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Lst>
  <p:notesMasterIdLst>
    <p:notesMasterId r:id="rId38"/>
  </p:notesMasterIdLst>
  <p:sldIdLst>
    <p:sldId id="347" r:id="rId11"/>
    <p:sldId id="266" r:id="rId12"/>
    <p:sldId id="295" r:id="rId13"/>
    <p:sldId id="325" r:id="rId14"/>
    <p:sldId id="323" r:id="rId15"/>
    <p:sldId id="326" r:id="rId16"/>
    <p:sldId id="332" r:id="rId17"/>
    <p:sldId id="327" r:id="rId18"/>
    <p:sldId id="329" r:id="rId19"/>
    <p:sldId id="330" r:id="rId20"/>
    <p:sldId id="331" r:id="rId21"/>
    <p:sldId id="333" r:id="rId22"/>
    <p:sldId id="328" r:id="rId23"/>
    <p:sldId id="334" r:id="rId24"/>
    <p:sldId id="335" r:id="rId25"/>
    <p:sldId id="336" r:id="rId26"/>
    <p:sldId id="338" r:id="rId27"/>
    <p:sldId id="337" r:id="rId28"/>
    <p:sldId id="339" r:id="rId29"/>
    <p:sldId id="340" r:id="rId30"/>
    <p:sldId id="341" r:id="rId31"/>
    <p:sldId id="346" r:id="rId32"/>
    <p:sldId id="342" r:id="rId33"/>
    <p:sldId id="345" r:id="rId34"/>
    <p:sldId id="343" r:id="rId35"/>
    <p:sldId id="344" r:id="rId36"/>
    <p:sldId id="321" r:id="rId37"/>
  </p:sldIdLst>
  <p:sldSz cx="12190413" cy="68595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83B7"/>
    <a:srgbClr val="00D0CF"/>
    <a:srgbClr val="FF9AAF"/>
    <a:srgbClr val="2C76CE"/>
    <a:srgbClr val="18D2A6"/>
    <a:srgbClr val="03A6AF"/>
    <a:srgbClr val="0374AF"/>
    <a:srgbClr val="14B28B"/>
    <a:srgbClr val="01ACBE"/>
    <a:srgbClr val="0170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97" autoAdjust="0"/>
    <p:restoredTop sz="94660"/>
  </p:normalViewPr>
  <p:slideViewPr>
    <p:cSldViewPr snapToGrid="0" showGuides="1">
      <p:cViewPr varScale="1">
        <p:scale>
          <a:sx n="102" d="100"/>
          <a:sy n="102" d="100"/>
        </p:scale>
        <p:origin x="234" y="108"/>
      </p:cViewPr>
      <p:guideLst>
        <p:guide orient="horz" pos="216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bg1">
                <a:lumMod val="75000"/>
              </a:schemeClr>
            </a:solidFill>
            <a:effectLst/>
          </c:spPr>
          <c:dPt>
            <c:idx val="0"/>
            <c:bubble3D val="0"/>
            <c:spPr>
              <a:solidFill>
                <a:srgbClr val="1983B7"/>
              </a:solidFill>
              <a:ln w="19050">
                <a:solidFill>
                  <a:schemeClr val="lt1"/>
                </a:solidFill>
              </a:ln>
              <a:effectLst/>
            </c:spPr>
            <c:extLst>
              <c:ext xmlns:c16="http://schemas.microsoft.com/office/drawing/2014/chart" uri="{C3380CC4-5D6E-409C-BE32-E72D297353CC}">
                <c16:uniqueId val="{00000001-9061-4E80-81EF-732F6FA90D0A}"/>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9061-4E80-81EF-732F6FA90D0A}"/>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9061-4E80-81EF-732F6FA90D0A}"/>
              </c:ext>
            </c:extLst>
          </c:dPt>
          <c:dPt>
            <c:idx val="3"/>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7-9061-4E80-81EF-732F6FA90D0A}"/>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9061-4E80-81EF-732F6FA90D0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b="0" i="0">
          <a:latin typeface="Poppins Light" charset="0"/>
          <a:ea typeface="Poppins Light" charset="0"/>
          <a:cs typeface="Poppins Light" charset="0"/>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effectLst/>
          </c:spPr>
          <c:dPt>
            <c:idx val="0"/>
            <c:bubble3D val="0"/>
            <c:spPr>
              <a:solidFill>
                <a:schemeClr val="bg1">
                  <a:lumMod val="85000"/>
                </a:schemeClr>
              </a:solidFill>
              <a:ln w="19050">
                <a:solidFill>
                  <a:srgbClr val="1983B7"/>
                </a:solidFill>
              </a:ln>
              <a:effectLst/>
            </c:spPr>
            <c:extLst>
              <c:ext xmlns:c16="http://schemas.microsoft.com/office/drawing/2014/chart" uri="{C3380CC4-5D6E-409C-BE32-E72D297353CC}">
                <c16:uniqueId val="{00000001-A67F-42E2-8664-CBE5C34311D6}"/>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A67F-42E2-8664-CBE5C34311D6}"/>
              </c:ext>
            </c:extLst>
          </c:dPt>
          <c:cat>
            <c:strRef>
              <c:f>Sheet1!$A$2:$A$3</c:f>
              <c:strCache>
                <c:ptCount val="2"/>
                <c:pt idx="0">
                  <c:v>1st Qtr</c:v>
                </c:pt>
                <c:pt idx="1">
                  <c:v>2nd Qtr</c:v>
                </c:pt>
              </c:strCache>
            </c:strRef>
          </c:cat>
          <c:val>
            <c:numRef>
              <c:f>Sheet1!$B$2:$B$3</c:f>
              <c:numCache>
                <c:formatCode>General</c:formatCode>
                <c:ptCount val="2"/>
                <c:pt idx="0">
                  <c:v>70</c:v>
                </c:pt>
                <c:pt idx="1">
                  <c:v>30</c:v>
                </c:pt>
              </c:numCache>
            </c:numRef>
          </c:val>
          <c:extLst>
            <c:ext xmlns:c16="http://schemas.microsoft.com/office/drawing/2014/chart" uri="{C3380CC4-5D6E-409C-BE32-E72D297353CC}">
              <c16:uniqueId val="{00000004-A67F-42E2-8664-CBE5C34311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effectLst/>
          </c:spPr>
          <c:dPt>
            <c:idx val="0"/>
            <c:bubble3D val="0"/>
            <c:spPr>
              <a:solidFill>
                <a:schemeClr val="bg1">
                  <a:lumMod val="85000"/>
                </a:schemeClr>
              </a:solidFill>
              <a:ln w="19050">
                <a:solidFill>
                  <a:schemeClr val="accent4"/>
                </a:solidFill>
              </a:ln>
              <a:effectLst/>
            </c:spPr>
            <c:extLst>
              <c:ext xmlns:c16="http://schemas.microsoft.com/office/drawing/2014/chart" uri="{C3380CC4-5D6E-409C-BE32-E72D297353CC}">
                <c16:uniqueId val="{00000001-6897-4B03-8E80-9F49EC5117B2}"/>
              </c:ext>
            </c:extLst>
          </c:dPt>
          <c:dPt>
            <c:idx val="1"/>
            <c:bubble3D val="0"/>
            <c:spPr>
              <a:solidFill>
                <a:schemeClr val="bg1">
                  <a:lumMod val="95000"/>
                </a:schemeClr>
              </a:solidFill>
              <a:ln w="19050">
                <a:solidFill>
                  <a:schemeClr val="bg1">
                    <a:lumMod val="85000"/>
                  </a:schemeClr>
                </a:solidFill>
              </a:ln>
              <a:effectLst/>
            </c:spPr>
            <c:extLst>
              <c:ext xmlns:c16="http://schemas.microsoft.com/office/drawing/2014/chart" uri="{C3380CC4-5D6E-409C-BE32-E72D297353CC}">
                <c16:uniqueId val="{00000003-6897-4B03-8E80-9F49EC5117B2}"/>
              </c:ext>
            </c:extLst>
          </c:dPt>
          <c:cat>
            <c:strRef>
              <c:f>Sheet1!$A$2:$A$3</c:f>
              <c:strCache>
                <c:ptCount val="2"/>
                <c:pt idx="0">
                  <c:v>1st Qtr</c:v>
                </c:pt>
                <c:pt idx="1">
                  <c:v>2nd Qtr</c:v>
                </c:pt>
              </c:strCache>
            </c:strRef>
          </c:cat>
          <c:val>
            <c:numRef>
              <c:f>Sheet1!$B$2:$B$3</c:f>
              <c:numCache>
                <c:formatCode>General</c:formatCode>
                <c:ptCount val="2"/>
                <c:pt idx="0">
                  <c:v>90</c:v>
                </c:pt>
                <c:pt idx="1">
                  <c:v>10</c:v>
                </c:pt>
              </c:numCache>
            </c:numRef>
          </c:val>
          <c:extLst>
            <c:ext xmlns:c16="http://schemas.microsoft.com/office/drawing/2014/chart" uri="{C3380CC4-5D6E-409C-BE32-E72D297353CC}">
              <c16:uniqueId val="{00000004-6897-4B03-8E80-9F49EC5117B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effectLst/>
          </c:spPr>
          <c:dPt>
            <c:idx val="0"/>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1-E454-421C-9727-0FBFEBAA5770}"/>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E454-421C-9727-0FBFEBAA5770}"/>
              </c:ext>
            </c:extLst>
          </c:dPt>
          <c:cat>
            <c:strRef>
              <c:f>Sheet1!$A$2:$A$3</c:f>
              <c:strCache>
                <c:ptCount val="2"/>
                <c:pt idx="0">
                  <c:v>1st Qtr</c:v>
                </c:pt>
                <c:pt idx="1">
                  <c:v>2nd Qtr</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E454-421C-9727-0FBFEBAA577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effectLst/>
          </c:spPr>
          <c:dPt>
            <c:idx val="0"/>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1-FFA5-465C-BC91-82761494159A}"/>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FFA5-465C-BC91-82761494159A}"/>
              </c:ext>
            </c:extLst>
          </c:dPt>
          <c:cat>
            <c:strRef>
              <c:f>Sheet1!$A$2:$A$3</c:f>
              <c:strCache>
                <c:ptCount val="2"/>
                <c:pt idx="0">
                  <c:v>1st Qtr</c:v>
                </c:pt>
                <c:pt idx="1">
                  <c:v>2nd Qtr</c:v>
                </c:pt>
              </c:strCache>
            </c:strRef>
          </c:cat>
          <c:val>
            <c:numRef>
              <c:f>Sheet1!$B$2:$B$3</c:f>
              <c:numCache>
                <c:formatCode>General</c:formatCode>
                <c:ptCount val="2"/>
                <c:pt idx="0">
                  <c:v>30</c:v>
                </c:pt>
                <c:pt idx="1">
                  <c:v>70</c:v>
                </c:pt>
              </c:numCache>
            </c:numRef>
          </c:val>
          <c:extLst>
            <c:ext xmlns:c16="http://schemas.microsoft.com/office/drawing/2014/chart" uri="{C3380CC4-5D6E-409C-BE32-E72D297353CC}">
              <c16:uniqueId val="{00000004-FFA5-465C-BC91-82761494159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2019/4/27</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2019/4/27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2019/4/27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2019/4/27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4/27/2019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dirty="0">
                <a:solidFill>
                  <a:prstClr val="white">
                    <a:lumMod val="65000"/>
                  </a:prstClr>
                </a:solidFill>
              </a:rPr>
              <a:t>WWW.DESIGNERSPARADISE.COM</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4/27/2019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dirty="0">
                <a:solidFill>
                  <a:prstClr val="white">
                    <a:lumMod val="65000"/>
                  </a:prstClr>
                </a:solidFill>
              </a:rPr>
              <a:t>xiaoer.yanj.cn</a:t>
            </a: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4/27/2019</a:t>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4/27/2019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dirty="0">
                <a:solidFill>
                  <a:prstClr val="white">
                    <a:lumMod val="65000"/>
                  </a:prstClr>
                </a:solidFill>
              </a:rPr>
              <a:t>WWW.DESIGNERSPARADISE.COM</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4/27/2019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dirty="0">
                <a:solidFill>
                  <a:prstClr val="white">
                    <a:lumMod val="65000"/>
                  </a:prstClr>
                </a:solidFill>
              </a:rPr>
              <a:t>xiaoer.yanj.cn</a:t>
            </a: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4/27/2019</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4/27/2019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dirty="0">
                <a:solidFill>
                  <a:prstClr val="white">
                    <a:lumMod val="65000"/>
                  </a:prstClr>
                </a:solidFill>
              </a:rPr>
              <a:t>WWW.DESIGNERSPARADISE.COM</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4/27/2019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dirty="0">
                <a:solidFill>
                  <a:prstClr val="white">
                    <a:lumMod val="65000"/>
                  </a:prstClr>
                </a:solidFill>
              </a:rPr>
              <a:t>xiaoer.yanj.cn</a:t>
            </a: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2019/4/27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4/27/2019</a:t>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4/27/2019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dirty="0">
                <a:solidFill>
                  <a:prstClr val="white">
                    <a:lumMod val="65000"/>
                  </a:prstClr>
                </a:solidFill>
              </a:rPr>
              <a:t>WWW.DESIGNERSPARADISE.COM</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4/27/2019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dirty="0">
                <a:solidFill>
                  <a:prstClr val="white">
                    <a:lumMod val="65000"/>
                  </a:prstClr>
                </a:solidFill>
              </a:rPr>
              <a:t>xiaoer.yanj.cn</a:t>
            </a: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4/27/2019</a:t>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4/27/2019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dirty="0">
                <a:solidFill>
                  <a:prstClr val="white">
                    <a:lumMod val="65000"/>
                  </a:prstClr>
                </a:solidFill>
              </a:rPr>
              <a:t>WWW.DESIGNERSPARADISE.COM</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4/27/2019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dirty="0">
                <a:solidFill>
                  <a:prstClr val="white">
                    <a:lumMod val="65000"/>
                  </a:prstClr>
                </a:solidFill>
              </a:rPr>
              <a:t>xiaoer.yanj.cn</a:t>
            </a: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4/27/2019</a:t>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4/27/2019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dirty="0">
                <a:solidFill>
                  <a:prstClr val="white">
                    <a:lumMod val="65000"/>
                  </a:prstClr>
                </a:solidFill>
              </a:rPr>
              <a:t>WWW.DESIGNERSPARADISE.COM</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4/27/2019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dirty="0">
                <a:solidFill>
                  <a:prstClr val="white">
                    <a:lumMod val="65000"/>
                  </a:prstClr>
                </a:solidFill>
              </a:rPr>
              <a:t>xiaoer.yanj.cn</a:t>
            </a: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4/27/2019</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2019/4/27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4/27/2019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dirty="0">
                <a:solidFill>
                  <a:prstClr val="white">
                    <a:lumMod val="65000"/>
                  </a:prstClr>
                </a:solidFill>
              </a:rPr>
              <a:t>WWW.DESIGNERSPARADISE.COM</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4/27/2019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dirty="0">
                <a:solidFill>
                  <a:prstClr val="white">
                    <a:lumMod val="65000"/>
                  </a:prstClr>
                </a:solidFill>
              </a:rPr>
              <a:t>xiaoer.yanj.cn</a:t>
            </a: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4/27/2019</a:t>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4/27/2019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dirty="0">
                <a:solidFill>
                  <a:prstClr val="white">
                    <a:lumMod val="65000"/>
                  </a:prstClr>
                </a:solidFill>
              </a:rPr>
              <a:t>WWW.DESIGNERSPARADISE.COM</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4/27/2019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dirty="0">
                <a:solidFill>
                  <a:prstClr val="white">
                    <a:lumMod val="65000"/>
                  </a:prstClr>
                </a:solidFill>
              </a:rPr>
              <a:t>xiaoer.yanj.cn</a:t>
            </a: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4/27/2019</a:t>
            </a:fld>
            <a:endParaRPr lang="en-US"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hasCustomPrompt="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4/27/2019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hasCustomPrompt="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4/27/2019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hasCustomPrompt="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4/27/2019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sz="half" idx="1" hasCustomPrompt="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4/27/2019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2019/4/27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4" name="Content Placeholder 3"/>
          <p:cNvSpPr>
            <a:spLocks noGrp="1"/>
          </p:cNvSpPr>
          <p:nvPr>
            <p:ph sz="half" idx="2" hasCustomPrompt="1"/>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6" name="Content Placeholder 5"/>
          <p:cNvSpPr>
            <a:spLocks noGrp="1"/>
          </p:cNvSpPr>
          <p:nvPr>
            <p:ph sz="quarter" idx="4" hasCustomPrompt="1"/>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4/27/2019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4/27/2019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a:ea typeface="宋体"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a:ea typeface="宋体"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4/27/2019</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hasCustomPrompt="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hasCustomPrompt="1"/>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4/27/2019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hasCustomPrompt="1"/>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4/27/2019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Vertical Text Placeholder 2"/>
          <p:cNvSpPr>
            <a:spLocks noGrp="1"/>
          </p:cNvSpPr>
          <p:nvPr>
            <p:ph type="body" orient="vert" idx="1" hasCustomPrompt="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4/27/2019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hasCustomPrompt="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4/27/2019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2019/4/27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2019/4/27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2019/4/27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2019/4/27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2019/4/27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2019/4/27</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4/27/2019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t="-2000" b="-2000"/>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4/27/2019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dirty="0">
                <a:solidFill>
                  <a:prstClr val="white">
                    <a:lumMod val="65000"/>
                  </a:prstClr>
                </a:solidFill>
              </a:rPr>
              <a:t>WWW.DESIGNERSPARADISE.COM</a:t>
            </a: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itchFamily="34" charset="0"/>
                <a:ea typeface="Impact" pitchFamily="34" charset="0"/>
                <a:cs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t="-2000" b="-2000"/>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4/27/2019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dirty="0">
                <a:solidFill>
                  <a:prstClr val="white">
                    <a:lumMod val="65000"/>
                  </a:prstClr>
                </a:solidFill>
              </a:rPr>
              <a:t>WWW.DESIGNERSPARADISE.COM</a:t>
            </a: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itchFamily="34" charset="0"/>
                <a:ea typeface="Impact" pitchFamily="34" charset="0"/>
                <a:cs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t="-2000" b="-2000"/>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4/27/2019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dirty="0">
                <a:solidFill>
                  <a:prstClr val="white">
                    <a:lumMod val="65000"/>
                  </a:prstClr>
                </a:solidFill>
              </a:rPr>
              <a:t>WWW.DESIGNERSPARADISE.COM</a:t>
            </a: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itchFamily="34" charset="0"/>
                <a:ea typeface="Impact" pitchFamily="34" charset="0"/>
                <a:cs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t="-2000" b="-2000"/>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4/27/2019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dirty="0">
                <a:solidFill>
                  <a:prstClr val="white">
                    <a:lumMod val="65000"/>
                  </a:prstClr>
                </a:solidFill>
              </a:rPr>
              <a:t>WWW.DESIGNERSPARADISE.COM</a:t>
            </a: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itchFamily="34" charset="0"/>
                <a:ea typeface="Impact" pitchFamily="34" charset="0"/>
                <a:cs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t="-2000" b="-2000"/>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4/27/2019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dirty="0">
                <a:solidFill>
                  <a:prstClr val="white">
                    <a:lumMod val="65000"/>
                  </a:prstClr>
                </a:solidFill>
              </a:rPr>
              <a:t>WWW.DESIGNERSPARADISE.COM</a:t>
            </a: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itchFamily="34" charset="0"/>
                <a:ea typeface="Impact" pitchFamily="34" charset="0"/>
                <a:cs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t="-2000" b="-2000"/>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4/27/2019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dirty="0">
                <a:solidFill>
                  <a:prstClr val="white">
                    <a:lumMod val="65000"/>
                  </a:prstClr>
                </a:solidFill>
              </a:rPr>
              <a:t>WWW.DESIGNERSPARADISE.COM</a:t>
            </a: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itchFamily="34" charset="0"/>
                <a:ea typeface="Impact" pitchFamily="34" charset="0"/>
                <a:cs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t="-2000" b="-2000"/>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4/27/2019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dirty="0">
                <a:solidFill>
                  <a:prstClr val="white">
                    <a:lumMod val="65000"/>
                  </a:prstClr>
                </a:solidFill>
              </a:rPr>
              <a:t>WWW.DESIGNERSPARADISE.COM</a:t>
            </a: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itchFamily="34" charset="0"/>
                <a:ea typeface="Impact" pitchFamily="34" charset="0"/>
                <a:cs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t="-2000" b="-2000"/>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4/27/2019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dirty="0">
                <a:solidFill>
                  <a:prstClr val="white">
                    <a:lumMod val="65000"/>
                  </a:prstClr>
                </a:solidFill>
              </a:rPr>
              <a:t>WWW.DESIGNERSPARADISE.COM</a:t>
            </a: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itchFamily="34" charset="0"/>
                <a:ea typeface="Impact" pitchFamily="34" charset="0"/>
                <a:cs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43.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43.xml"/><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43.xml"/><Relationship Id="rId6" Type="http://schemas.microsoft.com/office/2007/relationships/hdphoto" Target="../media/hdphoto3.wdp"/><Relationship Id="rId5" Type="http://schemas.openxmlformats.org/officeDocument/2006/relationships/image" Target="../media/image16.pn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A_MakeIt Las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765599" y="-1676722"/>
            <a:ext cx="609600" cy="609600"/>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48877" y="-733144"/>
            <a:ext cx="6352765" cy="4361716"/>
          </a:xfrm>
          <a:prstGeom prst="rect">
            <a:avLst/>
          </a:prstGeom>
        </p:spPr>
      </p:pic>
      <p:pic>
        <p:nvPicPr>
          <p:cNvPr id="25" name="图片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flipV="1">
            <a:off x="-1121837" y="3120734"/>
            <a:ext cx="6352765" cy="4361716"/>
          </a:xfrm>
          <a:prstGeom prst="rect">
            <a:avLst/>
          </a:prstGeom>
        </p:spPr>
      </p:pic>
      <p:sp>
        <p:nvSpPr>
          <p:cNvPr id="26" name="TextBox 2"/>
          <p:cNvSpPr>
            <a:spLocks noChangeArrowheads="1"/>
          </p:cNvSpPr>
          <p:nvPr/>
        </p:nvSpPr>
        <p:spPr bwMode="auto">
          <a:xfrm>
            <a:off x="384175" y="239714"/>
            <a:ext cx="6352765" cy="415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6" tIns="45703" rIns="91406" bIns="45703">
            <a:spAutoFit/>
          </a:bodyPr>
          <a:lstStyle/>
          <a:p>
            <a:pPr eaLnBrk="1" hangingPunct="1">
              <a:buFont typeface="Arial" pitchFamily="34" charset="0"/>
              <a:buNone/>
            </a:pPr>
            <a:r>
              <a:rPr lang="zh-CN" altLang="en-US" sz="2100" dirty="0">
                <a:solidFill>
                  <a:srgbClr val="1983B7"/>
                </a:solidFill>
                <a:latin typeface="微软雅黑" pitchFamily="34" charset="-122"/>
                <a:ea typeface="微软雅黑" pitchFamily="34" charset="-122"/>
                <a:sym typeface="微软雅黑" pitchFamily="34" charset="-122"/>
              </a:rPr>
              <a:t>Reporting Person:</a:t>
            </a:r>
            <a:r>
              <a:rPr lang="en-US" altLang="zh-CN" sz="2100" dirty="0">
                <a:solidFill>
                  <a:schemeClr val="accent4"/>
                </a:solidFill>
                <a:latin typeface="微软雅黑" pitchFamily="34" charset="-122"/>
                <a:ea typeface="微软雅黑" pitchFamily="34" charset="-122"/>
                <a:sym typeface="微软雅黑" pitchFamily="34" charset="-122"/>
              </a:rPr>
              <a:t>FREEPPT7.COM</a:t>
            </a:r>
            <a:endParaRPr lang="zh-CN" altLang="en-US" sz="2100" dirty="0">
              <a:solidFill>
                <a:schemeClr val="accent4"/>
              </a:solidFill>
              <a:latin typeface="微软雅黑" pitchFamily="34" charset="-122"/>
              <a:ea typeface="微软雅黑" pitchFamily="34" charset="-122"/>
              <a:sym typeface="微软雅黑" pitchFamily="34" charset="-122"/>
            </a:endParaRPr>
          </a:p>
        </p:txBody>
      </p:sp>
      <p:sp>
        <p:nvSpPr>
          <p:cNvPr id="27" name="等腰三角形 4"/>
          <p:cNvSpPr>
            <a:spLocks noChangeArrowheads="1"/>
          </p:cNvSpPr>
          <p:nvPr/>
        </p:nvSpPr>
        <p:spPr bwMode="auto">
          <a:xfrm rot="5400000">
            <a:off x="-18664" y="318708"/>
            <a:ext cx="329453" cy="285769"/>
          </a:xfrm>
          <a:prstGeom prst="triangle">
            <a:avLst>
              <a:gd name="adj" fmla="val 50000"/>
            </a:avLst>
          </a:prstGeom>
          <a:solidFill>
            <a:srgbClr val="1983B7"/>
          </a:solidFill>
          <a:ln>
            <a:noFill/>
          </a:ln>
        </p:spPr>
        <p:txBody>
          <a:bodyPr lIns="91406" tIns="45703" rIns="91406" bIns="45703" anchor="ctr"/>
          <a:lstStyle/>
          <a:p>
            <a:pPr algn="ctr" eaLnBrk="1" hangingPunct="1">
              <a:buFont typeface="Arial" pitchFamily="34" charset="0"/>
              <a:buNone/>
            </a:pPr>
            <a:endParaRPr lang="zh-CN" altLang="zh-CN">
              <a:solidFill>
                <a:srgbClr val="18D2A6"/>
              </a:solidFill>
              <a:latin typeface="宋体" pitchFamily="2" charset="-122"/>
              <a:sym typeface="宋体" pitchFamily="2" charset="-122"/>
            </a:endParaRPr>
          </a:p>
        </p:txBody>
      </p:sp>
      <p:sp>
        <p:nvSpPr>
          <p:cNvPr id="30" name="_14"/>
          <p:cNvSpPr txBox="1">
            <a:spLocks noChangeArrowheads="1"/>
          </p:cNvSpPr>
          <p:nvPr/>
        </p:nvSpPr>
        <p:spPr bwMode="auto">
          <a:xfrm>
            <a:off x="2333476" y="3307403"/>
            <a:ext cx="7696041" cy="642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zh-CN" altLang="en-US" sz="4400" dirty="0">
                <a:solidFill>
                  <a:srgbClr val="1983B7"/>
                </a:solidFill>
                <a:latin typeface="微软雅黑" pitchFamily="34" charset="-122"/>
                <a:ea typeface="微软雅黑" pitchFamily="34" charset="-122"/>
              </a:rPr>
              <a:t>General business </a:t>
            </a:r>
            <a:r>
              <a:rPr lang="zh-CN" altLang="en-US" sz="4400" dirty="0">
                <a:solidFill>
                  <a:schemeClr val="accent4"/>
                </a:solidFill>
                <a:latin typeface="微软雅黑" pitchFamily="34" charset="-122"/>
                <a:ea typeface="微软雅黑" pitchFamily="34" charset="-122"/>
              </a:rPr>
              <a:t>Plan </a:t>
            </a:r>
            <a:r>
              <a:rPr lang="en-US" altLang="zh-CN" sz="4400" dirty="0">
                <a:solidFill>
                  <a:schemeClr val="accent4"/>
                </a:solidFill>
                <a:latin typeface="微软雅黑" pitchFamily="34" charset="-122"/>
                <a:ea typeface="微软雅黑" pitchFamily="34" charset="-122"/>
              </a:rPr>
              <a:t>PPT</a:t>
            </a:r>
            <a:endParaRPr lang="zh-CN" sz="4400" dirty="0">
              <a:solidFill>
                <a:schemeClr val="accent4"/>
              </a:solidFill>
              <a:latin typeface="微软雅黑" pitchFamily="34" charset="-122"/>
              <a:ea typeface="微软雅黑" pitchFamily="34" charset="-122"/>
            </a:endParaRPr>
          </a:p>
        </p:txBody>
      </p:sp>
      <p:grpSp>
        <p:nvGrpSpPr>
          <p:cNvPr id="32" name="Group 10"/>
          <p:cNvGrpSpPr/>
          <p:nvPr/>
        </p:nvGrpSpPr>
        <p:grpSpPr>
          <a:xfrm>
            <a:off x="6185528" y="4291602"/>
            <a:ext cx="2767508" cy="478600"/>
            <a:chOff x="4383584" y="10884560"/>
            <a:chExt cx="6126514" cy="1212098"/>
          </a:xfrm>
        </p:grpSpPr>
        <p:sp>
          <p:nvSpPr>
            <p:cNvPr id="33" name="Rectangle 11"/>
            <p:cNvSpPr/>
            <p:nvPr/>
          </p:nvSpPr>
          <p:spPr>
            <a:xfrm>
              <a:off x="4383584" y="10884560"/>
              <a:ext cx="6126514" cy="1212098"/>
            </a:xfrm>
            <a:prstGeom prst="rect">
              <a:avLst/>
            </a:prstGeom>
            <a:noFill/>
            <a:ln w="12700">
              <a:solidFill>
                <a:srgbClr val="1983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1983B7"/>
                </a:solidFill>
              </a:endParaRPr>
            </a:p>
          </p:txBody>
        </p:sp>
        <p:sp>
          <p:nvSpPr>
            <p:cNvPr id="34" name="TextBox 220"/>
            <p:cNvSpPr txBox="1"/>
            <p:nvPr/>
          </p:nvSpPr>
          <p:spPr>
            <a:xfrm>
              <a:off x="4731810" y="11080106"/>
              <a:ext cx="5430092" cy="857419"/>
            </a:xfrm>
            <a:prstGeom prst="rect">
              <a:avLst/>
            </a:prstGeom>
            <a:noFill/>
          </p:spPr>
          <p:txBody>
            <a:bodyPr wrap="none" rtlCol="0">
              <a:spAutoFit/>
            </a:bodyPr>
            <a:lstStyle/>
            <a:p>
              <a:pPr algn="ctr"/>
              <a:r>
                <a:rPr lang="zh-CN" altLang="en-US" sz="1600" spc="300" dirty="0">
                  <a:solidFill>
                    <a:srgbClr val="1983B7"/>
                  </a:solidFill>
                  <a:latin typeface="微软雅黑" pitchFamily="34" charset="-122"/>
                  <a:ea typeface="微软雅黑" pitchFamily="34" charset="-122"/>
                  <a:cs typeface="Montserrat Semi" charset="0"/>
                </a:rPr>
                <a:t>Time</a:t>
              </a:r>
              <a:r>
                <a:rPr lang="en-US" altLang="zh-CN" sz="1600" spc="300" dirty="0">
                  <a:solidFill>
                    <a:srgbClr val="1983B7"/>
                  </a:solidFill>
                  <a:latin typeface="微软雅黑" pitchFamily="34" charset="-122"/>
                  <a:ea typeface="微软雅黑" pitchFamily="34" charset="-122"/>
                  <a:cs typeface="Montserrat Semi" charset="0"/>
                </a:rPr>
                <a:t>: 2019.09.09</a:t>
              </a:r>
              <a:endParaRPr lang="en-US" sz="1600" spc="300" dirty="0">
                <a:solidFill>
                  <a:srgbClr val="1983B7"/>
                </a:solidFill>
                <a:latin typeface="微软雅黑" pitchFamily="34" charset="-122"/>
                <a:ea typeface="微软雅黑" pitchFamily="34" charset="-122"/>
                <a:cs typeface="Montserrat Semi" charset="0"/>
              </a:endParaRPr>
            </a:p>
          </p:txBody>
        </p:sp>
      </p:grpSp>
      <p:grpSp>
        <p:nvGrpSpPr>
          <p:cNvPr id="35" name="Group 10"/>
          <p:cNvGrpSpPr/>
          <p:nvPr/>
        </p:nvGrpSpPr>
        <p:grpSpPr>
          <a:xfrm>
            <a:off x="3227175" y="4291861"/>
            <a:ext cx="2767508" cy="478600"/>
            <a:chOff x="4383584" y="10884560"/>
            <a:chExt cx="6126514" cy="1212098"/>
          </a:xfrm>
        </p:grpSpPr>
        <p:sp>
          <p:nvSpPr>
            <p:cNvPr id="36" name="Rectangle 11"/>
            <p:cNvSpPr/>
            <p:nvPr/>
          </p:nvSpPr>
          <p:spPr>
            <a:xfrm>
              <a:off x="4383584" y="10884560"/>
              <a:ext cx="6126514" cy="1212098"/>
            </a:xfrm>
            <a:prstGeom prst="rect">
              <a:avLst/>
            </a:prstGeom>
            <a:noFill/>
            <a:ln w="12700">
              <a:solidFill>
                <a:srgbClr val="1983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1983B7"/>
                </a:solidFill>
              </a:endParaRPr>
            </a:p>
          </p:txBody>
        </p:sp>
        <p:sp>
          <p:nvSpPr>
            <p:cNvPr id="37" name="TextBox 223"/>
            <p:cNvSpPr txBox="1"/>
            <p:nvPr/>
          </p:nvSpPr>
          <p:spPr>
            <a:xfrm>
              <a:off x="4478228" y="11080106"/>
              <a:ext cx="5937258" cy="857419"/>
            </a:xfrm>
            <a:prstGeom prst="rect">
              <a:avLst/>
            </a:prstGeom>
            <a:noFill/>
          </p:spPr>
          <p:txBody>
            <a:bodyPr wrap="none" rtlCol="0">
              <a:spAutoFit/>
            </a:bodyPr>
            <a:lstStyle/>
            <a:p>
              <a:pPr algn="ctr"/>
              <a:r>
                <a:rPr lang="zh-CN" altLang="en-US" sz="1600" spc="300" dirty="0">
                  <a:solidFill>
                    <a:srgbClr val="1983B7"/>
                  </a:solidFill>
                  <a:latin typeface="微软雅黑" pitchFamily="34" charset="-122"/>
                  <a:ea typeface="微软雅黑" pitchFamily="34" charset="-122"/>
                  <a:cs typeface="Montserrat Semi" charset="0"/>
                </a:rPr>
                <a:t>Speaker.</a:t>
              </a:r>
              <a:r>
                <a:rPr lang="en-US" altLang="zh-CN" sz="1600" spc="300" dirty="0">
                  <a:solidFill>
                    <a:srgbClr val="1983B7"/>
                  </a:solidFill>
                  <a:latin typeface="微软雅黑" pitchFamily="34" charset="-122"/>
                  <a:ea typeface="微软雅黑" pitchFamily="34" charset="-122"/>
                  <a:cs typeface="Montserrat Semi" charset="0"/>
                </a:rPr>
                <a:t>: Freeppt7</a:t>
              </a:r>
              <a:endParaRPr lang="en-US" sz="1600" spc="300" dirty="0">
                <a:solidFill>
                  <a:srgbClr val="1983B7"/>
                </a:solidFill>
                <a:latin typeface="微软雅黑" pitchFamily="34" charset="-122"/>
                <a:ea typeface="微软雅黑" pitchFamily="34" charset="-122"/>
                <a:cs typeface="Montserrat Semi" charset="0"/>
              </a:endParaRPr>
            </a:p>
          </p:txBody>
        </p:sp>
      </p:grpSp>
      <p:grpSp>
        <p:nvGrpSpPr>
          <p:cNvPr id="38" name="Group 38"/>
          <p:cNvGrpSpPr/>
          <p:nvPr/>
        </p:nvGrpSpPr>
        <p:grpSpPr>
          <a:xfrm>
            <a:off x="10287307" y="6347841"/>
            <a:ext cx="1575060" cy="160804"/>
            <a:chOff x="5548426" y="3343939"/>
            <a:chExt cx="833173" cy="85061"/>
          </a:xfrm>
          <a:solidFill>
            <a:srgbClr val="1983B7"/>
          </a:solidFill>
        </p:grpSpPr>
        <p:sp>
          <p:nvSpPr>
            <p:cNvPr id="39" name="Oval 31"/>
            <p:cNvSpPr/>
            <p:nvPr/>
          </p:nvSpPr>
          <p:spPr>
            <a:xfrm>
              <a:off x="5548426" y="3343939"/>
              <a:ext cx="85061" cy="850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8D2A6"/>
                </a:solidFill>
              </a:endParaRPr>
            </a:p>
          </p:txBody>
        </p:sp>
        <p:sp>
          <p:nvSpPr>
            <p:cNvPr id="40" name="Oval 32"/>
            <p:cNvSpPr/>
            <p:nvPr/>
          </p:nvSpPr>
          <p:spPr>
            <a:xfrm>
              <a:off x="5698049" y="3343939"/>
              <a:ext cx="85061" cy="850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8D2A6"/>
                </a:solidFill>
              </a:endParaRPr>
            </a:p>
          </p:txBody>
        </p:sp>
        <p:sp>
          <p:nvSpPr>
            <p:cNvPr id="41" name="Oval 33"/>
            <p:cNvSpPr/>
            <p:nvPr/>
          </p:nvSpPr>
          <p:spPr>
            <a:xfrm>
              <a:off x="5847671" y="3343939"/>
              <a:ext cx="85061" cy="850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8D2A6"/>
                </a:solidFill>
              </a:endParaRPr>
            </a:p>
          </p:txBody>
        </p:sp>
        <p:sp>
          <p:nvSpPr>
            <p:cNvPr id="42" name="Oval 34"/>
            <p:cNvSpPr/>
            <p:nvPr/>
          </p:nvSpPr>
          <p:spPr>
            <a:xfrm>
              <a:off x="5997294" y="3343939"/>
              <a:ext cx="85061" cy="850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8D2A6"/>
                </a:solidFill>
              </a:endParaRPr>
            </a:p>
          </p:txBody>
        </p:sp>
        <p:sp>
          <p:nvSpPr>
            <p:cNvPr id="43" name="Oval 35"/>
            <p:cNvSpPr/>
            <p:nvPr/>
          </p:nvSpPr>
          <p:spPr>
            <a:xfrm>
              <a:off x="6146917" y="3343939"/>
              <a:ext cx="85061" cy="850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8D2A6"/>
                </a:solidFill>
              </a:endParaRPr>
            </a:p>
          </p:txBody>
        </p:sp>
        <p:sp>
          <p:nvSpPr>
            <p:cNvPr id="44" name="Oval 36"/>
            <p:cNvSpPr/>
            <p:nvPr/>
          </p:nvSpPr>
          <p:spPr>
            <a:xfrm>
              <a:off x="6296538" y="3343939"/>
              <a:ext cx="85061" cy="850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8D2A6"/>
                </a:solidFill>
              </a:endParaRPr>
            </a:p>
          </p:txBody>
        </p:sp>
      </p:grpSp>
      <p:sp>
        <p:nvSpPr>
          <p:cNvPr id="45" name="文本框 283"/>
          <p:cNvSpPr txBox="1"/>
          <p:nvPr/>
        </p:nvSpPr>
        <p:spPr>
          <a:xfrm>
            <a:off x="4313037" y="1446867"/>
            <a:ext cx="3736920" cy="1908215"/>
          </a:xfrm>
          <a:prstGeom prst="rect">
            <a:avLst/>
          </a:prstGeom>
          <a:noFill/>
        </p:spPr>
        <p:txBody>
          <a:bodyPr wrap="none" rtlCol="0">
            <a:spAutoFit/>
          </a:bodyPr>
          <a:lstStyle/>
          <a:p>
            <a:pPr algn="ctr"/>
            <a:r>
              <a:rPr lang="en-US" altLang="zh-CN" sz="11800" dirty="0">
                <a:solidFill>
                  <a:srgbClr val="1983B7"/>
                </a:solidFill>
                <a:latin typeface="华文黑体-日" panose="02000000000000000000" pitchFamily="2" charset="-122"/>
                <a:ea typeface="华文黑体-日" panose="02000000000000000000" pitchFamily="2" charset="-122"/>
              </a:rPr>
              <a:t>2019</a:t>
            </a:r>
            <a:endParaRPr lang="zh-CN" altLang="en-US" sz="11800" dirty="0">
              <a:solidFill>
                <a:srgbClr val="1983B7"/>
              </a:solidFill>
              <a:latin typeface="华文黑体-日" panose="02000000000000000000" pitchFamily="2" charset="-122"/>
              <a:ea typeface="华文黑体-日"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1000">
        <p14:switch dir="r"/>
      </p:transition>
    </mc:Choice>
    <mc:Fallback xmlns:a14="http://schemas.microsoft.com/office/drawing/2010/main"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7"/>
                                        </p:tgtEl>
                                      </p:cBhvr>
                                    </p:cmd>
                                  </p:childTnLst>
                                </p:cTn>
                              </p:par>
                              <p:par>
                                <p:cTn id="7" presetID="53" presetClass="entr" presetSubtype="16" fill="hold" nodeType="withEffect">
                                  <p:stCondLst>
                                    <p:cond delay="0"/>
                                  </p:stCondLst>
                                  <p:childTnLst>
                                    <p:set>
                                      <p:cBhvr>
                                        <p:cTn id="8" dur="1" fill="hold">
                                          <p:stCondLst>
                                            <p:cond delay="0"/>
                                          </p:stCondLst>
                                        </p:cTn>
                                        <p:tgtEl>
                                          <p:spTgt spid="25"/>
                                        </p:tgtEl>
                                        <p:attrNameLst>
                                          <p:attrName>style.visibility</p:attrName>
                                        </p:attrNameLst>
                                      </p:cBhvr>
                                      <p:to>
                                        <p:strVal val="visible"/>
                                      </p:to>
                                    </p:set>
                                    <p:anim calcmode="lin" valueType="num">
                                      <p:cBhvr>
                                        <p:cTn id="9" dur="1000" fill="hold"/>
                                        <p:tgtEl>
                                          <p:spTgt spid="25"/>
                                        </p:tgtEl>
                                        <p:attrNameLst>
                                          <p:attrName>ppt_w</p:attrName>
                                        </p:attrNameLst>
                                      </p:cBhvr>
                                      <p:tavLst>
                                        <p:tav tm="0">
                                          <p:val>
                                            <p:fltVal val="0"/>
                                          </p:val>
                                        </p:tav>
                                        <p:tav tm="100000">
                                          <p:val>
                                            <p:strVal val="#ppt_w"/>
                                          </p:val>
                                        </p:tav>
                                      </p:tavLst>
                                    </p:anim>
                                    <p:anim calcmode="lin" valueType="num">
                                      <p:cBhvr>
                                        <p:cTn id="10" dur="1000" fill="hold"/>
                                        <p:tgtEl>
                                          <p:spTgt spid="25"/>
                                        </p:tgtEl>
                                        <p:attrNameLst>
                                          <p:attrName>ppt_h</p:attrName>
                                        </p:attrNameLst>
                                      </p:cBhvr>
                                      <p:tavLst>
                                        <p:tav tm="0">
                                          <p:val>
                                            <p:fltVal val="0"/>
                                          </p:val>
                                        </p:tav>
                                        <p:tav tm="100000">
                                          <p:val>
                                            <p:strVal val="#ppt_h"/>
                                          </p:val>
                                        </p:tav>
                                      </p:tavLst>
                                    </p:anim>
                                    <p:animEffect transition="in" filter="fade">
                                      <p:cBhvr>
                                        <p:cTn id="11" dur="1000"/>
                                        <p:tgtEl>
                                          <p:spTgt spid="25"/>
                                        </p:tgtEl>
                                      </p:cBhvr>
                                    </p:animEffect>
                                  </p:childTnLst>
                                </p:cTn>
                              </p:par>
                              <p:par>
                                <p:cTn id="12" presetID="53" presetClass="entr" presetSubtype="16"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Effect transition="in" filter="fade">
                                      <p:cBhvr>
                                        <p:cTn id="16" dur="1000"/>
                                        <p:tgtEl>
                                          <p:spTgt spid="2"/>
                                        </p:tgtEl>
                                      </p:cBhvr>
                                    </p:animEffect>
                                  </p:childTnLst>
                                </p:cTn>
                              </p:par>
                            </p:childTnLst>
                          </p:cTn>
                        </p:par>
                        <p:par>
                          <p:cTn id="17" fill="hold">
                            <p:stCondLst>
                              <p:cond delay="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ppt_x</p:attrName>
                                        </p:attrNameLst>
                                      </p:cBhvr>
                                      <p:tavLst>
                                        <p:tav tm="0">
                                          <p:val>
                                            <p:strVal val="0-#ppt_w/2"/>
                                          </p:val>
                                        </p:tav>
                                        <p:tav tm="100000">
                                          <p:val>
                                            <p:strVal val="#ppt_x"/>
                                          </p:val>
                                        </p:tav>
                                      </p:tavLst>
                                    </p:anim>
                                    <p:anim calcmode="lin" valueType="num">
                                      <p:cBhvr>
                                        <p:cTn id="21" dur="500" fill="hold"/>
                                        <p:tgtEl>
                                          <p:spTgt spid="27"/>
                                        </p:tgtEl>
                                        <p:attrNameLst>
                                          <p:attrName>ppt_y</p:attrName>
                                        </p:attrNameLst>
                                      </p:cBhvr>
                                      <p:tavLst>
                                        <p:tav tm="0">
                                          <p:val>
                                            <p:strVal val="#ppt_y"/>
                                          </p:val>
                                        </p:tav>
                                        <p:tav tm="100000">
                                          <p:val>
                                            <p:strVal val="#ppt_y"/>
                                          </p:val>
                                        </p:tav>
                                      </p:tavLst>
                                    </p:anim>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p:cBhvr>
                                        <p:cTn id="27" dur="500"/>
                                        <p:tgtEl>
                                          <p:spTgt spid="26"/>
                                        </p:tgtEl>
                                      </p:cBhvr>
                                    </p:animEffect>
                                  </p:childTnLst>
                                </p:cTn>
                              </p:par>
                            </p:childTnLst>
                          </p:cTn>
                        </p:par>
                        <p:par>
                          <p:cTn id="28" fill="hold">
                            <p:stCondLst>
                              <p:cond delay="1000"/>
                            </p:stCondLst>
                            <p:childTnLst>
                              <p:par>
                                <p:cTn id="29" presetID="56" presetClass="entr" presetSubtype="0" fill="hold" grpId="0" nodeType="afterEffect">
                                  <p:stCondLst>
                                    <p:cond delay="0"/>
                                  </p:stCondLst>
                                  <p:iterate type="lt">
                                    <p:tmPct val="10000"/>
                                  </p:iterate>
                                  <p:childTnLst>
                                    <p:set>
                                      <p:cBhvr>
                                        <p:cTn id="30" dur="1" fill="hold">
                                          <p:stCondLst>
                                            <p:cond delay="0"/>
                                          </p:stCondLst>
                                        </p:cTn>
                                        <p:tgtEl>
                                          <p:spTgt spid="30"/>
                                        </p:tgtEl>
                                        <p:attrNameLst>
                                          <p:attrName>style.visibility</p:attrName>
                                        </p:attrNameLst>
                                      </p:cBhvr>
                                      <p:to>
                                        <p:strVal val="visible"/>
                                      </p:to>
                                    </p:set>
                                    <p:anim by="(-#ppt_w*2)" calcmode="lin" valueType="num">
                                      <p:cBhvr rctx="PPT">
                                        <p:cTn id="31" dur="500" autoRev="1" fill="hold">
                                          <p:stCondLst>
                                            <p:cond delay="0"/>
                                          </p:stCondLst>
                                        </p:cTn>
                                        <p:tgtEl>
                                          <p:spTgt spid="30"/>
                                        </p:tgtEl>
                                        <p:attrNameLst>
                                          <p:attrName>ppt_w</p:attrName>
                                        </p:attrNameLst>
                                      </p:cBhvr>
                                    </p:anim>
                                    <p:anim by="(#ppt_w*0.50)" calcmode="lin" valueType="num">
                                      <p:cBhvr>
                                        <p:cTn id="32" dur="500" decel="50000" autoRev="1" fill="hold">
                                          <p:stCondLst>
                                            <p:cond delay="0"/>
                                          </p:stCondLst>
                                        </p:cTn>
                                        <p:tgtEl>
                                          <p:spTgt spid="30"/>
                                        </p:tgtEl>
                                        <p:attrNameLst>
                                          <p:attrName>ppt_x</p:attrName>
                                        </p:attrNameLst>
                                      </p:cBhvr>
                                    </p:anim>
                                    <p:anim from="(-#ppt_h/2)" to="(#ppt_y)" calcmode="lin" valueType="num">
                                      <p:cBhvr>
                                        <p:cTn id="33" dur="1000" fill="hold">
                                          <p:stCondLst>
                                            <p:cond delay="0"/>
                                          </p:stCondLst>
                                        </p:cTn>
                                        <p:tgtEl>
                                          <p:spTgt spid="30"/>
                                        </p:tgtEl>
                                        <p:attrNameLst>
                                          <p:attrName>ppt_y</p:attrName>
                                        </p:attrNameLst>
                                      </p:cBhvr>
                                    </p:anim>
                                    <p:animRot by="21600000">
                                      <p:cBhvr>
                                        <p:cTn id="34" dur="1000" fill="hold">
                                          <p:stCondLst>
                                            <p:cond delay="0"/>
                                          </p:stCondLst>
                                        </p:cTn>
                                        <p:tgtEl>
                                          <p:spTgt spid="30"/>
                                        </p:tgtEl>
                                        <p:attrNameLst>
                                          <p:attrName>r</p:attrName>
                                        </p:attrNameLst>
                                      </p:cBhvr>
                                    </p:animRot>
                                  </p:childTnLst>
                                </p:cTn>
                              </p:par>
                            </p:childTnLst>
                          </p:cTn>
                        </p:par>
                        <p:par>
                          <p:cTn id="35" fill="hold">
                            <p:stCondLst>
                              <p:cond delay="4100"/>
                            </p:stCondLst>
                            <p:childTnLst>
                              <p:par>
                                <p:cTn id="36" presetID="42" presetClass="entr" presetSubtype="0" fill="hold"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500"/>
                                        <p:tgtEl>
                                          <p:spTgt spid="35"/>
                                        </p:tgtEl>
                                      </p:cBhvr>
                                    </p:animEffect>
                                    <p:anim calcmode="lin" valueType="num">
                                      <p:cBhvr>
                                        <p:cTn id="39" dur="500" fill="hold"/>
                                        <p:tgtEl>
                                          <p:spTgt spid="35"/>
                                        </p:tgtEl>
                                        <p:attrNameLst>
                                          <p:attrName>ppt_x</p:attrName>
                                        </p:attrNameLst>
                                      </p:cBhvr>
                                      <p:tavLst>
                                        <p:tav tm="0">
                                          <p:val>
                                            <p:strVal val="#ppt_x"/>
                                          </p:val>
                                        </p:tav>
                                        <p:tav tm="100000">
                                          <p:val>
                                            <p:strVal val="#ppt_x"/>
                                          </p:val>
                                        </p:tav>
                                      </p:tavLst>
                                    </p:anim>
                                    <p:anim calcmode="lin" valueType="num">
                                      <p:cBhvr>
                                        <p:cTn id="40" dur="500" fill="hold"/>
                                        <p:tgtEl>
                                          <p:spTgt spid="3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50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5600"/>
                            </p:stCondLst>
                            <p:childTnLst>
                              <p:par>
                                <p:cTn id="47" presetID="42" presetClass="entr" presetSubtype="0" fill="hold"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strVal val="#ppt_x"/>
                                          </p:val>
                                        </p:tav>
                                        <p:tav tm="100000">
                                          <p:val>
                                            <p:strVal val="#ppt_x"/>
                                          </p:val>
                                        </p:tav>
                                      </p:tavLst>
                                    </p:anim>
                                    <p:anim calcmode="lin" valueType="num">
                                      <p:cBhvr>
                                        <p:cTn id="51" dur="500" fill="hold"/>
                                        <p:tgtEl>
                                          <p:spTgt spid="32"/>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750"/>
                                        <p:tgtEl>
                                          <p:spTgt spid="38"/>
                                        </p:tgtEl>
                                      </p:cBhvr>
                                    </p:animEffect>
                                    <p:anim calcmode="lin" valueType="num">
                                      <p:cBhvr>
                                        <p:cTn id="55" dur="750" fill="hold"/>
                                        <p:tgtEl>
                                          <p:spTgt spid="38"/>
                                        </p:tgtEl>
                                        <p:attrNameLst>
                                          <p:attrName>ppt_x</p:attrName>
                                        </p:attrNameLst>
                                      </p:cBhvr>
                                      <p:tavLst>
                                        <p:tav tm="0">
                                          <p:val>
                                            <p:strVal val="#ppt_x"/>
                                          </p:val>
                                        </p:tav>
                                        <p:tav tm="100000">
                                          <p:val>
                                            <p:strVal val="#ppt_x"/>
                                          </p:val>
                                        </p:tav>
                                      </p:tavLst>
                                    </p:anim>
                                    <p:anim calcmode="lin" valueType="num">
                                      <p:cBhvr>
                                        <p:cTn id="56" dur="75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numSld="100">
                <p:cTn id="57" fill="hold" display="0">
                  <p:stCondLst>
                    <p:cond delay="indefinite"/>
                  </p:stCondLst>
                  <p:endCondLst>
                    <p:cond evt="onStopAudio" delay="0">
                      <p:tgtEl>
                        <p:sldTgt/>
                      </p:tgtEl>
                    </p:cond>
                  </p:endCondLst>
                </p:cTn>
                <p:tgtEl>
                  <p:spTgt spid="17"/>
                </p:tgtEl>
              </p:cMediaNode>
            </p:audio>
          </p:childTnLst>
        </p:cTn>
      </p:par>
    </p:tnLst>
    <p:bldLst>
      <p:bldP spid="26" grpId="0" bldLvl="0" autoUpdateAnimBg="0"/>
      <p:bldP spid="27" grpId="0" bldLvl="0" animBg="1" autoUpdateAnimBg="0"/>
      <p:bldP spid="30" grpId="0"/>
      <p:bldP spid="4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0313" y="1212209"/>
            <a:ext cx="5275385"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4570" y="453580"/>
            <a:ext cx="3589444" cy="584775"/>
          </a:xfrm>
          <a:prstGeom prst="rect">
            <a:avLst/>
          </a:prstGeom>
          <a:noFill/>
        </p:spPr>
        <p:txBody>
          <a:bodyPr wrap="none" rtlCol="0">
            <a:spAutoFit/>
          </a:bodyPr>
          <a:lstStyle/>
          <a:p>
            <a:pPr algn="ctr"/>
            <a:r>
              <a:rPr lang="zh-CN" altLang="en-US" sz="3200" dirty="0">
                <a:solidFill>
                  <a:schemeClr val="bg1">
                    <a:lumMod val="50000"/>
                  </a:schemeClr>
                </a:solidFill>
                <a:latin typeface="微软雅黑" pitchFamily="34" charset="-122"/>
                <a:ea typeface="微软雅黑" pitchFamily="34" charset="-122"/>
              </a:rPr>
              <a:t>Add title text content </a:t>
            </a:r>
          </a:p>
        </p:txBody>
      </p:sp>
      <p:sp>
        <p:nvSpPr>
          <p:cNvPr id="4" name="2"/>
          <p:cNvSpPr>
            <a:spLocks noChangeArrowheads="1"/>
          </p:cNvSpPr>
          <p:nvPr/>
        </p:nvSpPr>
        <p:spPr bwMode="auto">
          <a:xfrm>
            <a:off x="1778704" y="3463466"/>
            <a:ext cx="2490085" cy="2574925"/>
          </a:xfrm>
          <a:prstGeom prst="rect">
            <a:avLst/>
          </a:prstGeom>
          <a:noFill/>
          <a:ln>
            <a:solidFill>
              <a:srgbClr val="1983B7"/>
            </a:solidFill>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zh-CN" sz="1800">
              <a:solidFill>
                <a:srgbClr val="FFFFFF"/>
              </a:solidFill>
              <a:latin typeface="宋体" pitchFamily="2" charset="-122"/>
              <a:sym typeface="宋体" pitchFamily="2" charset="-122"/>
            </a:endParaRPr>
          </a:p>
        </p:txBody>
      </p:sp>
      <p:sp>
        <p:nvSpPr>
          <p:cNvPr id="5" name="出品 4"/>
          <p:cNvSpPr>
            <a:spLocks noChangeArrowheads="1"/>
          </p:cNvSpPr>
          <p:nvPr/>
        </p:nvSpPr>
        <p:spPr bwMode="auto">
          <a:xfrm>
            <a:off x="4757738" y="3463466"/>
            <a:ext cx="2487612" cy="2573338"/>
          </a:xfrm>
          <a:prstGeom prst="rect">
            <a:avLst/>
          </a:prstGeom>
          <a:noFill/>
          <a:ln w="12700">
            <a:solidFill>
              <a:schemeClr val="accent4"/>
            </a:solidFill>
            <a:bevel/>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zh-CN" sz="1800">
              <a:solidFill>
                <a:srgbClr val="FFFFFF"/>
              </a:solidFill>
              <a:latin typeface="宋体" pitchFamily="2" charset="-122"/>
              <a:sym typeface="宋体" pitchFamily="2" charset="-122"/>
            </a:endParaRPr>
          </a:p>
        </p:txBody>
      </p:sp>
      <p:sp>
        <p:nvSpPr>
          <p:cNvPr id="6" name="5"/>
          <p:cNvSpPr>
            <a:spLocks noChangeArrowheads="1"/>
          </p:cNvSpPr>
          <p:nvPr/>
        </p:nvSpPr>
        <p:spPr bwMode="auto">
          <a:xfrm rot="10800000">
            <a:off x="7721600" y="3463466"/>
            <a:ext cx="2488871" cy="2573338"/>
          </a:xfrm>
          <a:prstGeom prst="rect">
            <a:avLst/>
          </a:prstGeom>
          <a:noFill/>
          <a:ln>
            <a:solidFill>
              <a:srgbClr val="1983B7"/>
            </a:solidFill>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zh-CN" sz="1800">
              <a:solidFill>
                <a:srgbClr val="FFFFFF"/>
              </a:solidFill>
              <a:latin typeface="宋体" pitchFamily="2" charset="-122"/>
              <a:sym typeface="宋体" pitchFamily="2" charset="-122"/>
            </a:endParaRPr>
          </a:p>
        </p:txBody>
      </p:sp>
      <p:sp>
        <p:nvSpPr>
          <p:cNvPr id="7" name="PA_淘宝店c品 1"/>
          <p:cNvSpPr>
            <a:spLocks noChangeArrowheads="1"/>
          </p:cNvSpPr>
          <p:nvPr/>
        </p:nvSpPr>
        <p:spPr bwMode="auto">
          <a:xfrm>
            <a:off x="1931989" y="4491372"/>
            <a:ext cx="2198688"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50000"/>
              </a:lnSpc>
              <a:spcBef>
                <a:spcPct val="0"/>
              </a:spcBef>
              <a:buFont typeface="Arial" pitchFamily="34" charset="0"/>
              <a:buNone/>
            </a:pPr>
            <a:r>
              <a:rPr lang="zh-CN" altLang="en-US" sz="1400" dirty="0">
                <a:solidFill>
                  <a:schemeClr val="bg1">
                    <a:lumMod val="50000"/>
                  </a:schemeClr>
                </a:solidFill>
                <a:latin typeface="Franklin Gothic Book" pitchFamily="2" charset="0"/>
                <a:ea typeface="微软雅黑" pitchFamily="34" charset="-122"/>
                <a:sym typeface="Franklin Gothic Book" pitchFamily="2" charset="0"/>
              </a:rPr>
              <a:t>Click Add text description</a:t>
            </a:r>
          </a:p>
          <a:p>
            <a:pPr algn="ctr" eaLnBrk="1" hangingPunct="1">
              <a:lnSpc>
                <a:spcPct val="150000"/>
              </a:lnSpc>
              <a:spcBef>
                <a:spcPct val="0"/>
              </a:spcBef>
              <a:buFont typeface="Arial" pitchFamily="34" charset="0"/>
              <a:buNone/>
            </a:pPr>
            <a:r>
              <a:rPr lang="zh-CN" altLang="en-US" sz="1400" dirty="0">
                <a:solidFill>
                  <a:schemeClr val="bg1">
                    <a:lumMod val="50000"/>
                  </a:schemeClr>
                </a:solidFill>
                <a:latin typeface="Franklin Gothic Book" pitchFamily="2" charset="0"/>
                <a:ea typeface="微软雅黑" pitchFamily="34" charset="-122"/>
                <a:sym typeface="Franklin Gothic Book" pitchFamily="2" charset="0"/>
              </a:rPr>
              <a:t>Click Add text description</a:t>
            </a:r>
          </a:p>
          <a:p>
            <a:pPr algn="ctr" eaLnBrk="1" hangingPunct="1">
              <a:lnSpc>
                <a:spcPct val="150000"/>
              </a:lnSpc>
              <a:spcBef>
                <a:spcPct val="0"/>
              </a:spcBef>
              <a:buFont typeface="Arial" pitchFamily="34" charset="0"/>
              <a:buNone/>
            </a:pPr>
            <a:r>
              <a:rPr lang="zh-CN" altLang="en-US" sz="1400" dirty="0">
                <a:solidFill>
                  <a:schemeClr val="bg1">
                    <a:lumMod val="50000"/>
                  </a:schemeClr>
                </a:solidFill>
                <a:latin typeface="Franklin Gothic Book" pitchFamily="2" charset="0"/>
                <a:ea typeface="微软雅黑" pitchFamily="34" charset="-122"/>
                <a:sym typeface="Franklin Gothic Book" pitchFamily="2" charset="0"/>
              </a:rPr>
              <a:t>Click Add text description</a:t>
            </a:r>
            <a:endParaRPr lang="en-US" altLang="zh-CN" sz="1400" dirty="0">
              <a:solidFill>
                <a:schemeClr val="bg1">
                  <a:lumMod val="50000"/>
                </a:schemeClr>
              </a:solidFill>
              <a:latin typeface="Franklin Gothic Book" pitchFamily="2" charset="0"/>
              <a:ea typeface="微软雅黑" pitchFamily="34" charset="-122"/>
              <a:sym typeface="Franklin Gothic Book" pitchFamily="2" charset="0"/>
            </a:endParaRPr>
          </a:p>
          <a:p>
            <a:pPr algn="ctr" eaLnBrk="1" hangingPunct="1">
              <a:lnSpc>
                <a:spcPct val="150000"/>
              </a:lnSpc>
              <a:spcBef>
                <a:spcPct val="0"/>
              </a:spcBef>
              <a:buFont typeface="Arial" pitchFamily="34" charset="0"/>
              <a:buNone/>
            </a:pPr>
            <a:r>
              <a:rPr lang="zh-CN" altLang="en-US" sz="1400" dirty="0">
                <a:solidFill>
                  <a:schemeClr val="bg1">
                    <a:lumMod val="50000"/>
                  </a:schemeClr>
                </a:solidFill>
                <a:latin typeface="Franklin Gothic Book" pitchFamily="2" charset="0"/>
                <a:ea typeface="微软雅黑" pitchFamily="34" charset="-122"/>
                <a:sym typeface="Franklin Gothic Book" pitchFamily="2" charset="0"/>
              </a:rPr>
              <a:t>Click Add text description</a:t>
            </a:r>
          </a:p>
        </p:txBody>
      </p:sp>
      <p:sp>
        <p:nvSpPr>
          <p:cNvPr id="8" name="品 19"/>
          <p:cNvSpPr>
            <a:spLocks noChangeArrowheads="1"/>
          </p:cNvSpPr>
          <p:nvPr/>
        </p:nvSpPr>
        <p:spPr bwMode="auto">
          <a:xfrm>
            <a:off x="2471738" y="3684129"/>
            <a:ext cx="1177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eaLnBrk="1" hangingPunct="1">
              <a:lnSpc>
                <a:spcPct val="100000"/>
              </a:lnSpc>
              <a:spcBef>
                <a:spcPct val="0"/>
              </a:spcBef>
              <a:buFont typeface="Arial" pitchFamily="34" charset="0"/>
              <a:buNone/>
            </a:pPr>
            <a:r>
              <a:rPr lang="zh-CN" altLang="en-US" sz="3600">
                <a:solidFill>
                  <a:schemeClr val="bg1">
                    <a:lumMod val="50000"/>
                  </a:schemeClr>
                </a:solidFill>
                <a:latin typeface="微软雅黑" pitchFamily="34" charset="-122"/>
                <a:ea typeface="微软雅黑" pitchFamily="34" charset="-122"/>
                <a:sym typeface="微软雅黑" pitchFamily="34" charset="-122"/>
              </a:rPr>
              <a:t>Title</a:t>
            </a:r>
          </a:p>
        </p:txBody>
      </p:sp>
      <p:sp>
        <p:nvSpPr>
          <p:cNvPr id="9" name="品 1"/>
          <p:cNvSpPr>
            <a:spLocks noChangeArrowheads="1"/>
          </p:cNvSpPr>
          <p:nvPr/>
        </p:nvSpPr>
        <p:spPr bwMode="auto">
          <a:xfrm>
            <a:off x="4745039" y="4510108"/>
            <a:ext cx="2490085"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50000"/>
              </a:lnSpc>
              <a:spcBef>
                <a:spcPct val="0"/>
              </a:spcBef>
              <a:buFont typeface="Arial" pitchFamily="34" charset="0"/>
              <a:buNone/>
            </a:pPr>
            <a:r>
              <a:rPr lang="zh-CN" altLang="en-US" sz="1400" dirty="0">
                <a:solidFill>
                  <a:schemeClr val="bg1">
                    <a:lumMod val="50000"/>
                  </a:schemeClr>
                </a:solidFill>
                <a:latin typeface="Franklin Gothic Book" pitchFamily="2" charset="0"/>
                <a:ea typeface="微软雅黑" pitchFamily="34" charset="-122"/>
                <a:sym typeface="Franklin Gothic Book" pitchFamily="2" charset="0"/>
              </a:rPr>
              <a:t>Click Add text description</a:t>
            </a:r>
          </a:p>
          <a:p>
            <a:pPr algn="ctr" eaLnBrk="1" hangingPunct="1">
              <a:lnSpc>
                <a:spcPct val="150000"/>
              </a:lnSpc>
              <a:spcBef>
                <a:spcPct val="0"/>
              </a:spcBef>
              <a:buFont typeface="Arial" pitchFamily="34" charset="0"/>
              <a:buNone/>
            </a:pPr>
            <a:r>
              <a:rPr lang="zh-CN" altLang="en-US" sz="1400" dirty="0">
                <a:solidFill>
                  <a:schemeClr val="bg1">
                    <a:lumMod val="50000"/>
                  </a:schemeClr>
                </a:solidFill>
                <a:latin typeface="Franklin Gothic Book" pitchFamily="2" charset="0"/>
                <a:ea typeface="微软雅黑" pitchFamily="34" charset="-122"/>
                <a:sym typeface="Franklin Gothic Book" pitchFamily="2" charset="0"/>
              </a:rPr>
              <a:t>Click Add text description</a:t>
            </a:r>
          </a:p>
          <a:p>
            <a:pPr algn="ctr" eaLnBrk="1" hangingPunct="1">
              <a:lnSpc>
                <a:spcPct val="150000"/>
              </a:lnSpc>
              <a:spcBef>
                <a:spcPct val="0"/>
              </a:spcBef>
              <a:buFont typeface="Arial" pitchFamily="34" charset="0"/>
              <a:buNone/>
            </a:pPr>
            <a:r>
              <a:rPr lang="zh-CN" altLang="en-US" sz="1400" dirty="0">
                <a:solidFill>
                  <a:schemeClr val="bg1">
                    <a:lumMod val="50000"/>
                  </a:schemeClr>
                </a:solidFill>
                <a:latin typeface="Franklin Gothic Book" pitchFamily="2" charset="0"/>
                <a:ea typeface="微软雅黑" pitchFamily="34" charset="-122"/>
                <a:sym typeface="Franklin Gothic Book" pitchFamily="2" charset="0"/>
              </a:rPr>
              <a:t>Click Add text description</a:t>
            </a:r>
            <a:endParaRPr lang="en-US" altLang="zh-CN" sz="1400" dirty="0">
              <a:solidFill>
                <a:schemeClr val="bg1">
                  <a:lumMod val="50000"/>
                </a:schemeClr>
              </a:solidFill>
              <a:latin typeface="Franklin Gothic Book" pitchFamily="2" charset="0"/>
              <a:ea typeface="微软雅黑" pitchFamily="34" charset="-122"/>
              <a:sym typeface="Franklin Gothic Book" pitchFamily="2" charset="0"/>
            </a:endParaRPr>
          </a:p>
          <a:p>
            <a:pPr algn="ctr" eaLnBrk="1" hangingPunct="1">
              <a:lnSpc>
                <a:spcPct val="150000"/>
              </a:lnSpc>
              <a:spcBef>
                <a:spcPct val="0"/>
              </a:spcBef>
              <a:buFont typeface="Arial" pitchFamily="34" charset="0"/>
              <a:buNone/>
            </a:pPr>
            <a:r>
              <a:rPr lang="zh-CN" altLang="en-US" sz="1400" dirty="0">
                <a:solidFill>
                  <a:schemeClr val="bg1">
                    <a:lumMod val="50000"/>
                  </a:schemeClr>
                </a:solidFill>
                <a:latin typeface="Franklin Gothic Book" pitchFamily="2" charset="0"/>
                <a:ea typeface="微软雅黑" pitchFamily="34" charset="-122"/>
                <a:sym typeface="Franklin Gothic Book" pitchFamily="2" charset="0"/>
              </a:rPr>
              <a:t>Click Add text description</a:t>
            </a:r>
          </a:p>
        </p:txBody>
      </p:sp>
      <p:sp>
        <p:nvSpPr>
          <p:cNvPr id="10" name="PA_21"/>
          <p:cNvSpPr>
            <a:spLocks noChangeArrowheads="1"/>
          </p:cNvSpPr>
          <p:nvPr/>
        </p:nvSpPr>
        <p:spPr bwMode="auto">
          <a:xfrm>
            <a:off x="5451475" y="3698416"/>
            <a:ext cx="11763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eaLnBrk="1" hangingPunct="1">
              <a:lnSpc>
                <a:spcPct val="100000"/>
              </a:lnSpc>
              <a:spcBef>
                <a:spcPct val="0"/>
              </a:spcBef>
              <a:buFont typeface="Arial" pitchFamily="34" charset="0"/>
              <a:buNone/>
            </a:pPr>
            <a:r>
              <a:rPr lang="zh-CN" altLang="en-US" sz="3600">
                <a:solidFill>
                  <a:schemeClr val="bg1">
                    <a:lumMod val="50000"/>
                  </a:schemeClr>
                </a:solidFill>
                <a:latin typeface="微软雅黑" pitchFamily="34" charset="-122"/>
                <a:ea typeface="微软雅黑" pitchFamily="34" charset="-122"/>
                <a:sym typeface="微软雅黑" pitchFamily="34" charset="-122"/>
              </a:rPr>
              <a:t>Title</a:t>
            </a:r>
          </a:p>
        </p:txBody>
      </p:sp>
      <p:sp>
        <p:nvSpPr>
          <p:cNvPr id="11" name="1"/>
          <p:cNvSpPr>
            <a:spLocks noChangeArrowheads="1"/>
          </p:cNvSpPr>
          <p:nvPr/>
        </p:nvSpPr>
        <p:spPr bwMode="auto">
          <a:xfrm>
            <a:off x="7407564" y="4436604"/>
            <a:ext cx="2311111"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50000"/>
              </a:lnSpc>
              <a:spcBef>
                <a:spcPct val="0"/>
              </a:spcBef>
              <a:buFont typeface="Arial" pitchFamily="34" charset="0"/>
              <a:buNone/>
            </a:pPr>
            <a:r>
              <a:rPr lang="zh-CN" altLang="en-US" sz="1400" dirty="0">
                <a:solidFill>
                  <a:schemeClr val="bg1">
                    <a:lumMod val="50000"/>
                  </a:schemeClr>
                </a:solidFill>
                <a:latin typeface="Franklin Gothic Book" pitchFamily="2" charset="0"/>
                <a:ea typeface="微软雅黑" pitchFamily="34" charset="-122"/>
                <a:sym typeface="Franklin Gothic Book" pitchFamily="2" charset="0"/>
              </a:rPr>
              <a:t>Click Add text description</a:t>
            </a:r>
          </a:p>
          <a:p>
            <a:pPr algn="ctr" eaLnBrk="1" hangingPunct="1">
              <a:lnSpc>
                <a:spcPct val="150000"/>
              </a:lnSpc>
              <a:spcBef>
                <a:spcPct val="0"/>
              </a:spcBef>
              <a:buFont typeface="Arial" pitchFamily="34" charset="0"/>
              <a:buNone/>
            </a:pPr>
            <a:r>
              <a:rPr lang="zh-CN" altLang="en-US" sz="1400" dirty="0">
                <a:solidFill>
                  <a:schemeClr val="bg1">
                    <a:lumMod val="50000"/>
                  </a:schemeClr>
                </a:solidFill>
                <a:latin typeface="Franklin Gothic Book" pitchFamily="2" charset="0"/>
                <a:ea typeface="微软雅黑" pitchFamily="34" charset="-122"/>
                <a:sym typeface="Franklin Gothic Book" pitchFamily="2" charset="0"/>
              </a:rPr>
              <a:t>Click Add text description</a:t>
            </a:r>
          </a:p>
          <a:p>
            <a:pPr algn="ctr" eaLnBrk="1" hangingPunct="1">
              <a:lnSpc>
                <a:spcPct val="150000"/>
              </a:lnSpc>
              <a:spcBef>
                <a:spcPct val="0"/>
              </a:spcBef>
              <a:buFont typeface="Arial" pitchFamily="34" charset="0"/>
              <a:buNone/>
            </a:pPr>
            <a:r>
              <a:rPr lang="zh-CN" altLang="en-US" sz="1400" dirty="0">
                <a:solidFill>
                  <a:schemeClr val="bg1">
                    <a:lumMod val="50000"/>
                  </a:schemeClr>
                </a:solidFill>
                <a:latin typeface="Franklin Gothic Book" pitchFamily="2" charset="0"/>
                <a:ea typeface="微软雅黑" pitchFamily="34" charset="-122"/>
                <a:sym typeface="Franklin Gothic Book" pitchFamily="2" charset="0"/>
              </a:rPr>
              <a:t>Click Add text description</a:t>
            </a:r>
            <a:endParaRPr lang="en-US" altLang="zh-CN" sz="1400" dirty="0">
              <a:solidFill>
                <a:schemeClr val="bg1">
                  <a:lumMod val="50000"/>
                </a:schemeClr>
              </a:solidFill>
              <a:latin typeface="Franklin Gothic Book" pitchFamily="2" charset="0"/>
              <a:ea typeface="微软雅黑" pitchFamily="34" charset="-122"/>
              <a:sym typeface="Franklin Gothic Book" pitchFamily="2" charset="0"/>
            </a:endParaRPr>
          </a:p>
          <a:p>
            <a:pPr algn="ctr" eaLnBrk="1" hangingPunct="1">
              <a:lnSpc>
                <a:spcPct val="150000"/>
              </a:lnSpc>
              <a:spcBef>
                <a:spcPct val="0"/>
              </a:spcBef>
              <a:buFont typeface="Arial" pitchFamily="34" charset="0"/>
              <a:buNone/>
            </a:pPr>
            <a:r>
              <a:rPr lang="zh-CN" altLang="en-US" sz="1400" dirty="0">
                <a:solidFill>
                  <a:schemeClr val="bg1">
                    <a:lumMod val="50000"/>
                  </a:schemeClr>
                </a:solidFill>
                <a:latin typeface="Franklin Gothic Book" pitchFamily="2" charset="0"/>
                <a:ea typeface="微软雅黑" pitchFamily="34" charset="-122"/>
                <a:sym typeface="Franklin Gothic Book" pitchFamily="2" charset="0"/>
              </a:rPr>
              <a:t>Click Add text description</a:t>
            </a:r>
          </a:p>
        </p:txBody>
      </p:sp>
      <p:sp>
        <p:nvSpPr>
          <p:cNvPr id="12" name="23"/>
          <p:cNvSpPr>
            <a:spLocks noChangeArrowheads="1"/>
          </p:cNvSpPr>
          <p:nvPr/>
        </p:nvSpPr>
        <p:spPr bwMode="auto">
          <a:xfrm>
            <a:off x="8324850" y="3684129"/>
            <a:ext cx="1177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eaLnBrk="1" hangingPunct="1">
              <a:lnSpc>
                <a:spcPct val="100000"/>
              </a:lnSpc>
              <a:spcBef>
                <a:spcPct val="0"/>
              </a:spcBef>
              <a:buFont typeface="Arial" pitchFamily="34" charset="0"/>
              <a:buNone/>
            </a:pPr>
            <a:r>
              <a:rPr lang="zh-CN" altLang="en-US" sz="3600">
                <a:solidFill>
                  <a:schemeClr val="bg1">
                    <a:lumMod val="50000"/>
                  </a:schemeClr>
                </a:solidFill>
                <a:latin typeface="微软雅黑" pitchFamily="34" charset="-122"/>
                <a:ea typeface="微软雅黑" pitchFamily="34" charset="-122"/>
                <a:sym typeface="微软雅黑" pitchFamily="34" charset="-122"/>
              </a:rPr>
              <a:t>Title</a:t>
            </a:r>
          </a:p>
        </p:txBody>
      </p:sp>
      <p:sp>
        <p:nvSpPr>
          <p:cNvPr id="13" name="17"/>
          <p:cNvSpPr>
            <a:spLocks noChangeArrowheads="1"/>
          </p:cNvSpPr>
          <p:nvPr/>
        </p:nvSpPr>
        <p:spPr bwMode="auto">
          <a:xfrm>
            <a:off x="2019300" y="1901366"/>
            <a:ext cx="200977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r>
              <a:rPr lang="en-US" altLang="zh-CN" sz="8800" b="1" dirty="0">
                <a:solidFill>
                  <a:schemeClr val="bg1">
                    <a:lumMod val="50000"/>
                  </a:schemeClr>
                </a:solidFill>
                <a:latin typeface="微软雅黑" pitchFamily="34" charset="-122"/>
                <a:ea typeface="微软雅黑" pitchFamily="34" charset="-122"/>
                <a:sym typeface="微软雅黑" pitchFamily="34" charset="-122"/>
              </a:rPr>
              <a:t>01</a:t>
            </a:r>
            <a:endParaRPr lang="zh-CN" altLang="en-US" sz="8800" b="1" dirty="0">
              <a:solidFill>
                <a:schemeClr val="bg1">
                  <a:lumMod val="50000"/>
                </a:schemeClr>
              </a:solidFill>
              <a:latin typeface="微软雅黑" pitchFamily="34" charset="-122"/>
              <a:ea typeface="微软雅黑" pitchFamily="34" charset="-122"/>
              <a:sym typeface="微软雅黑" pitchFamily="34" charset="-122"/>
            </a:endParaRPr>
          </a:p>
        </p:txBody>
      </p:sp>
      <p:sp>
        <p:nvSpPr>
          <p:cNvPr id="14" name="27"/>
          <p:cNvSpPr>
            <a:spLocks noChangeArrowheads="1"/>
          </p:cNvSpPr>
          <p:nvPr/>
        </p:nvSpPr>
        <p:spPr bwMode="auto">
          <a:xfrm>
            <a:off x="5207000" y="1909304"/>
            <a:ext cx="1795463"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r>
              <a:rPr lang="en-US" altLang="zh-CN" sz="8800" b="1" dirty="0">
                <a:solidFill>
                  <a:schemeClr val="bg1">
                    <a:lumMod val="50000"/>
                  </a:schemeClr>
                </a:solidFill>
                <a:latin typeface="微软雅黑" pitchFamily="34" charset="-122"/>
                <a:ea typeface="微软雅黑" pitchFamily="34" charset="-122"/>
              </a:rPr>
              <a:t>02</a:t>
            </a:r>
            <a:endParaRPr lang="zh-CN" altLang="en-US" sz="8800" b="1" dirty="0">
              <a:solidFill>
                <a:schemeClr val="bg1">
                  <a:lumMod val="50000"/>
                </a:schemeClr>
              </a:solidFill>
              <a:latin typeface="微软雅黑" pitchFamily="34" charset="-122"/>
              <a:ea typeface="微软雅黑" pitchFamily="34" charset="-122"/>
            </a:endParaRPr>
          </a:p>
        </p:txBody>
      </p:sp>
      <p:sp>
        <p:nvSpPr>
          <p:cNvPr id="15" name="28"/>
          <p:cNvSpPr>
            <a:spLocks noChangeArrowheads="1"/>
          </p:cNvSpPr>
          <p:nvPr/>
        </p:nvSpPr>
        <p:spPr bwMode="auto">
          <a:xfrm>
            <a:off x="8181975" y="1963279"/>
            <a:ext cx="161925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r>
              <a:rPr lang="en-US" altLang="zh-CN" sz="8800" b="1">
                <a:solidFill>
                  <a:schemeClr val="bg1">
                    <a:lumMod val="50000"/>
                  </a:schemeClr>
                </a:solidFill>
                <a:latin typeface="微软雅黑" pitchFamily="34" charset="-122"/>
                <a:ea typeface="微软雅黑" pitchFamily="34" charset="-122"/>
              </a:rPr>
              <a:t>03</a:t>
            </a:r>
            <a:endParaRPr lang="zh-CN" altLang="en-US" sz="8800" b="1">
              <a:solidFill>
                <a:schemeClr val="bg1">
                  <a:lumMod val="50000"/>
                </a:schemeClr>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1000">
        <p14:switch dir="r"/>
      </p:transition>
    </mc:Choice>
    <mc:Fallback xmlns:a14="http://schemas.microsoft.com/office/drawing/2010/main"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50" fill="hold"/>
                                        <p:tgtEl>
                                          <p:spTgt spid="5"/>
                                        </p:tgtEl>
                                        <p:attrNameLst>
                                          <p:attrName>ppt_x</p:attrName>
                                        </p:attrNameLst>
                                      </p:cBhvr>
                                      <p:tavLst>
                                        <p:tav tm="0">
                                          <p:val>
                                            <p:strVal val="#ppt_x"/>
                                          </p:val>
                                        </p:tav>
                                        <p:tav tm="100000">
                                          <p:val>
                                            <p:strVal val="#ppt_x"/>
                                          </p:val>
                                        </p:tav>
                                      </p:tavLst>
                                    </p:anim>
                                    <p:anim calcmode="lin" valueType="num">
                                      <p:cBhvr additive="base">
                                        <p:cTn id="18" dur="25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250" fill="hold"/>
                                        <p:tgtEl>
                                          <p:spTgt spid="7"/>
                                        </p:tgtEl>
                                        <p:attrNameLst>
                                          <p:attrName>ppt_x</p:attrName>
                                        </p:attrNameLst>
                                      </p:cBhvr>
                                      <p:tavLst>
                                        <p:tav tm="0">
                                          <p:val>
                                            <p:strVal val="#ppt_x"/>
                                          </p:val>
                                        </p:tav>
                                        <p:tav tm="100000">
                                          <p:val>
                                            <p:strVal val="#ppt_x"/>
                                          </p:val>
                                        </p:tav>
                                      </p:tavLst>
                                    </p:anim>
                                    <p:anim calcmode="lin" valueType="num">
                                      <p:cBhvr additive="base">
                                        <p:cTn id="23" dur="25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250" fill="hold"/>
                                        <p:tgtEl>
                                          <p:spTgt spid="8"/>
                                        </p:tgtEl>
                                        <p:attrNameLst>
                                          <p:attrName>ppt_x</p:attrName>
                                        </p:attrNameLst>
                                      </p:cBhvr>
                                      <p:tavLst>
                                        <p:tav tm="0">
                                          <p:val>
                                            <p:strVal val="#ppt_x"/>
                                          </p:val>
                                        </p:tav>
                                        <p:tav tm="100000">
                                          <p:val>
                                            <p:strVal val="#ppt_x"/>
                                          </p:val>
                                        </p:tav>
                                      </p:tavLst>
                                    </p:anim>
                                    <p:anim calcmode="lin" valueType="num">
                                      <p:cBhvr additive="base">
                                        <p:cTn id="28" dur="25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 presetClass="entr" presetSubtype="4"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250" fill="hold"/>
                                        <p:tgtEl>
                                          <p:spTgt spid="9"/>
                                        </p:tgtEl>
                                        <p:attrNameLst>
                                          <p:attrName>ppt_x</p:attrName>
                                        </p:attrNameLst>
                                      </p:cBhvr>
                                      <p:tavLst>
                                        <p:tav tm="0">
                                          <p:val>
                                            <p:strVal val="#ppt_x"/>
                                          </p:val>
                                        </p:tav>
                                        <p:tav tm="100000">
                                          <p:val>
                                            <p:strVal val="#ppt_x"/>
                                          </p:val>
                                        </p:tav>
                                      </p:tavLst>
                                    </p:anim>
                                    <p:anim calcmode="lin" valueType="num">
                                      <p:cBhvr additive="base">
                                        <p:cTn id="33" dur="250" fill="hold"/>
                                        <p:tgtEl>
                                          <p:spTgt spid="9"/>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2" presetClass="entr" presetSubtype="4"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250" fill="hold"/>
                                        <p:tgtEl>
                                          <p:spTgt spid="10"/>
                                        </p:tgtEl>
                                        <p:attrNameLst>
                                          <p:attrName>ppt_x</p:attrName>
                                        </p:attrNameLst>
                                      </p:cBhvr>
                                      <p:tavLst>
                                        <p:tav tm="0">
                                          <p:val>
                                            <p:strVal val="#ppt_x"/>
                                          </p:val>
                                        </p:tav>
                                        <p:tav tm="100000">
                                          <p:val>
                                            <p:strVal val="#ppt_x"/>
                                          </p:val>
                                        </p:tav>
                                      </p:tavLst>
                                    </p:anim>
                                    <p:anim calcmode="lin" valueType="num">
                                      <p:cBhvr additive="base">
                                        <p:cTn id="38" dur="250" fill="hold"/>
                                        <p:tgtEl>
                                          <p:spTgt spid="10"/>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2" presetClass="entr" presetSubtype="4"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250" fill="hold"/>
                                        <p:tgtEl>
                                          <p:spTgt spid="11"/>
                                        </p:tgtEl>
                                        <p:attrNameLst>
                                          <p:attrName>ppt_x</p:attrName>
                                        </p:attrNameLst>
                                      </p:cBhvr>
                                      <p:tavLst>
                                        <p:tav tm="0">
                                          <p:val>
                                            <p:strVal val="#ppt_x"/>
                                          </p:val>
                                        </p:tav>
                                        <p:tav tm="100000">
                                          <p:val>
                                            <p:strVal val="#ppt_x"/>
                                          </p:val>
                                        </p:tav>
                                      </p:tavLst>
                                    </p:anim>
                                    <p:anim calcmode="lin" valueType="num">
                                      <p:cBhvr additive="base">
                                        <p:cTn id="43" dur="250" fill="hold"/>
                                        <p:tgtEl>
                                          <p:spTgt spid="11"/>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250" fill="hold"/>
                                        <p:tgtEl>
                                          <p:spTgt spid="12"/>
                                        </p:tgtEl>
                                        <p:attrNameLst>
                                          <p:attrName>ppt_x</p:attrName>
                                        </p:attrNameLst>
                                      </p:cBhvr>
                                      <p:tavLst>
                                        <p:tav tm="0">
                                          <p:val>
                                            <p:strVal val="#ppt_x"/>
                                          </p:val>
                                        </p:tav>
                                        <p:tav tm="100000">
                                          <p:val>
                                            <p:strVal val="#ppt_x"/>
                                          </p:val>
                                        </p:tav>
                                      </p:tavLst>
                                    </p:anim>
                                    <p:anim calcmode="lin" valueType="num">
                                      <p:cBhvr additive="base">
                                        <p:cTn id="48" dur="25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250" fill="hold"/>
                                        <p:tgtEl>
                                          <p:spTgt spid="13"/>
                                        </p:tgtEl>
                                        <p:attrNameLst>
                                          <p:attrName>ppt_x</p:attrName>
                                        </p:attrNameLst>
                                      </p:cBhvr>
                                      <p:tavLst>
                                        <p:tav tm="0">
                                          <p:val>
                                            <p:strVal val="#ppt_x"/>
                                          </p:val>
                                        </p:tav>
                                        <p:tav tm="100000">
                                          <p:val>
                                            <p:strVal val="#ppt_x"/>
                                          </p:val>
                                        </p:tav>
                                      </p:tavLst>
                                    </p:anim>
                                    <p:anim calcmode="lin" valueType="num">
                                      <p:cBhvr additive="base">
                                        <p:cTn id="53" dur="250" fill="hold"/>
                                        <p:tgtEl>
                                          <p:spTgt spid="13"/>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2" presetClass="entr" presetSubtype="4"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250" fill="hold"/>
                                        <p:tgtEl>
                                          <p:spTgt spid="14"/>
                                        </p:tgtEl>
                                        <p:attrNameLst>
                                          <p:attrName>ppt_x</p:attrName>
                                        </p:attrNameLst>
                                      </p:cBhvr>
                                      <p:tavLst>
                                        <p:tav tm="0">
                                          <p:val>
                                            <p:strVal val="#ppt_x"/>
                                          </p:val>
                                        </p:tav>
                                        <p:tav tm="100000">
                                          <p:val>
                                            <p:strVal val="#ppt_x"/>
                                          </p:val>
                                        </p:tav>
                                      </p:tavLst>
                                    </p:anim>
                                    <p:anim calcmode="lin" valueType="num">
                                      <p:cBhvr additive="base">
                                        <p:cTn id="58" dur="250" fill="hold"/>
                                        <p:tgtEl>
                                          <p:spTgt spid="14"/>
                                        </p:tgtEl>
                                        <p:attrNameLst>
                                          <p:attrName>ppt_y</p:attrName>
                                        </p:attrNameLst>
                                      </p:cBhvr>
                                      <p:tavLst>
                                        <p:tav tm="0">
                                          <p:val>
                                            <p:strVal val="1+#ppt_h/2"/>
                                          </p:val>
                                        </p:tav>
                                        <p:tav tm="100000">
                                          <p:val>
                                            <p:strVal val="#ppt_y"/>
                                          </p:val>
                                        </p:tav>
                                      </p:tavLst>
                                    </p:anim>
                                  </p:childTnLst>
                                </p:cTn>
                              </p:par>
                            </p:childTnLst>
                          </p:cTn>
                        </p:par>
                        <p:par>
                          <p:cTn id="59" fill="hold">
                            <p:stCondLst>
                              <p:cond delay="6000"/>
                            </p:stCondLst>
                            <p:childTnLst>
                              <p:par>
                                <p:cTn id="60" presetID="2" presetClass="entr" presetSubtype="4"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250" fill="hold"/>
                                        <p:tgtEl>
                                          <p:spTgt spid="15"/>
                                        </p:tgtEl>
                                        <p:attrNameLst>
                                          <p:attrName>ppt_x</p:attrName>
                                        </p:attrNameLst>
                                      </p:cBhvr>
                                      <p:tavLst>
                                        <p:tav tm="0">
                                          <p:val>
                                            <p:strVal val="#ppt_x"/>
                                          </p:val>
                                        </p:tav>
                                        <p:tav tm="100000">
                                          <p:val>
                                            <p:strVal val="#ppt_x"/>
                                          </p:val>
                                        </p:tav>
                                      </p:tavLst>
                                    </p:anim>
                                    <p:anim calcmode="lin" valueType="num">
                                      <p:cBhvr additive="base">
                                        <p:cTn id="63" dur="250" fill="hold"/>
                                        <p:tgtEl>
                                          <p:spTgt spid="15"/>
                                        </p:tgtEl>
                                        <p:attrNameLst>
                                          <p:attrName>ppt_y</p:attrName>
                                        </p:attrNameLst>
                                      </p:cBhvr>
                                      <p:tavLst>
                                        <p:tav tm="0">
                                          <p:val>
                                            <p:strVal val="1+#ppt_h/2"/>
                                          </p:val>
                                        </p:tav>
                                        <p:tav tm="100000">
                                          <p:val>
                                            <p:strVal val="#ppt_y"/>
                                          </p:val>
                                        </p:tav>
                                      </p:tavLst>
                                    </p:anim>
                                  </p:childTnLst>
                                </p:cTn>
                              </p:par>
                            </p:childTnLst>
                          </p:cTn>
                        </p:par>
                        <p:par>
                          <p:cTn id="64" fill="hold">
                            <p:stCondLst>
                              <p:cond delay="6500"/>
                            </p:stCondLst>
                            <p:childTnLst>
                              <p:par>
                                <p:cTn id="65" presetID="2" presetClass="entr" presetSubtype="4" fill="hold" grpId="0"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additive="base">
                                        <p:cTn id="67" dur="250" fill="hold"/>
                                        <p:tgtEl>
                                          <p:spTgt spid="4"/>
                                        </p:tgtEl>
                                        <p:attrNameLst>
                                          <p:attrName>ppt_x</p:attrName>
                                        </p:attrNameLst>
                                      </p:cBhvr>
                                      <p:tavLst>
                                        <p:tav tm="0">
                                          <p:val>
                                            <p:strVal val="#ppt_x"/>
                                          </p:val>
                                        </p:tav>
                                        <p:tav tm="100000">
                                          <p:val>
                                            <p:strVal val="#ppt_x"/>
                                          </p:val>
                                        </p:tav>
                                      </p:tavLst>
                                    </p:anim>
                                    <p:anim calcmode="lin" valueType="num">
                                      <p:cBhvr additive="base">
                                        <p:cTn id="68" dur="250" fill="hold"/>
                                        <p:tgtEl>
                                          <p:spTgt spid="4"/>
                                        </p:tgtEl>
                                        <p:attrNameLst>
                                          <p:attrName>ppt_y</p:attrName>
                                        </p:attrNameLst>
                                      </p:cBhvr>
                                      <p:tavLst>
                                        <p:tav tm="0">
                                          <p:val>
                                            <p:strVal val="1+#ppt_h/2"/>
                                          </p:val>
                                        </p:tav>
                                        <p:tav tm="100000">
                                          <p:val>
                                            <p:strVal val="#ppt_y"/>
                                          </p:val>
                                        </p:tav>
                                      </p:tavLst>
                                    </p:anim>
                                  </p:childTnLst>
                                </p:cTn>
                              </p:par>
                            </p:childTnLst>
                          </p:cTn>
                        </p:par>
                        <p:par>
                          <p:cTn id="69" fill="hold">
                            <p:stCondLst>
                              <p:cond delay="7000"/>
                            </p:stCondLst>
                            <p:childTnLst>
                              <p:par>
                                <p:cTn id="70" presetID="2" presetClass="entr" presetSubtype="4" fill="hold" grpId="0"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250" fill="hold"/>
                                        <p:tgtEl>
                                          <p:spTgt spid="6"/>
                                        </p:tgtEl>
                                        <p:attrNameLst>
                                          <p:attrName>ppt_x</p:attrName>
                                        </p:attrNameLst>
                                      </p:cBhvr>
                                      <p:tavLst>
                                        <p:tav tm="0">
                                          <p:val>
                                            <p:strVal val="#ppt_x"/>
                                          </p:val>
                                        </p:tav>
                                        <p:tav tm="100000">
                                          <p:val>
                                            <p:strVal val="#ppt_x"/>
                                          </p:val>
                                        </p:tav>
                                      </p:tavLst>
                                    </p:anim>
                                    <p:anim calcmode="lin" valueType="num">
                                      <p:cBhvr additive="base">
                                        <p:cTn id="73" dur="2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 grpId="0" animBg="1"/>
      <p:bldP spid="5" grpId="0" animBg="1"/>
      <p:bldP spid="6" grpId="0" animBg="1"/>
      <p:bldP spid="7" grpId="0"/>
      <p:bldP spid="8" grpId="0"/>
      <p:bldP spid="9" grpId="0"/>
      <p:bldP spid="10" grpId="0"/>
      <p:bldP spid="11"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0313" y="1212209"/>
            <a:ext cx="5275385"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4570" y="453580"/>
            <a:ext cx="3589444" cy="584775"/>
          </a:xfrm>
          <a:prstGeom prst="rect">
            <a:avLst/>
          </a:prstGeom>
          <a:noFill/>
        </p:spPr>
        <p:txBody>
          <a:bodyPr wrap="none" rtlCol="0">
            <a:spAutoFit/>
          </a:bodyPr>
          <a:lstStyle/>
          <a:p>
            <a:pPr algn="ctr"/>
            <a:r>
              <a:rPr lang="zh-CN" altLang="en-US" sz="3200" dirty="0">
                <a:solidFill>
                  <a:schemeClr val="bg1">
                    <a:lumMod val="50000"/>
                  </a:schemeClr>
                </a:solidFill>
                <a:latin typeface="微软雅黑" pitchFamily="34" charset="-122"/>
                <a:ea typeface="微软雅黑" pitchFamily="34" charset="-122"/>
              </a:rPr>
              <a:t>Add title text content </a:t>
            </a:r>
          </a:p>
        </p:txBody>
      </p:sp>
      <p:grpSp>
        <p:nvGrpSpPr>
          <p:cNvPr id="4" name="组合 3"/>
          <p:cNvGrpSpPr/>
          <p:nvPr/>
        </p:nvGrpSpPr>
        <p:grpSpPr>
          <a:xfrm>
            <a:off x="1454375" y="2171243"/>
            <a:ext cx="9075120" cy="3977025"/>
            <a:chOff x="1338263" y="1997075"/>
            <a:chExt cx="9075120" cy="3977025"/>
          </a:xfrm>
        </p:grpSpPr>
        <p:sp>
          <p:nvSpPr>
            <p:cNvPr id="5" name="椭圆 10"/>
            <p:cNvSpPr>
              <a:spLocks noChangeArrowheads="1"/>
            </p:cNvSpPr>
            <p:nvPr/>
          </p:nvSpPr>
          <p:spPr bwMode="auto">
            <a:xfrm>
              <a:off x="1816100" y="1997075"/>
              <a:ext cx="2143125" cy="2143125"/>
            </a:xfrm>
            <a:prstGeom prst="ellipse">
              <a:avLst/>
            </a:prstGeom>
            <a:noFill/>
            <a:ln w="9525">
              <a:solidFill>
                <a:srgbClr val="1983B7"/>
              </a:solidFill>
              <a:round/>
            </a:ln>
          </p:spPr>
          <p:txBody>
            <a:bodyPr anchor="ctr"/>
            <a:lstStyle/>
            <a:p>
              <a:pPr algn="ctr" eaLnBrk="1" hangingPunct="1">
                <a:buFont typeface="Arial" charset="0"/>
                <a:buNone/>
              </a:pPr>
              <a:endParaRPr lang="zh-CN" altLang="en-US">
                <a:solidFill>
                  <a:schemeClr val="bg1">
                    <a:lumMod val="50000"/>
                  </a:schemeClr>
                </a:solidFill>
                <a:latin typeface="宋体" charset="-122"/>
                <a:sym typeface="宋体" charset="-122"/>
              </a:endParaRPr>
            </a:p>
          </p:txBody>
        </p:sp>
        <p:sp>
          <p:nvSpPr>
            <p:cNvPr id="6" name="椭圆 11"/>
            <p:cNvSpPr>
              <a:spLocks noChangeArrowheads="1"/>
            </p:cNvSpPr>
            <p:nvPr/>
          </p:nvSpPr>
          <p:spPr bwMode="auto">
            <a:xfrm>
              <a:off x="3429000" y="1997075"/>
              <a:ext cx="2143125" cy="2143125"/>
            </a:xfrm>
            <a:prstGeom prst="ellipse">
              <a:avLst/>
            </a:prstGeom>
            <a:noFill/>
            <a:ln w="9525">
              <a:solidFill>
                <a:schemeClr val="accent4"/>
              </a:solidFill>
              <a:round/>
            </a:ln>
          </p:spPr>
          <p:txBody>
            <a:bodyPr anchor="ctr"/>
            <a:lstStyle/>
            <a:p>
              <a:pPr algn="ctr" eaLnBrk="1" hangingPunct="1">
                <a:buFont typeface="Arial" charset="0"/>
                <a:buNone/>
              </a:pPr>
              <a:endParaRPr lang="zh-CN" altLang="en-US">
                <a:solidFill>
                  <a:schemeClr val="bg1">
                    <a:lumMod val="50000"/>
                  </a:schemeClr>
                </a:solidFill>
                <a:latin typeface="宋体" charset="-122"/>
                <a:sym typeface="宋体" charset="-122"/>
              </a:endParaRPr>
            </a:p>
          </p:txBody>
        </p:sp>
        <p:sp>
          <p:nvSpPr>
            <p:cNvPr id="7" name="椭圆 12"/>
            <p:cNvSpPr>
              <a:spLocks noChangeArrowheads="1"/>
            </p:cNvSpPr>
            <p:nvPr/>
          </p:nvSpPr>
          <p:spPr bwMode="auto">
            <a:xfrm>
              <a:off x="5062538" y="1997075"/>
              <a:ext cx="2143125" cy="2143125"/>
            </a:xfrm>
            <a:prstGeom prst="ellipse">
              <a:avLst/>
            </a:prstGeom>
            <a:noFill/>
            <a:ln w="9525">
              <a:solidFill>
                <a:srgbClr val="1983B7"/>
              </a:solidFill>
              <a:round/>
            </a:ln>
          </p:spPr>
          <p:txBody>
            <a:bodyPr anchor="ctr"/>
            <a:lstStyle/>
            <a:p>
              <a:pPr algn="ctr" eaLnBrk="1" hangingPunct="1">
                <a:buFont typeface="Arial" charset="0"/>
                <a:buNone/>
              </a:pPr>
              <a:endParaRPr lang="zh-CN" altLang="en-US">
                <a:solidFill>
                  <a:schemeClr val="bg1">
                    <a:lumMod val="50000"/>
                  </a:schemeClr>
                </a:solidFill>
                <a:latin typeface="宋体" charset="-122"/>
                <a:sym typeface="宋体" charset="-122"/>
              </a:endParaRPr>
            </a:p>
          </p:txBody>
        </p:sp>
        <p:sp>
          <p:nvSpPr>
            <p:cNvPr id="8" name="椭圆 13"/>
            <p:cNvSpPr>
              <a:spLocks noChangeArrowheads="1"/>
            </p:cNvSpPr>
            <p:nvPr/>
          </p:nvSpPr>
          <p:spPr bwMode="auto">
            <a:xfrm>
              <a:off x="8204200" y="1997075"/>
              <a:ext cx="2143125" cy="2143125"/>
            </a:xfrm>
            <a:prstGeom prst="ellipse">
              <a:avLst/>
            </a:prstGeom>
            <a:noFill/>
            <a:ln w="9525">
              <a:solidFill>
                <a:schemeClr val="accent4"/>
              </a:solidFill>
              <a:round/>
            </a:ln>
          </p:spPr>
          <p:txBody>
            <a:bodyPr anchor="ctr"/>
            <a:lstStyle/>
            <a:p>
              <a:pPr algn="ctr" eaLnBrk="1" hangingPunct="1">
                <a:buFont typeface="Arial" charset="0"/>
                <a:buNone/>
              </a:pPr>
              <a:endParaRPr lang="zh-CN" altLang="en-US">
                <a:solidFill>
                  <a:schemeClr val="bg1">
                    <a:lumMod val="50000"/>
                  </a:schemeClr>
                </a:solidFill>
                <a:latin typeface="宋体" charset="-122"/>
                <a:sym typeface="宋体" charset="-122"/>
              </a:endParaRPr>
            </a:p>
          </p:txBody>
        </p:sp>
        <p:pic>
          <p:nvPicPr>
            <p:cNvPr id="9" name="图片 14"/>
            <p:cNvPicPr>
              <a:picLocks noChangeAspect="1" noChangeArrowheads="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5756275" y="2466975"/>
              <a:ext cx="74771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5"/>
            <p:cNvPicPr>
              <a:picLocks noChangeAspect="1" noChangeArrowheads="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143375" y="2466975"/>
              <a:ext cx="5873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6"/>
            <p:cNvPicPr>
              <a:picLocks noChangeAspect="1" noChangeArrowheads="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8947150" y="2349500"/>
              <a:ext cx="6572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7"/>
            <p:cNvPicPr>
              <a:picLocks noChangeAspect="1" noChangeArrowheads="1"/>
            </p:cNvPicPr>
            <p:nvPr/>
          </p:nvPicPr>
          <p:blipFill>
            <a:blip r:embed="rId6"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2368550" y="2466975"/>
              <a:ext cx="833438"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8"/>
            <p:cNvSpPr>
              <a:spLocks noChangeArrowheads="1"/>
            </p:cNvSpPr>
            <p:nvPr/>
          </p:nvSpPr>
          <p:spPr bwMode="auto">
            <a:xfrm>
              <a:off x="4059238" y="3267075"/>
              <a:ext cx="7556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charset="0"/>
                <a:buNone/>
              </a:pPr>
              <a:r>
                <a:rPr lang="en-US" altLang="zh-CN" sz="3600" b="1">
                  <a:solidFill>
                    <a:schemeClr val="bg1">
                      <a:lumMod val="50000"/>
                    </a:schemeClr>
                  </a:solidFill>
                  <a:latin typeface="微软雅黑" pitchFamily="34" charset="-122"/>
                  <a:ea typeface="微软雅黑" pitchFamily="34" charset="-122"/>
                  <a:sym typeface="微软雅黑" pitchFamily="34" charset="-122"/>
                </a:rPr>
                <a:t>02</a:t>
              </a:r>
              <a:endParaRPr lang="zh-CN" altLang="en-US" sz="3600" b="1">
                <a:solidFill>
                  <a:schemeClr val="bg1">
                    <a:lumMod val="50000"/>
                  </a:schemeClr>
                </a:solidFill>
                <a:latin typeface="微软雅黑" pitchFamily="34" charset="-122"/>
                <a:ea typeface="微软雅黑" pitchFamily="34" charset="-122"/>
                <a:sym typeface="微软雅黑" pitchFamily="34" charset="-122"/>
              </a:endParaRPr>
            </a:p>
          </p:txBody>
        </p:sp>
        <p:sp>
          <p:nvSpPr>
            <p:cNvPr id="14" name="文本框 19"/>
            <p:cNvSpPr>
              <a:spLocks noChangeArrowheads="1"/>
            </p:cNvSpPr>
            <p:nvPr/>
          </p:nvSpPr>
          <p:spPr bwMode="auto">
            <a:xfrm>
              <a:off x="5756275" y="3251200"/>
              <a:ext cx="755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charset="0"/>
                <a:buNone/>
              </a:pPr>
              <a:r>
                <a:rPr lang="en-US" altLang="zh-CN" sz="3600" b="1">
                  <a:solidFill>
                    <a:schemeClr val="bg1">
                      <a:lumMod val="50000"/>
                    </a:schemeClr>
                  </a:solidFill>
                  <a:latin typeface="微软雅黑" pitchFamily="34" charset="-122"/>
                  <a:ea typeface="微软雅黑" pitchFamily="34" charset="-122"/>
                  <a:sym typeface="微软雅黑" pitchFamily="34" charset="-122"/>
                </a:rPr>
                <a:t>03</a:t>
              </a:r>
              <a:endParaRPr lang="zh-CN" altLang="en-US" sz="3600" b="1">
                <a:solidFill>
                  <a:schemeClr val="bg1">
                    <a:lumMod val="50000"/>
                  </a:schemeClr>
                </a:solidFill>
                <a:latin typeface="微软雅黑" pitchFamily="34" charset="-122"/>
                <a:ea typeface="微软雅黑" pitchFamily="34" charset="-122"/>
                <a:sym typeface="微软雅黑" pitchFamily="34" charset="-122"/>
              </a:endParaRPr>
            </a:p>
          </p:txBody>
        </p:sp>
        <p:sp>
          <p:nvSpPr>
            <p:cNvPr id="15" name="文本框 20"/>
            <p:cNvSpPr>
              <a:spLocks noChangeArrowheads="1"/>
            </p:cNvSpPr>
            <p:nvPr/>
          </p:nvSpPr>
          <p:spPr bwMode="auto">
            <a:xfrm>
              <a:off x="8897938" y="3200400"/>
              <a:ext cx="755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charset="0"/>
                <a:buNone/>
              </a:pPr>
              <a:r>
                <a:rPr lang="en-US" altLang="zh-CN" sz="3600" b="1">
                  <a:solidFill>
                    <a:schemeClr val="bg1">
                      <a:lumMod val="50000"/>
                    </a:schemeClr>
                  </a:solidFill>
                  <a:latin typeface="微软雅黑" pitchFamily="34" charset="-122"/>
                  <a:ea typeface="微软雅黑" pitchFamily="34" charset="-122"/>
                  <a:sym typeface="微软雅黑" pitchFamily="34" charset="-122"/>
                </a:rPr>
                <a:t>04</a:t>
              </a:r>
              <a:endParaRPr lang="zh-CN" altLang="en-US" sz="3600" b="1">
                <a:solidFill>
                  <a:schemeClr val="bg1">
                    <a:lumMod val="50000"/>
                  </a:schemeClr>
                </a:solidFill>
                <a:latin typeface="微软雅黑" pitchFamily="34" charset="-122"/>
                <a:ea typeface="微软雅黑" pitchFamily="34" charset="-122"/>
                <a:sym typeface="微软雅黑" pitchFamily="34" charset="-122"/>
              </a:endParaRPr>
            </a:p>
          </p:txBody>
        </p:sp>
        <p:sp>
          <p:nvSpPr>
            <p:cNvPr id="16" name="文本框 21"/>
            <p:cNvSpPr>
              <a:spLocks noChangeArrowheads="1"/>
            </p:cNvSpPr>
            <p:nvPr/>
          </p:nvSpPr>
          <p:spPr bwMode="auto">
            <a:xfrm>
              <a:off x="2430463" y="3281363"/>
              <a:ext cx="755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charset="0"/>
                <a:buNone/>
              </a:pPr>
              <a:r>
                <a:rPr lang="en-US" altLang="zh-CN" sz="3600" b="1" dirty="0">
                  <a:solidFill>
                    <a:schemeClr val="bg1">
                      <a:lumMod val="50000"/>
                    </a:schemeClr>
                  </a:solidFill>
                  <a:latin typeface="微软雅黑" pitchFamily="34" charset="-122"/>
                  <a:ea typeface="微软雅黑" pitchFamily="34" charset="-122"/>
                  <a:sym typeface="微软雅黑" pitchFamily="34" charset="-122"/>
                </a:rPr>
                <a:t>01</a:t>
              </a:r>
              <a:endParaRPr lang="zh-CN" altLang="en-US" sz="3600" b="1" dirty="0">
                <a:solidFill>
                  <a:schemeClr val="bg1">
                    <a:lumMod val="50000"/>
                  </a:schemeClr>
                </a:solidFill>
                <a:latin typeface="微软雅黑" pitchFamily="34" charset="-122"/>
                <a:ea typeface="微软雅黑" pitchFamily="34" charset="-122"/>
                <a:sym typeface="微软雅黑" pitchFamily="34" charset="-122"/>
              </a:endParaRPr>
            </a:p>
          </p:txBody>
        </p:sp>
        <p:sp>
          <p:nvSpPr>
            <p:cNvPr id="17" name="文本框 22"/>
            <p:cNvSpPr>
              <a:spLocks noChangeArrowheads="1"/>
            </p:cNvSpPr>
            <p:nvPr/>
          </p:nvSpPr>
          <p:spPr bwMode="auto">
            <a:xfrm>
              <a:off x="1338263" y="4527550"/>
              <a:ext cx="176150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charset="0"/>
                <a:buNone/>
              </a:pPr>
              <a:r>
                <a:rPr lang="en-US" altLang="zh-CN" sz="2400" b="1" dirty="0">
                  <a:solidFill>
                    <a:schemeClr val="bg1">
                      <a:lumMod val="50000"/>
                    </a:schemeClr>
                  </a:solidFill>
                  <a:latin typeface="Calibri" pitchFamily="34" charset="0"/>
                  <a:sym typeface="Calibri" pitchFamily="34" charset="0"/>
                </a:rPr>
                <a:t>YOUR TITLE</a:t>
              </a:r>
              <a:endParaRPr lang="en-US" altLang="zh-CN" sz="1400" b="1" dirty="0">
                <a:solidFill>
                  <a:schemeClr val="bg1">
                    <a:lumMod val="50000"/>
                  </a:schemeClr>
                </a:solidFill>
                <a:latin typeface="Calibri" pitchFamily="34" charset="0"/>
                <a:sym typeface="Calibri" pitchFamily="34" charset="0"/>
              </a:endParaRPr>
            </a:p>
            <a:p>
              <a:pPr eaLnBrk="1" hangingPunct="1">
                <a:buFont typeface="Arial" charset="0"/>
                <a:buNone/>
              </a:pPr>
              <a:r>
                <a:rPr lang="en-US" altLang="zh-CN" sz="1600" dirty="0">
                  <a:solidFill>
                    <a:schemeClr val="bg1">
                      <a:lumMod val="50000"/>
                    </a:schemeClr>
                  </a:solidFill>
                  <a:latin typeface="Calibri" pitchFamily="34" charset="0"/>
                  <a:sym typeface="Calibri" pitchFamily="34" charset="0"/>
                </a:rPr>
                <a:t>  Click here to add </a:t>
              </a:r>
            </a:p>
            <a:p>
              <a:pPr eaLnBrk="1" hangingPunct="1">
                <a:buFont typeface="Arial" charset="0"/>
                <a:buNone/>
              </a:pPr>
              <a:r>
                <a:rPr lang="en-US" altLang="zh-CN" sz="1600" dirty="0">
                  <a:solidFill>
                    <a:schemeClr val="bg1">
                      <a:lumMod val="50000"/>
                    </a:schemeClr>
                  </a:solidFill>
                  <a:latin typeface="Calibri" pitchFamily="34" charset="0"/>
                  <a:sym typeface="Calibri" pitchFamily="34" charset="0"/>
                </a:rPr>
                <a:t>  Re to the Center </a:t>
              </a:r>
              <a:endParaRPr lang="zh-CN" altLang="en-US" sz="1600" dirty="0">
                <a:solidFill>
                  <a:schemeClr val="bg1">
                    <a:lumMod val="50000"/>
                  </a:schemeClr>
                </a:solidFill>
                <a:latin typeface="Calibri" pitchFamily="34" charset="0"/>
                <a:sym typeface="Calibri" pitchFamily="34" charset="0"/>
              </a:endParaRPr>
            </a:p>
            <a:p>
              <a:pPr eaLnBrk="1" hangingPunct="1">
                <a:buFont typeface="Arial" charset="0"/>
                <a:buNone/>
              </a:pPr>
              <a:r>
                <a:rPr lang="en-US" altLang="zh-CN" sz="1600" dirty="0">
                  <a:solidFill>
                    <a:schemeClr val="bg1">
                      <a:lumMod val="50000"/>
                    </a:schemeClr>
                  </a:solidFill>
                  <a:latin typeface="Calibri" pitchFamily="34" charset="0"/>
                  <a:sym typeface="Calibri" pitchFamily="34" charset="0"/>
                </a:rPr>
                <a:t>  Of the narrative</a:t>
              </a:r>
              <a:endParaRPr lang="zh-CN" altLang="en-US" sz="1600" dirty="0">
                <a:solidFill>
                  <a:schemeClr val="bg1">
                    <a:lumMod val="50000"/>
                  </a:schemeClr>
                </a:solidFill>
                <a:latin typeface="Calibri" pitchFamily="34" charset="0"/>
                <a:sym typeface="Calibri" pitchFamily="34" charset="0"/>
              </a:endParaRPr>
            </a:p>
            <a:p>
              <a:pPr eaLnBrk="1" hangingPunct="1">
                <a:buFont typeface="Arial" charset="0"/>
                <a:buNone/>
              </a:pPr>
              <a:r>
                <a:rPr lang="en-US" altLang="zh-CN" sz="1600" dirty="0">
                  <a:solidFill>
                    <a:schemeClr val="bg1">
                      <a:lumMod val="50000"/>
                    </a:schemeClr>
                  </a:solidFill>
                  <a:latin typeface="Calibri" pitchFamily="34" charset="0"/>
                  <a:sym typeface="Calibri" pitchFamily="34" charset="0"/>
                </a:rPr>
                <a:t>  Thought</a:t>
              </a:r>
              <a:endParaRPr lang="en-US" altLang="zh-CN" sz="1600" dirty="0">
                <a:solidFill>
                  <a:schemeClr val="bg1">
                    <a:lumMod val="50000"/>
                  </a:schemeClr>
                </a:solidFill>
                <a:latin typeface="微软雅黑" pitchFamily="34" charset="-122"/>
                <a:ea typeface="微软雅黑" pitchFamily="34" charset="-122"/>
                <a:sym typeface="微软雅黑" pitchFamily="34" charset="-122"/>
              </a:endParaRPr>
            </a:p>
          </p:txBody>
        </p:sp>
        <p:sp>
          <p:nvSpPr>
            <p:cNvPr id="18" name="文本框 23"/>
            <p:cNvSpPr>
              <a:spLocks noChangeArrowheads="1"/>
            </p:cNvSpPr>
            <p:nvPr/>
          </p:nvSpPr>
          <p:spPr bwMode="auto">
            <a:xfrm>
              <a:off x="3571875" y="4527550"/>
              <a:ext cx="176150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charset="0"/>
                <a:buNone/>
              </a:pPr>
              <a:r>
                <a:rPr lang="en-US" altLang="zh-CN" sz="2400" b="1">
                  <a:solidFill>
                    <a:schemeClr val="bg1">
                      <a:lumMod val="50000"/>
                    </a:schemeClr>
                  </a:solidFill>
                  <a:latin typeface="Calibri" pitchFamily="34" charset="0"/>
                  <a:sym typeface="Calibri" pitchFamily="34" charset="0"/>
                </a:rPr>
                <a:t>YOUR TITLE</a:t>
              </a:r>
              <a:endParaRPr lang="en-US" altLang="zh-CN" sz="1400" b="1">
                <a:solidFill>
                  <a:schemeClr val="bg1">
                    <a:lumMod val="50000"/>
                  </a:schemeClr>
                </a:solidFill>
                <a:latin typeface="Calibri" pitchFamily="34" charset="0"/>
                <a:sym typeface="Calibri" pitchFamily="34" charset="0"/>
              </a:endParaRPr>
            </a:p>
            <a:p>
              <a:pPr eaLnBrk="1" hangingPunct="1">
                <a:buFont typeface="Arial" charset="0"/>
                <a:buNone/>
              </a:pPr>
              <a:r>
                <a:rPr lang="en-US" altLang="zh-CN" sz="1600">
                  <a:solidFill>
                    <a:schemeClr val="bg1">
                      <a:lumMod val="50000"/>
                    </a:schemeClr>
                  </a:solidFill>
                  <a:latin typeface="Calibri" pitchFamily="34" charset="0"/>
                  <a:sym typeface="Calibri" pitchFamily="34" charset="0"/>
                </a:rPr>
                <a:t>  Click here to add </a:t>
              </a:r>
            </a:p>
            <a:p>
              <a:pPr eaLnBrk="1" hangingPunct="1">
                <a:buFont typeface="Arial" charset="0"/>
                <a:buNone/>
              </a:pPr>
              <a:r>
                <a:rPr lang="en-US" altLang="zh-CN" sz="1600">
                  <a:solidFill>
                    <a:schemeClr val="bg1">
                      <a:lumMod val="50000"/>
                    </a:schemeClr>
                  </a:solidFill>
                  <a:latin typeface="Calibri" pitchFamily="34" charset="0"/>
                  <a:sym typeface="Calibri" pitchFamily="34" charset="0"/>
                </a:rPr>
                <a:t>  Re to the Center </a:t>
              </a:r>
              <a:endParaRPr lang="zh-CN" altLang="en-US" sz="1600">
                <a:solidFill>
                  <a:schemeClr val="bg1">
                    <a:lumMod val="50000"/>
                  </a:schemeClr>
                </a:solidFill>
                <a:latin typeface="Calibri" pitchFamily="34" charset="0"/>
                <a:sym typeface="Calibri" pitchFamily="34" charset="0"/>
              </a:endParaRPr>
            </a:p>
            <a:p>
              <a:pPr eaLnBrk="1" hangingPunct="1">
                <a:buFont typeface="Arial" charset="0"/>
                <a:buNone/>
              </a:pPr>
              <a:r>
                <a:rPr lang="en-US" altLang="zh-CN" sz="1600">
                  <a:solidFill>
                    <a:schemeClr val="bg1">
                      <a:lumMod val="50000"/>
                    </a:schemeClr>
                  </a:solidFill>
                  <a:latin typeface="Calibri" pitchFamily="34" charset="0"/>
                  <a:sym typeface="Calibri" pitchFamily="34" charset="0"/>
                </a:rPr>
                <a:t>  Of the narrative</a:t>
              </a:r>
              <a:endParaRPr lang="zh-CN" altLang="en-US" sz="1600">
                <a:solidFill>
                  <a:schemeClr val="bg1">
                    <a:lumMod val="50000"/>
                  </a:schemeClr>
                </a:solidFill>
                <a:latin typeface="Calibri" pitchFamily="34" charset="0"/>
                <a:sym typeface="Calibri" pitchFamily="34" charset="0"/>
              </a:endParaRPr>
            </a:p>
            <a:p>
              <a:pPr eaLnBrk="1" hangingPunct="1">
                <a:buFont typeface="Arial" charset="0"/>
                <a:buNone/>
              </a:pPr>
              <a:r>
                <a:rPr lang="en-US" altLang="zh-CN" sz="1600">
                  <a:solidFill>
                    <a:schemeClr val="bg1">
                      <a:lumMod val="50000"/>
                    </a:schemeClr>
                  </a:solidFill>
                  <a:latin typeface="Calibri" pitchFamily="34" charset="0"/>
                  <a:sym typeface="Calibri" pitchFamily="34" charset="0"/>
                </a:rPr>
                <a:t>  Thought</a:t>
              </a:r>
              <a:endParaRPr lang="en-US" altLang="zh-CN" sz="1600">
                <a:solidFill>
                  <a:schemeClr val="bg1">
                    <a:lumMod val="50000"/>
                  </a:schemeClr>
                </a:solidFill>
                <a:latin typeface="微软雅黑" pitchFamily="34" charset="-122"/>
                <a:ea typeface="微软雅黑" pitchFamily="34" charset="-122"/>
                <a:sym typeface="微软雅黑" pitchFamily="34" charset="-122"/>
              </a:endParaRPr>
            </a:p>
          </p:txBody>
        </p:sp>
        <p:sp>
          <p:nvSpPr>
            <p:cNvPr id="19" name="文本框 24"/>
            <p:cNvSpPr>
              <a:spLocks noChangeArrowheads="1"/>
            </p:cNvSpPr>
            <p:nvPr/>
          </p:nvSpPr>
          <p:spPr bwMode="auto">
            <a:xfrm>
              <a:off x="5803900" y="4527550"/>
              <a:ext cx="176150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charset="0"/>
                <a:buNone/>
              </a:pPr>
              <a:r>
                <a:rPr lang="en-US" altLang="zh-CN" sz="2400" b="1">
                  <a:solidFill>
                    <a:schemeClr val="bg1">
                      <a:lumMod val="50000"/>
                    </a:schemeClr>
                  </a:solidFill>
                  <a:latin typeface="Calibri" pitchFamily="34" charset="0"/>
                  <a:sym typeface="Calibri" pitchFamily="34" charset="0"/>
                </a:rPr>
                <a:t>YOUR TITLE</a:t>
              </a:r>
              <a:endParaRPr lang="en-US" altLang="zh-CN" sz="1400" b="1">
                <a:solidFill>
                  <a:schemeClr val="bg1">
                    <a:lumMod val="50000"/>
                  </a:schemeClr>
                </a:solidFill>
                <a:latin typeface="Calibri" pitchFamily="34" charset="0"/>
                <a:sym typeface="Calibri" pitchFamily="34" charset="0"/>
              </a:endParaRPr>
            </a:p>
            <a:p>
              <a:pPr eaLnBrk="1" hangingPunct="1">
                <a:buFont typeface="Arial" charset="0"/>
                <a:buNone/>
              </a:pPr>
              <a:r>
                <a:rPr lang="en-US" altLang="zh-CN" sz="1600">
                  <a:solidFill>
                    <a:schemeClr val="bg1">
                      <a:lumMod val="50000"/>
                    </a:schemeClr>
                  </a:solidFill>
                  <a:latin typeface="Calibri" pitchFamily="34" charset="0"/>
                  <a:sym typeface="Calibri" pitchFamily="34" charset="0"/>
                </a:rPr>
                <a:t>  Click here to add </a:t>
              </a:r>
            </a:p>
            <a:p>
              <a:pPr eaLnBrk="1" hangingPunct="1">
                <a:buFont typeface="Arial" charset="0"/>
                <a:buNone/>
              </a:pPr>
              <a:r>
                <a:rPr lang="en-US" altLang="zh-CN" sz="1600">
                  <a:solidFill>
                    <a:schemeClr val="bg1">
                      <a:lumMod val="50000"/>
                    </a:schemeClr>
                  </a:solidFill>
                  <a:latin typeface="Calibri" pitchFamily="34" charset="0"/>
                  <a:sym typeface="Calibri" pitchFamily="34" charset="0"/>
                </a:rPr>
                <a:t>  Re to the Center </a:t>
              </a:r>
              <a:endParaRPr lang="zh-CN" altLang="en-US" sz="1600">
                <a:solidFill>
                  <a:schemeClr val="bg1">
                    <a:lumMod val="50000"/>
                  </a:schemeClr>
                </a:solidFill>
                <a:latin typeface="Calibri" pitchFamily="34" charset="0"/>
                <a:sym typeface="Calibri" pitchFamily="34" charset="0"/>
              </a:endParaRPr>
            </a:p>
            <a:p>
              <a:pPr eaLnBrk="1" hangingPunct="1">
                <a:buFont typeface="Arial" charset="0"/>
                <a:buNone/>
              </a:pPr>
              <a:r>
                <a:rPr lang="en-US" altLang="zh-CN" sz="1600">
                  <a:solidFill>
                    <a:schemeClr val="bg1">
                      <a:lumMod val="50000"/>
                    </a:schemeClr>
                  </a:solidFill>
                  <a:latin typeface="Calibri" pitchFamily="34" charset="0"/>
                  <a:sym typeface="Calibri" pitchFamily="34" charset="0"/>
                </a:rPr>
                <a:t>  Of the narrative</a:t>
              </a:r>
              <a:endParaRPr lang="zh-CN" altLang="en-US" sz="1600">
                <a:solidFill>
                  <a:schemeClr val="bg1">
                    <a:lumMod val="50000"/>
                  </a:schemeClr>
                </a:solidFill>
                <a:latin typeface="Calibri" pitchFamily="34" charset="0"/>
                <a:sym typeface="Calibri" pitchFamily="34" charset="0"/>
              </a:endParaRPr>
            </a:p>
            <a:p>
              <a:pPr eaLnBrk="1" hangingPunct="1">
                <a:buFont typeface="Arial" charset="0"/>
                <a:buNone/>
              </a:pPr>
              <a:r>
                <a:rPr lang="en-US" altLang="zh-CN" sz="1600">
                  <a:solidFill>
                    <a:schemeClr val="bg1">
                      <a:lumMod val="50000"/>
                    </a:schemeClr>
                  </a:solidFill>
                  <a:latin typeface="Calibri" pitchFamily="34" charset="0"/>
                  <a:sym typeface="Calibri" pitchFamily="34" charset="0"/>
                </a:rPr>
                <a:t>  Thought</a:t>
              </a:r>
              <a:endParaRPr lang="en-US" altLang="zh-CN" sz="1600">
                <a:solidFill>
                  <a:schemeClr val="bg1">
                    <a:lumMod val="50000"/>
                  </a:schemeClr>
                </a:solidFill>
                <a:latin typeface="微软雅黑" pitchFamily="34" charset="-122"/>
                <a:ea typeface="微软雅黑" pitchFamily="34" charset="-122"/>
                <a:sym typeface="微软雅黑" pitchFamily="34" charset="-122"/>
              </a:endParaRPr>
            </a:p>
          </p:txBody>
        </p:sp>
        <p:sp>
          <p:nvSpPr>
            <p:cNvPr id="20" name="文本框 25"/>
            <p:cNvSpPr>
              <a:spLocks noChangeArrowheads="1"/>
            </p:cNvSpPr>
            <p:nvPr/>
          </p:nvSpPr>
          <p:spPr bwMode="auto">
            <a:xfrm>
              <a:off x="8651875" y="4527550"/>
              <a:ext cx="176150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charset="0"/>
                <a:buNone/>
              </a:pPr>
              <a:r>
                <a:rPr lang="en-US" altLang="zh-CN" sz="2400" b="1">
                  <a:solidFill>
                    <a:schemeClr val="bg1">
                      <a:lumMod val="50000"/>
                    </a:schemeClr>
                  </a:solidFill>
                  <a:latin typeface="Calibri" pitchFamily="34" charset="0"/>
                  <a:sym typeface="Calibri" pitchFamily="34" charset="0"/>
                </a:rPr>
                <a:t>YOUR TITLE</a:t>
              </a:r>
              <a:endParaRPr lang="en-US" altLang="zh-CN" sz="1400" b="1">
                <a:solidFill>
                  <a:schemeClr val="bg1">
                    <a:lumMod val="50000"/>
                  </a:schemeClr>
                </a:solidFill>
                <a:latin typeface="Calibri" pitchFamily="34" charset="0"/>
                <a:sym typeface="Calibri" pitchFamily="34" charset="0"/>
              </a:endParaRPr>
            </a:p>
            <a:p>
              <a:pPr eaLnBrk="1" hangingPunct="1">
                <a:buFont typeface="Arial" charset="0"/>
                <a:buNone/>
              </a:pPr>
              <a:r>
                <a:rPr lang="en-US" altLang="zh-CN" sz="1600">
                  <a:solidFill>
                    <a:schemeClr val="bg1">
                      <a:lumMod val="50000"/>
                    </a:schemeClr>
                  </a:solidFill>
                  <a:latin typeface="Calibri" pitchFamily="34" charset="0"/>
                  <a:sym typeface="Calibri" pitchFamily="34" charset="0"/>
                </a:rPr>
                <a:t>  Click here to add </a:t>
              </a:r>
            </a:p>
            <a:p>
              <a:pPr eaLnBrk="1" hangingPunct="1">
                <a:buFont typeface="Arial" charset="0"/>
                <a:buNone/>
              </a:pPr>
              <a:r>
                <a:rPr lang="en-US" altLang="zh-CN" sz="1600">
                  <a:solidFill>
                    <a:schemeClr val="bg1">
                      <a:lumMod val="50000"/>
                    </a:schemeClr>
                  </a:solidFill>
                  <a:latin typeface="Calibri" pitchFamily="34" charset="0"/>
                  <a:sym typeface="Calibri" pitchFamily="34" charset="0"/>
                </a:rPr>
                <a:t>  Re to the Center </a:t>
              </a:r>
              <a:endParaRPr lang="zh-CN" altLang="en-US" sz="1600">
                <a:solidFill>
                  <a:schemeClr val="bg1">
                    <a:lumMod val="50000"/>
                  </a:schemeClr>
                </a:solidFill>
                <a:latin typeface="Calibri" pitchFamily="34" charset="0"/>
                <a:sym typeface="Calibri" pitchFamily="34" charset="0"/>
              </a:endParaRPr>
            </a:p>
            <a:p>
              <a:pPr eaLnBrk="1" hangingPunct="1">
                <a:buFont typeface="Arial" charset="0"/>
                <a:buNone/>
              </a:pPr>
              <a:r>
                <a:rPr lang="en-US" altLang="zh-CN" sz="1600">
                  <a:solidFill>
                    <a:schemeClr val="bg1">
                      <a:lumMod val="50000"/>
                    </a:schemeClr>
                  </a:solidFill>
                  <a:latin typeface="Calibri" pitchFamily="34" charset="0"/>
                  <a:sym typeface="Calibri" pitchFamily="34" charset="0"/>
                </a:rPr>
                <a:t>  Of the narrative</a:t>
              </a:r>
              <a:endParaRPr lang="zh-CN" altLang="en-US" sz="1600">
                <a:solidFill>
                  <a:schemeClr val="bg1">
                    <a:lumMod val="50000"/>
                  </a:schemeClr>
                </a:solidFill>
                <a:latin typeface="Calibri" pitchFamily="34" charset="0"/>
                <a:sym typeface="Calibri" pitchFamily="34" charset="0"/>
              </a:endParaRPr>
            </a:p>
            <a:p>
              <a:pPr eaLnBrk="1" hangingPunct="1">
                <a:buFont typeface="Arial" charset="0"/>
                <a:buNone/>
              </a:pPr>
              <a:r>
                <a:rPr lang="en-US" altLang="zh-CN" sz="1600">
                  <a:solidFill>
                    <a:schemeClr val="bg1">
                      <a:lumMod val="50000"/>
                    </a:schemeClr>
                  </a:solidFill>
                  <a:latin typeface="Calibri" pitchFamily="34" charset="0"/>
                  <a:sym typeface="Calibri" pitchFamily="34" charset="0"/>
                </a:rPr>
                <a:t>  Thought</a:t>
              </a:r>
              <a:endParaRPr lang="en-US" altLang="zh-CN" sz="1600">
                <a:solidFill>
                  <a:schemeClr val="bg1">
                    <a:lumMod val="50000"/>
                  </a:schemeClr>
                </a:solidFill>
                <a:latin typeface="微软雅黑" pitchFamily="34" charset="-122"/>
                <a:ea typeface="微软雅黑" pitchFamily="34" charset="-122"/>
                <a:sym typeface="微软雅黑"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1000">
        <p14:switch dir="r"/>
      </p:transition>
    </mc:Choice>
    <mc:Fallback xmlns:a14="http://schemas.microsoft.com/office/drawing/2010/main"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0313" y="1212209"/>
            <a:ext cx="5275385"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4570" y="453580"/>
            <a:ext cx="3589444" cy="584775"/>
          </a:xfrm>
          <a:prstGeom prst="rect">
            <a:avLst/>
          </a:prstGeom>
          <a:noFill/>
        </p:spPr>
        <p:txBody>
          <a:bodyPr wrap="none" rtlCol="0">
            <a:spAutoFit/>
          </a:bodyPr>
          <a:lstStyle/>
          <a:p>
            <a:pPr algn="ctr"/>
            <a:r>
              <a:rPr lang="zh-CN" altLang="en-US" sz="3200" dirty="0">
                <a:solidFill>
                  <a:schemeClr val="bg1">
                    <a:lumMod val="50000"/>
                  </a:schemeClr>
                </a:solidFill>
                <a:latin typeface="微软雅黑" pitchFamily="34" charset="-122"/>
                <a:ea typeface="微软雅黑" pitchFamily="34" charset="-122"/>
              </a:rPr>
              <a:t>Add title text content </a:t>
            </a:r>
          </a:p>
        </p:txBody>
      </p:sp>
      <p:sp>
        <p:nvSpPr>
          <p:cNvPr id="4" name="Ellipse 28"/>
          <p:cNvSpPr/>
          <p:nvPr/>
        </p:nvSpPr>
        <p:spPr>
          <a:xfrm>
            <a:off x="6208714" y="2321597"/>
            <a:ext cx="1562100" cy="1562100"/>
          </a:xfrm>
          <a:prstGeom prst="ellipse">
            <a:avLst/>
          </a:prstGeom>
          <a:noFill/>
          <a:ln w="76200">
            <a:solidFill>
              <a:schemeClr val="accent4"/>
            </a:solidFill>
          </a:ln>
        </p:spPr>
        <p:txBody>
          <a:bodyPr anchor="ctr" anchorCtr="1"/>
          <a:lstStyle/>
          <a:p>
            <a:pPr algn="ctr">
              <a:defRPr/>
            </a:pPr>
            <a:r>
              <a:rPr lang="zh-CN" altLang="en-US" sz="2400" dirty="0">
                <a:solidFill>
                  <a:schemeClr val="bg1">
                    <a:lumMod val="50000"/>
                  </a:schemeClr>
                </a:solidFill>
                <a:latin typeface="+mn-ea"/>
              </a:rPr>
              <a:t>Disadvantage</a:t>
            </a:r>
            <a:endParaRPr lang="fr-FR" altLang="zh-CN" sz="2400" dirty="0">
              <a:solidFill>
                <a:schemeClr val="bg1">
                  <a:lumMod val="50000"/>
                </a:schemeClr>
              </a:solidFill>
              <a:latin typeface="+mn-ea"/>
            </a:endParaRPr>
          </a:p>
        </p:txBody>
      </p:sp>
      <p:sp>
        <p:nvSpPr>
          <p:cNvPr id="5" name="Freeform 95"/>
          <p:cNvSpPr/>
          <p:nvPr/>
        </p:nvSpPr>
        <p:spPr bwMode="auto">
          <a:xfrm>
            <a:off x="7285040" y="2256511"/>
            <a:ext cx="485775" cy="490537"/>
          </a:xfrm>
          <a:custGeom>
            <a:avLst/>
            <a:gdLst>
              <a:gd name="T0" fmla="*/ 2147483646 w 275"/>
              <a:gd name="T1" fmla="*/ 2147483646 h 275"/>
              <a:gd name="T2" fmla="*/ 2147483646 w 275"/>
              <a:gd name="T3" fmla="*/ 2147483646 h 275"/>
              <a:gd name="T4" fmla="*/ 2147483646 w 275"/>
              <a:gd name="T5" fmla="*/ 2147483646 h 275"/>
              <a:gd name="T6" fmla="*/ 2147483646 w 275"/>
              <a:gd name="T7" fmla="*/ 2147483646 h 275"/>
              <a:gd name="T8" fmla="*/ 0 w 275"/>
              <a:gd name="T9" fmla="*/ 2147483646 h 275"/>
              <a:gd name="T10" fmla="*/ 2147483646 w 275"/>
              <a:gd name="T11" fmla="*/ 2147483646 h 275"/>
              <a:gd name="T12" fmla="*/ 2147483646 w 275"/>
              <a:gd name="T13" fmla="*/ 2147483646 h 275"/>
              <a:gd name="T14" fmla="*/ 2147483646 w 275"/>
              <a:gd name="T15" fmla="*/ 2147483646 h 275"/>
              <a:gd name="T16" fmla="*/ 2147483646 w 275"/>
              <a:gd name="T17" fmla="*/ 2147483646 h 275"/>
              <a:gd name="T18" fmla="*/ 2147483646 w 275"/>
              <a:gd name="T19" fmla="*/ 2147483646 h 275"/>
              <a:gd name="T20" fmla="*/ 2147483646 w 275"/>
              <a:gd name="T21" fmla="*/ 2147483646 h 275"/>
              <a:gd name="T22" fmla="*/ 2147483646 w 275"/>
              <a:gd name="T23" fmla="*/ 2147483646 h 275"/>
              <a:gd name="T24" fmla="*/ 2147483646 w 275"/>
              <a:gd name="T25" fmla="*/ 2147483646 h 275"/>
              <a:gd name="T26" fmla="*/ 2147483646 w 275"/>
              <a:gd name="T27" fmla="*/ 2147483646 h 275"/>
              <a:gd name="T28" fmla="*/ 2147483646 w 275"/>
              <a:gd name="T29" fmla="*/ 2147483646 h 275"/>
              <a:gd name="T30" fmla="*/ 2147483646 w 275"/>
              <a:gd name="T31" fmla="*/ 2147483646 h 275"/>
              <a:gd name="T32" fmla="*/ 2147483646 w 275"/>
              <a:gd name="T33" fmla="*/ 2147483646 h 275"/>
              <a:gd name="T34" fmla="*/ 2147483646 w 275"/>
              <a:gd name="T35" fmla="*/ 2147483646 h 275"/>
              <a:gd name="T36" fmla="*/ 2147483646 w 275"/>
              <a:gd name="T37" fmla="*/ 2147483646 h 275"/>
              <a:gd name="T38" fmla="*/ 2147483646 w 275"/>
              <a:gd name="T39" fmla="*/ 0 h 275"/>
              <a:gd name="T40" fmla="*/ 2147483646 w 275"/>
              <a:gd name="T41" fmla="*/ 0 h 275"/>
              <a:gd name="T42" fmla="*/ 2147483646 w 275"/>
              <a:gd name="T43" fmla="*/ 2147483646 h 275"/>
              <a:gd name="T44" fmla="*/ 2147483646 w 275"/>
              <a:gd name="T45" fmla="*/ 2147483646 h 275"/>
              <a:gd name="T46" fmla="*/ 2147483646 w 275"/>
              <a:gd name="T47" fmla="*/ 2147483646 h 275"/>
              <a:gd name="T48" fmla="*/ 2147483646 w 275"/>
              <a:gd name="T49" fmla="*/ 2147483646 h 275"/>
              <a:gd name="T50" fmla="*/ 2147483646 w 275"/>
              <a:gd name="T51" fmla="*/ 2147483646 h 275"/>
              <a:gd name="T52" fmla="*/ 2147483646 w 275"/>
              <a:gd name="T53" fmla="*/ 2147483646 h 275"/>
              <a:gd name="T54" fmla="*/ 2147483646 w 275"/>
              <a:gd name="T55" fmla="*/ 2147483646 h 275"/>
              <a:gd name="T56" fmla="*/ 2147483646 w 275"/>
              <a:gd name="T57" fmla="*/ 2147483646 h 275"/>
              <a:gd name="T58" fmla="*/ 2147483646 w 275"/>
              <a:gd name="T59" fmla="*/ 2147483646 h 275"/>
              <a:gd name="T60" fmla="*/ 2147483646 w 275"/>
              <a:gd name="T61" fmla="*/ 2147483646 h 275"/>
              <a:gd name="T62" fmla="*/ 2147483646 w 275"/>
              <a:gd name="T63" fmla="*/ 2147483646 h 275"/>
              <a:gd name="T64" fmla="*/ 2147483646 w 275"/>
              <a:gd name="T65" fmla="*/ 2147483646 h 275"/>
              <a:gd name="T66" fmla="*/ 2147483646 w 275"/>
              <a:gd name="T67" fmla="*/ 2147483646 h 275"/>
              <a:gd name="T68" fmla="*/ 2147483646 w 275"/>
              <a:gd name="T69" fmla="*/ 2147483646 h 275"/>
              <a:gd name="T70" fmla="*/ 2147483646 w 275"/>
              <a:gd name="T71" fmla="*/ 2147483646 h 275"/>
              <a:gd name="T72" fmla="*/ 2147483646 w 275"/>
              <a:gd name="T73" fmla="*/ 2147483646 h 275"/>
              <a:gd name="T74" fmla="*/ 2147483646 w 275"/>
              <a:gd name="T75" fmla="*/ 2147483646 h 275"/>
              <a:gd name="T76" fmla="*/ 2147483646 w 275"/>
              <a:gd name="T77" fmla="*/ 2147483646 h 27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5"/>
              <a:gd name="T118" fmla="*/ 0 h 275"/>
              <a:gd name="T119" fmla="*/ 275 w 275"/>
              <a:gd name="T120" fmla="*/ 275 h 27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5" h="275">
                <a:moveTo>
                  <a:pt x="117" y="275"/>
                </a:moveTo>
                <a:lnTo>
                  <a:pt x="117" y="275"/>
                </a:lnTo>
                <a:lnTo>
                  <a:pt x="96" y="274"/>
                </a:lnTo>
                <a:lnTo>
                  <a:pt x="77" y="271"/>
                </a:lnTo>
                <a:lnTo>
                  <a:pt x="60" y="267"/>
                </a:lnTo>
                <a:lnTo>
                  <a:pt x="45" y="262"/>
                </a:lnTo>
                <a:lnTo>
                  <a:pt x="32" y="257"/>
                </a:lnTo>
                <a:lnTo>
                  <a:pt x="24" y="252"/>
                </a:lnTo>
                <a:lnTo>
                  <a:pt x="14" y="247"/>
                </a:lnTo>
                <a:lnTo>
                  <a:pt x="0" y="239"/>
                </a:lnTo>
                <a:lnTo>
                  <a:pt x="16" y="234"/>
                </a:lnTo>
                <a:lnTo>
                  <a:pt x="28" y="229"/>
                </a:lnTo>
                <a:lnTo>
                  <a:pt x="39" y="224"/>
                </a:lnTo>
                <a:lnTo>
                  <a:pt x="32" y="214"/>
                </a:lnTo>
                <a:lnTo>
                  <a:pt x="26" y="206"/>
                </a:lnTo>
                <a:lnTo>
                  <a:pt x="21" y="196"/>
                </a:lnTo>
                <a:lnTo>
                  <a:pt x="16" y="185"/>
                </a:lnTo>
                <a:lnTo>
                  <a:pt x="11" y="172"/>
                </a:lnTo>
                <a:lnTo>
                  <a:pt x="8" y="160"/>
                </a:lnTo>
                <a:lnTo>
                  <a:pt x="7" y="146"/>
                </a:lnTo>
                <a:lnTo>
                  <a:pt x="5" y="133"/>
                </a:lnTo>
                <a:lnTo>
                  <a:pt x="7" y="120"/>
                </a:lnTo>
                <a:lnTo>
                  <a:pt x="8" y="108"/>
                </a:lnTo>
                <a:lnTo>
                  <a:pt x="11" y="94"/>
                </a:lnTo>
                <a:lnTo>
                  <a:pt x="16" y="82"/>
                </a:lnTo>
                <a:lnTo>
                  <a:pt x="21" y="71"/>
                </a:lnTo>
                <a:lnTo>
                  <a:pt x="28" y="59"/>
                </a:lnTo>
                <a:lnTo>
                  <a:pt x="36" y="49"/>
                </a:lnTo>
                <a:lnTo>
                  <a:pt x="44" y="40"/>
                </a:lnTo>
                <a:lnTo>
                  <a:pt x="54" y="30"/>
                </a:lnTo>
                <a:lnTo>
                  <a:pt x="65" y="23"/>
                </a:lnTo>
                <a:lnTo>
                  <a:pt x="76" y="15"/>
                </a:lnTo>
                <a:lnTo>
                  <a:pt x="89" y="9"/>
                </a:lnTo>
                <a:lnTo>
                  <a:pt x="101" y="6"/>
                </a:lnTo>
                <a:lnTo>
                  <a:pt x="113" y="2"/>
                </a:lnTo>
                <a:lnTo>
                  <a:pt x="127" y="0"/>
                </a:lnTo>
                <a:lnTo>
                  <a:pt x="140" y="0"/>
                </a:lnTo>
                <a:lnTo>
                  <a:pt x="150" y="0"/>
                </a:lnTo>
                <a:lnTo>
                  <a:pt x="161" y="1"/>
                </a:lnTo>
                <a:lnTo>
                  <a:pt x="170" y="3"/>
                </a:lnTo>
                <a:lnTo>
                  <a:pt x="180" y="6"/>
                </a:lnTo>
                <a:lnTo>
                  <a:pt x="198" y="12"/>
                </a:lnTo>
                <a:lnTo>
                  <a:pt x="215" y="22"/>
                </a:lnTo>
                <a:lnTo>
                  <a:pt x="230" y="34"/>
                </a:lnTo>
                <a:lnTo>
                  <a:pt x="244" y="48"/>
                </a:lnTo>
                <a:lnTo>
                  <a:pt x="249" y="56"/>
                </a:lnTo>
                <a:lnTo>
                  <a:pt x="255" y="64"/>
                </a:lnTo>
                <a:lnTo>
                  <a:pt x="260" y="74"/>
                </a:lnTo>
                <a:lnTo>
                  <a:pt x="264" y="82"/>
                </a:lnTo>
                <a:lnTo>
                  <a:pt x="269" y="96"/>
                </a:lnTo>
                <a:lnTo>
                  <a:pt x="272" y="109"/>
                </a:lnTo>
                <a:lnTo>
                  <a:pt x="273" y="122"/>
                </a:lnTo>
                <a:lnTo>
                  <a:pt x="275" y="134"/>
                </a:lnTo>
                <a:lnTo>
                  <a:pt x="273" y="148"/>
                </a:lnTo>
                <a:lnTo>
                  <a:pt x="272" y="161"/>
                </a:lnTo>
                <a:lnTo>
                  <a:pt x="269" y="173"/>
                </a:lnTo>
                <a:lnTo>
                  <a:pt x="264" y="185"/>
                </a:lnTo>
                <a:lnTo>
                  <a:pt x="259" y="197"/>
                </a:lnTo>
                <a:lnTo>
                  <a:pt x="252" y="208"/>
                </a:lnTo>
                <a:lnTo>
                  <a:pt x="244" y="218"/>
                </a:lnTo>
                <a:lnTo>
                  <a:pt x="236" y="229"/>
                </a:lnTo>
                <a:lnTo>
                  <a:pt x="226" y="237"/>
                </a:lnTo>
                <a:lnTo>
                  <a:pt x="215" y="245"/>
                </a:lnTo>
                <a:lnTo>
                  <a:pt x="204" y="252"/>
                </a:lnTo>
                <a:lnTo>
                  <a:pt x="192" y="258"/>
                </a:lnTo>
                <a:lnTo>
                  <a:pt x="185" y="260"/>
                </a:lnTo>
                <a:lnTo>
                  <a:pt x="168" y="267"/>
                </a:lnTo>
                <a:lnTo>
                  <a:pt x="152" y="271"/>
                </a:lnTo>
                <a:lnTo>
                  <a:pt x="134" y="274"/>
                </a:lnTo>
                <a:lnTo>
                  <a:pt x="117" y="275"/>
                </a:lnTo>
                <a:close/>
              </a:path>
            </a:pathLst>
          </a:custGeom>
          <a:solidFill>
            <a:schemeClr val="accent4"/>
          </a:solidFill>
          <a:ln w="38100">
            <a:solidFill>
              <a:srgbClr val="F7F7F7"/>
            </a:solidFill>
            <a:round/>
          </a:ln>
        </p:spPr>
        <p:txBody>
          <a:bodyPr anchor="ctr" anchorCtr="1"/>
          <a:lstStyle>
            <a:lvl1pPr>
              <a:lnSpc>
                <a:spcPct val="90000"/>
              </a:lnSpc>
              <a:spcBef>
                <a:spcPts val="750"/>
              </a:spcBef>
              <a:buFont typeface="Arial" pitchFamily="34" charset="0"/>
              <a:buChar char="•"/>
              <a:defRPr sz="2100">
                <a:solidFill>
                  <a:schemeClr val="tx1"/>
                </a:solidFill>
                <a:latin typeface="Calibri" pitchFamily="34" charset="0"/>
                <a:ea typeface="宋体" pitchFamily="2" charset="-122"/>
              </a:defRPr>
            </a:lvl1pPr>
            <a:lvl2pPr marL="742950" indent="-285750">
              <a:lnSpc>
                <a:spcPct val="90000"/>
              </a:lnSpc>
              <a:spcBef>
                <a:spcPts val="375"/>
              </a:spcBef>
              <a:buFont typeface="Arial" pitchFamily="34" charset="0"/>
              <a:buChar char="•"/>
              <a:defRPr>
                <a:solidFill>
                  <a:schemeClr val="tx1"/>
                </a:solidFill>
                <a:latin typeface="Calibri" pitchFamily="34" charset="0"/>
                <a:ea typeface="宋体" pitchFamily="2" charset="-122"/>
              </a:defRPr>
            </a:lvl2pPr>
            <a:lvl3pPr marL="1143000" indent="-228600">
              <a:lnSpc>
                <a:spcPct val="90000"/>
              </a:lnSpc>
              <a:spcBef>
                <a:spcPts val="375"/>
              </a:spcBef>
              <a:buFont typeface="Arial" pitchFamily="34" charset="0"/>
              <a:buChar char="•"/>
              <a:defRPr sz="1500">
                <a:solidFill>
                  <a:schemeClr val="tx1"/>
                </a:solidFill>
                <a:latin typeface="Calibri" pitchFamily="34" charset="0"/>
                <a:ea typeface="宋体" pitchFamily="2" charset="-122"/>
              </a:defRPr>
            </a:lvl3pPr>
            <a:lvl4pPr marL="16002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4pPr>
            <a:lvl5pPr marL="20574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5pPr>
            <a:lvl6pPr marL="25146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6pPr>
            <a:lvl7pPr marL="29718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7pPr>
            <a:lvl8pPr marL="34290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8pPr>
            <a:lvl9pPr marL="38862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9pPr>
          </a:lstStyle>
          <a:p>
            <a:pPr eaLnBrk="1" hangingPunct="1">
              <a:lnSpc>
                <a:spcPct val="100000"/>
              </a:lnSpc>
              <a:spcBef>
                <a:spcPct val="0"/>
              </a:spcBef>
              <a:buFontTx/>
              <a:buNone/>
            </a:pPr>
            <a:r>
              <a:rPr lang="fr-FR" altLang="zh-CN" sz="2400" dirty="0">
                <a:solidFill>
                  <a:schemeClr val="bg1"/>
                </a:solidFill>
                <a:latin typeface="+mj-lt"/>
                <a:ea typeface="微软雅黑" pitchFamily="34" charset="-122"/>
              </a:rPr>
              <a:t>W</a:t>
            </a:r>
          </a:p>
        </p:txBody>
      </p:sp>
      <p:sp>
        <p:nvSpPr>
          <p:cNvPr id="6" name="Freeform 185"/>
          <p:cNvSpPr/>
          <p:nvPr/>
        </p:nvSpPr>
        <p:spPr bwMode="auto">
          <a:xfrm flipH="1">
            <a:off x="7527926" y="2586711"/>
            <a:ext cx="501650" cy="1246187"/>
          </a:xfrm>
          <a:custGeom>
            <a:avLst/>
            <a:gdLst>
              <a:gd name="T0" fmla="*/ 2147483646 w 283"/>
              <a:gd name="T1" fmla="*/ 2147483646 h 702"/>
              <a:gd name="T2" fmla="*/ 2147483646 w 283"/>
              <a:gd name="T3" fmla="*/ 2147483646 h 702"/>
              <a:gd name="T4" fmla="*/ 2147483646 w 283"/>
              <a:gd name="T5" fmla="*/ 2147483646 h 702"/>
              <a:gd name="T6" fmla="*/ 2147483646 w 283"/>
              <a:gd name="T7" fmla="*/ 2147483646 h 702"/>
              <a:gd name="T8" fmla="*/ 2147483646 w 283"/>
              <a:gd name="T9" fmla="*/ 2147483646 h 702"/>
              <a:gd name="T10" fmla="*/ 2147483646 w 283"/>
              <a:gd name="T11" fmla="*/ 2147483646 h 702"/>
              <a:gd name="T12" fmla="*/ 2147483646 w 283"/>
              <a:gd name="T13" fmla="*/ 2147483646 h 702"/>
              <a:gd name="T14" fmla="*/ 2147483646 w 283"/>
              <a:gd name="T15" fmla="*/ 2147483646 h 702"/>
              <a:gd name="T16" fmla="*/ 2147483646 w 283"/>
              <a:gd name="T17" fmla="*/ 2147483646 h 702"/>
              <a:gd name="T18" fmla="*/ 2147483646 w 283"/>
              <a:gd name="T19" fmla="*/ 2147483646 h 702"/>
              <a:gd name="T20" fmla="*/ 2147483646 w 283"/>
              <a:gd name="T21" fmla="*/ 2147483646 h 702"/>
              <a:gd name="T22" fmla="*/ 2147483646 w 283"/>
              <a:gd name="T23" fmla="*/ 2147483646 h 702"/>
              <a:gd name="T24" fmla="*/ 2147483646 w 283"/>
              <a:gd name="T25" fmla="*/ 2147483646 h 702"/>
              <a:gd name="T26" fmla="*/ 2147483646 w 283"/>
              <a:gd name="T27" fmla="*/ 2147483646 h 702"/>
              <a:gd name="T28" fmla="*/ 2147483646 w 283"/>
              <a:gd name="T29" fmla="*/ 2147483646 h 702"/>
              <a:gd name="T30" fmla="*/ 2147483646 w 283"/>
              <a:gd name="T31" fmla="*/ 2147483646 h 702"/>
              <a:gd name="T32" fmla="*/ 2147483646 w 283"/>
              <a:gd name="T33" fmla="*/ 2147483646 h 702"/>
              <a:gd name="T34" fmla="*/ 2147483646 w 283"/>
              <a:gd name="T35" fmla="*/ 0 h 702"/>
              <a:gd name="T36" fmla="*/ 2147483646 w 283"/>
              <a:gd name="T37" fmla="*/ 2147483646 h 702"/>
              <a:gd name="T38" fmla="*/ 2147483646 w 283"/>
              <a:gd name="T39" fmla="*/ 2147483646 h 702"/>
              <a:gd name="T40" fmla="*/ 2147483646 w 283"/>
              <a:gd name="T41" fmla="*/ 2147483646 h 702"/>
              <a:gd name="T42" fmla="*/ 2147483646 w 283"/>
              <a:gd name="T43" fmla="*/ 2147483646 h 702"/>
              <a:gd name="T44" fmla="*/ 2147483646 w 283"/>
              <a:gd name="T45" fmla="*/ 2147483646 h 702"/>
              <a:gd name="T46" fmla="*/ 0 w 283"/>
              <a:gd name="T47" fmla="*/ 2147483646 h 702"/>
              <a:gd name="T48" fmla="*/ 0 w 283"/>
              <a:gd name="T49" fmla="*/ 2147483646 h 702"/>
              <a:gd name="T50" fmla="*/ 2147483646 w 283"/>
              <a:gd name="T51" fmla="*/ 2147483646 h 702"/>
              <a:gd name="T52" fmla="*/ 2147483646 w 283"/>
              <a:gd name="T53" fmla="*/ 2147483646 h 702"/>
              <a:gd name="T54" fmla="*/ 2147483646 w 283"/>
              <a:gd name="T55" fmla="*/ 2147483646 h 702"/>
              <a:gd name="T56" fmla="*/ 2147483646 w 283"/>
              <a:gd name="T57" fmla="*/ 2147483646 h 702"/>
              <a:gd name="T58" fmla="*/ 2147483646 w 283"/>
              <a:gd name="T59" fmla="*/ 2147483646 h 702"/>
              <a:gd name="T60" fmla="*/ 2147483646 w 283"/>
              <a:gd name="T61" fmla="*/ 2147483646 h 702"/>
              <a:gd name="T62" fmla="*/ 2147483646 w 283"/>
              <a:gd name="T63" fmla="*/ 2147483646 h 702"/>
              <a:gd name="T64" fmla="*/ 2147483646 w 283"/>
              <a:gd name="T65" fmla="*/ 2147483646 h 702"/>
              <a:gd name="T66" fmla="*/ 2147483646 w 283"/>
              <a:gd name="T67" fmla="*/ 2147483646 h 702"/>
              <a:gd name="T68" fmla="*/ 2147483646 w 283"/>
              <a:gd name="T69" fmla="*/ 2147483646 h 702"/>
              <a:gd name="T70" fmla="*/ 2147483646 w 283"/>
              <a:gd name="T71" fmla="*/ 2147483646 h 702"/>
              <a:gd name="T72" fmla="*/ 2147483646 w 283"/>
              <a:gd name="T73" fmla="*/ 2147483646 h 702"/>
              <a:gd name="T74" fmla="*/ 2147483646 w 283"/>
              <a:gd name="T75" fmla="*/ 2147483646 h 7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3" h="702">
                <a:moveTo>
                  <a:pt x="283" y="667"/>
                </a:moveTo>
                <a:lnTo>
                  <a:pt x="283" y="667"/>
                </a:lnTo>
                <a:lnTo>
                  <a:pt x="261" y="650"/>
                </a:lnTo>
                <a:lnTo>
                  <a:pt x="242" y="633"/>
                </a:lnTo>
                <a:lnTo>
                  <a:pt x="222" y="613"/>
                </a:lnTo>
                <a:lnTo>
                  <a:pt x="205" y="594"/>
                </a:lnTo>
                <a:lnTo>
                  <a:pt x="188" y="573"/>
                </a:lnTo>
                <a:lnTo>
                  <a:pt x="174" y="551"/>
                </a:lnTo>
                <a:lnTo>
                  <a:pt x="159" y="528"/>
                </a:lnTo>
                <a:lnTo>
                  <a:pt x="147" y="505"/>
                </a:lnTo>
                <a:lnTo>
                  <a:pt x="135" y="480"/>
                </a:lnTo>
                <a:lnTo>
                  <a:pt x="125" y="456"/>
                </a:lnTo>
                <a:lnTo>
                  <a:pt x="118" y="429"/>
                </a:lnTo>
                <a:lnTo>
                  <a:pt x="111" y="403"/>
                </a:lnTo>
                <a:lnTo>
                  <a:pt x="106" y="376"/>
                </a:lnTo>
                <a:lnTo>
                  <a:pt x="102" y="349"/>
                </a:lnTo>
                <a:lnTo>
                  <a:pt x="101" y="320"/>
                </a:lnTo>
                <a:lnTo>
                  <a:pt x="101" y="292"/>
                </a:lnTo>
                <a:lnTo>
                  <a:pt x="102" y="268"/>
                </a:lnTo>
                <a:lnTo>
                  <a:pt x="105" y="243"/>
                </a:lnTo>
                <a:lnTo>
                  <a:pt x="108" y="220"/>
                </a:lnTo>
                <a:lnTo>
                  <a:pt x="114" y="197"/>
                </a:lnTo>
                <a:lnTo>
                  <a:pt x="120" y="174"/>
                </a:lnTo>
                <a:lnTo>
                  <a:pt x="128" y="152"/>
                </a:lnTo>
                <a:lnTo>
                  <a:pt x="136" y="131"/>
                </a:lnTo>
                <a:lnTo>
                  <a:pt x="146" y="110"/>
                </a:lnTo>
                <a:lnTo>
                  <a:pt x="135" y="99"/>
                </a:lnTo>
                <a:lnTo>
                  <a:pt x="127" y="87"/>
                </a:lnTo>
                <a:lnTo>
                  <a:pt x="118" y="74"/>
                </a:lnTo>
                <a:lnTo>
                  <a:pt x="111" y="60"/>
                </a:lnTo>
                <a:lnTo>
                  <a:pt x="106" y="46"/>
                </a:lnTo>
                <a:lnTo>
                  <a:pt x="101" y="31"/>
                </a:lnTo>
                <a:lnTo>
                  <a:pt x="99" y="15"/>
                </a:lnTo>
                <a:lnTo>
                  <a:pt x="97" y="0"/>
                </a:lnTo>
                <a:lnTo>
                  <a:pt x="77" y="32"/>
                </a:lnTo>
                <a:lnTo>
                  <a:pt x="59" y="65"/>
                </a:lnTo>
                <a:lnTo>
                  <a:pt x="43" y="100"/>
                </a:lnTo>
                <a:lnTo>
                  <a:pt x="28" y="137"/>
                </a:lnTo>
                <a:lnTo>
                  <a:pt x="17" y="174"/>
                </a:lnTo>
                <a:lnTo>
                  <a:pt x="12" y="194"/>
                </a:lnTo>
                <a:lnTo>
                  <a:pt x="9" y="213"/>
                </a:lnTo>
                <a:lnTo>
                  <a:pt x="5" y="234"/>
                </a:lnTo>
                <a:lnTo>
                  <a:pt x="3" y="253"/>
                </a:lnTo>
                <a:lnTo>
                  <a:pt x="2" y="274"/>
                </a:lnTo>
                <a:lnTo>
                  <a:pt x="0" y="294"/>
                </a:lnTo>
                <a:lnTo>
                  <a:pt x="0" y="323"/>
                </a:lnTo>
                <a:lnTo>
                  <a:pt x="2" y="353"/>
                </a:lnTo>
                <a:lnTo>
                  <a:pt x="4" y="382"/>
                </a:lnTo>
                <a:lnTo>
                  <a:pt x="9" y="411"/>
                </a:lnTo>
                <a:lnTo>
                  <a:pt x="15" y="439"/>
                </a:lnTo>
                <a:lnTo>
                  <a:pt x="22" y="465"/>
                </a:lnTo>
                <a:lnTo>
                  <a:pt x="31" y="492"/>
                </a:lnTo>
                <a:lnTo>
                  <a:pt x="40" y="519"/>
                </a:lnTo>
                <a:lnTo>
                  <a:pt x="51" y="544"/>
                </a:lnTo>
                <a:lnTo>
                  <a:pt x="65" y="570"/>
                </a:lnTo>
                <a:lnTo>
                  <a:pt x="78" y="593"/>
                </a:lnTo>
                <a:lnTo>
                  <a:pt x="93" y="617"/>
                </a:lnTo>
                <a:lnTo>
                  <a:pt x="110" y="639"/>
                </a:lnTo>
                <a:lnTo>
                  <a:pt x="127" y="661"/>
                </a:lnTo>
                <a:lnTo>
                  <a:pt x="145" y="681"/>
                </a:lnTo>
                <a:lnTo>
                  <a:pt x="163" y="702"/>
                </a:lnTo>
                <a:lnTo>
                  <a:pt x="176" y="693"/>
                </a:lnTo>
                <a:lnTo>
                  <a:pt x="188" y="686"/>
                </a:lnTo>
                <a:lnTo>
                  <a:pt x="202" y="680"/>
                </a:lnTo>
                <a:lnTo>
                  <a:pt x="216" y="674"/>
                </a:lnTo>
                <a:lnTo>
                  <a:pt x="231" y="670"/>
                </a:lnTo>
                <a:lnTo>
                  <a:pt x="245" y="668"/>
                </a:lnTo>
                <a:lnTo>
                  <a:pt x="261" y="667"/>
                </a:lnTo>
                <a:lnTo>
                  <a:pt x="277" y="665"/>
                </a:lnTo>
                <a:lnTo>
                  <a:pt x="283" y="667"/>
                </a:lnTo>
                <a:close/>
              </a:path>
            </a:pathLst>
          </a:custGeom>
          <a:solidFill>
            <a:schemeClr val="accent4"/>
          </a:solidFill>
          <a:ln w="9525">
            <a:solidFill>
              <a:schemeClr val="bg1"/>
            </a:solidFill>
            <a:round/>
          </a:ln>
        </p:spPr>
        <p:txBody>
          <a:bodyPr/>
          <a:lstStyle/>
          <a:p>
            <a:endParaRPr lang="zh-CN" altLang="en-US"/>
          </a:p>
        </p:txBody>
      </p:sp>
      <p:sp>
        <p:nvSpPr>
          <p:cNvPr id="7" name="Ellipse 28"/>
          <p:cNvSpPr/>
          <p:nvPr/>
        </p:nvSpPr>
        <p:spPr>
          <a:xfrm>
            <a:off x="4351340" y="2321597"/>
            <a:ext cx="1563687" cy="1562100"/>
          </a:xfrm>
          <a:prstGeom prst="ellipse">
            <a:avLst/>
          </a:prstGeom>
          <a:noFill/>
          <a:ln w="76200">
            <a:solidFill>
              <a:srgbClr val="1983B7"/>
            </a:solidFill>
          </a:ln>
        </p:spPr>
        <p:txBody>
          <a:bodyPr anchor="ctr" anchorCtr="1"/>
          <a:lstStyle/>
          <a:p>
            <a:pPr algn="ctr">
              <a:defRPr/>
            </a:pPr>
            <a:r>
              <a:rPr lang="zh-CN" altLang="en-US" sz="1600" dirty="0">
                <a:solidFill>
                  <a:schemeClr val="bg1">
                    <a:lumMod val="50000"/>
                  </a:schemeClr>
                </a:solidFill>
                <a:latin typeface="+mn-ea"/>
              </a:rPr>
              <a:t>Advantage</a:t>
            </a:r>
            <a:endParaRPr lang="fr-FR" sz="1600" dirty="0">
              <a:solidFill>
                <a:schemeClr val="bg1">
                  <a:lumMod val="50000"/>
                </a:schemeClr>
              </a:solidFill>
              <a:latin typeface="+mn-ea"/>
            </a:endParaRPr>
          </a:p>
        </p:txBody>
      </p:sp>
      <p:sp>
        <p:nvSpPr>
          <p:cNvPr id="8" name="Freeform 95"/>
          <p:cNvSpPr/>
          <p:nvPr/>
        </p:nvSpPr>
        <p:spPr bwMode="auto">
          <a:xfrm flipH="1">
            <a:off x="4351339" y="2256511"/>
            <a:ext cx="487362" cy="490537"/>
          </a:xfrm>
          <a:custGeom>
            <a:avLst/>
            <a:gdLst>
              <a:gd name="T0" fmla="*/ 2147483646 w 275"/>
              <a:gd name="T1" fmla="*/ 2147483646 h 275"/>
              <a:gd name="T2" fmla="*/ 2147483646 w 275"/>
              <a:gd name="T3" fmla="*/ 2147483646 h 275"/>
              <a:gd name="T4" fmla="*/ 2147483646 w 275"/>
              <a:gd name="T5" fmla="*/ 2147483646 h 275"/>
              <a:gd name="T6" fmla="*/ 2147483646 w 275"/>
              <a:gd name="T7" fmla="*/ 2147483646 h 275"/>
              <a:gd name="T8" fmla="*/ 0 w 275"/>
              <a:gd name="T9" fmla="*/ 2147483646 h 275"/>
              <a:gd name="T10" fmla="*/ 2147483646 w 275"/>
              <a:gd name="T11" fmla="*/ 2147483646 h 275"/>
              <a:gd name="T12" fmla="*/ 2147483646 w 275"/>
              <a:gd name="T13" fmla="*/ 2147483646 h 275"/>
              <a:gd name="T14" fmla="*/ 2147483646 w 275"/>
              <a:gd name="T15" fmla="*/ 2147483646 h 275"/>
              <a:gd name="T16" fmla="*/ 2147483646 w 275"/>
              <a:gd name="T17" fmla="*/ 2147483646 h 275"/>
              <a:gd name="T18" fmla="*/ 2147483646 w 275"/>
              <a:gd name="T19" fmla="*/ 2147483646 h 275"/>
              <a:gd name="T20" fmla="*/ 2147483646 w 275"/>
              <a:gd name="T21" fmla="*/ 2147483646 h 275"/>
              <a:gd name="T22" fmla="*/ 2147483646 w 275"/>
              <a:gd name="T23" fmla="*/ 2147483646 h 275"/>
              <a:gd name="T24" fmla="*/ 2147483646 w 275"/>
              <a:gd name="T25" fmla="*/ 2147483646 h 275"/>
              <a:gd name="T26" fmla="*/ 2147483646 w 275"/>
              <a:gd name="T27" fmla="*/ 2147483646 h 275"/>
              <a:gd name="T28" fmla="*/ 2147483646 w 275"/>
              <a:gd name="T29" fmla="*/ 2147483646 h 275"/>
              <a:gd name="T30" fmla="*/ 2147483646 w 275"/>
              <a:gd name="T31" fmla="*/ 2147483646 h 275"/>
              <a:gd name="T32" fmla="*/ 2147483646 w 275"/>
              <a:gd name="T33" fmla="*/ 2147483646 h 275"/>
              <a:gd name="T34" fmla="*/ 2147483646 w 275"/>
              <a:gd name="T35" fmla="*/ 2147483646 h 275"/>
              <a:gd name="T36" fmla="*/ 2147483646 w 275"/>
              <a:gd name="T37" fmla="*/ 2147483646 h 275"/>
              <a:gd name="T38" fmla="*/ 2147483646 w 275"/>
              <a:gd name="T39" fmla="*/ 0 h 275"/>
              <a:gd name="T40" fmla="*/ 2147483646 w 275"/>
              <a:gd name="T41" fmla="*/ 0 h 275"/>
              <a:gd name="T42" fmla="*/ 2147483646 w 275"/>
              <a:gd name="T43" fmla="*/ 2147483646 h 275"/>
              <a:gd name="T44" fmla="*/ 2147483646 w 275"/>
              <a:gd name="T45" fmla="*/ 2147483646 h 275"/>
              <a:gd name="T46" fmla="*/ 2147483646 w 275"/>
              <a:gd name="T47" fmla="*/ 2147483646 h 275"/>
              <a:gd name="T48" fmla="*/ 2147483646 w 275"/>
              <a:gd name="T49" fmla="*/ 2147483646 h 275"/>
              <a:gd name="T50" fmla="*/ 2147483646 w 275"/>
              <a:gd name="T51" fmla="*/ 2147483646 h 275"/>
              <a:gd name="T52" fmla="*/ 2147483646 w 275"/>
              <a:gd name="T53" fmla="*/ 2147483646 h 275"/>
              <a:gd name="T54" fmla="*/ 2147483646 w 275"/>
              <a:gd name="T55" fmla="*/ 2147483646 h 275"/>
              <a:gd name="T56" fmla="*/ 2147483646 w 275"/>
              <a:gd name="T57" fmla="*/ 2147483646 h 275"/>
              <a:gd name="T58" fmla="*/ 2147483646 w 275"/>
              <a:gd name="T59" fmla="*/ 2147483646 h 275"/>
              <a:gd name="T60" fmla="*/ 2147483646 w 275"/>
              <a:gd name="T61" fmla="*/ 2147483646 h 275"/>
              <a:gd name="T62" fmla="*/ 2147483646 w 275"/>
              <a:gd name="T63" fmla="*/ 2147483646 h 275"/>
              <a:gd name="T64" fmla="*/ 2147483646 w 275"/>
              <a:gd name="T65" fmla="*/ 2147483646 h 275"/>
              <a:gd name="T66" fmla="*/ 2147483646 w 275"/>
              <a:gd name="T67" fmla="*/ 2147483646 h 275"/>
              <a:gd name="T68" fmla="*/ 2147483646 w 275"/>
              <a:gd name="T69" fmla="*/ 2147483646 h 275"/>
              <a:gd name="T70" fmla="*/ 2147483646 w 275"/>
              <a:gd name="T71" fmla="*/ 2147483646 h 275"/>
              <a:gd name="T72" fmla="*/ 2147483646 w 275"/>
              <a:gd name="T73" fmla="*/ 2147483646 h 275"/>
              <a:gd name="T74" fmla="*/ 2147483646 w 275"/>
              <a:gd name="T75" fmla="*/ 2147483646 h 275"/>
              <a:gd name="T76" fmla="*/ 2147483646 w 275"/>
              <a:gd name="T77" fmla="*/ 2147483646 h 27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5"/>
              <a:gd name="T118" fmla="*/ 0 h 275"/>
              <a:gd name="T119" fmla="*/ 275 w 275"/>
              <a:gd name="T120" fmla="*/ 275 h 27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5" h="275">
                <a:moveTo>
                  <a:pt x="117" y="275"/>
                </a:moveTo>
                <a:lnTo>
                  <a:pt x="117" y="275"/>
                </a:lnTo>
                <a:lnTo>
                  <a:pt x="96" y="274"/>
                </a:lnTo>
                <a:lnTo>
                  <a:pt x="77" y="271"/>
                </a:lnTo>
                <a:lnTo>
                  <a:pt x="60" y="267"/>
                </a:lnTo>
                <a:lnTo>
                  <a:pt x="45" y="262"/>
                </a:lnTo>
                <a:lnTo>
                  <a:pt x="32" y="257"/>
                </a:lnTo>
                <a:lnTo>
                  <a:pt x="24" y="252"/>
                </a:lnTo>
                <a:lnTo>
                  <a:pt x="14" y="247"/>
                </a:lnTo>
                <a:lnTo>
                  <a:pt x="0" y="239"/>
                </a:lnTo>
                <a:lnTo>
                  <a:pt x="16" y="234"/>
                </a:lnTo>
                <a:lnTo>
                  <a:pt x="28" y="229"/>
                </a:lnTo>
                <a:lnTo>
                  <a:pt x="39" y="224"/>
                </a:lnTo>
                <a:lnTo>
                  <a:pt x="32" y="214"/>
                </a:lnTo>
                <a:lnTo>
                  <a:pt x="26" y="206"/>
                </a:lnTo>
                <a:lnTo>
                  <a:pt x="21" y="196"/>
                </a:lnTo>
                <a:lnTo>
                  <a:pt x="16" y="185"/>
                </a:lnTo>
                <a:lnTo>
                  <a:pt x="11" y="172"/>
                </a:lnTo>
                <a:lnTo>
                  <a:pt x="8" y="160"/>
                </a:lnTo>
                <a:lnTo>
                  <a:pt x="7" y="146"/>
                </a:lnTo>
                <a:lnTo>
                  <a:pt x="5" y="133"/>
                </a:lnTo>
                <a:lnTo>
                  <a:pt x="7" y="120"/>
                </a:lnTo>
                <a:lnTo>
                  <a:pt x="8" y="108"/>
                </a:lnTo>
                <a:lnTo>
                  <a:pt x="11" y="94"/>
                </a:lnTo>
                <a:lnTo>
                  <a:pt x="16" y="82"/>
                </a:lnTo>
                <a:lnTo>
                  <a:pt x="21" y="71"/>
                </a:lnTo>
                <a:lnTo>
                  <a:pt x="28" y="59"/>
                </a:lnTo>
                <a:lnTo>
                  <a:pt x="36" y="49"/>
                </a:lnTo>
                <a:lnTo>
                  <a:pt x="44" y="40"/>
                </a:lnTo>
                <a:lnTo>
                  <a:pt x="54" y="30"/>
                </a:lnTo>
                <a:lnTo>
                  <a:pt x="65" y="23"/>
                </a:lnTo>
                <a:lnTo>
                  <a:pt x="76" y="15"/>
                </a:lnTo>
                <a:lnTo>
                  <a:pt x="89" y="9"/>
                </a:lnTo>
                <a:lnTo>
                  <a:pt x="101" y="6"/>
                </a:lnTo>
                <a:lnTo>
                  <a:pt x="113" y="2"/>
                </a:lnTo>
                <a:lnTo>
                  <a:pt x="127" y="0"/>
                </a:lnTo>
                <a:lnTo>
                  <a:pt x="140" y="0"/>
                </a:lnTo>
                <a:lnTo>
                  <a:pt x="150" y="0"/>
                </a:lnTo>
                <a:lnTo>
                  <a:pt x="161" y="1"/>
                </a:lnTo>
                <a:lnTo>
                  <a:pt x="170" y="3"/>
                </a:lnTo>
                <a:lnTo>
                  <a:pt x="180" y="6"/>
                </a:lnTo>
                <a:lnTo>
                  <a:pt x="198" y="12"/>
                </a:lnTo>
                <a:lnTo>
                  <a:pt x="215" y="22"/>
                </a:lnTo>
                <a:lnTo>
                  <a:pt x="230" y="34"/>
                </a:lnTo>
                <a:lnTo>
                  <a:pt x="244" y="48"/>
                </a:lnTo>
                <a:lnTo>
                  <a:pt x="249" y="56"/>
                </a:lnTo>
                <a:lnTo>
                  <a:pt x="255" y="64"/>
                </a:lnTo>
                <a:lnTo>
                  <a:pt x="260" y="74"/>
                </a:lnTo>
                <a:lnTo>
                  <a:pt x="264" y="82"/>
                </a:lnTo>
                <a:lnTo>
                  <a:pt x="269" y="96"/>
                </a:lnTo>
                <a:lnTo>
                  <a:pt x="272" y="109"/>
                </a:lnTo>
                <a:lnTo>
                  <a:pt x="273" y="122"/>
                </a:lnTo>
                <a:lnTo>
                  <a:pt x="275" y="134"/>
                </a:lnTo>
                <a:lnTo>
                  <a:pt x="273" y="148"/>
                </a:lnTo>
                <a:lnTo>
                  <a:pt x="272" y="161"/>
                </a:lnTo>
                <a:lnTo>
                  <a:pt x="269" y="173"/>
                </a:lnTo>
                <a:lnTo>
                  <a:pt x="264" y="185"/>
                </a:lnTo>
                <a:lnTo>
                  <a:pt x="259" y="197"/>
                </a:lnTo>
                <a:lnTo>
                  <a:pt x="252" y="208"/>
                </a:lnTo>
                <a:lnTo>
                  <a:pt x="244" y="218"/>
                </a:lnTo>
                <a:lnTo>
                  <a:pt x="236" y="229"/>
                </a:lnTo>
                <a:lnTo>
                  <a:pt x="226" y="237"/>
                </a:lnTo>
                <a:lnTo>
                  <a:pt x="215" y="245"/>
                </a:lnTo>
                <a:lnTo>
                  <a:pt x="204" y="252"/>
                </a:lnTo>
                <a:lnTo>
                  <a:pt x="192" y="258"/>
                </a:lnTo>
                <a:lnTo>
                  <a:pt x="185" y="260"/>
                </a:lnTo>
                <a:lnTo>
                  <a:pt x="168" y="267"/>
                </a:lnTo>
                <a:lnTo>
                  <a:pt x="152" y="271"/>
                </a:lnTo>
                <a:lnTo>
                  <a:pt x="134" y="274"/>
                </a:lnTo>
                <a:lnTo>
                  <a:pt x="117" y="275"/>
                </a:lnTo>
                <a:close/>
              </a:path>
            </a:pathLst>
          </a:custGeom>
          <a:solidFill>
            <a:srgbClr val="1983B7"/>
          </a:solidFill>
          <a:ln w="38100">
            <a:solidFill>
              <a:srgbClr val="F7F7F7"/>
            </a:solidFill>
            <a:round/>
          </a:ln>
        </p:spPr>
        <p:txBody>
          <a:bodyPr anchor="ctr" anchorCtr="1"/>
          <a:lstStyle>
            <a:lvl1pPr>
              <a:lnSpc>
                <a:spcPct val="90000"/>
              </a:lnSpc>
              <a:spcBef>
                <a:spcPts val="750"/>
              </a:spcBef>
              <a:buFont typeface="Arial" pitchFamily="34" charset="0"/>
              <a:buChar char="•"/>
              <a:defRPr sz="2100">
                <a:solidFill>
                  <a:schemeClr val="tx1"/>
                </a:solidFill>
                <a:latin typeface="Calibri" pitchFamily="34" charset="0"/>
                <a:ea typeface="宋体" pitchFamily="2" charset="-122"/>
              </a:defRPr>
            </a:lvl1pPr>
            <a:lvl2pPr marL="742950" indent="-285750">
              <a:lnSpc>
                <a:spcPct val="90000"/>
              </a:lnSpc>
              <a:spcBef>
                <a:spcPts val="375"/>
              </a:spcBef>
              <a:buFont typeface="Arial" pitchFamily="34" charset="0"/>
              <a:buChar char="•"/>
              <a:defRPr>
                <a:solidFill>
                  <a:schemeClr val="tx1"/>
                </a:solidFill>
                <a:latin typeface="Calibri" pitchFamily="34" charset="0"/>
                <a:ea typeface="宋体" pitchFamily="2" charset="-122"/>
              </a:defRPr>
            </a:lvl2pPr>
            <a:lvl3pPr marL="1143000" indent="-228600">
              <a:lnSpc>
                <a:spcPct val="90000"/>
              </a:lnSpc>
              <a:spcBef>
                <a:spcPts val="375"/>
              </a:spcBef>
              <a:buFont typeface="Arial" pitchFamily="34" charset="0"/>
              <a:buChar char="•"/>
              <a:defRPr sz="1500">
                <a:solidFill>
                  <a:schemeClr val="tx1"/>
                </a:solidFill>
                <a:latin typeface="Calibri" pitchFamily="34" charset="0"/>
                <a:ea typeface="宋体" pitchFamily="2" charset="-122"/>
              </a:defRPr>
            </a:lvl3pPr>
            <a:lvl4pPr marL="16002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4pPr>
            <a:lvl5pPr marL="20574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5pPr>
            <a:lvl6pPr marL="25146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6pPr>
            <a:lvl7pPr marL="29718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7pPr>
            <a:lvl8pPr marL="34290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8pPr>
            <a:lvl9pPr marL="38862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9pPr>
          </a:lstStyle>
          <a:p>
            <a:pPr eaLnBrk="1" hangingPunct="1">
              <a:lnSpc>
                <a:spcPct val="100000"/>
              </a:lnSpc>
              <a:spcBef>
                <a:spcPct val="0"/>
              </a:spcBef>
              <a:buFontTx/>
              <a:buNone/>
            </a:pPr>
            <a:r>
              <a:rPr lang="fr-FR" altLang="zh-CN" sz="2400" dirty="0">
                <a:solidFill>
                  <a:schemeClr val="bg1"/>
                </a:solidFill>
                <a:latin typeface="+mj-lt"/>
                <a:ea typeface="微软雅黑" pitchFamily="34" charset="-122"/>
              </a:rPr>
              <a:t>S</a:t>
            </a:r>
          </a:p>
        </p:txBody>
      </p:sp>
      <p:sp>
        <p:nvSpPr>
          <p:cNvPr id="9" name="Freeform 185"/>
          <p:cNvSpPr/>
          <p:nvPr/>
        </p:nvSpPr>
        <p:spPr bwMode="auto">
          <a:xfrm>
            <a:off x="4094164" y="2586711"/>
            <a:ext cx="501650" cy="1246187"/>
          </a:xfrm>
          <a:custGeom>
            <a:avLst/>
            <a:gdLst>
              <a:gd name="T0" fmla="*/ 2147483646 w 283"/>
              <a:gd name="T1" fmla="*/ 2147483646 h 702"/>
              <a:gd name="T2" fmla="*/ 2147483646 w 283"/>
              <a:gd name="T3" fmla="*/ 2147483646 h 702"/>
              <a:gd name="T4" fmla="*/ 2147483646 w 283"/>
              <a:gd name="T5" fmla="*/ 2147483646 h 702"/>
              <a:gd name="T6" fmla="*/ 2147483646 w 283"/>
              <a:gd name="T7" fmla="*/ 2147483646 h 702"/>
              <a:gd name="T8" fmla="*/ 2147483646 w 283"/>
              <a:gd name="T9" fmla="*/ 2147483646 h 702"/>
              <a:gd name="T10" fmla="*/ 2147483646 w 283"/>
              <a:gd name="T11" fmla="*/ 2147483646 h 702"/>
              <a:gd name="T12" fmla="*/ 2147483646 w 283"/>
              <a:gd name="T13" fmla="*/ 2147483646 h 702"/>
              <a:gd name="T14" fmla="*/ 2147483646 w 283"/>
              <a:gd name="T15" fmla="*/ 2147483646 h 702"/>
              <a:gd name="T16" fmla="*/ 2147483646 w 283"/>
              <a:gd name="T17" fmla="*/ 2147483646 h 702"/>
              <a:gd name="T18" fmla="*/ 2147483646 w 283"/>
              <a:gd name="T19" fmla="*/ 2147483646 h 702"/>
              <a:gd name="T20" fmla="*/ 2147483646 w 283"/>
              <a:gd name="T21" fmla="*/ 2147483646 h 702"/>
              <a:gd name="T22" fmla="*/ 2147483646 w 283"/>
              <a:gd name="T23" fmla="*/ 2147483646 h 702"/>
              <a:gd name="T24" fmla="*/ 2147483646 w 283"/>
              <a:gd name="T25" fmla="*/ 2147483646 h 702"/>
              <a:gd name="T26" fmla="*/ 2147483646 w 283"/>
              <a:gd name="T27" fmla="*/ 2147483646 h 702"/>
              <a:gd name="T28" fmla="*/ 2147483646 w 283"/>
              <a:gd name="T29" fmla="*/ 2147483646 h 702"/>
              <a:gd name="T30" fmla="*/ 2147483646 w 283"/>
              <a:gd name="T31" fmla="*/ 2147483646 h 702"/>
              <a:gd name="T32" fmla="*/ 2147483646 w 283"/>
              <a:gd name="T33" fmla="*/ 2147483646 h 702"/>
              <a:gd name="T34" fmla="*/ 2147483646 w 283"/>
              <a:gd name="T35" fmla="*/ 0 h 702"/>
              <a:gd name="T36" fmla="*/ 2147483646 w 283"/>
              <a:gd name="T37" fmla="*/ 2147483646 h 702"/>
              <a:gd name="T38" fmla="*/ 2147483646 w 283"/>
              <a:gd name="T39" fmla="*/ 2147483646 h 702"/>
              <a:gd name="T40" fmla="*/ 2147483646 w 283"/>
              <a:gd name="T41" fmla="*/ 2147483646 h 702"/>
              <a:gd name="T42" fmla="*/ 2147483646 w 283"/>
              <a:gd name="T43" fmla="*/ 2147483646 h 702"/>
              <a:gd name="T44" fmla="*/ 2147483646 w 283"/>
              <a:gd name="T45" fmla="*/ 2147483646 h 702"/>
              <a:gd name="T46" fmla="*/ 0 w 283"/>
              <a:gd name="T47" fmla="*/ 2147483646 h 702"/>
              <a:gd name="T48" fmla="*/ 0 w 283"/>
              <a:gd name="T49" fmla="*/ 2147483646 h 702"/>
              <a:gd name="T50" fmla="*/ 2147483646 w 283"/>
              <a:gd name="T51" fmla="*/ 2147483646 h 702"/>
              <a:gd name="T52" fmla="*/ 2147483646 w 283"/>
              <a:gd name="T53" fmla="*/ 2147483646 h 702"/>
              <a:gd name="T54" fmla="*/ 2147483646 w 283"/>
              <a:gd name="T55" fmla="*/ 2147483646 h 702"/>
              <a:gd name="T56" fmla="*/ 2147483646 w 283"/>
              <a:gd name="T57" fmla="*/ 2147483646 h 702"/>
              <a:gd name="T58" fmla="*/ 2147483646 w 283"/>
              <a:gd name="T59" fmla="*/ 2147483646 h 702"/>
              <a:gd name="T60" fmla="*/ 2147483646 w 283"/>
              <a:gd name="T61" fmla="*/ 2147483646 h 702"/>
              <a:gd name="T62" fmla="*/ 2147483646 w 283"/>
              <a:gd name="T63" fmla="*/ 2147483646 h 702"/>
              <a:gd name="T64" fmla="*/ 2147483646 w 283"/>
              <a:gd name="T65" fmla="*/ 2147483646 h 702"/>
              <a:gd name="T66" fmla="*/ 2147483646 w 283"/>
              <a:gd name="T67" fmla="*/ 2147483646 h 702"/>
              <a:gd name="T68" fmla="*/ 2147483646 w 283"/>
              <a:gd name="T69" fmla="*/ 2147483646 h 702"/>
              <a:gd name="T70" fmla="*/ 2147483646 w 283"/>
              <a:gd name="T71" fmla="*/ 2147483646 h 702"/>
              <a:gd name="T72" fmla="*/ 2147483646 w 283"/>
              <a:gd name="T73" fmla="*/ 2147483646 h 702"/>
              <a:gd name="T74" fmla="*/ 2147483646 w 283"/>
              <a:gd name="T75" fmla="*/ 2147483646 h 7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3" h="702">
                <a:moveTo>
                  <a:pt x="283" y="667"/>
                </a:moveTo>
                <a:lnTo>
                  <a:pt x="283" y="667"/>
                </a:lnTo>
                <a:lnTo>
                  <a:pt x="261" y="650"/>
                </a:lnTo>
                <a:lnTo>
                  <a:pt x="242" y="633"/>
                </a:lnTo>
                <a:lnTo>
                  <a:pt x="222" y="613"/>
                </a:lnTo>
                <a:lnTo>
                  <a:pt x="205" y="594"/>
                </a:lnTo>
                <a:lnTo>
                  <a:pt x="188" y="573"/>
                </a:lnTo>
                <a:lnTo>
                  <a:pt x="174" y="551"/>
                </a:lnTo>
                <a:lnTo>
                  <a:pt x="159" y="528"/>
                </a:lnTo>
                <a:lnTo>
                  <a:pt x="147" y="505"/>
                </a:lnTo>
                <a:lnTo>
                  <a:pt x="135" y="480"/>
                </a:lnTo>
                <a:lnTo>
                  <a:pt x="125" y="456"/>
                </a:lnTo>
                <a:lnTo>
                  <a:pt x="118" y="429"/>
                </a:lnTo>
                <a:lnTo>
                  <a:pt x="111" y="403"/>
                </a:lnTo>
                <a:lnTo>
                  <a:pt x="106" y="376"/>
                </a:lnTo>
                <a:lnTo>
                  <a:pt x="102" y="349"/>
                </a:lnTo>
                <a:lnTo>
                  <a:pt x="101" y="320"/>
                </a:lnTo>
                <a:lnTo>
                  <a:pt x="101" y="292"/>
                </a:lnTo>
                <a:lnTo>
                  <a:pt x="102" y="268"/>
                </a:lnTo>
                <a:lnTo>
                  <a:pt x="105" y="243"/>
                </a:lnTo>
                <a:lnTo>
                  <a:pt x="108" y="220"/>
                </a:lnTo>
                <a:lnTo>
                  <a:pt x="114" y="197"/>
                </a:lnTo>
                <a:lnTo>
                  <a:pt x="120" y="174"/>
                </a:lnTo>
                <a:lnTo>
                  <a:pt x="128" y="152"/>
                </a:lnTo>
                <a:lnTo>
                  <a:pt x="136" y="131"/>
                </a:lnTo>
                <a:lnTo>
                  <a:pt x="146" y="110"/>
                </a:lnTo>
                <a:lnTo>
                  <a:pt x="135" y="99"/>
                </a:lnTo>
                <a:lnTo>
                  <a:pt x="127" y="87"/>
                </a:lnTo>
                <a:lnTo>
                  <a:pt x="118" y="74"/>
                </a:lnTo>
                <a:lnTo>
                  <a:pt x="111" y="60"/>
                </a:lnTo>
                <a:lnTo>
                  <a:pt x="106" y="46"/>
                </a:lnTo>
                <a:lnTo>
                  <a:pt x="101" y="31"/>
                </a:lnTo>
                <a:lnTo>
                  <a:pt x="99" y="15"/>
                </a:lnTo>
                <a:lnTo>
                  <a:pt x="97" y="0"/>
                </a:lnTo>
                <a:lnTo>
                  <a:pt x="77" y="32"/>
                </a:lnTo>
                <a:lnTo>
                  <a:pt x="59" y="65"/>
                </a:lnTo>
                <a:lnTo>
                  <a:pt x="43" y="100"/>
                </a:lnTo>
                <a:lnTo>
                  <a:pt x="28" y="137"/>
                </a:lnTo>
                <a:lnTo>
                  <a:pt x="17" y="174"/>
                </a:lnTo>
                <a:lnTo>
                  <a:pt x="12" y="194"/>
                </a:lnTo>
                <a:lnTo>
                  <a:pt x="9" y="213"/>
                </a:lnTo>
                <a:lnTo>
                  <a:pt x="5" y="234"/>
                </a:lnTo>
                <a:lnTo>
                  <a:pt x="3" y="253"/>
                </a:lnTo>
                <a:lnTo>
                  <a:pt x="2" y="274"/>
                </a:lnTo>
                <a:lnTo>
                  <a:pt x="0" y="294"/>
                </a:lnTo>
                <a:lnTo>
                  <a:pt x="0" y="323"/>
                </a:lnTo>
                <a:lnTo>
                  <a:pt x="2" y="353"/>
                </a:lnTo>
                <a:lnTo>
                  <a:pt x="4" y="382"/>
                </a:lnTo>
                <a:lnTo>
                  <a:pt x="9" y="411"/>
                </a:lnTo>
                <a:lnTo>
                  <a:pt x="15" y="439"/>
                </a:lnTo>
                <a:lnTo>
                  <a:pt x="22" y="465"/>
                </a:lnTo>
                <a:lnTo>
                  <a:pt x="31" y="492"/>
                </a:lnTo>
                <a:lnTo>
                  <a:pt x="40" y="519"/>
                </a:lnTo>
                <a:lnTo>
                  <a:pt x="51" y="544"/>
                </a:lnTo>
                <a:lnTo>
                  <a:pt x="65" y="570"/>
                </a:lnTo>
                <a:lnTo>
                  <a:pt x="78" y="593"/>
                </a:lnTo>
                <a:lnTo>
                  <a:pt x="93" y="617"/>
                </a:lnTo>
                <a:lnTo>
                  <a:pt x="110" y="639"/>
                </a:lnTo>
                <a:lnTo>
                  <a:pt x="127" y="661"/>
                </a:lnTo>
                <a:lnTo>
                  <a:pt x="145" y="681"/>
                </a:lnTo>
                <a:lnTo>
                  <a:pt x="163" y="702"/>
                </a:lnTo>
                <a:lnTo>
                  <a:pt x="176" y="693"/>
                </a:lnTo>
                <a:lnTo>
                  <a:pt x="188" y="686"/>
                </a:lnTo>
                <a:lnTo>
                  <a:pt x="202" y="680"/>
                </a:lnTo>
                <a:lnTo>
                  <a:pt x="216" y="674"/>
                </a:lnTo>
                <a:lnTo>
                  <a:pt x="231" y="670"/>
                </a:lnTo>
                <a:lnTo>
                  <a:pt x="245" y="668"/>
                </a:lnTo>
                <a:lnTo>
                  <a:pt x="261" y="667"/>
                </a:lnTo>
                <a:lnTo>
                  <a:pt x="277" y="665"/>
                </a:lnTo>
                <a:lnTo>
                  <a:pt x="283" y="667"/>
                </a:lnTo>
                <a:close/>
              </a:path>
            </a:pathLst>
          </a:custGeom>
          <a:solidFill>
            <a:srgbClr val="1983B7"/>
          </a:solidFill>
          <a:ln w="9525">
            <a:solidFill>
              <a:schemeClr val="bg1"/>
            </a:solidFill>
            <a:round/>
          </a:ln>
        </p:spPr>
        <p:txBody>
          <a:bodyPr/>
          <a:lstStyle/>
          <a:p>
            <a:endParaRPr lang="zh-CN" altLang="en-US"/>
          </a:p>
        </p:txBody>
      </p:sp>
      <p:sp>
        <p:nvSpPr>
          <p:cNvPr id="10" name="Ellipse 28"/>
          <p:cNvSpPr/>
          <p:nvPr/>
        </p:nvSpPr>
        <p:spPr>
          <a:xfrm>
            <a:off x="6208714" y="4267872"/>
            <a:ext cx="1562100" cy="1562100"/>
          </a:xfrm>
          <a:prstGeom prst="ellipse">
            <a:avLst/>
          </a:prstGeom>
          <a:noFill/>
          <a:ln w="76200">
            <a:solidFill>
              <a:srgbClr val="1983B7"/>
            </a:solidFill>
          </a:ln>
        </p:spPr>
        <p:txBody>
          <a:bodyPr anchor="ctr" anchorCtr="1"/>
          <a:lstStyle/>
          <a:p>
            <a:pPr algn="ctr">
              <a:defRPr/>
            </a:pPr>
            <a:r>
              <a:rPr lang="zh-CN" altLang="en-US" sz="2400" dirty="0">
                <a:solidFill>
                  <a:schemeClr val="bg1">
                    <a:lumMod val="50000"/>
                  </a:schemeClr>
                </a:solidFill>
                <a:latin typeface="+mn-ea"/>
              </a:rPr>
              <a:t>Threat</a:t>
            </a:r>
            <a:endParaRPr lang="fr-FR" altLang="zh-CN" sz="2400" dirty="0">
              <a:solidFill>
                <a:schemeClr val="bg1">
                  <a:lumMod val="50000"/>
                </a:schemeClr>
              </a:solidFill>
              <a:latin typeface="+mn-ea"/>
            </a:endParaRPr>
          </a:p>
        </p:txBody>
      </p:sp>
      <p:sp>
        <p:nvSpPr>
          <p:cNvPr id="11" name="Freeform 95"/>
          <p:cNvSpPr/>
          <p:nvPr/>
        </p:nvSpPr>
        <p:spPr bwMode="auto">
          <a:xfrm>
            <a:off x="7285040" y="4202786"/>
            <a:ext cx="485775" cy="490537"/>
          </a:xfrm>
          <a:custGeom>
            <a:avLst/>
            <a:gdLst>
              <a:gd name="T0" fmla="*/ 117 w 275"/>
              <a:gd name="T1" fmla="*/ 275 h 275"/>
              <a:gd name="T2" fmla="*/ 77 w 275"/>
              <a:gd name="T3" fmla="*/ 271 h 275"/>
              <a:gd name="T4" fmla="*/ 45 w 275"/>
              <a:gd name="T5" fmla="*/ 262 h 275"/>
              <a:gd name="T6" fmla="*/ 24 w 275"/>
              <a:gd name="T7" fmla="*/ 252 h 275"/>
              <a:gd name="T8" fmla="*/ 0 w 275"/>
              <a:gd name="T9" fmla="*/ 239 h 275"/>
              <a:gd name="T10" fmla="*/ 16 w 275"/>
              <a:gd name="T11" fmla="*/ 234 h 275"/>
              <a:gd name="T12" fmla="*/ 39 w 275"/>
              <a:gd name="T13" fmla="*/ 224 h 275"/>
              <a:gd name="T14" fmla="*/ 32 w 275"/>
              <a:gd name="T15" fmla="*/ 214 h 275"/>
              <a:gd name="T16" fmla="*/ 21 w 275"/>
              <a:gd name="T17" fmla="*/ 196 h 275"/>
              <a:gd name="T18" fmla="*/ 16 w 275"/>
              <a:gd name="T19" fmla="*/ 185 h 275"/>
              <a:gd name="T20" fmla="*/ 8 w 275"/>
              <a:gd name="T21" fmla="*/ 160 h 275"/>
              <a:gd name="T22" fmla="*/ 5 w 275"/>
              <a:gd name="T23" fmla="*/ 133 h 275"/>
              <a:gd name="T24" fmla="*/ 8 w 275"/>
              <a:gd name="T25" fmla="*/ 108 h 275"/>
              <a:gd name="T26" fmla="*/ 16 w 275"/>
              <a:gd name="T27" fmla="*/ 82 h 275"/>
              <a:gd name="T28" fmla="*/ 28 w 275"/>
              <a:gd name="T29" fmla="*/ 59 h 275"/>
              <a:gd name="T30" fmla="*/ 44 w 275"/>
              <a:gd name="T31" fmla="*/ 40 h 275"/>
              <a:gd name="T32" fmla="*/ 65 w 275"/>
              <a:gd name="T33" fmla="*/ 23 h 275"/>
              <a:gd name="T34" fmla="*/ 89 w 275"/>
              <a:gd name="T35" fmla="*/ 9 h 275"/>
              <a:gd name="T36" fmla="*/ 101 w 275"/>
              <a:gd name="T37" fmla="*/ 6 h 275"/>
              <a:gd name="T38" fmla="*/ 127 w 275"/>
              <a:gd name="T39" fmla="*/ 0 h 275"/>
              <a:gd name="T40" fmla="*/ 140 w 275"/>
              <a:gd name="T41" fmla="*/ 0 h 275"/>
              <a:gd name="T42" fmla="*/ 161 w 275"/>
              <a:gd name="T43" fmla="*/ 1 h 275"/>
              <a:gd name="T44" fmla="*/ 180 w 275"/>
              <a:gd name="T45" fmla="*/ 6 h 275"/>
              <a:gd name="T46" fmla="*/ 215 w 275"/>
              <a:gd name="T47" fmla="*/ 22 h 275"/>
              <a:gd name="T48" fmla="*/ 244 w 275"/>
              <a:gd name="T49" fmla="*/ 48 h 275"/>
              <a:gd name="T50" fmla="*/ 255 w 275"/>
              <a:gd name="T51" fmla="*/ 64 h 275"/>
              <a:gd name="T52" fmla="*/ 264 w 275"/>
              <a:gd name="T53" fmla="*/ 82 h 275"/>
              <a:gd name="T54" fmla="*/ 269 w 275"/>
              <a:gd name="T55" fmla="*/ 96 h 275"/>
              <a:gd name="T56" fmla="*/ 273 w 275"/>
              <a:gd name="T57" fmla="*/ 122 h 275"/>
              <a:gd name="T58" fmla="*/ 273 w 275"/>
              <a:gd name="T59" fmla="*/ 148 h 275"/>
              <a:gd name="T60" fmla="*/ 269 w 275"/>
              <a:gd name="T61" fmla="*/ 173 h 275"/>
              <a:gd name="T62" fmla="*/ 259 w 275"/>
              <a:gd name="T63" fmla="*/ 197 h 275"/>
              <a:gd name="T64" fmla="*/ 244 w 275"/>
              <a:gd name="T65" fmla="*/ 218 h 275"/>
              <a:gd name="T66" fmla="*/ 226 w 275"/>
              <a:gd name="T67" fmla="*/ 237 h 275"/>
              <a:gd name="T68" fmla="*/ 204 w 275"/>
              <a:gd name="T69" fmla="*/ 252 h 275"/>
              <a:gd name="T70" fmla="*/ 192 w 275"/>
              <a:gd name="T71" fmla="*/ 258 h 275"/>
              <a:gd name="T72" fmla="*/ 185 w 275"/>
              <a:gd name="T73" fmla="*/ 260 h 275"/>
              <a:gd name="T74" fmla="*/ 152 w 275"/>
              <a:gd name="T75" fmla="*/ 271 h 275"/>
              <a:gd name="T76" fmla="*/ 117 w 275"/>
              <a:gd name="T77"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5" h="275">
                <a:moveTo>
                  <a:pt x="117" y="275"/>
                </a:moveTo>
                <a:lnTo>
                  <a:pt x="117" y="275"/>
                </a:lnTo>
                <a:lnTo>
                  <a:pt x="96" y="274"/>
                </a:lnTo>
                <a:lnTo>
                  <a:pt x="77" y="271"/>
                </a:lnTo>
                <a:lnTo>
                  <a:pt x="60" y="267"/>
                </a:lnTo>
                <a:lnTo>
                  <a:pt x="45" y="262"/>
                </a:lnTo>
                <a:lnTo>
                  <a:pt x="32" y="257"/>
                </a:lnTo>
                <a:lnTo>
                  <a:pt x="24" y="252"/>
                </a:lnTo>
                <a:lnTo>
                  <a:pt x="14" y="247"/>
                </a:lnTo>
                <a:lnTo>
                  <a:pt x="0" y="239"/>
                </a:lnTo>
                <a:lnTo>
                  <a:pt x="16" y="234"/>
                </a:lnTo>
                <a:lnTo>
                  <a:pt x="16" y="234"/>
                </a:lnTo>
                <a:lnTo>
                  <a:pt x="28" y="229"/>
                </a:lnTo>
                <a:lnTo>
                  <a:pt x="39" y="224"/>
                </a:lnTo>
                <a:lnTo>
                  <a:pt x="39" y="224"/>
                </a:lnTo>
                <a:lnTo>
                  <a:pt x="32" y="214"/>
                </a:lnTo>
                <a:lnTo>
                  <a:pt x="26" y="206"/>
                </a:lnTo>
                <a:lnTo>
                  <a:pt x="21" y="196"/>
                </a:lnTo>
                <a:lnTo>
                  <a:pt x="16" y="185"/>
                </a:lnTo>
                <a:lnTo>
                  <a:pt x="16" y="185"/>
                </a:lnTo>
                <a:lnTo>
                  <a:pt x="11" y="172"/>
                </a:lnTo>
                <a:lnTo>
                  <a:pt x="8" y="160"/>
                </a:lnTo>
                <a:lnTo>
                  <a:pt x="7" y="146"/>
                </a:lnTo>
                <a:lnTo>
                  <a:pt x="5" y="133"/>
                </a:lnTo>
                <a:lnTo>
                  <a:pt x="7" y="120"/>
                </a:lnTo>
                <a:lnTo>
                  <a:pt x="8" y="108"/>
                </a:lnTo>
                <a:lnTo>
                  <a:pt x="11" y="94"/>
                </a:lnTo>
                <a:lnTo>
                  <a:pt x="16" y="82"/>
                </a:lnTo>
                <a:lnTo>
                  <a:pt x="21" y="71"/>
                </a:lnTo>
                <a:lnTo>
                  <a:pt x="28" y="59"/>
                </a:lnTo>
                <a:lnTo>
                  <a:pt x="36" y="49"/>
                </a:lnTo>
                <a:lnTo>
                  <a:pt x="44" y="40"/>
                </a:lnTo>
                <a:lnTo>
                  <a:pt x="54" y="30"/>
                </a:lnTo>
                <a:lnTo>
                  <a:pt x="65" y="23"/>
                </a:lnTo>
                <a:lnTo>
                  <a:pt x="76" y="15"/>
                </a:lnTo>
                <a:lnTo>
                  <a:pt x="89" y="9"/>
                </a:lnTo>
                <a:lnTo>
                  <a:pt x="89" y="9"/>
                </a:lnTo>
                <a:lnTo>
                  <a:pt x="101" y="6"/>
                </a:lnTo>
                <a:lnTo>
                  <a:pt x="113" y="2"/>
                </a:lnTo>
                <a:lnTo>
                  <a:pt x="127" y="0"/>
                </a:lnTo>
                <a:lnTo>
                  <a:pt x="140" y="0"/>
                </a:lnTo>
                <a:lnTo>
                  <a:pt x="140" y="0"/>
                </a:lnTo>
                <a:lnTo>
                  <a:pt x="150" y="0"/>
                </a:lnTo>
                <a:lnTo>
                  <a:pt x="161" y="1"/>
                </a:lnTo>
                <a:lnTo>
                  <a:pt x="170" y="3"/>
                </a:lnTo>
                <a:lnTo>
                  <a:pt x="180" y="6"/>
                </a:lnTo>
                <a:lnTo>
                  <a:pt x="198" y="12"/>
                </a:lnTo>
                <a:lnTo>
                  <a:pt x="215" y="22"/>
                </a:lnTo>
                <a:lnTo>
                  <a:pt x="230" y="34"/>
                </a:lnTo>
                <a:lnTo>
                  <a:pt x="244" y="48"/>
                </a:lnTo>
                <a:lnTo>
                  <a:pt x="249" y="56"/>
                </a:lnTo>
                <a:lnTo>
                  <a:pt x="255" y="64"/>
                </a:lnTo>
                <a:lnTo>
                  <a:pt x="260" y="74"/>
                </a:lnTo>
                <a:lnTo>
                  <a:pt x="264" y="82"/>
                </a:lnTo>
                <a:lnTo>
                  <a:pt x="264" y="82"/>
                </a:lnTo>
                <a:lnTo>
                  <a:pt x="269" y="96"/>
                </a:lnTo>
                <a:lnTo>
                  <a:pt x="272" y="109"/>
                </a:lnTo>
                <a:lnTo>
                  <a:pt x="273" y="122"/>
                </a:lnTo>
                <a:lnTo>
                  <a:pt x="275" y="134"/>
                </a:lnTo>
                <a:lnTo>
                  <a:pt x="273" y="148"/>
                </a:lnTo>
                <a:lnTo>
                  <a:pt x="272" y="161"/>
                </a:lnTo>
                <a:lnTo>
                  <a:pt x="269" y="173"/>
                </a:lnTo>
                <a:lnTo>
                  <a:pt x="264" y="185"/>
                </a:lnTo>
                <a:lnTo>
                  <a:pt x="259" y="197"/>
                </a:lnTo>
                <a:lnTo>
                  <a:pt x="252" y="208"/>
                </a:lnTo>
                <a:lnTo>
                  <a:pt x="244" y="218"/>
                </a:lnTo>
                <a:lnTo>
                  <a:pt x="236" y="229"/>
                </a:lnTo>
                <a:lnTo>
                  <a:pt x="226" y="237"/>
                </a:lnTo>
                <a:lnTo>
                  <a:pt x="215" y="245"/>
                </a:lnTo>
                <a:lnTo>
                  <a:pt x="204" y="252"/>
                </a:lnTo>
                <a:lnTo>
                  <a:pt x="192" y="258"/>
                </a:lnTo>
                <a:lnTo>
                  <a:pt x="192" y="258"/>
                </a:lnTo>
                <a:lnTo>
                  <a:pt x="185" y="260"/>
                </a:lnTo>
                <a:lnTo>
                  <a:pt x="185" y="260"/>
                </a:lnTo>
                <a:lnTo>
                  <a:pt x="168" y="267"/>
                </a:lnTo>
                <a:lnTo>
                  <a:pt x="152" y="271"/>
                </a:lnTo>
                <a:lnTo>
                  <a:pt x="134" y="274"/>
                </a:lnTo>
                <a:lnTo>
                  <a:pt x="117" y="275"/>
                </a:lnTo>
                <a:lnTo>
                  <a:pt x="117" y="275"/>
                </a:lnTo>
                <a:close/>
              </a:path>
            </a:pathLst>
          </a:custGeom>
          <a:solidFill>
            <a:srgbClr val="1983B7"/>
          </a:solidFill>
          <a:ln w="38100">
            <a:solidFill>
              <a:srgbClr val="F7F7F7"/>
            </a:solidFill>
            <a:round/>
          </a:ln>
        </p:spPr>
        <p:txBody>
          <a:bodyPr anchor="ctr" anchorCtr="1"/>
          <a:lstStyle/>
          <a:p>
            <a:pPr>
              <a:defRPr/>
            </a:pPr>
            <a:r>
              <a:rPr lang="fr-FR" sz="2400" dirty="0">
                <a:solidFill>
                  <a:schemeClr val="bg1"/>
                </a:solidFill>
                <a:latin typeface="+mj-lt"/>
              </a:rPr>
              <a:t>T</a:t>
            </a:r>
          </a:p>
        </p:txBody>
      </p:sp>
      <p:sp>
        <p:nvSpPr>
          <p:cNvPr id="12" name="Freeform 185"/>
          <p:cNvSpPr/>
          <p:nvPr/>
        </p:nvSpPr>
        <p:spPr bwMode="auto">
          <a:xfrm flipH="1">
            <a:off x="7527926" y="4532986"/>
            <a:ext cx="501650" cy="1246187"/>
          </a:xfrm>
          <a:custGeom>
            <a:avLst/>
            <a:gdLst>
              <a:gd name="T0" fmla="*/ 283 w 283"/>
              <a:gd name="T1" fmla="*/ 667 h 702"/>
              <a:gd name="T2" fmla="*/ 242 w 283"/>
              <a:gd name="T3" fmla="*/ 633 h 702"/>
              <a:gd name="T4" fmla="*/ 205 w 283"/>
              <a:gd name="T5" fmla="*/ 594 h 702"/>
              <a:gd name="T6" fmla="*/ 174 w 283"/>
              <a:gd name="T7" fmla="*/ 551 h 702"/>
              <a:gd name="T8" fmla="*/ 147 w 283"/>
              <a:gd name="T9" fmla="*/ 505 h 702"/>
              <a:gd name="T10" fmla="*/ 125 w 283"/>
              <a:gd name="T11" fmla="*/ 456 h 702"/>
              <a:gd name="T12" fmla="*/ 111 w 283"/>
              <a:gd name="T13" fmla="*/ 403 h 702"/>
              <a:gd name="T14" fmla="*/ 102 w 283"/>
              <a:gd name="T15" fmla="*/ 349 h 702"/>
              <a:gd name="T16" fmla="*/ 101 w 283"/>
              <a:gd name="T17" fmla="*/ 292 h 702"/>
              <a:gd name="T18" fmla="*/ 102 w 283"/>
              <a:gd name="T19" fmla="*/ 268 h 702"/>
              <a:gd name="T20" fmla="*/ 108 w 283"/>
              <a:gd name="T21" fmla="*/ 220 h 702"/>
              <a:gd name="T22" fmla="*/ 120 w 283"/>
              <a:gd name="T23" fmla="*/ 174 h 702"/>
              <a:gd name="T24" fmla="*/ 136 w 283"/>
              <a:gd name="T25" fmla="*/ 131 h 702"/>
              <a:gd name="T26" fmla="*/ 146 w 283"/>
              <a:gd name="T27" fmla="*/ 110 h 702"/>
              <a:gd name="T28" fmla="*/ 127 w 283"/>
              <a:gd name="T29" fmla="*/ 87 h 702"/>
              <a:gd name="T30" fmla="*/ 111 w 283"/>
              <a:gd name="T31" fmla="*/ 60 h 702"/>
              <a:gd name="T32" fmla="*/ 101 w 283"/>
              <a:gd name="T33" fmla="*/ 31 h 702"/>
              <a:gd name="T34" fmla="*/ 97 w 283"/>
              <a:gd name="T35" fmla="*/ 0 h 702"/>
              <a:gd name="T36" fmla="*/ 77 w 283"/>
              <a:gd name="T37" fmla="*/ 32 h 702"/>
              <a:gd name="T38" fmla="*/ 43 w 283"/>
              <a:gd name="T39" fmla="*/ 100 h 702"/>
              <a:gd name="T40" fmla="*/ 17 w 283"/>
              <a:gd name="T41" fmla="*/ 174 h 702"/>
              <a:gd name="T42" fmla="*/ 9 w 283"/>
              <a:gd name="T43" fmla="*/ 213 h 702"/>
              <a:gd name="T44" fmla="*/ 3 w 283"/>
              <a:gd name="T45" fmla="*/ 253 h 702"/>
              <a:gd name="T46" fmla="*/ 0 w 283"/>
              <a:gd name="T47" fmla="*/ 294 h 702"/>
              <a:gd name="T48" fmla="*/ 0 w 283"/>
              <a:gd name="T49" fmla="*/ 323 h 702"/>
              <a:gd name="T50" fmla="*/ 4 w 283"/>
              <a:gd name="T51" fmla="*/ 382 h 702"/>
              <a:gd name="T52" fmla="*/ 15 w 283"/>
              <a:gd name="T53" fmla="*/ 439 h 702"/>
              <a:gd name="T54" fmla="*/ 31 w 283"/>
              <a:gd name="T55" fmla="*/ 492 h 702"/>
              <a:gd name="T56" fmla="*/ 51 w 283"/>
              <a:gd name="T57" fmla="*/ 544 h 702"/>
              <a:gd name="T58" fmla="*/ 78 w 283"/>
              <a:gd name="T59" fmla="*/ 593 h 702"/>
              <a:gd name="T60" fmla="*/ 110 w 283"/>
              <a:gd name="T61" fmla="*/ 639 h 702"/>
              <a:gd name="T62" fmla="*/ 145 w 283"/>
              <a:gd name="T63" fmla="*/ 681 h 702"/>
              <a:gd name="T64" fmla="*/ 163 w 283"/>
              <a:gd name="T65" fmla="*/ 702 h 702"/>
              <a:gd name="T66" fmla="*/ 188 w 283"/>
              <a:gd name="T67" fmla="*/ 686 h 702"/>
              <a:gd name="T68" fmla="*/ 216 w 283"/>
              <a:gd name="T69" fmla="*/ 674 h 702"/>
              <a:gd name="T70" fmla="*/ 245 w 283"/>
              <a:gd name="T71" fmla="*/ 668 h 702"/>
              <a:gd name="T72" fmla="*/ 277 w 283"/>
              <a:gd name="T73" fmla="*/ 665 h 702"/>
              <a:gd name="T74" fmla="*/ 283 w 283"/>
              <a:gd name="T75" fmla="*/ 667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3" h="702">
                <a:moveTo>
                  <a:pt x="283" y="667"/>
                </a:moveTo>
                <a:lnTo>
                  <a:pt x="283" y="667"/>
                </a:lnTo>
                <a:lnTo>
                  <a:pt x="261" y="650"/>
                </a:lnTo>
                <a:lnTo>
                  <a:pt x="242" y="633"/>
                </a:lnTo>
                <a:lnTo>
                  <a:pt x="222" y="613"/>
                </a:lnTo>
                <a:lnTo>
                  <a:pt x="205" y="594"/>
                </a:lnTo>
                <a:lnTo>
                  <a:pt x="188" y="573"/>
                </a:lnTo>
                <a:lnTo>
                  <a:pt x="174" y="551"/>
                </a:lnTo>
                <a:lnTo>
                  <a:pt x="159" y="528"/>
                </a:lnTo>
                <a:lnTo>
                  <a:pt x="147" y="505"/>
                </a:lnTo>
                <a:lnTo>
                  <a:pt x="135" y="480"/>
                </a:lnTo>
                <a:lnTo>
                  <a:pt x="125" y="456"/>
                </a:lnTo>
                <a:lnTo>
                  <a:pt x="118" y="429"/>
                </a:lnTo>
                <a:lnTo>
                  <a:pt x="111" y="403"/>
                </a:lnTo>
                <a:lnTo>
                  <a:pt x="106" y="376"/>
                </a:lnTo>
                <a:lnTo>
                  <a:pt x="102" y="349"/>
                </a:lnTo>
                <a:lnTo>
                  <a:pt x="101" y="320"/>
                </a:lnTo>
                <a:lnTo>
                  <a:pt x="101" y="292"/>
                </a:lnTo>
                <a:lnTo>
                  <a:pt x="101" y="292"/>
                </a:lnTo>
                <a:lnTo>
                  <a:pt x="102" y="268"/>
                </a:lnTo>
                <a:lnTo>
                  <a:pt x="105" y="243"/>
                </a:lnTo>
                <a:lnTo>
                  <a:pt x="108" y="220"/>
                </a:lnTo>
                <a:lnTo>
                  <a:pt x="114" y="197"/>
                </a:lnTo>
                <a:lnTo>
                  <a:pt x="120" y="174"/>
                </a:lnTo>
                <a:lnTo>
                  <a:pt x="128" y="152"/>
                </a:lnTo>
                <a:lnTo>
                  <a:pt x="136" y="131"/>
                </a:lnTo>
                <a:lnTo>
                  <a:pt x="146" y="110"/>
                </a:lnTo>
                <a:lnTo>
                  <a:pt x="146" y="110"/>
                </a:lnTo>
                <a:lnTo>
                  <a:pt x="135" y="99"/>
                </a:lnTo>
                <a:lnTo>
                  <a:pt x="127" y="87"/>
                </a:lnTo>
                <a:lnTo>
                  <a:pt x="118" y="74"/>
                </a:lnTo>
                <a:lnTo>
                  <a:pt x="111" y="60"/>
                </a:lnTo>
                <a:lnTo>
                  <a:pt x="106" y="46"/>
                </a:lnTo>
                <a:lnTo>
                  <a:pt x="101" y="31"/>
                </a:lnTo>
                <a:lnTo>
                  <a:pt x="99" y="15"/>
                </a:lnTo>
                <a:lnTo>
                  <a:pt x="97" y="0"/>
                </a:lnTo>
                <a:lnTo>
                  <a:pt x="97" y="0"/>
                </a:lnTo>
                <a:lnTo>
                  <a:pt x="77" y="32"/>
                </a:lnTo>
                <a:lnTo>
                  <a:pt x="59" y="65"/>
                </a:lnTo>
                <a:lnTo>
                  <a:pt x="43" y="100"/>
                </a:lnTo>
                <a:lnTo>
                  <a:pt x="28" y="137"/>
                </a:lnTo>
                <a:lnTo>
                  <a:pt x="17" y="174"/>
                </a:lnTo>
                <a:lnTo>
                  <a:pt x="12" y="194"/>
                </a:lnTo>
                <a:lnTo>
                  <a:pt x="9" y="213"/>
                </a:lnTo>
                <a:lnTo>
                  <a:pt x="5" y="234"/>
                </a:lnTo>
                <a:lnTo>
                  <a:pt x="3" y="253"/>
                </a:lnTo>
                <a:lnTo>
                  <a:pt x="2" y="274"/>
                </a:lnTo>
                <a:lnTo>
                  <a:pt x="0" y="294"/>
                </a:lnTo>
                <a:lnTo>
                  <a:pt x="0" y="294"/>
                </a:lnTo>
                <a:lnTo>
                  <a:pt x="0" y="323"/>
                </a:lnTo>
                <a:lnTo>
                  <a:pt x="2" y="353"/>
                </a:lnTo>
                <a:lnTo>
                  <a:pt x="4" y="382"/>
                </a:lnTo>
                <a:lnTo>
                  <a:pt x="9" y="411"/>
                </a:lnTo>
                <a:lnTo>
                  <a:pt x="15" y="439"/>
                </a:lnTo>
                <a:lnTo>
                  <a:pt x="22" y="465"/>
                </a:lnTo>
                <a:lnTo>
                  <a:pt x="31" y="492"/>
                </a:lnTo>
                <a:lnTo>
                  <a:pt x="40" y="519"/>
                </a:lnTo>
                <a:lnTo>
                  <a:pt x="51" y="544"/>
                </a:lnTo>
                <a:lnTo>
                  <a:pt x="65" y="570"/>
                </a:lnTo>
                <a:lnTo>
                  <a:pt x="78" y="593"/>
                </a:lnTo>
                <a:lnTo>
                  <a:pt x="93" y="617"/>
                </a:lnTo>
                <a:lnTo>
                  <a:pt x="110" y="639"/>
                </a:lnTo>
                <a:lnTo>
                  <a:pt x="127" y="661"/>
                </a:lnTo>
                <a:lnTo>
                  <a:pt x="145" y="681"/>
                </a:lnTo>
                <a:lnTo>
                  <a:pt x="163" y="702"/>
                </a:lnTo>
                <a:lnTo>
                  <a:pt x="163" y="702"/>
                </a:lnTo>
                <a:lnTo>
                  <a:pt x="176" y="693"/>
                </a:lnTo>
                <a:lnTo>
                  <a:pt x="188" y="686"/>
                </a:lnTo>
                <a:lnTo>
                  <a:pt x="202" y="680"/>
                </a:lnTo>
                <a:lnTo>
                  <a:pt x="216" y="674"/>
                </a:lnTo>
                <a:lnTo>
                  <a:pt x="231" y="670"/>
                </a:lnTo>
                <a:lnTo>
                  <a:pt x="245" y="668"/>
                </a:lnTo>
                <a:lnTo>
                  <a:pt x="261" y="667"/>
                </a:lnTo>
                <a:lnTo>
                  <a:pt x="277" y="665"/>
                </a:lnTo>
                <a:lnTo>
                  <a:pt x="277" y="665"/>
                </a:lnTo>
                <a:lnTo>
                  <a:pt x="283" y="667"/>
                </a:lnTo>
                <a:lnTo>
                  <a:pt x="283" y="667"/>
                </a:lnTo>
                <a:close/>
              </a:path>
            </a:pathLst>
          </a:custGeom>
          <a:solidFill>
            <a:srgbClr val="1983B7"/>
          </a:solidFill>
          <a:ln w="9525">
            <a:solidFill>
              <a:schemeClr val="bg1"/>
            </a:solidFill>
            <a:round/>
          </a:ln>
        </p:spPr>
        <p:txBody>
          <a:bodyPr/>
          <a:lstStyle/>
          <a:p>
            <a:pPr>
              <a:defRPr/>
            </a:pPr>
            <a:endParaRPr lang="fr-FR" sz="500"/>
          </a:p>
        </p:txBody>
      </p:sp>
      <p:sp>
        <p:nvSpPr>
          <p:cNvPr id="13" name="Ellipse 28"/>
          <p:cNvSpPr/>
          <p:nvPr/>
        </p:nvSpPr>
        <p:spPr>
          <a:xfrm>
            <a:off x="4351340" y="4267872"/>
            <a:ext cx="1563687" cy="1562100"/>
          </a:xfrm>
          <a:prstGeom prst="ellipse">
            <a:avLst/>
          </a:prstGeom>
          <a:noFill/>
          <a:ln w="76200">
            <a:solidFill>
              <a:schemeClr val="accent4"/>
            </a:solidFill>
          </a:ln>
        </p:spPr>
        <p:txBody>
          <a:bodyPr anchor="ctr" anchorCtr="1"/>
          <a:lstStyle/>
          <a:p>
            <a:pPr algn="ctr">
              <a:defRPr/>
            </a:pPr>
            <a:r>
              <a:rPr lang="zh-CN" altLang="en-US" sz="1200" dirty="0">
                <a:solidFill>
                  <a:schemeClr val="bg1">
                    <a:lumMod val="50000"/>
                  </a:schemeClr>
                </a:solidFill>
                <a:latin typeface="+mn-ea"/>
              </a:rPr>
              <a:t>Opportunity</a:t>
            </a:r>
            <a:endParaRPr lang="fr-FR" altLang="zh-CN" sz="1200" dirty="0">
              <a:solidFill>
                <a:schemeClr val="bg1">
                  <a:lumMod val="50000"/>
                </a:schemeClr>
              </a:solidFill>
              <a:latin typeface="+mn-ea"/>
            </a:endParaRPr>
          </a:p>
        </p:txBody>
      </p:sp>
      <p:sp>
        <p:nvSpPr>
          <p:cNvPr id="14" name="Freeform 95"/>
          <p:cNvSpPr/>
          <p:nvPr/>
        </p:nvSpPr>
        <p:spPr bwMode="auto">
          <a:xfrm flipH="1">
            <a:off x="4351339" y="4202786"/>
            <a:ext cx="487362" cy="490537"/>
          </a:xfrm>
          <a:custGeom>
            <a:avLst/>
            <a:gdLst>
              <a:gd name="T0" fmla="*/ 117 w 275"/>
              <a:gd name="T1" fmla="*/ 275 h 275"/>
              <a:gd name="T2" fmla="*/ 77 w 275"/>
              <a:gd name="T3" fmla="*/ 271 h 275"/>
              <a:gd name="T4" fmla="*/ 45 w 275"/>
              <a:gd name="T5" fmla="*/ 262 h 275"/>
              <a:gd name="T6" fmla="*/ 24 w 275"/>
              <a:gd name="T7" fmla="*/ 252 h 275"/>
              <a:gd name="T8" fmla="*/ 0 w 275"/>
              <a:gd name="T9" fmla="*/ 239 h 275"/>
              <a:gd name="T10" fmla="*/ 16 w 275"/>
              <a:gd name="T11" fmla="*/ 234 h 275"/>
              <a:gd name="T12" fmla="*/ 39 w 275"/>
              <a:gd name="T13" fmla="*/ 224 h 275"/>
              <a:gd name="T14" fmla="*/ 32 w 275"/>
              <a:gd name="T15" fmla="*/ 214 h 275"/>
              <a:gd name="T16" fmla="*/ 21 w 275"/>
              <a:gd name="T17" fmla="*/ 196 h 275"/>
              <a:gd name="T18" fmla="*/ 16 w 275"/>
              <a:gd name="T19" fmla="*/ 185 h 275"/>
              <a:gd name="T20" fmla="*/ 8 w 275"/>
              <a:gd name="T21" fmla="*/ 160 h 275"/>
              <a:gd name="T22" fmla="*/ 5 w 275"/>
              <a:gd name="T23" fmla="*/ 133 h 275"/>
              <a:gd name="T24" fmla="*/ 8 w 275"/>
              <a:gd name="T25" fmla="*/ 108 h 275"/>
              <a:gd name="T26" fmla="*/ 16 w 275"/>
              <a:gd name="T27" fmla="*/ 82 h 275"/>
              <a:gd name="T28" fmla="*/ 28 w 275"/>
              <a:gd name="T29" fmla="*/ 59 h 275"/>
              <a:gd name="T30" fmla="*/ 44 w 275"/>
              <a:gd name="T31" fmla="*/ 40 h 275"/>
              <a:gd name="T32" fmla="*/ 65 w 275"/>
              <a:gd name="T33" fmla="*/ 23 h 275"/>
              <a:gd name="T34" fmla="*/ 89 w 275"/>
              <a:gd name="T35" fmla="*/ 9 h 275"/>
              <a:gd name="T36" fmla="*/ 101 w 275"/>
              <a:gd name="T37" fmla="*/ 6 h 275"/>
              <a:gd name="T38" fmla="*/ 127 w 275"/>
              <a:gd name="T39" fmla="*/ 0 h 275"/>
              <a:gd name="T40" fmla="*/ 140 w 275"/>
              <a:gd name="T41" fmla="*/ 0 h 275"/>
              <a:gd name="T42" fmla="*/ 161 w 275"/>
              <a:gd name="T43" fmla="*/ 1 h 275"/>
              <a:gd name="T44" fmla="*/ 180 w 275"/>
              <a:gd name="T45" fmla="*/ 6 h 275"/>
              <a:gd name="T46" fmla="*/ 215 w 275"/>
              <a:gd name="T47" fmla="*/ 22 h 275"/>
              <a:gd name="T48" fmla="*/ 244 w 275"/>
              <a:gd name="T49" fmla="*/ 48 h 275"/>
              <a:gd name="T50" fmla="*/ 255 w 275"/>
              <a:gd name="T51" fmla="*/ 64 h 275"/>
              <a:gd name="T52" fmla="*/ 264 w 275"/>
              <a:gd name="T53" fmla="*/ 82 h 275"/>
              <a:gd name="T54" fmla="*/ 269 w 275"/>
              <a:gd name="T55" fmla="*/ 96 h 275"/>
              <a:gd name="T56" fmla="*/ 273 w 275"/>
              <a:gd name="T57" fmla="*/ 122 h 275"/>
              <a:gd name="T58" fmla="*/ 273 w 275"/>
              <a:gd name="T59" fmla="*/ 148 h 275"/>
              <a:gd name="T60" fmla="*/ 269 w 275"/>
              <a:gd name="T61" fmla="*/ 173 h 275"/>
              <a:gd name="T62" fmla="*/ 259 w 275"/>
              <a:gd name="T63" fmla="*/ 197 h 275"/>
              <a:gd name="T64" fmla="*/ 244 w 275"/>
              <a:gd name="T65" fmla="*/ 218 h 275"/>
              <a:gd name="T66" fmla="*/ 226 w 275"/>
              <a:gd name="T67" fmla="*/ 237 h 275"/>
              <a:gd name="T68" fmla="*/ 204 w 275"/>
              <a:gd name="T69" fmla="*/ 252 h 275"/>
              <a:gd name="T70" fmla="*/ 192 w 275"/>
              <a:gd name="T71" fmla="*/ 258 h 275"/>
              <a:gd name="T72" fmla="*/ 185 w 275"/>
              <a:gd name="T73" fmla="*/ 260 h 275"/>
              <a:gd name="T74" fmla="*/ 152 w 275"/>
              <a:gd name="T75" fmla="*/ 271 h 275"/>
              <a:gd name="T76" fmla="*/ 117 w 275"/>
              <a:gd name="T77"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5" h="275">
                <a:moveTo>
                  <a:pt x="117" y="275"/>
                </a:moveTo>
                <a:lnTo>
                  <a:pt x="117" y="275"/>
                </a:lnTo>
                <a:lnTo>
                  <a:pt x="96" y="274"/>
                </a:lnTo>
                <a:lnTo>
                  <a:pt x="77" y="271"/>
                </a:lnTo>
                <a:lnTo>
                  <a:pt x="60" y="267"/>
                </a:lnTo>
                <a:lnTo>
                  <a:pt x="45" y="262"/>
                </a:lnTo>
                <a:lnTo>
                  <a:pt x="32" y="257"/>
                </a:lnTo>
                <a:lnTo>
                  <a:pt x="24" y="252"/>
                </a:lnTo>
                <a:lnTo>
                  <a:pt x="14" y="247"/>
                </a:lnTo>
                <a:lnTo>
                  <a:pt x="0" y="239"/>
                </a:lnTo>
                <a:lnTo>
                  <a:pt x="16" y="234"/>
                </a:lnTo>
                <a:lnTo>
                  <a:pt x="16" y="234"/>
                </a:lnTo>
                <a:lnTo>
                  <a:pt x="28" y="229"/>
                </a:lnTo>
                <a:lnTo>
                  <a:pt x="39" y="224"/>
                </a:lnTo>
                <a:lnTo>
                  <a:pt x="39" y="224"/>
                </a:lnTo>
                <a:lnTo>
                  <a:pt x="32" y="214"/>
                </a:lnTo>
                <a:lnTo>
                  <a:pt x="26" y="206"/>
                </a:lnTo>
                <a:lnTo>
                  <a:pt x="21" y="196"/>
                </a:lnTo>
                <a:lnTo>
                  <a:pt x="16" y="185"/>
                </a:lnTo>
                <a:lnTo>
                  <a:pt x="16" y="185"/>
                </a:lnTo>
                <a:lnTo>
                  <a:pt x="11" y="172"/>
                </a:lnTo>
                <a:lnTo>
                  <a:pt x="8" y="160"/>
                </a:lnTo>
                <a:lnTo>
                  <a:pt x="7" y="146"/>
                </a:lnTo>
                <a:lnTo>
                  <a:pt x="5" y="133"/>
                </a:lnTo>
                <a:lnTo>
                  <a:pt x="7" y="120"/>
                </a:lnTo>
                <a:lnTo>
                  <a:pt x="8" y="108"/>
                </a:lnTo>
                <a:lnTo>
                  <a:pt x="11" y="94"/>
                </a:lnTo>
                <a:lnTo>
                  <a:pt x="16" y="82"/>
                </a:lnTo>
                <a:lnTo>
                  <a:pt x="21" y="71"/>
                </a:lnTo>
                <a:lnTo>
                  <a:pt x="28" y="59"/>
                </a:lnTo>
                <a:lnTo>
                  <a:pt x="36" y="49"/>
                </a:lnTo>
                <a:lnTo>
                  <a:pt x="44" y="40"/>
                </a:lnTo>
                <a:lnTo>
                  <a:pt x="54" y="30"/>
                </a:lnTo>
                <a:lnTo>
                  <a:pt x="65" y="23"/>
                </a:lnTo>
                <a:lnTo>
                  <a:pt x="76" y="15"/>
                </a:lnTo>
                <a:lnTo>
                  <a:pt x="89" y="9"/>
                </a:lnTo>
                <a:lnTo>
                  <a:pt x="89" y="9"/>
                </a:lnTo>
                <a:lnTo>
                  <a:pt x="101" y="6"/>
                </a:lnTo>
                <a:lnTo>
                  <a:pt x="113" y="2"/>
                </a:lnTo>
                <a:lnTo>
                  <a:pt x="127" y="0"/>
                </a:lnTo>
                <a:lnTo>
                  <a:pt x="140" y="0"/>
                </a:lnTo>
                <a:lnTo>
                  <a:pt x="140" y="0"/>
                </a:lnTo>
                <a:lnTo>
                  <a:pt x="150" y="0"/>
                </a:lnTo>
                <a:lnTo>
                  <a:pt x="161" y="1"/>
                </a:lnTo>
                <a:lnTo>
                  <a:pt x="170" y="3"/>
                </a:lnTo>
                <a:lnTo>
                  <a:pt x="180" y="6"/>
                </a:lnTo>
                <a:lnTo>
                  <a:pt x="198" y="12"/>
                </a:lnTo>
                <a:lnTo>
                  <a:pt x="215" y="22"/>
                </a:lnTo>
                <a:lnTo>
                  <a:pt x="230" y="34"/>
                </a:lnTo>
                <a:lnTo>
                  <a:pt x="244" y="48"/>
                </a:lnTo>
                <a:lnTo>
                  <a:pt x="249" y="56"/>
                </a:lnTo>
                <a:lnTo>
                  <a:pt x="255" y="64"/>
                </a:lnTo>
                <a:lnTo>
                  <a:pt x="260" y="74"/>
                </a:lnTo>
                <a:lnTo>
                  <a:pt x="264" y="82"/>
                </a:lnTo>
                <a:lnTo>
                  <a:pt x="264" y="82"/>
                </a:lnTo>
                <a:lnTo>
                  <a:pt x="269" y="96"/>
                </a:lnTo>
                <a:lnTo>
                  <a:pt x="272" y="109"/>
                </a:lnTo>
                <a:lnTo>
                  <a:pt x="273" y="122"/>
                </a:lnTo>
                <a:lnTo>
                  <a:pt x="275" y="134"/>
                </a:lnTo>
                <a:lnTo>
                  <a:pt x="273" y="148"/>
                </a:lnTo>
                <a:lnTo>
                  <a:pt x="272" y="161"/>
                </a:lnTo>
                <a:lnTo>
                  <a:pt x="269" y="173"/>
                </a:lnTo>
                <a:lnTo>
                  <a:pt x="264" y="185"/>
                </a:lnTo>
                <a:lnTo>
                  <a:pt x="259" y="197"/>
                </a:lnTo>
                <a:lnTo>
                  <a:pt x="252" y="208"/>
                </a:lnTo>
                <a:lnTo>
                  <a:pt x="244" y="218"/>
                </a:lnTo>
                <a:lnTo>
                  <a:pt x="236" y="229"/>
                </a:lnTo>
                <a:lnTo>
                  <a:pt x="226" y="237"/>
                </a:lnTo>
                <a:lnTo>
                  <a:pt x="215" y="245"/>
                </a:lnTo>
                <a:lnTo>
                  <a:pt x="204" y="252"/>
                </a:lnTo>
                <a:lnTo>
                  <a:pt x="192" y="258"/>
                </a:lnTo>
                <a:lnTo>
                  <a:pt x="192" y="258"/>
                </a:lnTo>
                <a:lnTo>
                  <a:pt x="185" y="260"/>
                </a:lnTo>
                <a:lnTo>
                  <a:pt x="185" y="260"/>
                </a:lnTo>
                <a:lnTo>
                  <a:pt x="168" y="267"/>
                </a:lnTo>
                <a:lnTo>
                  <a:pt x="152" y="271"/>
                </a:lnTo>
                <a:lnTo>
                  <a:pt x="134" y="274"/>
                </a:lnTo>
                <a:lnTo>
                  <a:pt x="117" y="275"/>
                </a:lnTo>
                <a:lnTo>
                  <a:pt x="117" y="275"/>
                </a:lnTo>
                <a:close/>
              </a:path>
            </a:pathLst>
          </a:custGeom>
          <a:solidFill>
            <a:schemeClr val="accent4"/>
          </a:solidFill>
          <a:ln w="38100">
            <a:solidFill>
              <a:srgbClr val="F7F7F7"/>
            </a:solidFill>
            <a:round/>
          </a:ln>
        </p:spPr>
        <p:txBody>
          <a:bodyPr anchor="ctr" anchorCtr="1"/>
          <a:lstStyle/>
          <a:p>
            <a:pPr>
              <a:defRPr/>
            </a:pPr>
            <a:r>
              <a:rPr lang="fr-FR" sz="2400" dirty="0">
                <a:solidFill>
                  <a:schemeClr val="bg1"/>
                </a:solidFill>
                <a:latin typeface="+mj-lt"/>
              </a:rPr>
              <a:t>O</a:t>
            </a:r>
          </a:p>
        </p:txBody>
      </p:sp>
      <p:sp>
        <p:nvSpPr>
          <p:cNvPr id="15" name="Freeform 185"/>
          <p:cNvSpPr/>
          <p:nvPr/>
        </p:nvSpPr>
        <p:spPr bwMode="auto">
          <a:xfrm>
            <a:off x="4094164" y="4532986"/>
            <a:ext cx="501650" cy="1246187"/>
          </a:xfrm>
          <a:custGeom>
            <a:avLst/>
            <a:gdLst>
              <a:gd name="T0" fmla="*/ 283 w 283"/>
              <a:gd name="T1" fmla="*/ 667 h 702"/>
              <a:gd name="T2" fmla="*/ 242 w 283"/>
              <a:gd name="T3" fmla="*/ 633 h 702"/>
              <a:gd name="T4" fmla="*/ 205 w 283"/>
              <a:gd name="T5" fmla="*/ 594 h 702"/>
              <a:gd name="T6" fmla="*/ 174 w 283"/>
              <a:gd name="T7" fmla="*/ 551 h 702"/>
              <a:gd name="T8" fmla="*/ 147 w 283"/>
              <a:gd name="T9" fmla="*/ 505 h 702"/>
              <a:gd name="T10" fmla="*/ 125 w 283"/>
              <a:gd name="T11" fmla="*/ 456 h 702"/>
              <a:gd name="T12" fmla="*/ 111 w 283"/>
              <a:gd name="T13" fmla="*/ 403 h 702"/>
              <a:gd name="T14" fmla="*/ 102 w 283"/>
              <a:gd name="T15" fmla="*/ 349 h 702"/>
              <a:gd name="T16" fmla="*/ 101 w 283"/>
              <a:gd name="T17" fmla="*/ 292 h 702"/>
              <a:gd name="T18" fmla="*/ 102 w 283"/>
              <a:gd name="T19" fmla="*/ 268 h 702"/>
              <a:gd name="T20" fmla="*/ 108 w 283"/>
              <a:gd name="T21" fmla="*/ 220 h 702"/>
              <a:gd name="T22" fmla="*/ 120 w 283"/>
              <a:gd name="T23" fmla="*/ 174 h 702"/>
              <a:gd name="T24" fmla="*/ 136 w 283"/>
              <a:gd name="T25" fmla="*/ 131 h 702"/>
              <a:gd name="T26" fmla="*/ 146 w 283"/>
              <a:gd name="T27" fmla="*/ 110 h 702"/>
              <a:gd name="T28" fmla="*/ 127 w 283"/>
              <a:gd name="T29" fmla="*/ 87 h 702"/>
              <a:gd name="T30" fmla="*/ 111 w 283"/>
              <a:gd name="T31" fmla="*/ 60 h 702"/>
              <a:gd name="T32" fmla="*/ 101 w 283"/>
              <a:gd name="T33" fmla="*/ 31 h 702"/>
              <a:gd name="T34" fmla="*/ 97 w 283"/>
              <a:gd name="T35" fmla="*/ 0 h 702"/>
              <a:gd name="T36" fmla="*/ 77 w 283"/>
              <a:gd name="T37" fmla="*/ 32 h 702"/>
              <a:gd name="T38" fmla="*/ 43 w 283"/>
              <a:gd name="T39" fmla="*/ 100 h 702"/>
              <a:gd name="T40" fmla="*/ 17 w 283"/>
              <a:gd name="T41" fmla="*/ 174 h 702"/>
              <a:gd name="T42" fmla="*/ 9 w 283"/>
              <a:gd name="T43" fmla="*/ 213 h 702"/>
              <a:gd name="T44" fmla="*/ 3 w 283"/>
              <a:gd name="T45" fmla="*/ 253 h 702"/>
              <a:gd name="T46" fmla="*/ 0 w 283"/>
              <a:gd name="T47" fmla="*/ 294 h 702"/>
              <a:gd name="T48" fmla="*/ 0 w 283"/>
              <a:gd name="T49" fmla="*/ 323 h 702"/>
              <a:gd name="T50" fmla="*/ 4 w 283"/>
              <a:gd name="T51" fmla="*/ 382 h 702"/>
              <a:gd name="T52" fmla="*/ 15 w 283"/>
              <a:gd name="T53" fmla="*/ 439 h 702"/>
              <a:gd name="T54" fmla="*/ 31 w 283"/>
              <a:gd name="T55" fmla="*/ 492 h 702"/>
              <a:gd name="T56" fmla="*/ 51 w 283"/>
              <a:gd name="T57" fmla="*/ 544 h 702"/>
              <a:gd name="T58" fmla="*/ 78 w 283"/>
              <a:gd name="T59" fmla="*/ 593 h 702"/>
              <a:gd name="T60" fmla="*/ 110 w 283"/>
              <a:gd name="T61" fmla="*/ 639 h 702"/>
              <a:gd name="T62" fmla="*/ 145 w 283"/>
              <a:gd name="T63" fmla="*/ 681 h 702"/>
              <a:gd name="T64" fmla="*/ 163 w 283"/>
              <a:gd name="T65" fmla="*/ 702 h 702"/>
              <a:gd name="T66" fmla="*/ 188 w 283"/>
              <a:gd name="T67" fmla="*/ 686 h 702"/>
              <a:gd name="T68" fmla="*/ 216 w 283"/>
              <a:gd name="T69" fmla="*/ 674 h 702"/>
              <a:gd name="T70" fmla="*/ 245 w 283"/>
              <a:gd name="T71" fmla="*/ 668 h 702"/>
              <a:gd name="T72" fmla="*/ 277 w 283"/>
              <a:gd name="T73" fmla="*/ 665 h 702"/>
              <a:gd name="T74" fmla="*/ 283 w 283"/>
              <a:gd name="T75" fmla="*/ 667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3" h="702">
                <a:moveTo>
                  <a:pt x="283" y="667"/>
                </a:moveTo>
                <a:lnTo>
                  <a:pt x="283" y="667"/>
                </a:lnTo>
                <a:lnTo>
                  <a:pt x="261" y="650"/>
                </a:lnTo>
                <a:lnTo>
                  <a:pt x="242" y="633"/>
                </a:lnTo>
                <a:lnTo>
                  <a:pt x="222" y="613"/>
                </a:lnTo>
                <a:lnTo>
                  <a:pt x="205" y="594"/>
                </a:lnTo>
                <a:lnTo>
                  <a:pt x="188" y="573"/>
                </a:lnTo>
                <a:lnTo>
                  <a:pt x="174" y="551"/>
                </a:lnTo>
                <a:lnTo>
                  <a:pt x="159" y="528"/>
                </a:lnTo>
                <a:lnTo>
                  <a:pt x="147" y="505"/>
                </a:lnTo>
                <a:lnTo>
                  <a:pt x="135" y="480"/>
                </a:lnTo>
                <a:lnTo>
                  <a:pt x="125" y="456"/>
                </a:lnTo>
                <a:lnTo>
                  <a:pt x="118" y="429"/>
                </a:lnTo>
                <a:lnTo>
                  <a:pt x="111" y="403"/>
                </a:lnTo>
                <a:lnTo>
                  <a:pt x="106" y="376"/>
                </a:lnTo>
                <a:lnTo>
                  <a:pt x="102" y="349"/>
                </a:lnTo>
                <a:lnTo>
                  <a:pt x="101" y="320"/>
                </a:lnTo>
                <a:lnTo>
                  <a:pt x="101" y="292"/>
                </a:lnTo>
                <a:lnTo>
                  <a:pt x="101" y="292"/>
                </a:lnTo>
                <a:lnTo>
                  <a:pt x="102" y="268"/>
                </a:lnTo>
                <a:lnTo>
                  <a:pt x="105" y="243"/>
                </a:lnTo>
                <a:lnTo>
                  <a:pt x="108" y="220"/>
                </a:lnTo>
                <a:lnTo>
                  <a:pt x="114" y="197"/>
                </a:lnTo>
                <a:lnTo>
                  <a:pt x="120" y="174"/>
                </a:lnTo>
                <a:lnTo>
                  <a:pt x="128" y="152"/>
                </a:lnTo>
                <a:lnTo>
                  <a:pt x="136" y="131"/>
                </a:lnTo>
                <a:lnTo>
                  <a:pt x="146" y="110"/>
                </a:lnTo>
                <a:lnTo>
                  <a:pt x="146" y="110"/>
                </a:lnTo>
                <a:lnTo>
                  <a:pt x="135" y="99"/>
                </a:lnTo>
                <a:lnTo>
                  <a:pt x="127" y="87"/>
                </a:lnTo>
                <a:lnTo>
                  <a:pt x="118" y="74"/>
                </a:lnTo>
                <a:lnTo>
                  <a:pt x="111" y="60"/>
                </a:lnTo>
                <a:lnTo>
                  <a:pt x="106" y="46"/>
                </a:lnTo>
                <a:lnTo>
                  <a:pt x="101" y="31"/>
                </a:lnTo>
                <a:lnTo>
                  <a:pt x="99" y="15"/>
                </a:lnTo>
                <a:lnTo>
                  <a:pt x="97" y="0"/>
                </a:lnTo>
                <a:lnTo>
                  <a:pt x="97" y="0"/>
                </a:lnTo>
                <a:lnTo>
                  <a:pt x="77" y="32"/>
                </a:lnTo>
                <a:lnTo>
                  <a:pt x="59" y="65"/>
                </a:lnTo>
                <a:lnTo>
                  <a:pt x="43" y="100"/>
                </a:lnTo>
                <a:lnTo>
                  <a:pt x="28" y="137"/>
                </a:lnTo>
                <a:lnTo>
                  <a:pt x="17" y="174"/>
                </a:lnTo>
                <a:lnTo>
                  <a:pt x="12" y="194"/>
                </a:lnTo>
                <a:lnTo>
                  <a:pt x="9" y="213"/>
                </a:lnTo>
                <a:lnTo>
                  <a:pt x="5" y="234"/>
                </a:lnTo>
                <a:lnTo>
                  <a:pt x="3" y="253"/>
                </a:lnTo>
                <a:lnTo>
                  <a:pt x="2" y="274"/>
                </a:lnTo>
                <a:lnTo>
                  <a:pt x="0" y="294"/>
                </a:lnTo>
                <a:lnTo>
                  <a:pt x="0" y="294"/>
                </a:lnTo>
                <a:lnTo>
                  <a:pt x="0" y="323"/>
                </a:lnTo>
                <a:lnTo>
                  <a:pt x="2" y="353"/>
                </a:lnTo>
                <a:lnTo>
                  <a:pt x="4" y="382"/>
                </a:lnTo>
                <a:lnTo>
                  <a:pt x="9" y="411"/>
                </a:lnTo>
                <a:lnTo>
                  <a:pt x="15" y="439"/>
                </a:lnTo>
                <a:lnTo>
                  <a:pt x="22" y="465"/>
                </a:lnTo>
                <a:lnTo>
                  <a:pt x="31" y="492"/>
                </a:lnTo>
                <a:lnTo>
                  <a:pt x="40" y="519"/>
                </a:lnTo>
                <a:lnTo>
                  <a:pt x="51" y="544"/>
                </a:lnTo>
                <a:lnTo>
                  <a:pt x="65" y="570"/>
                </a:lnTo>
                <a:lnTo>
                  <a:pt x="78" y="593"/>
                </a:lnTo>
                <a:lnTo>
                  <a:pt x="93" y="617"/>
                </a:lnTo>
                <a:lnTo>
                  <a:pt x="110" y="639"/>
                </a:lnTo>
                <a:lnTo>
                  <a:pt x="127" y="661"/>
                </a:lnTo>
                <a:lnTo>
                  <a:pt x="145" y="681"/>
                </a:lnTo>
                <a:lnTo>
                  <a:pt x="163" y="702"/>
                </a:lnTo>
                <a:lnTo>
                  <a:pt x="163" y="702"/>
                </a:lnTo>
                <a:lnTo>
                  <a:pt x="176" y="693"/>
                </a:lnTo>
                <a:lnTo>
                  <a:pt x="188" y="686"/>
                </a:lnTo>
                <a:lnTo>
                  <a:pt x="202" y="680"/>
                </a:lnTo>
                <a:lnTo>
                  <a:pt x="216" y="674"/>
                </a:lnTo>
                <a:lnTo>
                  <a:pt x="231" y="670"/>
                </a:lnTo>
                <a:lnTo>
                  <a:pt x="245" y="668"/>
                </a:lnTo>
                <a:lnTo>
                  <a:pt x="261" y="667"/>
                </a:lnTo>
                <a:lnTo>
                  <a:pt x="277" y="665"/>
                </a:lnTo>
                <a:lnTo>
                  <a:pt x="277" y="665"/>
                </a:lnTo>
                <a:lnTo>
                  <a:pt x="283" y="667"/>
                </a:lnTo>
                <a:lnTo>
                  <a:pt x="283" y="667"/>
                </a:lnTo>
                <a:close/>
              </a:path>
            </a:pathLst>
          </a:custGeom>
          <a:solidFill>
            <a:schemeClr val="accent4"/>
          </a:solidFill>
          <a:ln w="9525">
            <a:solidFill>
              <a:schemeClr val="bg1"/>
            </a:solidFill>
            <a:round/>
          </a:ln>
        </p:spPr>
        <p:txBody>
          <a:bodyPr/>
          <a:lstStyle/>
          <a:p>
            <a:pPr>
              <a:defRPr/>
            </a:pPr>
            <a:endParaRPr lang="fr-FR" sz="500"/>
          </a:p>
        </p:txBody>
      </p:sp>
      <p:sp>
        <p:nvSpPr>
          <p:cNvPr id="16" name="TextBox 69"/>
          <p:cNvSpPr txBox="1"/>
          <p:nvPr/>
        </p:nvSpPr>
        <p:spPr>
          <a:xfrm>
            <a:off x="8169275" y="2747048"/>
            <a:ext cx="3117561" cy="687111"/>
          </a:xfrm>
          <a:prstGeom prst="rect">
            <a:avLst/>
          </a:prstGeom>
          <a:noFill/>
        </p:spPr>
        <p:txBody>
          <a:bodyPr wrap="square">
            <a:spAutoFit/>
          </a:bodyPr>
          <a:lstStyle/>
          <a:p>
            <a:pPr algn="r">
              <a:lnSpc>
                <a:spcPct val="130000"/>
              </a:lnSpc>
              <a:defRPr/>
            </a:pPr>
            <a:r>
              <a:rPr lang="zh-CN" altLang="en-US" sz="1600" kern="0" dirty="0">
                <a:solidFill>
                  <a:schemeClr val="bg1">
                    <a:lumMod val="50000"/>
                  </a:schemeClr>
                </a:solidFill>
                <a:latin typeface="+mn-ea"/>
                <a:cs typeface="Arial" pitchFamily="34" charset="0"/>
              </a:rPr>
              <a:t>Please enter your text here</a:t>
            </a:r>
            <a:endParaRPr lang="en-US" altLang="zh-CN" sz="1600" kern="0" dirty="0">
              <a:solidFill>
                <a:schemeClr val="bg1">
                  <a:lumMod val="50000"/>
                </a:schemeClr>
              </a:solidFill>
              <a:latin typeface="+mn-ea"/>
              <a:cs typeface="Arial" pitchFamily="34" charset="0"/>
            </a:endParaRPr>
          </a:p>
          <a:p>
            <a:pPr algn="r">
              <a:lnSpc>
                <a:spcPct val="130000"/>
              </a:lnSpc>
              <a:defRPr/>
            </a:pPr>
            <a:r>
              <a:rPr lang="zh-CN" altLang="en-US" sz="1600" kern="0" dirty="0">
                <a:solidFill>
                  <a:schemeClr val="bg1">
                    <a:lumMod val="50000"/>
                  </a:schemeClr>
                </a:solidFill>
                <a:latin typeface="+mn-ea"/>
                <a:cs typeface="Arial" pitchFamily="34" charset="0"/>
              </a:rPr>
              <a:t>Please enter your text here</a:t>
            </a:r>
            <a:endParaRPr lang="en-US" altLang="zh-CN" sz="1600" kern="0" dirty="0">
              <a:solidFill>
                <a:schemeClr val="bg1">
                  <a:lumMod val="50000"/>
                </a:schemeClr>
              </a:solidFill>
              <a:latin typeface="+mn-ea"/>
              <a:cs typeface="Arial" pitchFamily="34" charset="0"/>
            </a:endParaRPr>
          </a:p>
        </p:txBody>
      </p:sp>
      <p:sp>
        <p:nvSpPr>
          <p:cNvPr id="17" name="TextBox 69"/>
          <p:cNvSpPr txBox="1"/>
          <p:nvPr/>
        </p:nvSpPr>
        <p:spPr>
          <a:xfrm>
            <a:off x="8169274" y="4682668"/>
            <a:ext cx="3025199" cy="687111"/>
          </a:xfrm>
          <a:prstGeom prst="rect">
            <a:avLst/>
          </a:prstGeom>
          <a:noFill/>
        </p:spPr>
        <p:txBody>
          <a:bodyPr wrap="square">
            <a:spAutoFit/>
          </a:bodyPr>
          <a:lstStyle/>
          <a:p>
            <a:pPr algn="r">
              <a:lnSpc>
                <a:spcPct val="130000"/>
              </a:lnSpc>
              <a:defRPr/>
            </a:pPr>
            <a:r>
              <a:rPr lang="zh-CN" altLang="en-US" sz="1600" kern="0" dirty="0">
                <a:solidFill>
                  <a:schemeClr val="bg1">
                    <a:lumMod val="50000"/>
                  </a:schemeClr>
                </a:solidFill>
                <a:latin typeface="+mn-ea"/>
                <a:cs typeface="Arial" pitchFamily="34" charset="0"/>
              </a:rPr>
              <a:t>Please enter your text here</a:t>
            </a:r>
            <a:endParaRPr lang="en-US" altLang="zh-CN" sz="1600" kern="0" dirty="0">
              <a:solidFill>
                <a:schemeClr val="bg1">
                  <a:lumMod val="50000"/>
                </a:schemeClr>
              </a:solidFill>
              <a:latin typeface="+mn-ea"/>
              <a:cs typeface="Arial" pitchFamily="34" charset="0"/>
            </a:endParaRPr>
          </a:p>
          <a:p>
            <a:pPr algn="r">
              <a:lnSpc>
                <a:spcPct val="130000"/>
              </a:lnSpc>
              <a:defRPr/>
            </a:pPr>
            <a:r>
              <a:rPr lang="zh-CN" altLang="en-US" sz="1600" kern="0" dirty="0">
                <a:solidFill>
                  <a:schemeClr val="bg1">
                    <a:lumMod val="50000"/>
                  </a:schemeClr>
                </a:solidFill>
                <a:latin typeface="+mn-ea"/>
                <a:cs typeface="Arial" pitchFamily="34" charset="0"/>
              </a:rPr>
              <a:t>Please enter your text here</a:t>
            </a:r>
            <a:endParaRPr lang="en-US" altLang="zh-CN" sz="1600" kern="0" dirty="0">
              <a:solidFill>
                <a:schemeClr val="bg1">
                  <a:lumMod val="50000"/>
                </a:schemeClr>
              </a:solidFill>
              <a:latin typeface="+mn-ea"/>
              <a:cs typeface="Arial" pitchFamily="34" charset="0"/>
            </a:endParaRPr>
          </a:p>
        </p:txBody>
      </p:sp>
      <p:sp>
        <p:nvSpPr>
          <p:cNvPr id="18" name="TextBox 69"/>
          <p:cNvSpPr txBox="1"/>
          <p:nvPr/>
        </p:nvSpPr>
        <p:spPr>
          <a:xfrm>
            <a:off x="646547" y="4682668"/>
            <a:ext cx="3252356" cy="687111"/>
          </a:xfrm>
          <a:prstGeom prst="rect">
            <a:avLst/>
          </a:prstGeom>
          <a:noFill/>
        </p:spPr>
        <p:txBody>
          <a:bodyPr wrap="square">
            <a:spAutoFit/>
          </a:bodyPr>
          <a:lstStyle/>
          <a:p>
            <a:pPr algn="r">
              <a:lnSpc>
                <a:spcPct val="130000"/>
              </a:lnSpc>
              <a:defRPr/>
            </a:pPr>
            <a:r>
              <a:rPr lang="zh-CN" altLang="en-US" sz="1600" kern="0" dirty="0">
                <a:solidFill>
                  <a:schemeClr val="bg1">
                    <a:lumMod val="50000"/>
                  </a:schemeClr>
                </a:solidFill>
                <a:latin typeface="+mn-ea"/>
                <a:cs typeface="Arial" pitchFamily="34" charset="0"/>
              </a:rPr>
              <a:t>Please enter your text here</a:t>
            </a:r>
            <a:endParaRPr lang="en-US" altLang="zh-CN" sz="1600" kern="0" dirty="0">
              <a:solidFill>
                <a:schemeClr val="bg1">
                  <a:lumMod val="50000"/>
                </a:schemeClr>
              </a:solidFill>
              <a:latin typeface="+mn-ea"/>
              <a:cs typeface="Arial" pitchFamily="34" charset="0"/>
            </a:endParaRPr>
          </a:p>
          <a:p>
            <a:pPr algn="r">
              <a:lnSpc>
                <a:spcPct val="130000"/>
              </a:lnSpc>
              <a:defRPr/>
            </a:pPr>
            <a:r>
              <a:rPr lang="zh-CN" altLang="en-US" sz="1600" kern="0" dirty="0">
                <a:solidFill>
                  <a:schemeClr val="bg1">
                    <a:lumMod val="50000"/>
                  </a:schemeClr>
                </a:solidFill>
                <a:latin typeface="+mn-ea"/>
                <a:cs typeface="Arial" pitchFamily="34" charset="0"/>
              </a:rPr>
              <a:t>Please enter your text here</a:t>
            </a:r>
            <a:endParaRPr lang="en-US" altLang="zh-CN" sz="1600" kern="0" dirty="0">
              <a:solidFill>
                <a:schemeClr val="bg1">
                  <a:lumMod val="50000"/>
                </a:schemeClr>
              </a:solidFill>
              <a:latin typeface="+mn-ea"/>
              <a:cs typeface="Arial" pitchFamily="34" charset="0"/>
            </a:endParaRPr>
          </a:p>
        </p:txBody>
      </p:sp>
      <p:sp>
        <p:nvSpPr>
          <p:cNvPr id="19" name="TextBox 69"/>
          <p:cNvSpPr txBox="1"/>
          <p:nvPr/>
        </p:nvSpPr>
        <p:spPr>
          <a:xfrm>
            <a:off x="646546" y="2747048"/>
            <a:ext cx="3252356" cy="687111"/>
          </a:xfrm>
          <a:prstGeom prst="rect">
            <a:avLst/>
          </a:prstGeom>
          <a:noFill/>
        </p:spPr>
        <p:txBody>
          <a:bodyPr wrap="square">
            <a:spAutoFit/>
          </a:bodyPr>
          <a:lstStyle/>
          <a:p>
            <a:pPr algn="r">
              <a:lnSpc>
                <a:spcPct val="130000"/>
              </a:lnSpc>
              <a:defRPr/>
            </a:pPr>
            <a:r>
              <a:rPr lang="zh-CN" altLang="en-US" sz="1600" kern="0" dirty="0">
                <a:solidFill>
                  <a:schemeClr val="bg1">
                    <a:lumMod val="50000"/>
                  </a:schemeClr>
                </a:solidFill>
                <a:latin typeface="+mn-ea"/>
                <a:cs typeface="Arial" pitchFamily="34" charset="0"/>
              </a:rPr>
              <a:t>Please enter your text here</a:t>
            </a:r>
            <a:endParaRPr lang="en-US" altLang="zh-CN" sz="1600" kern="0" dirty="0">
              <a:solidFill>
                <a:schemeClr val="bg1">
                  <a:lumMod val="50000"/>
                </a:schemeClr>
              </a:solidFill>
              <a:latin typeface="+mn-ea"/>
              <a:cs typeface="Arial" pitchFamily="34" charset="0"/>
            </a:endParaRPr>
          </a:p>
          <a:p>
            <a:pPr algn="r">
              <a:lnSpc>
                <a:spcPct val="130000"/>
              </a:lnSpc>
              <a:defRPr/>
            </a:pPr>
            <a:r>
              <a:rPr lang="zh-CN" altLang="en-US" sz="1600" kern="0" dirty="0">
                <a:solidFill>
                  <a:schemeClr val="bg1">
                    <a:lumMod val="50000"/>
                  </a:schemeClr>
                </a:solidFill>
                <a:latin typeface="+mn-ea"/>
                <a:cs typeface="Arial" pitchFamily="34" charset="0"/>
              </a:rPr>
              <a:t>Please enter your text here</a:t>
            </a:r>
            <a:endParaRPr lang="en-US" altLang="zh-CN" sz="1600" kern="0" dirty="0">
              <a:solidFill>
                <a:schemeClr val="bg1">
                  <a:lumMod val="50000"/>
                </a:schemeClr>
              </a:solidFill>
              <a:latin typeface="+mn-ea"/>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1000">
        <p14:switch dir="r"/>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200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8">
                                            <p:bg/>
                                          </p:spTgt>
                                        </p:tgtEl>
                                        <p:attrNameLst>
                                          <p:attrName>style.visibility</p:attrName>
                                        </p:attrNameLst>
                                      </p:cBhvr>
                                      <p:to>
                                        <p:strVal val="visible"/>
                                      </p:to>
                                    </p:set>
                                    <p:anim by="(-#ppt_w*2)" calcmode="lin" valueType="num">
                                      <p:cBhvr rctx="PPT">
                                        <p:cTn id="23" dur="500" autoRev="1" fill="hold">
                                          <p:stCondLst>
                                            <p:cond delay="0"/>
                                          </p:stCondLst>
                                        </p:cTn>
                                        <p:tgtEl>
                                          <p:spTgt spid="8">
                                            <p:bg/>
                                          </p:spTgt>
                                        </p:tgtEl>
                                        <p:attrNameLst>
                                          <p:attrName>ppt_w</p:attrName>
                                        </p:attrNameLst>
                                      </p:cBhvr>
                                    </p:anim>
                                    <p:anim by="(#ppt_w*0.50)" calcmode="lin" valueType="num">
                                      <p:cBhvr>
                                        <p:cTn id="24" dur="500" decel="50000" autoRev="1" fill="hold">
                                          <p:stCondLst>
                                            <p:cond delay="0"/>
                                          </p:stCondLst>
                                        </p:cTn>
                                        <p:tgtEl>
                                          <p:spTgt spid="8">
                                            <p:bg/>
                                          </p:spTgt>
                                        </p:tgtEl>
                                        <p:attrNameLst>
                                          <p:attrName>ppt_x</p:attrName>
                                        </p:attrNameLst>
                                      </p:cBhvr>
                                    </p:anim>
                                    <p:anim from="(-#ppt_h/2)" to="(#ppt_y)" calcmode="lin" valueType="num">
                                      <p:cBhvr>
                                        <p:cTn id="25" dur="1000" fill="hold">
                                          <p:stCondLst>
                                            <p:cond delay="0"/>
                                          </p:stCondLst>
                                        </p:cTn>
                                        <p:tgtEl>
                                          <p:spTgt spid="8">
                                            <p:bg/>
                                          </p:spTgt>
                                        </p:tgtEl>
                                        <p:attrNameLst>
                                          <p:attrName>ppt_y</p:attrName>
                                        </p:attrNameLst>
                                      </p:cBhvr>
                                    </p:anim>
                                    <p:animRot by="21600000">
                                      <p:cBhvr>
                                        <p:cTn id="26" dur="1000" fill="hold">
                                          <p:stCondLst>
                                            <p:cond delay="0"/>
                                          </p:stCondLst>
                                        </p:cTn>
                                        <p:tgtEl>
                                          <p:spTgt spid="8">
                                            <p:bg/>
                                          </p:spTgt>
                                        </p:tgtEl>
                                        <p:attrNameLst>
                                          <p:attrName>r</p:attrName>
                                        </p:attrNameLst>
                                      </p:cBhvr>
                                    </p:animRo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xEl>
                                              <p:pRg st="0" end="0"/>
                                            </p:txEl>
                                          </p:spTgt>
                                        </p:tgtEl>
                                        <p:attrNameLst>
                                          <p:attrName>style.visibility</p:attrName>
                                        </p:attrNameLst>
                                      </p:cBhvr>
                                      <p:to>
                                        <p:strVal val="visible"/>
                                      </p:to>
                                    </p:set>
                                    <p:anim by="(-#ppt_w*2)" calcmode="lin" valueType="num">
                                      <p:cBhvr rctx="PPT">
                                        <p:cTn id="29" dur="500" autoRev="1" fill="hold">
                                          <p:stCondLst>
                                            <p:cond delay="0"/>
                                          </p:stCondLst>
                                        </p:cTn>
                                        <p:tgtEl>
                                          <p:spTgt spid="8">
                                            <p:txEl>
                                              <p:pRg st="0" end="0"/>
                                            </p:txEl>
                                          </p:spTgt>
                                        </p:tgtEl>
                                        <p:attrNameLst>
                                          <p:attrName>ppt_w</p:attrName>
                                        </p:attrNameLst>
                                      </p:cBhvr>
                                    </p:anim>
                                    <p:anim by="(#ppt_w*0.50)" calcmode="lin" valueType="num">
                                      <p:cBhvr>
                                        <p:cTn id="30" dur="500" decel="50000" autoRev="1" fill="hold">
                                          <p:stCondLst>
                                            <p:cond delay="0"/>
                                          </p:stCondLst>
                                        </p:cTn>
                                        <p:tgtEl>
                                          <p:spTgt spid="8">
                                            <p:txEl>
                                              <p:pRg st="0" end="0"/>
                                            </p:txEl>
                                          </p:spTgt>
                                        </p:tgtEl>
                                        <p:attrNameLst>
                                          <p:attrName>ppt_x</p:attrName>
                                        </p:attrNameLst>
                                      </p:cBhvr>
                                    </p:anim>
                                    <p:anim from="(-#ppt_h/2)" to="(#ppt_y)" calcmode="lin" valueType="num">
                                      <p:cBhvr>
                                        <p:cTn id="31" dur="1000" fill="hold">
                                          <p:stCondLst>
                                            <p:cond delay="0"/>
                                          </p:stCondLst>
                                        </p:cTn>
                                        <p:tgtEl>
                                          <p:spTgt spid="8">
                                            <p:txEl>
                                              <p:pRg st="0" end="0"/>
                                            </p:txEl>
                                          </p:spTgt>
                                        </p:tgtEl>
                                        <p:attrNameLst>
                                          <p:attrName>ppt_y</p:attrName>
                                        </p:attrNameLst>
                                      </p:cBhvr>
                                    </p:anim>
                                    <p:animRot by="21600000">
                                      <p:cBhvr>
                                        <p:cTn id="32" dur="1000" fill="hold">
                                          <p:stCondLst>
                                            <p:cond delay="0"/>
                                          </p:stCondLst>
                                        </p:cTn>
                                        <p:tgtEl>
                                          <p:spTgt spid="8">
                                            <p:txEl>
                                              <p:pRg st="0" end="0"/>
                                            </p:txEl>
                                          </p:spTgt>
                                        </p:tgtEl>
                                        <p:attrNameLst>
                                          <p:attrName>r</p:attrName>
                                        </p:attrNameLst>
                                      </p:cBhvr>
                                    </p:animRot>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right)">
                                      <p:cBhvr>
                                        <p:cTn id="36" dur="500"/>
                                        <p:tgtEl>
                                          <p:spTgt spid="9"/>
                                        </p:tgtEl>
                                      </p:cBhvr>
                                    </p:animEffect>
                                  </p:childTnLst>
                                </p:cTn>
                              </p:par>
                            </p:childTnLst>
                          </p:cTn>
                        </p:par>
                        <p:par>
                          <p:cTn id="37" fill="hold">
                            <p:stCondLst>
                              <p:cond delay="2500"/>
                            </p:stCondLst>
                            <p:childTnLst>
                              <p:par>
                                <p:cTn id="38" presetID="14" presetClass="entr" presetSubtype="1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randombar(horizontal)">
                                      <p:cBhvr>
                                        <p:cTn id="40" dur="500"/>
                                        <p:tgtEl>
                                          <p:spTgt spid="19"/>
                                        </p:tgtEl>
                                      </p:cBhvr>
                                    </p:animEffect>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childTnLst>
                                </p:cTn>
                              </p:par>
                            </p:childTnLst>
                          </p:cTn>
                        </p:par>
                        <p:par>
                          <p:cTn id="47" fill="hold">
                            <p:stCondLst>
                              <p:cond delay="3500"/>
                            </p:stCondLst>
                            <p:childTnLst>
                              <p:par>
                                <p:cTn id="48" presetID="56" presetClass="entr" presetSubtype="0" fill="hold" grpId="0" nodeType="afterEffect">
                                  <p:stCondLst>
                                    <p:cond delay="0"/>
                                  </p:stCondLst>
                                  <p:iterate type="lt">
                                    <p:tmPct val="10000"/>
                                  </p:iterate>
                                  <p:childTnLst>
                                    <p:set>
                                      <p:cBhvr>
                                        <p:cTn id="49" dur="1" fill="hold">
                                          <p:stCondLst>
                                            <p:cond delay="0"/>
                                          </p:stCondLst>
                                        </p:cTn>
                                        <p:tgtEl>
                                          <p:spTgt spid="5">
                                            <p:bg/>
                                          </p:spTgt>
                                        </p:tgtEl>
                                        <p:attrNameLst>
                                          <p:attrName>style.visibility</p:attrName>
                                        </p:attrNameLst>
                                      </p:cBhvr>
                                      <p:to>
                                        <p:strVal val="visible"/>
                                      </p:to>
                                    </p:set>
                                    <p:anim by="(-#ppt_w*2)" calcmode="lin" valueType="num">
                                      <p:cBhvr rctx="PPT">
                                        <p:cTn id="50" dur="500" autoRev="1" fill="hold">
                                          <p:stCondLst>
                                            <p:cond delay="0"/>
                                          </p:stCondLst>
                                        </p:cTn>
                                        <p:tgtEl>
                                          <p:spTgt spid="5">
                                            <p:bg/>
                                          </p:spTgt>
                                        </p:tgtEl>
                                        <p:attrNameLst>
                                          <p:attrName>ppt_w</p:attrName>
                                        </p:attrNameLst>
                                      </p:cBhvr>
                                    </p:anim>
                                    <p:anim by="(#ppt_w*0.50)" calcmode="lin" valueType="num">
                                      <p:cBhvr>
                                        <p:cTn id="51" dur="500" decel="50000" autoRev="1" fill="hold">
                                          <p:stCondLst>
                                            <p:cond delay="0"/>
                                          </p:stCondLst>
                                        </p:cTn>
                                        <p:tgtEl>
                                          <p:spTgt spid="5">
                                            <p:bg/>
                                          </p:spTgt>
                                        </p:tgtEl>
                                        <p:attrNameLst>
                                          <p:attrName>ppt_x</p:attrName>
                                        </p:attrNameLst>
                                      </p:cBhvr>
                                    </p:anim>
                                    <p:anim from="(-#ppt_h/2)" to="(#ppt_y)" calcmode="lin" valueType="num">
                                      <p:cBhvr>
                                        <p:cTn id="52" dur="1000" fill="hold">
                                          <p:stCondLst>
                                            <p:cond delay="0"/>
                                          </p:stCondLst>
                                        </p:cTn>
                                        <p:tgtEl>
                                          <p:spTgt spid="5">
                                            <p:bg/>
                                          </p:spTgt>
                                        </p:tgtEl>
                                        <p:attrNameLst>
                                          <p:attrName>ppt_y</p:attrName>
                                        </p:attrNameLst>
                                      </p:cBhvr>
                                    </p:anim>
                                    <p:animRot by="21600000">
                                      <p:cBhvr>
                                        <p:cTn id="53" dur="1000" fill="hold">
                                          <p:stCondLst>
                                            <p:cond delay="0"/>
                                          </p:stCondLst>
                                        </p:cTn>
                                        <p:tgtEl>
                                          <p:spTgt spid="5">
                                            <p:bg/>
                                          </p:spTgt>
                                        </p:tgtEl>
                                        <p:attrNameLst>
                                          <p:attrName>r</p:attrName>
                                        </p:attrNameLst>
                                      </p:cBhvr>
                                    </p:animRot>
                                  </p:childTnLst>
                                </p:cTn>
                              </p:par>
                              <p:par>
                                <p:cTn id="54" presetID="56" presetClass="entr" presetSubtype="0" fill="hold" grpId="0" nodeType="withEffect">
                                  <p:stCondLst>
                                    <p:cond delay="0"/>
                                  </p:stCondLst>
                                  <p:iterate type="lt">
                                    <p:tmPct val="10000"/>
                                  </p:iterate>
                                  <p:childTnLst>
                                    <p:set>
                                      <p:cBhvr>
                                        <p:cTn id="55" dur="1" fill="hold">
                                          <p:stCondLst>
                                            <p:cond delay="0"/>
                                          </p:stCondLst>
                                        </p:cTn>
                                        <p:tgtEl>
                                          <p:spTgt spid="5">
                                            <p:txEl>
                                              <p:pRg st="0" end="0"/>
                                            </p:txEl>
                                          </p:spTgt>
                                        </p:tgtEl>
                                        <p:attrNameLst>
                                          <p:attrName>style.visibility</p:attrName>
                                        </p:attrNameLst>
                                      </p:cBhvr>
                                      <p:to>
                                        <p:strVal val="visible"/>
                                      </p:to>
                                    </p:set>
                                    <p:anim by="(-#ppt_w*2)" calcmode="lin" valueType="num">
                                      <p:cBhvr rctx="PPT">
                                        <p:cTn id="56" dur="500" autoRev="1" fill="hold">
                                          <p:stCondLst>
                                            <p:cond delay="0"/>
                                          </p:stCondLst>
                                        </p:cTn>
                                        <p:tgtEl>
                                          <p:spTgt spid="5">
                                            <p:txEl>
                                              <p:pRg st="0" end="0"/>
                                            </p:txEl>
                                          </p:spTgt>
                                        </p:tgtEl>
                                        <p:attrNameLst>
                                          <p:attrName>ppt_w</p:attrName>
                                        </p:attrNameLst>
                                      </p:cBhvr>
                                    </p:anim>
                                    <p:anim by="(#ppt_w*0.50)" calcmode="lin" valueType="num">
                                      <p:cBhvr>
                                        <p:cTn id="57" dur="500" decel="50000" autoRev="1" fill="hold">
                                          <p:stCondLst>
                                            <p:cond delay="0"/>
                                          </p:stCondLst>
                                        </p:cTn>
                                        <p:tgtEl>
                                          <p:spTgt spid="5">
                                            <p:txEl>
                                              <p:pRg st="0" end="0"/>
                                            </p:txEl>
                                          </p:spTgt>
                                        </p:tgtEl>
                                        <p:attrNameLst>
                                          <p:attrName>ppt_x</p:attrName>
                                        </p:attrNameLst>
                                      </p:cBhvr>
                                    </p:anim>
                                    <p:anim from="(-#ppt_h/2)" to="(#ppt_y)" calcmode="lin" valueType="num">
                                      <p:cBhvr>
                                        <p:cTn id="58" dur="1000" fill="hold">
                                          <p:stCondLst>
                                            <p:cond delay="0"/>
                                          </p:stCondLst>
                                        </p:cTn>
                                        <p:tgtEl>
                                          <p:spTgt spid="5">
                                            <p:txEl>
                                              <p:pRg st="0" end="0"/>
                                            </p:txEl>
                                          </p:spTgt>
                                        </p:tgtEl>
                                        <p:attrNameLst>
                                          <p:attrName>ppt_y</p:attrName>
                                        </p:attrNameLst>
                                      </p:cBhvr>
                                    </p:anim>
                                    <p:animRot by="21600000">
                                      <p:cBhvr>
                                        <p:cTn id="59" dur="1000" fill="hold">
                                          <p:stCondLst>
                                            <p:cond delay="0"/>
                                          </p:stCondLst>
                                        </p:cTn>
                                        <p:tgtEl>
                                          <p:spTgt spid="5">
                                            <p:txEl>
                                              <p:pRg st="0" end="0"/>
                                            </p:txEl>
                                          </p:spTgt>
                                        </p:tgtEl>
                                        <p:attrNameLst>
                                          <p:attrName>r</p:attrName>
                                        </p:attrNameLst>
                                      </p:cBhvr>
                                    </p:animRot>
                                  </p:childTnLst>
                                </p:cTn>
                              </p:par>
                            </p:childTnLst>
                          </p:cTn>
                        </p:par>
                        <p:par>
                          <p:cTn id="60" fill="hold">
                            <p:stCondLst>
                              <p:cond delay="4500"/>
                            </p:stCondLst>
                            <p:childTnLst>
                              <p:par>
                                <p:cTn id="61" presetID="22" presetClass="entr" presetSubtype="8" fill="hold" grpId="0"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wipe(left)">
                                      <p:cBhvr>
                                        <p:cTn id="63" dur="500"/>
                                        <p:tgtEl>
                                          <p:spTgt spid="6"/>
                                        </p:tgtEl>
                                      </p:cBhvr>
                                    </p:animEffect>
                                  </p:childTnLst>
                                </p:cTn>
                              </p:par>
                            </p:childTnLst>
                          </p:cTn>
                        </p:par>
                        <p:par>
                          <p:cTn id="64" fill="hold">
                            <p:stCondLst>
                              <p:cond delay="5000"/>
                            </p:stCondLst>
                            <p:childTnLst>
                              <p:par>
                                <p:cTn id="65" presetID="14" presetClass="entr" presetSubtype="10"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randombar(horizontal)">
                                      <p:cBhvr>
                                        <p:cTn id="67" dur="500"/>
                                        <p:tgtEl>
                                          <p:spTgt spid="16"/>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p:cTn id="71" dur="500" fill="hold"/>
                                        <p:tgtEl>
                                          <p:spTgt spid="13"/>
                                        </p:tgtEl>
                                        <p:attrNameLst>
                                          <p:attrName>ppt_w</p:attrName>
                                        </p:attrNameLst>
                                      </p:cBhvr>
                                      <p:tavLst>
                                        <p:tav tm="0">
                                          <p:val>
                                            <p:fltVal val="0"/>
                                          </p:val>
                                        </p:tav>
                                        <p:tav tm="100000">
                                          <p:val>
                                            <p:strVal val="#ppt_w"/>
                                          </p:val>
                                        </p:tav>
                                      </p:tavLst>
                                    </p:anim>
                                    <p:anim calcmode="lin" valueType="num">
                                      <p:cBhvr>
                                        <p:cTn id="72" dur="500" fill="hold"/>
                                        <p:tgtEl>
                                          <p:spTgt spid="13"/>
                                        </p:tgtEl>
                                        <p:attrNameLst>
                                          <p:attrName>ppt_h</p:attrName>
                                        </p:attrNameLst>
                                      </p:cBhvr>
                                      <p:tavLst>
                                        <p:tav tm="0">
                                          <p:val>
                                            <p:fltVal val="0"/>
                                          </p:val>
                                        </p:tav>
                                        <p:tav tm="100000">
                                          <p:val>
                                            <p:strVal val="#ppt_h"/>
                                          </p:val>
                                        </p:tav>
                                      </p:tavLst>
                                    </p:anim>
                                    <p:animEffect transition="in" filter="fade">
                                      <p:cBhvr>
                                        <p:cTn id="73" dur="500"/>
                                        <p:tgtEl>
                                          <p:spTgt spid="13"/>
                                        </p:tgtEl>
                                      </p:cBhvr>
                                    </p:animEffect>
                                  </p:childTnLst>
                                </p:cTn>
                              </p:par>
                            </p:childTnLst>
                          </p:cTn>
                        </p:par>
                        <p:par>
                          <p:cTn id="74" fill="hold">
                            <p:stCondLst>
                              <p:cond delay="6000"/>
                            </p:stCondLst>
                            <p:childTnLst>
                              <p:par>
                                <p:cTn id="75" presetID="56" presetClass="entr" presetSubtype="0" fill="hold" grpId="0" nodeType="afterEffect">
                                  <p:stCondLst>
                                    <p:cond delay="0"/>
                                  </p:stCondLst>
                                  <p:iterate type="lt">
                                    <p:tmPct val="10000"/>
                                  </p:iterate>
                                  <p:childTnLst>
                                    <p:set>
                                      <p:cBhvr>
                                        <p:cTn id="76" dur="1" fill="hold">
                                          <p:stCondLst>
                                            <p:cond delay="0"/>
                                          </p:stCondLst>
                                        </p:cTn>
                                        <p:tgtEl>
                                          <p:spTgt spid="14">
                                            <p:bg/>
                                          </p:spTgt>
                                        </p:tgtEl>
                                        <p:attrNameLst>
                                          <p:attrName>style.visibility</p:attrName>
                                        </p:attrNameLst>
                                      </p:cBhvr>
                                      <p:to>
                                        <p:strVal val="visible"/>
                                      </p:to>
                                    </p:set>
                                    <p:anim by="(-#ppt_w*2)" calcmode="lin" valueType="num">
                                      <p:cBhvr rctx="PPT">
                                        <p:cTn id="77" dur="500" autoRev="1" fill="hold">
                                          <p:stCondLst>
                                            <p:cond delay="0"/>
                                          </p:stCondLst>
                                        </p:cTn>
                                        <p:tgtEl>
                                          <p:spTgt spid="14">
                                            <p:bg/>
                                          </p:spTgt>
                                        </p:tgtEl>
                                        <p:attrNameLst>
                                          <p:attrName>ppt_w</p:attrName>
                                        </p:attrNameLst>
                                      </p:cBhvr>
                                    </p:anim>
                                    <p:anim by="(#ppt_w*0.50)" calcmode="lin" valueType="num">
                                      <p:cBhvr>
                                        <p:cTn id="78" dur="500" decel="50000" autoRev="1" fill="hold">
                                          <p:stCondLst>
                                            <p:cond delay="0"/>
                                          </p:stCondLst>
                                        </p:cTn>
                                        <p:tgtEl>
                                          <p:spTgt spid="14">
                                            <p:bg/>
                                          </p:spTgt>
                                        </p:tgtEl>
                                        <p:attrNameLst>
                                          <p:attrName>ppt_x</p:attrName>
                                        </p:attrNameLst>
                                      </p:cBhvr>
                                    </p:anim>
                                    <p:anim from="(-#ppt_h/2)" to="(#ppt_y)" calcmode="lin" valueType="num">
                                      <p:cBhvr>
                                        <p:cTn id="79" dur="1000" fill="hold">
                                          <p:stCondLst>
                                            <p:cond delay="0"/>
                                          </p:stCondLst>
                                        </p:cTn>
                                        <p:tgtEl>
                                          <p:spTgt spid="14">
                                            <p:bg/>
                                          </p:spTgt>
                                        </p:tgtEl>
                                        <p:attrNameLst>
                                          <p:attrName>ppt_y</p:attrName>
                                        </p:attrNameLst>
                                      </p:cBhvr>
                                    </p:anim>
                                    <p:animRot by="21600000">
                                      <p:cBhvr>
                                        <p:cTn id="80" dur="1000" fill="hold">
                                          <p:stCondLst>
                                            <p:cond delay="0"/>
                                          </p:stCondLst>
                                        </p:cTn>
                                        <p:tgtEl>
                                          <p:spTgt spid="14">
                                            <p:bg/>
                                          </p:spTgt>
                                        </p:tgtEl>
                                        <p:attrNameLst>
                                          <p:attrName>r</p:attrName>
                                        </p:attrNameLst>
                                      </p:cBhvr>
                                    </p:animRot>
                                  </p:childTnLst>
                                </p:cTn>
                              </p:par>
                              <p:par>
                                <p:cTn id="81" presetID="56" presetClass="entr" presetSubtype="0" fill="hold" grpId="0" nodeType="withEffect">
                                  <p:stCondLst>
                                    <p:cond delay="0"/>
                                  </p:stCondLst>
                                  <p:iterate type="lt">
                                    <p:tmPct val="10000"/>
                                  </p:iterate>
                                  <p:childTnLst>
                                    <p:set>
                                      <p:cBhvr>
                                        <p:cTn id="82" dur="1" fill="hold">
                                          <p:stCondLst>
                                            <p:cond delay="0"/>
                                          </p:stCondLst>
                                        </p:cTn>
                                        <p:tgtEl>
                                          <p:spTgt spid="14">
                                            <p:txEl>
                                              <p:pRg st="0" end="0"/>
                                            </p:txEl>
                                          </p:spTgt>
                                        </p:tgtEl>
                                        <p:attrNameLst>
                                          <p:attrName>style.visibility</p:attrName>
                                        </p:attrNameLst>
                                      </p:cBhvr>
                                      <p:to>
                                        <p:strVal val="visible"/>
                                      </p:to>
                                    </p:set>
                                    <p:anim by="(-#ppt_w*2)" calcmode="lin" valueType="num">
                                      <p:cBhvr rctx="PPT">
                                        <p:cTn id="83" dur="500" autoRev="1" fill="hold">
                                          <p:stCondLst>
                                            <p:cond delay="0"/>
                                          </p:stCondLst>
                                        </p:cTn>
                                        <p:tgtEl>
                                          <p:spTgt spid="14">
                                            <p:txEl>
                                              <p:pRg st="0" end="0"/>
                                            </p:txEl>
                                          </p:spTgt>
                                        </p:tgtEl>
                                        <p:attrNameLst>
                                          <p:attrName>ppt_w</p:attrName>
                                        </p:attrNameLst>
                                      </p:cBhvr>
                                    </p:anim>
                                    <p:anim by="(#ppt_w*0.50)" calcmode="lin" valueType="num">
                                      <p:cBhvr>
                                        <p:cTn id="84" dur="500" decel="50000" autoRev="1" fill="hold">
                                          <p:stCondLst>
                                            <p:cond delay="0"/>
                                          </p:stCondLst>
                                        </p:cTn>
                                        <p:tgtEl>
                                          <p:spTgt spid="14">
                                            <p:txEl>
                                              <p:pRg st="0" end="0"/>
                                            </p:txEl>
                                          </p:spTgt>
                                        </p:tgtEl>
                                        <p:attrNameLst>
                                          <p:attrName>ppt_x</p:attrName>
                                        </p:attrNameLst>
                                      </p:cBhvr>
                                    </p:anim>
                                    <p:anim from="(-#ppt_h/2)" to="(#ppt_y)" calcmode="lin" valueType="num">
                                      <p:cBhvr>
                                        <p:cTn id="85" dur="1000" fill="hold">
                                          <p:stCondLst>
                                            <p:cond delay="0"/>
                                          </p:stCondLst>
                                        </p:cTn>
                                        <p:tgtEl>
                                          <p:spTgt spid="14">
                                            <p:txEl>
                                              <p:pRg st="0" end="0"/>
                                            </p:txEl>
                                          </p:spTgt>
                                        </p:tgtEl>
                                        <p:attrNameLst>
                                          <p:attrName>ppt_y</p:attrName>
                                        </p:attrNameLst>
                                      </p:cBhvr>
                                    </p:anim>
                                    <p:animRot by="21600000">
                                      <p:cBhvr>
                                        <p:cTn id="86" dur="1000" fill="hold">
                                          <p:stCondLst>
                                            <p:cond delay="0"/>
                                          </p:stCondLst>
                                        </p:cTn>
                                        <p:tgtEl>
                                          <p:spTgt spid="14">
                                            <p:txEl>
                                              <p:pRg st="0" end="0"/>
                                            </p:txEl>
                                          </p:spTgt>
                                        </p:tgtEl>
                                        <p:attrNameLst>
                                          <p:attrName>r</p:attrName>
                                        </p:attrNameLst>
                                      </p:cBhvr>
                                    </p:animRot>
                                  </p:childTnLst>
                                </p:cTn>
                              </p:par>
                            </p:childTnLst>
                          </p:cTn>
                        </p:par>
                        <p:par>
                          <p:cTn id="87" fill="hold">
                            <p:stCondLst>
                              <p:cond delay="7000"/>
                            </p:stCondLst>
                            <p:childTnLst>
                              <p:par>
                                <p:cTn id="88" presetID="22" presetClass="entr" presetSubtype="2"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wipe(right)">
                                      <p:cBhvr>
                                        <p:cTn id="90" dur="500"/>
                                        <p:tgtEl>
                                          <p:spTgt spid="15"/>
                                        </p:tgtEl>
                                      </p:cBhvr>
                                    </p:animEffect>
                                  </p:childTnLst>
                                </p:cTn>
                              </p:par>
                            </p:childTnLst>
                          </p:cTn>
                        </p:par>
                        <p:par>
                          <p:cTn id="91" fill="hold">
                            <p:stCondLst>
                              <p:cond delay="7500"/>
                            </p:stCondLst>
                            <p:childTnLst>
                              <p:par>
                                <p:cTn id="92" presetID="14" presetClass="entr" presetSubtype="10" fill="hold" grpId="0" nodeType="after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randombar(horizontal)">
                                      <p:cBhvr>
                                        <p:cTn id="94" dur="500"/>
                                        <p:tgtEl>
                                          <p:spTgt spid="18"/>
                                        </p:tgtEl>
                                      </p:cBhvr>
                                    </p:animEffect>
                                  </p:childTnLst>
                                </p:cTn>
                              </p:par>
                            </p:childTnLst>
                          </p:cTn>
                        </p:par>
                        <p:par>
                          <p:cTn id="95" fill="hold">
                            <p:stCondLst>
                              <p:cond delay="8000"/>
                            </p:stCondLst>
                            <p:childTnLst>
                              <p:par>
                                <p:cTn id="96" presetID="53" presetClass="entr" presetSubtype="16"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500" fill="hold"/>
                                        <p:tgtEl>
                                          <p:spTgt spid="10"/>
                                        </p:tgtEl>
                                        <p:attrNameLst>
                                          <p:attrName>ppt_w</p:attrName>
                                        </p:attrNameLst>
                                      </p:cBhvr>
                                      <p:tavLst>
                                        <p:tav tm="0">
                                          <p:val>
                                            <p:fltVal val="0"/>
                                          </p:val>
                                        </p:tav>
                                        <p:tav tm="100000">
                                          <p:val>
                                            <p:strVal val="#ppt_w"/>
                                          </p:val>
                                        </p:tav>
                                      </p:tavLst>
                                    </p:anim>
                                    <p:anim calcmode="lin" valueType="num">
                                      <p:cBhvr>
                                        <p:cTn id="99" dur="500" fill="hold"/>
                                        <p:tgtEl>
                                          <p:spTgt spid="10"/>
                                        </p:tgtEl>
                                        <p:attrNameLst>
                                          <p:attrName>ppt_h</p:attrName>
                                        </p:attrNameLst>
                                      </p:cBhvr>
                                      <p:tavLst>
                                        <p:tav tm="0">
                                          <p:val>
                                            <p:fltVal val="0"/>
                                          </p:val>
                                        </p:tav>
                                        <p:tav tm="100000">
                                          <p:val>
                                            <p:strVal val="#ppt_h"/>
                                          </p:val>
                                        </p:tav>
                                      </p:tavLst>
                                    </p:anim>
                                    <p:animEffect transition="in" filter="fade">
                                      <p:cBhvr>
                                        <p:cTn id="100" dur="500"/>
                                        <p:tgtEl>
                                          <p:spTgt spid="10"/>
                                        </p:tgtEl>
                                      </p:cBhvr>
                                    </p:animEffect>
                                  </p:childTnLst>
                                </p:cTn>
                              </p:par>
                            </p:childTnLst>
                          </p:cTn>
                        </p:par>
                        <p:par>
                          <p:cTn id="101" fill="hold">
                            <p:stCondLst>
                              <p:cond delay="8500"/>
                            </p:stCondLst>
                            <p:childTnLst>
                              <p:par>
                                <p:cTn id="102" presetID="56" presetClass="entr" presetSubtype="0" fill="hold" grpId="0" nodeType="afterEffect">
                                  <p:stCondLst>
                                    <p:cond delay="0"/>
                                  </p:stCondLst>
                                  <p:iterate type="lt">
                                    <p:tmPct val="10000"/>
                                  </p:iterate>
                                  <p:childTnLst>
                                    <p:set>
                                      <p:cBhvr>
                                        <p:cTn id="103" dur="1" fill="hold">
                                          <p:stCondLst>
                                            <p:cond delay="0"/>
                                          </p:stCondLst>
                                        </p:cTn>
                                        <p:tgtEl>
                                          <p:spTgt spid="11">
                                            <p:bg/>
                                          </p:spTgt>
                                        </p:tgtEl>
                                        <p:attrNameLst>
                                          <p:attrName>style.visibility</p:attrName>
                                        </p:attrNameLst>
                                      </p:cBhvr>
                                      <p:to>
                                        <p:strVal val="visible"/>
                                      </p:to>
                                    </p:set>
                                    <p:anim by="(-#ppt_w*2)" calcmode="lin" valueType="num">
                                      <p:cBhvr rctx="PPT">
                                        <p:cTn id="104" dur="500" autoRev="1" fill="hold">
                                          <p:stCondLst>
                                            <p:cond delay="0"/>
                                          </p:stCondLst>
                                        </p:cTn>
                                        <p:tgtEl>
                                          <p:spTgt spid="11">
                                            <p:bg/>
                                          </p:spTgt>
                                        </p:tgtEl>
                                        <p:attrNameLst>
                                          <p:attrName>ppt_w</p:attrName>
                                        </p:attrNameLst>
                                      </p:cBhvr>
                                    </p:anim>
                                    <p:anim by="(#ppt_w*0.50)" calcmode="lin" valueType="num">
                                      <p:cBhvr>
                                        <p:cTn id="105" dur="500" decel="50000" autoRev="1" fill="hold">
                                          <p:stCondLst>
                                            <p:cond delay="0"/>
                                          </p:stCondLst>
                                        </p:cTn>
                                        <p:tgtEl>
                                          <p:spTgt spid="11">
                                            <p:bg/>
                                          </p:spTgt>
                                        </p:tgtEl>
                                        <p:attrNameLst>
                                          <p:attrName>ppt_x</p:attrName>
                                        </p:attrNameLst>
                                      </p:cBhvr>
                                    </p:anim>
                                    <p:anim from="(-#ppt_h/2)" to="(#ppt_y)" calcmode="lin" valueType="num">
                                      <p:cBhvr>
                                        <p:cTn id="106" dur="1000" fill="hold">
                                          <p:stCondLst>
                                            <p:cond delay="0"/>
                                          </p:stCondLst>
                                        </p:cTn>
                                        <p:tgtEl>
                                          <p:spTgt spid="11">
                                            <p:bg/>
                                          </p:spTgt>
                                        </p:tgtEl>
                                        <p:attrNameLst>
                                          <p:attrName>ppt_y</p:attrName>
                                        </p:attrNameLst>
                                      </p:cBhvr>
                                    </p:anim>
                                    <p:animRot by="21600000">
                                      <p:cBhvr>
                                        <p:cTn id="107" dur="1000" fill="hold">
                                          <p:stCondLst>
                                            <p:cond delay="0"/>
                                          </p:stCondLst>
                                        </p:cTn>
                                        <p:tgtEl>
                                          <p:spTgt spid="11">
                                            <p:bg/>
                                          </p:spTgt>
                                        </p:tgtEl>
                                        <p:attrNameLst>
                                          <p:attrName>r</p:attrName>
                                        </p:attrNameLst>
                                      </p:cBhvr>
                                    </p:animRot>
                                  </p:childTnLst>
                                </p:cTn>
                              </p:par>
                              <p:par>
                                <p:cTn id="108" presetID="56" presetClass="entr" presetSubtype="0" fill="hold" grpId="0" nodeType="withEffect">
                                  <p:stCondLst>
                                    <p:cond delay="0"/>
                                  </p:stCondLst>
                                  <p:iterate type="lt">
                                    <p:tmPct val="10000"/>
                                  </p:iterate>
                                  <p:childTnLst>
                                    <p:set>
                                      <p:cBhvr>
                                        <p:cTn id="109" dur="1" fill="hold">
                                          <p:stCondLst>
                                            <p:cond delay="0"/>
                                          </p:stCondLst>
                                        </p:cTn>
                                        <p:tgtEl>
                                          <p:spTgt spid="11">
                                            <p:txEl>
                                              <p:pRg st="0" end="0"/>
                                            </p:txEl>
                                          </p:spTgt>
                                        </p:tgtEl>
                                        <p:attrNameLst>
                                          <p:attrName>style.visibility</p:attrName>
                                        </p:attrNameLst>
                                      </p:cBhvr>
                                      <p:to>
                                        <p:strVal val="visible"/>
                                      </p:to>
                                    </p:set>
                                    <p:anim by="(-#ppt_w*2)" calcmode="lin" valueType="num">
                                      <p:cBhvr rctx="PPT">
                                        <p:cTn id="110" dur="500" autoRev="1" fill="hold">
                                          <p:stCondLst>
                                            <p:cond delay="0"/>
                                          </p:stCondLst>
                                        </p:cTn>
                                        <p:tgtEl>
                                          <p:spTgt spid="11">
                                            <p:txEl>
                                              <p:pRg st="0" end="0"/>
                                            </p:txEl>
                                          </p:spTgt>
                                        </p:tgtEl>
                                        <p:attrNameLst>
                                          <p:attrName>ppt_w</p:attrName>
                                        </p:attrNameLst>
                                      </p:cBhvr>
                                    </p:anim>
                                    <p:anim by="(#ppt_w*0.50)" calcmode="lin" valueType="num">
                                      <p:cBhvr>
                                        <p:cTn id="111" dur="500" decel="50000" autoRev="1" fill="hold">
                                          <p:stCondLst>
                                            <p:cond delay="0"/>
                                          </p:stCondLst>
                                        </p:cTn>
                                        <p:tgtEl>
                                          <p:spTgt spid="11">
                                            <p:txEl>
                                              <p:pRg st="0" end="0"/>
                                            </p:txEl>
                                          </p:spTgt>
                                        </p:tgtEl>
                                        <p:attrNameLst>
                                          <p:attrName>ppt_x</p:attrName>
                                        </p:attrNameLst>
                                      </p:cBhvr>
                                    </p:anim>
                                    <p:anim from="(-#ppt_h/2)" to="(#ppt_y)" calcmode="lin" valueType="num">
                                      <p:cBhvr>
                                        <p:cTn id="112" dur="1000" fill="hold">
                                          <p:stCondLst>
                                            <p:cond delay="0"/>
                                          </p:stCondLst>
                                        </p:cTn>
                                        <p:tgtEl>
                                          <p:spTgt spid="11">
                                            <p:txEl>
                                              <p:pRg st="0" end="0"/>
                                            </p:txEl>
                                          </p:spTgt>
                                        </p:tgtEl>
                                        <p:attrNameLst>
                                          <p:attrName>ppt_y</p:attrName>
                                        </p:attrNameLst>
                                      </p:cBhvr>
                                    </p:anim>
                                    <p:animRot by="21600000">
                                      <p:cBhvr>
                                        <p:cTn id="113" dur="1000" fill="hold">
                                          <p:stCondLst>
                                            <p:cond delay="0"/>
                                          </p:stCondLst>
                                        </p:cTn>
                                        <p:tgtEl>
                                          <p:spTgt spid="11">
                                            <p:txEl>
                                              <p:pRg st="0" end="0"/>
                                            </p:txEl>
                                          </p:spTgt>
                                        </p:tgtEl>
                                        <p:attrNameLst>
                                          <p:attrName>r</p:attrName>
                                        </p:attrNameLst>
                                      </p:cBhvr>
                                    </p:animRot>
                                  </p:childTnLst>
                                </p:cTn>
                              </p:par>
                            </p:childTnLst>
                          </p:cTn>
                        </p:par>
                        <p:par>
                          <p:cTn id="114" fill="hold">
                            <p:stCondLst>
                              <p:cond delay="9500"/>
                            </p:stCondLst>
                            <p:childTnLst>
                              <p:par>
                                <p:cTn id="115" presetID="22" presetClass="entr" presetSubtype="8" fill="hold" grpId="0" nodeType="afterEffect">
                                  <p:stCondLst>
                                    <p:cond delay="0"/>
                                  </p:stCondLst>
                                  <p:childTnLst>
                                    <p:set>
                                      <p:cBhvr>
                                        <p:cTn id="116" dur="1" fill="hold">
                                          <p:stCondLst>
                                            <p:cond delay="0"/>
                                          </p:stCondLst>
                                        </p:cTn>
                                        <p:tgtEl>
                                          <p:spTgt spid="12"/>
                                        </p:tgtEl>
                                        <p:attrNameLst>
                                          <p:attrName>style.visibility</p:attrName>
                                        </p:attrNameLst>
                                      </p:cBhvr>
                                      <p:to>
                                        <p:strVal val="visible"/>
                                      </p:to>
                                    </p:set>
                                    <p:animEffect transition="in" filter="wipe(left)">
                                      <p:cBhvr>
                                        <p:cTn id="117" dur="500"/>
                                        <p:tgtEl>
                                          <p:spTgt spid="12"/>
                                        </p:tgtEl>
                                      </p:cBhvr>
                                    </p:animEffect>
                                  </p:childTnLst>
                                </p:cTn>
                              </p:par>
                            </p:childTnLst>
                          </p:cTn>
                        </p:par>
                        <p:par>
                          <p:cTn id="118" fill="hold">
                            <p:stCondLst>
                              <p:cond delay="10000"/>
                            </p:stCondLst>
                            <p:childTnLst>
                              <p:par>
                                <p:cTn id="119" presetID="14" presetClass="entr" presetSubtype="10" fill="hold" grpId="0" nodeType="afterEffect">
                                  <p:stCondLst>
                                    <p:cond delay="0"/>
                                  </p:stCondLst>
                                  <p:childTnLst>
                                    <p:set>
                                      <p:cBhvr>
                                        <p:cTn id="120" dur="1" fill="hold">
                                          <p:stCondLst>
                                            <p:cond delay="0"/>
                                          </p:stCondLst>
                                        </p:cTn>
                                        <p:tgtEl>
                                          <p:spTgt spid="17"/>
                                        </p:tgtEl>
                                        <p:attrNameLst>
                                          <p:attrName>style.visibility</p:attrName>
                                        </p:attrNameLst>
                                      </p:cBhvr>
                                      <p:to>
                                        <p:strVal val="visible"/>
                                      </p:to>
                                    </p:set>
                                    <p:animEffect transition="in" filter="randombar(horizontal)">
                                      <p:cBhvr>
                                        <p:cTn id="1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 grpId="0" animBg="1"/>
      <p:bldP spid="5" grpId="0" build="allAtOnce" animBg="1"/>
      <p:bldP spid="6" grpId="0" animBg="1"/>
      <p:bldP spid="7" grpId="0" animBg="1"/>
      <p:bldP spid="8" grpId="0" build="allAtOnce" animBg="1"/>
      <p:bldP spid="9" grpId="0" animBg="1"/>
      <p:bldP spid="10" grpId="0" animBg="1"/>
      <p:bldP spid="11" grpId="0" build="allAtOnce" animBg="1"/>
      <p:bldP spid="12" grpId="0" animBg="1"/>
      <p:bldP spid="13" grpId="0" animBg="1"/>
      <p:bldP spid="14" grpId="0" build="allAtOnce" animBg="1"/>
      <p:bldP spid="15" grpId="0" animBg="1"/>
      <p:bldP spid="16" grpId="0"/>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0313" y="1212209"/>
            <a:ext cx="5275385"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4570" y="453580"/>
            <a:ext cx="3589444" cy="584775"/>
          </a:xfrm>
          <a:prstGeom prst="rect">
            <a:avLst/>
          </a:prstGeom>
          <a:noFill/>
        </p:spPr>
        <p:txBody>
          <a:bodyPr wrap="none" rtlCol="0">
            <a:spAutoFit/>
          </a:bodyPr>
          <a:lstStyle/>
          <a:p>
            <a:pPr algn="ctr"/>
            <a:r>
              <a:rPr lang="zh-CN" altLang="en-US" sz="3200" dirty="0">
                <a:solidFill>
                  <a:schemeClr val="bg1">
                    <a:lumMod val="50000"/>
                  </a:schemeClr>
                </a:solidFill>
                <a:latin typeface="微软雅黑" pitchFamily="34" charset="-122"/>
                <a:ea typeface="微软雅黑" pitchFamily="34" charset="-122"/>
              </a:rPr>
              <a:t>Add title text content </a:t>
            </a:r>
          </a:p>
        </p:txBody>
      </p:sp>
      <p:grpSp>
        <p:nvGrpSpPr>
          <p:cNvPr id="4" name="组合 3"/>
          <p:cNvGrpSpPr/>
          <p:nvPr/>
        </p:nvGrpSpPr>
        <p:grpSpPr>
          <a:xfrm>
            <a:off x="699444" y="2049680"/>
            <a:ext cx="10921846" cy="4039317"/>
            <a:chOff x="2027063" y="2961531"/>
            <a:chExt cx="20457021" cy="7565790"/>
          </a:xfrm>
        </p:grpSpPr>
        <p:sp>
          <p:nvSpPr>
            <p:cNvPr id="5" name="TextBox 4"/>
            <p:cNvSpPr txBox="1"/>
            <p:nvPr/>
          </p:nvSpPr>
          <p:spPr>
            <a:xfrm>
              <a:off x="2978702" y="2961531"/>
              <a:ext cx="18344044" cy="1470976"/>
            </a:xfrm>
            <a:prstGeom prst="rect">
              <a:avLst/>
            </a:prstGeom>
            <a:noFill/>
          </p:spPr>
          <p:txBody>
            <a:bodyPr wrap="square" rtlCol="0">
              <a:spAutoFit/>
            </a:bodyPr>
            <a:lstStyle/>
            <a:p>
              <a:pPr algn="ctr">
                <a:lnSpc>
                  <a:spcPct val="150000"/>
                </a:lnSpc>
              </a:pPr>
              <a:r>
                <a:rPr lang="en-US" sz="1600" spc="300" dirty="0">
                  <a:solidFill>
                    <a:schemeClr val="bg1">
                      <a:lumMod val="50000"/>
                    </a:schemeClr>
                  </a:solidFill>
                  <a:latin typeface="Lato Light" charset="0"/>
                  <a:ea typeface="Lato Light" charset="0"/>
                  <a:cs typeface="Lato Light" charset="0"/>
                </a:rPr>
                <a:t>Entrepreneurial activities differ substantially depending on the type of, and creativity involved. Entrepreneurship ranges in scale</a:t>
              </a:r>
            </a:p>
          </p:txBody>
        </p:sp>
        <p:graphicFrame>
          <p:nvGraphicFramePr>
            <p:cNvPr id="6" name="Chart 5"/>
            <p:cNvGraphicFramePr/>
            <p:nvPr/>
          </p:nvGraphicFramePr>
          <p:xfrm>
            <a:off x="2375364" y="5111273"/>
            <a:ext cx="4537379" cy="3747732"/>
          </p:xfrm>
          <a:graphic>
            <a:graphicData uri="http://schemas.openxmlformats.org/drawingml/2006/chart">
              <c:chart xmlns:c="http://schemas.openxmlformats.org/drawingml/2006/chart" xmlns:r="http://schemas.openxmlformats.org/officeDocument/2006/relationships" r:id="rId3"/>
            </a:graphicData>
          </a:graphic>
        </p:graphicFrame>
        <p:sp>
          <p:nvSpPr>
            <p:cNvPr id="7" name="Oval 6"/>
            <p:cNvSpPr/>
            <p:nvPr/>
          </p:nvSpPr>
          <p:spPr>
            <a:xfrm>
              <a:off x="3043853" y="5384939"/>
              <a:ext cx="3200400" cy="3200400"/>
            </a:xfrm>
            <a:prstGeom prst="ellipse">
              <a:avLst/>
            </a:prstGeom>
            <a:noFill/>
            <a:ln>
              <a:solidFill>
                <a:srgbClr val="1983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lumMod val="85000"/>
                  </a:schemeClr>
                </a:solidFill>
              </a:endParaRPr>
            </a:p>
          </p:txBody>
        </p:sp>
        <p:sp>
          <p:nvSpPr>
            <p:cNvPr id="8" name="TextBox 7"/>
            <p:cNvSpPr txBox="1"/>
            <p:nvPr/>
          </p:nvSpPr>
          <p:spPr>
            <a:xfrm>
              <a:off x="3281972" y="5999084"/>
              <a:ext cx="2844029" cy="1902374"/>
            </a:xfrm>
            <a:prstGeom prst="rect">
              <a:avLst/>
            </a:prstGeom>
            <a:noFill/>
          </p:spPr>
          <p:txBody>
            <a:bodyPr wrap="square" rtlCol="0">
              <a:spAutoFit/>
            </a:bodyPr>
            <a:lstStyle/>
            <a:p>
              <a:pPr algn="ctr"/>
              <a:r>
                <a:rPr lang="en-US" sz="6000" spc="300" dirty="0">
                  <a:solidFill>
                    <a:schemeClr val="bg1">
                      <a:lumMod val="50000"/>
                    </a:schemeClr>
                  </a:solidFill>
                  <a:latin typeface="Lato Light" charset="0"/>
                  <a:ea typeface="Lato Light" charset="0"/>
                  <a:cs typeface="Lato Light" charset="0"/>
                </a:rPr>
                <a:t>70</a:t>
              </a:r>
            </a:p>
          </p:txBody>
        </p:sp>
        <p:graphicFrame>
          <p:nvGraphicFramePr>
            <p:cNvPr id="9" name="Chart 23"/>
            <p:cNvGraphicFramePr/>
            <p:nvPr/>
          </p:nvGraphicFramePr>
          <p:xfrm>
            <a:off x="7581232" y="5111273"/>
            <a:ext cx="4537379" cy="3747732"/>
          </p:xfrm>
          <a:graphic>
            <a:graphicData uri="http://schemas.openxmlformats.org/drawingml/2006/chart">
              <c:chart xmlns:c="http://schemas.openxmlformats.org/drawingml/2006/chart" xmlns:r="http://schemas.openxmlformats.org/officeDocument/2006/relationships" r:id="rId4"/>
            </a:graphicData>
          </a:graphic>
        </p:graphicFrame>
        <p:sp>
          <p:nvSpPr>
            <p:cNvPr id="10" name="Oval 24"/>
            <p:cNvSpPr/>
            <p:nvPr/>
          </p:nvSpPr>
          <p:spPr>
            <a:xfrm>
              <a:off x="8249721" y="5384939"/>
              <a:ext cx="3200400" cy="3200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lumMod val="85000"/>
                  </a:schemeClr>
                </a:solidFill>
              </a:endParaRPr>
            </a:p>
          </p:txBody>
        </p:sp>
        <p:sp>
          <p:nvSpPr>
            <p:cNvPr id="11" name="TextBox 10"/>
            <p:cNvSpPr txBox="1"/>
            <p:nvPr/>
          </p:nvSpPr>
          <p:spPr>
            <a:xfrm>
              <a:off x="8487840" y="5999084"/>
              <a:ext cx="2844029" cy="1902374"/>
            </a:xfrm>
            <a:prstGeom prst="rect">
              <a:avLst/>
            </a:prstGeom>
            <a:noFill/>
          </p:spPr>
          <p:txBody>
            <a:bodyPr wrap="square" rtlCol="0">
              <a:spAutoFit/>
            </a:bodyPr>
            <a:lstStyle/>
            <a:p>
              <a:pPr algn="ctr"/>
              <a:r>
                <a:rPr lang="en-US" sz="6000" spc="300" dirty="0">
                  <a:solidFill>
                    <a:schemeClr val="bg1">
                      <a:lumMod val="50000"/>
                    </a:schemeClr>
                  </a:solidFill>
                  <a:latin typeface="Lato Light" charset="0"/>
                  <a:ea typeface="Lato Light" charset="0"/>
                  <a:cs typeface="Lato Light" charset="0"/>
                </a:rPr>
                <a:t>90</a:t>
              </a:r>
            </a:p>
          </p:txBody>
        </p:sp>
        <p:graphicFrame>
          <p:nvGraphicFramePr>
            <p:cNvPr id="12" name="Chart 27"/>
            <p:cNvGraphicFramePr/>
            <p:nvPr/>
          </p:nvGraphicFramePr>
          <p:xfrm>
            <a:off x="12787100" y="5111273"/>
            <a:ext cx="4537379" cy="3747732"/>
          </p:xfrm>
          <a:graphic>
            <a:graphicData uri="http://schemas.openxmlformats.org/drawingml/2006/chart">
              <c:chart xmlns:c="http://schemas.openxmlformats.org/drawingml/2006/chart" xmlns:r="http://schemas.openxmlformats.org/officeDocument/2006/relationships" r:id="rId5"/>
            </a:graphicData>
          </a:graphic>
        </p:graphicFrame>
        <p:sp>
          <p:nvSpPr>
            <p:cNvPr id="13" name="Oval 28"/>
            <p:cNvSpPr/>
            <p:nvPr/>
          </p:nvSpPr>
          <p:spPr>
            <a:xfrm>
              <a:off x="13455589" y="5384939"/>
              <a:ext cx="3200400" cy="3200400"/>
            </a:xfrm>
            <a:prstGeom prst="ellipse">
              <a:avLst/>
            </a:prstGeom>
            <a:noFill/>
            <a:ln>
              <a:solidFill>
                <a:srgbClr val="1983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lumMod val="85000"/>
                  </a:schemeClr>
                </a:solidFill>
              </a:endParaRPr>
            </a:p>
          </p:txBody>
        </p:sp>
        <p:sp>
          <p:nvSpPr>
            <p:cNvPr id="14" name="TextBox 13"/>
            <p:cNvSpPr txBox="1"/>
            <p:nvPr/>
          </p:nvSpPr>
          <p:spPr>
            <a:xfrm>
              <a:off x="13693708" y="5999084"/>
              <a:ext cx="2844029" cy="1902374"/>
            </a:xfrm>
            <a:prstGeom prst="rect">
              <a:avLst/>
            </a:prstGeom>
            <a:noFill/>
          </p:spPr>
          <p:txBody>
            <a:bodyPr wrap="square" rtlCol="0">
              <a:spAutoFit/>
            </a:bodyPr>
            <a:lstStyle/>
            <a:p>
              <a:pPr algn="ctr"/>
              <a:r>
                <a:rPr lang="en-US" sz="6000" spc="300" dirty="0">
                  <a:solidFill>
                    <a:schemeClr val="bg1">
                      <a:lumMod val="50000"/>
                    </a:schemeClr>
                  </a:solidFill>
                  <a:latin typeface="Lato Light" charset="0"/>
                  <a:ea typeface="Lato Light" charset="0"/>
                  <a:cs typeface="Lato Light" charset="0"/>
                </a:rPr>
                <a:t>50</a:t>
              </a:r>
            </a:p>
          </p:txBody>
        </p:sp>
        <p:graphicFrame>
          <p:nvGraphicFramePr>
            <p:cNvPr id="15" name="Chart 37"/>
            <p:cNvGraphicFramePr/>
            <p:nvPr/>
          </p:nvGraphicFramePr>
          <p:xfrm>
            <a:off x="17453857" y="5111273"/>
            <a:ext cx="4537379" cy="3747732"/>
          </p:xfrm>
          <a:graphic>
            <a:graphicData uri="http://schemas.openxmlformats.org/drawingml/2006/chart">
              <c:chart xmlns:c="http://schemas.openxmlformats.org/drawingml/2006/chart" xmlns:r="http://schemas.openxmlformats.org/officeDocument/2006/relationships" r:id="rId6"/>
            </a:graphicData>
          </a:graphic>
        </p:graphicFrame>
        <p:sp>
          <p:nvSpPr>
            <p:cNvPr id="16" name="Oval 38"/>
            <p:cNvSpPr/>
            <p:nvPr/>
          </p:nvSpPr>
          <p:spPr>
            <a:xfrm>
              <a:off x="18122346" y="5384939"/>
              <a:ext cx="3200400" cy="320040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lumMod val="85000"/>
                  </a:schemeClr>
                </a:solidFill>
              </a:endParaRPr>
            </a:p>
          </p:txBody>
        </p:sp>
        <p:sp>
          <p:nvSpPr>
            <p:cNvPr id="17" name="TextBox 16"/>
            <p:cNvSpPr txBox="1"/>
            <p:nvPr/>
          </p:nvSpPr>
          <p:spPr>
            <a:xfrm>
              <a:off x="18360466" y="5999084"/>
              <a:ext cx="2844029" cy="1902374"/>
            </a:xfrm>
            <a:prstGeom prst="rect">
              <a:avLst/>
            </a:prstGeom>
            <a:noFill/>
          </p:spPr>
          <p:txBody>
            <a:bodyPr wrap="square" rtlCol="0">
              <a:spAutoFit/>
            </a:bodyPr>
            <a:lstStyle/>
            <a:p>
              <a:pPr algn="ctr"/>
              <a:r>
                <a:rPr lang="en-US" sz="6000" spc="300" dirty="0">
                  <a:solidFill>
                    <a:schemeClr val="bg1">
                      <a:lumMod val="50000"/>
                    </a:schemeClr>
                  </a:solidFill>
                  <a:latin typeface="Lato Light" charset="0"/>
                  <a:ea typeface="Lato Light" charset="0"/>
                  <a:cs typeface="Lato Light" charset="0"/>
                </a:rPr>
                <a:t>30</a:t>
              </a:r>
            </a:p>
          </p:txBody>
        </p:sp>
        <p:sp>
          <p:nvSpPr>
            <p:cNvPr id="18" name="TextBox 17"/>
            <p:cNvSpPr txBox="1"/>
            <p:nvPr/>
          </p:nvSpPr>
          <p:spPr>
            <a:xfrm>
              <a:off x="2027063" y="9672214"/>
              <a:ext cx="5502919" cy="855107"/>
            </a:xfrm>
            <a:prstGeom prst="rect">
              <a:avLst/>
            </a:prstGeom>
            <a:noFill/>
          </p:spPr>
          <p:txBody>
            <a:bodyPr wrap="square" rtlCol="0">
              <a:spAutoFit/>
            </a:bodyPr>
            <a:lstStyle/>
            <a:p>
              <a:pPr algn="ctr">
                <a:lnSpc>
                  <a:spcPct val="150000"/>
                </a:lnSpc>
              </a:pPr>
              <a:r>
                <a:rPr lang="en-US" spc="600" dirty="0">
                  <a:solidFill>
                    <a:schemeClr val="bg1">
                      <a:lumMod val="50000"/>
                    </a:schemeClr>
                  </a:solidFill>
                  <a:latin typeface="Oswald" charset="0"/>
                  <a:ea typeface="Oswald" charset="0"/>
                  <a:cs typeface="Oswald" charset="0"/>
                </a:rPr>
                <a:t>YOUR TITLE</a:t>
              </a:r>
            </a:p>
          </p:txBody>
        </p:sp>
        <p:sp>
          <p:nvSpPr>
            <p:cNvPr id="19" name="TextBox 18"/>
            <p:cNvSpPr txBox="1"/>
            <p:nvPr/>
          </p:nvSpPr>
          <p:spPr>
            <a:xfrm>
              <a:off x="7098460" y="9614449"/>
              <a:ext cx="5502919" cy="855107"/>
            </a:xfrm>
            <a:prstGeom prst="rect">
              <a:avLst/>
            </a:prstGeom>
            <a:noFill/>
          </p:spPr>
          <p:txBody>
            <a:bodyPr wrap="square" rtlCol="0">
              <a:spAutoFit/>
            </a:bodyPr>
            <a:lstStyle/>
            <a:p>
              <a:pPr algn="ctr">
                <a:lnSpc>
                  <a:spcPct val="150000"/>
                </a:lnSpc>
              </a:pPr>
              <a:r>
                <a:rPr lang="en-US" spc="600" dirty="0">
                  <a:solidFill>
                    <a:schemeClr val="bg1">
                      <a:lumMod val="50000"/>
                    </a:schemeClr>
                  </a:solidFill>
                  <a:latin typeface="Oswald" charset="0"/>
                  <a:ea typeface="Oswald" charset="0"/>
                  <a:cs typeface="Oswald" charset="0"/>
                </a:rPr>
                <a:t>SOMETHING</a:t>
              </a:r>
            </a:p>
          </p:txBody>
        </p:sp>
        <p:sp>
          <p:nvSpPr>
            <p:cNvPr id="20" name="TextBox 19"/>
            <p:cNvSpPr txBox="1"/>
            <p:nvPr/>
          </p:nvSpPr>
          <p:spPr>
            <a:xfrm>
              <a:off x="12304329" y="9614449"/>
              <a:ext cx="5502919" cy="855107"/>
            </a:xfrm>
            <a:prstGeom prst="rect">
              <a:avLst/>
            </a:prstGeom>
            <a:noFill/>
          </p:spPr>
          <p:txBody>
            <a:bodyPr wrap="square" rtlCol="0">
              <a:spAutoFit/>
            </a:bodyPr>
            <a:lstStyle/>
            <a:p>
              <a:pPr algn="ctr">
                <a:lnSpc>
                  <a:spcPct val="150000"/>
                </a:lnSpc>
              </a:pPr>
              <a:r>
                <a:rPr lang="en-US" spc="600" dirty="0">
                  <a:solidFill>
                    <a:schemeClr val="bg1">
                      <a:lumMod val="50000"/>
                    </a:schemeClr>
                  </a:solidFill>
                  <a:latin typeface="Oswald" charset="0"/>
                  <a:ea typeface="Oswald" charset="0"/>
                  <a:cs typeface="Oswald" charset="0"/>
                </a:rPr>
                <a:t>AWESOME</a:t>
              </a:r>
            </a:p>
          </p:txBody>
        </p:sp>
        <p:sp>
          <p:nvSpPr>
            <p:cNvPr id="21" name="TextBox 20"/>
            <p:cNvSpPr txBox="1"/>
            <p:nvPr/>
          </p:nvSpPr>
          <p:spPr>
            <a:xfrm>
              <a:off x="16981165" y="9614449"/>
              <a:ext cx="5502919" cy="855107"/>
            </a:xfrm>
            <a:prstGeom prst="rect">
              <a:avLst/>
            </a:prstGeom>
            <a:noFill/>
          </p:spPr>
          <p:txBody>
            <a:bodyPr wrap="square" rtlCol="0">
              <a:spAutoFit/>
            </a:bodyPr>
            <a:lstStyle/>
            <a:p>
              <a:pPr algn="ctr">
                <a:lnSpc>
                  <a:spcPct val="150000"/>
                </a:lnSpc>
              </a:pPr>
              <a:r>
                <a:rPr lang="en-US" spc="600" dirty="0">
                  <a:solidFill>
                    <a:schemeClr val="bg1">
                      <a:lumMod val="50000"/>
                    </a:schemeClr>
                  </a:solidFill>
                  <a:latin typeface="Oswald" charset="0"/>
                  <a:ea typeface="Oswald" charset="0"/>
                  <a:cs typeface="Oswald" charset="0"/>
                </a:rPr>
                <a:t>DEPARTMENT</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1000">
        <p14:switch dir="r"/>
      </p:transition>
    </mc:Choice>
    <mc:Fallback xmlns:c="http://schemas.openxmlformats.org/drawingml/2006/chart"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0313" y="1212209"/>
            <a:ext cx="5275385"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4570" y="453580"/>
            <a:ext cx="3589444" cy="584775"/>
          </a:xfrm>
          <a:prstGeom prst="rect">
            <a:avLst/>
          </a:prstGeom>
          <a:noFill/>
        </p:spPr>
        <p:txBody>
          <a:bodyPr wrap="none" rtlCol="0">
            <a:spAutoFit/>
          </a:bodyPr>
          <a:lstStyle/>
          <a:p>
            <a:pPr algn="ctr"/>
            <a:r>
              <a:rPr lang="zh-CN" altLang="en-US" sz="3200" dirty="0">
                <a:solidFill>
                  <a:schemeClr val="bg1">
                    <a:lumMod val="50000"/>
                  </a:schemeClr>
                </a:solidFill>
                <a:latin typeface="微软雅黑" pitchFamily="34" charset="-122"/>
                <a:ea typeface="微软雅黑" pitchFamily="34" charset="-122"/>
              </a:rPr>
              <a:t>Add title text content </a:t>
            </a:r>
          </a:p>
        </p:txBody>
      </p:sp>
      <p:grpSp>
        <p:nvGrpSpPr>
          <p:cNvPr id="4" name="Group 3"/>
          <p:cNvGrpSpPr/>
          <p:nvPr/>
        </p:nvGrpSpPr>
        <p:grpSpPr>
          <a:xfrm>
            <a:off x="856763" y="1769965"/>
            <a:ext cx="10601230" cy="4639424"/>
            <a:chOff x="1100786" y="1551735"/>
            <a:chExt cx="10052640" cy="4399344"/>
          </a:xfrm>
        </p:grpSpPr>
        <p:sp>
          <p:nvSpPr>
            <p:cNvPr id="5" name="Freeform 21"/>
            <p:cNvSpPr/>
            <p:nvPr/>
          </p:nvSpPr>
          <p:spPr>
            <a:xfrm rot="19805282">
              <a:off x="1456384" y="1551735"/>
              <a:ext cx="9350488" cy="4399344"/>
            </a:xfrm>
            <a:custGeom>
              <a:avLst/>
              <a:gdLst>
                <a:gd name="connsiteX0" fmla="*/ 9210674 w 9350488"/>
                <a:gd name="connsiteY0" fmla="*/ 3819266 h 4399344"/>
                <a:gd name="connsiteX1" fmla="*/ 9350488 w 9350488"/>
                <a:gd name="connsiteY1" fmla="*/ 4082226 h 4399344"/>
                <a:gd name="connsiteX2" fmla="*/ 9033370 w 9350488"/>
                <a:gd name="connsiteY2" fmla="*/ 4399344 h 4399344"/>
                <a:gd name="connsiteX3" fmla="*/ 6852320 w 9350488"/>
                <a:gd name="connsiteY3" fmla="*/ 4399344 h 4399344"/>
                <a:gd name="connsiteX4" fmla="*/ 6844759 w 9350488"/>
                <a:gd name="connsiteY4" fmla="*/ 4398581 h 4399344"/>
                <a:gd name="connsiteX5" fmla="*/ 6831730 w 9350488"/>
                <a:gd name="connsiteY5" fmla="*/ 4398964 h 4399344"/>
                <a:gd name="connsiteX6" fmla="*/ 6805150 w 9350488"/>
                <a:gd name="connsiteY6" fmla="*/ 4394589 h 4399344"/>
                <a:gd name="connsiteX7" fmla="*/ 6788410 w 9350488"/>
                <a:gd name="connsiteY7" fmla="*/ 4392901 h 4399344"/>
                <a:gd name="connsiteX8" fmla="*/ 6781081 w 9350488"/>
                <a:gd name="connsiteY8" fmla="*/ 4390626 h 4399344"/>
                <a:gd name="connsiteX9" fmla="*/ 6771692 w 9350488"/>
                <a:gd name="connsiteY9" fmla="*/ 4389080 h 4399344"/>
                <a:gd name="connsiteX10" fmla="*/ 6748678 w 9350488"/>
                <a:gd name="connsiteY10" fmla="*/ 4380567 h 4399344"/>
                <a:gd name="connsiteX11" fmla="*/ 6728884 w 9350488"/>
                <a:gd name="connsiteY11" fmla="*/ 4374423 h 4399344"/>
                <a:gd name="connsiteX12" fmla="*/ 6722076 w 9350488"/>
                <a:gd name="connsiteY12" fmla="*/ 4370728 h 4399344"/>
                <a:gd name="connsiteX13" fmla="*/ 6714626 w 9350488"/>
                <a:gd name="connsiteY13" fmla="*/ 4367972 h 4399344"/>
                <a:gd name="connsiteX14" fmla="*/ 6695104 w 9350488"/>
                <a:gd name="connsiteY14" fmla="*/ 4356088 h 4399344"/>
                <a:gd name="connsiteX15" fmla="*/ 6675017 w 9350488"/>
                <a:gd name="connsiteY15" fmla="*/ 4345185 h 4399344"/>
                <a:gd name="connsiteX16" fmla="*/ 6668890 w 9350488"/>
                <a:gd name="connsiteY16" fmla="*/ 4340130 h 4399344"/>
                <a:gd name="connsiteX17" fmla="*/ 6662274 w 9350488"/>
                <a:gd name="connsiteY17" fmla="*/ 4336102 h 4399344"/>
                <a:gd name="connsiteX18" fmla="*/ 6647012 w 9350488"/>
                <a:gd name="connsiteY18" fmla="*/ 4322079 h 4399344"/>
                <a:gd name="connsiteX19" fmla="*/ 6628085 w 9350488"/>
                <a:gd name="connsiteY19" fmla="*/ 4306462 h 4399344"/>
                <a:gd name="connsiteX20" fmla="*/ 6622029 w 9350488"/>
                <a:gd name="connsiteY20" fmla="*/ 4299122 h 4399344"/>
                <a:gd name="connsiteX21" fmla="*/ 6616378 w 9350488"/>
                <a:gd name="connsiteY21" fmla="*/ 4293931 h 4399344"/>
                <a:gd name="connsiteX22" fmla="*/ 6606505 w 9350488"/>
                <a:gd name="connsiteY22" fmla="*/ 4280307 h 4399344"/>
                <a:gd name="connsiteX23" fmla="*/ 6589361 w 9350488"/>
                <a:gd name="connsiteY23" fmla="*/ 4259529 h 4399344"/>
                <a:gd name="connsiteX24" fmla="*/ 6583143 w 9350488"/>
                <a:gd name="connsiteY24" fmla="*/ 4248073 h 4399344"/>
                <a:gd name="connsiteX25" fmla="*/ 6578683 w 9350488"/>
                <a:gd name="connsiteY25" fmla="*/ 4241920 h 4399344"/>
                <a:gd name="connsiteX26" fmla="*/ 5577164 w 9350488"/>
                <a:gd name="connsiteY26" fmla="*/ 2519482 h 4399344"/>
                <a:gd name="connsiteX27" fmla="*/ 3584720 w 9350488"/>
                <a:gd name="connsiteY27" fmla="*/ 2519482 h 4399344"/>
                <a:gd name="connsiteX28" fmla="*/ 3577151 w 9350488"/>
                <a:gd name="connsiteY28" fmla="*/ 2518719 h 4399344"/>
                <a:gd name="connsiteX29" fmla="*/ 3564128 w 9350488"/>
                <a:gd name="connsiteY29" fmla="*/ 2519102 h 4399344"/>
                <a:gd name="connsiteX30" fmla="*/ 3537559 w 9350488"/>
                <a:gd name="connsiteY30" fmla="*/ 2514728 h 4399344"/>
                <a:gd name="connsiteX31" fmla="*/ 3520810 w 9350488"/>
                <a:gd name="connsiteY31" fmla="*/ 2513039 h 4399344"/>
                <a:gd name="connsiteX32" fmla="*/ 3513476 w 9350488"/>
                <a:gd name="connsiteY32" fmla="*/ 2510763 h 4399344"/>
                <a:gd name="connsiteX33" fmla="*/ 3504091 w 9350488"/>
                <a:gd name="connsiteY33" fmla="*/ 2509217 h 4399344"/>
                <a:gd name="connsiteX34" fmla="*/ 3481082 w 9350488"/>
                <a:gd name="connsiteY34" fmla="*/ 2500707 h 4399344"/>
                <a:gd name="connsiteX35" fmla="*/ 3461284 w 9350488"/>
                <a:gd name="connsiteY35" fmla="*/ 2494561 h 4399344"/>
                <a:gd name="connsiteX36" fmla="*/ 3454474 w 9350488"/>
                <a:gd name="connsiteY36" fmla="*/ 2490865 h 4399344"/>
                <a:gd name="connsiteX37" fmla="*/ 3447024 w 9350488"/>
                <a:gd name="connsiteY37" fmla="*/ 2488109 h 4399344"/>
                <a:gd name="connsiteX38" fmla="*/ 3427503 w 9350488"/>
                <a:gd name="connsiteY38" fmla="*/ 2476226 h 4399344"/>
                <a:gd name="connsiteX39" fmla="*/ 3407416 w 9350488"/>
                <a:gd name="connsiteY39" fmla="*/ 2465323 h 4399344"/>
                <a:gd name="connsiteX40" fmla="*/ 3401290 w 9350488"/>
                <a:gd name="connsiteY40" fmla="*/ 2460268 h 4399344"/>
                <a:gd name="connsiteX41" fmla="*/ 3394672 w 9350488"/>
                <a:gd name="connsiteY41" fmla="*/ 2456239 h 4399344"/>
                <a:gd name="connsiteX42" fmla="*/ 3379407 w 9350488"/>
                <a:gd name="connsiteY42" fmla="*/ 2442213 h 4399344"/>
                <a:gd name="connsiteX43" fmla="*/ 3360484 w 9350488"/>
                <a:gd name="connsiteY43" fmla="*/ 2426600 h 4399344"/>
                <a:gd name="connsiteX44" fmla="*/ 3354430 w 9350488"/>
                <a:gd name="connsiteY44" fmla="*/ 2419263 h 4399344"/>
                <a:gd name="connsiteX45" fmla="*/ 3348776 w 9350488"/>
                <a:gd name="connsiteY45" fmla="*/ 2414068 h 4399344"/>
                <a:gd name="connsiteX46" fmla="*/ 3338897 w 9350488"/>
                <a:gd name="connsiteY46" fmla="*/ 2400437 h 4399344"/>
                <a:gd name="connsiteX47" fmla="*/ 3321761 w 9350488"/>
                <a:gd name="connsiteY47" fmla="*/ 2379667 h 4399344"/>
                <a:gd name="connsiteX48" fmla="*/ 3315545 w 9350488"/>
                <a:gd name="connsiteY48" fmla="*/ 2368216 h 4399344"/>
                <a:gd name="connsiteX49" fmla="*/ 3311081 w 9350488"/>
                <a:gd name="connsiteY49" fmla="*/ 2362057 h 4399344"/>
                <a:gd name="connsiteX50" fmla="*/ 2309562 w 9350488"/>
                <a:gd name="connsiteY50" fmla="*/ 639619 h 4399344"/>
                <a:gd name="connsiteX51" fmla="*/ 317118 w 9350488"/>
                <a:gd name="connsiteY51" fmla="*/ 639619 h 4399344"/>
                <a:gd name="connsiteX52" fmla="*/ 1 w 9350488"/>
                <a:gd name="connsiteY52" fmla="*/ 322501 h 4399344"/>
                <a:gd name="connsiteX53" fmla="*/ 317119 w 9350488"/>
                <a:gd name="connsiteY53" fmla="*/ 5383 h 4399344"/>
                <a:gd name="connsiteX54" fmla="*/ 2436279 w 9350488"/>
                <a:gd name="connsiteY54" fmla="*/ 5383 h 4399344"/>
                <a:gd name="connsiteX55" fmla="*/ 2448735 w 9350488"/>
                <a:gd name="connsiteY55" fmla="*/ 2523 h 4399344"/>
                <a:gd name="connsiteX56" fmla="*/ 2627103 w 9350488"/>
                <a:gd name="connsiteY56" fmla="*/ 31715 h 4399344"/>
                <a:gd name="connsiteX57" fmla="*/ 2650943 w 9350488"/>
                <a:gd name="connsiteY57" fmla="*/ 46228 h 4399344"/>
                <a:gd name="connsiteX58" fmla="*/ 2675472 w 9350488"/>
                <a:gd name="connsiteY58" fmla="*/ 59542 h 4399344"/>
                <a:gd name="connsiteX59" fmla="*/ 2790366 w 9350488"/>
                <a:gd name="connsiteY59" fmla="*/ 199065 h 4399344"/>
                <a:gd name="connsiteX60" fmla="*/ 2794154 w 9350488"/>
                <a:gd name="connsiteY60" fmla="*/ 211270 h 4399344"/>
                <a:gd name="connsiteX61" fmla="*/ 3767495 w 9350488"/>
                <a:gd name="connsiteY61" fmla="*/ 1885246 h 4399344"/>
                <a:gd name="connsiteX62" fmla="*/ 5703881 w 9350488"/>
                <a:gd name="connsiteY62" fmla="*/ 1885246 h 4399344"/>
                <a:gd name="connsiteX63" fmla="*/ 5716337 w 9350488"/>
                <a:gd name="connsiteY63" fmla="*/ 1882386 h 4399344"/>
                <a:gd name="connsiteX64" fmla="*/ 5894704 w 9350488"/>
                <a:gd name="connsiteY64" fmla="*/ 1911577 h 4399344"/>
                <a:gd name="connsiteX65" fmla="*/ 5930433 w 9350488"/>
                <a:gd name="connsiteY65" fmla="*/ 1933328 h 4399344"/>
                <a:gd name="connsiteX66" fmla="*/ 5943074 w 9350488"/>
                <a:gd name="connsiteY66" fmla="*/ 1939405 h 4399344"/>
                <a:gd name="connsiteX67" fmla="*/ 6044613 w 9350488"/>
                <a:gd name="connsiteY67" fmla="*/ 2051207 h 4399344"/>
                <a:gd name="connsiteX68" fmla="*/ 6057322 w 9350488"/>
                <a:gd name="connsiteY68" fmla="*/ 2083506 h 4399344"/>
                <a:gd name="connsiteX69" fmla="*/ 7035096 w 9350488"/>
                <a:gd name="connsiteY69" fmla="*/ 3765107 h 4399344"/>
                <a:gd name="connsiteX70" fmla="*/ 9033370 w 9350488"/>
                <a:gd name="connsiteY70" fmla="*/ 3765107 h 4399344"/>
                <a:gd name="connsiteX71" fmla="*/ 9210674 w 9350488"/>
                <a:gd name="connsiteY71" fmla="*/ 3819266 h 439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9350488" h="4399344">
                  <a:moveTo>
                    <a:pt x="9210674" y="3819266"/>
                  </a:moveTo>
                  <a:cubicBezTo>
                    <a:pt x="9295028" y="3876255"/>
                    <a:pt x="9350488" y="3972763"/>
                    <a:pt x="9350488" y="4082226"/>
                  </a:cubicBezTo>
                  <a:cubicBezTo>
                    <a:pt x="9350488" y="4257365"/>
                    <a:pt x="9208509" y="4399344"/>
                    <a:pt x="9033370" y="4399344"/>
                  </a:cubicBezTo>
                  <a:lnTo>
                    <a:pt x="6852320" y="4399344"/>
                  </a:lnTo>
                  <a:lnTo>
                    <a:pt x="6844759" y="4398581"/>
                  </a:lnTo>
                  <a:lnTo>
                    <a:pt x="6831730" y="4398964"/>
                  </a:lnTo>
                  <a:lnTo>
                    <a:pt x="6805150" y="4394589"/>
                  </a:lnTo>
                  <a:lnTo>
                    <a:pt x="6788410" y="4392901"/>
                  </a:lnTo>
                  <a:lnTo>
                    <a:pt x="6781081" y="4390626"/>
                  </a:lnTo>
                  <a:lnTo>
                    <a:pt x="6771692" y="4389080"/>
                  </a:lnTo>
                  <a:lnTo>
                    <a:pt x="6748678" y="4380567"/>
                  </a:lnTo>
                  <a:lnTo>
                    <a:pt x="6728884" y="4374423"/>
                  </a:lnTo>
                  <a:lnTo>
                    <a:pt x="6722076" y="4370728"/>
                  </a:lnTo>
                  <a:lnTo>
                    <a:pt x="6714626" y="4367972"/>
                  </a:lnTo>
                  <a:lnTo>
                    <a:pt x="6695104" y="4356088"/>
                  </a:lnTo>
                  <a:lnTo>
                    <a:pt x="6675017" y="4345185"/>
                  </a:lnTo>
                  <a:lnTo>
                    <a:pt x="6668890" y="4340130"/>
                  </a:lnTo>
                  <a:lnTo>
                    <a:pt x="6662274" y="4336102"/>
                  </a:lnTo>
                  <a:lnTo>
                    <a:pt x="6647012" y="4322079"/>
                  </a:lnTo>
                  <a:lnTo>
                    <a:pt x="6628085" y="4306462"/>
                  </a:lnTo>
                  <a:lnTo>
                    <a:pt x="6622029" y="4299122"/>
                  </a:lnTo>
                  <a:lnTo>
                    <a:pt x="6616378" y="4293931"/>
                  </a:lnTo>
                  <a:lnTo>
                    <a:pt x="6606505" y="4280307"/>
                  </a:lnTo>
                  <a:lnTo>
                    <a:pt x="6589361" y="4259529"/>
                  </a:lnTo>
                  <a:lnTo>
                    <a:pt x="6583143" y="4248073"/>
                  </a:lnTo>
                  <a:lnTo>
                    <a:pt x="6578683" y="4241920"/>
                  </a:lnTo>
                  <a:lnTo>
                    <a:pt x="5577164" y="2519482"/>
                  </a:lnTo>
                  <a:lnTo>
                    <a:pt x="3584720" y="2519482"/>
                  </a:lnTo>
                  <a:lnTo>
                    <a:pt x="3577151" y="2518719"/>
                  </a:lnTo>
                  <a:lnTo>
                    <a:pt x="3564128" y="2519102"/>
                  </a:lnTo>
                  <a:lnTo>
                    <a:pt x="3537559" y="2514728"/>
                  </a:lnTo>
                  <a:lnTo>
                    <a:pt x="3520810" y="2513039"/>
                  </a:lnTo>
                  <a:lnTo>
                    <a:pt x="3513476" y="2510763"/>
                  </a:lnTo>
                  <a:lnTo>
                    <a:pt x="3504091" y="2509217"/>
                  </a:lnTo>
                  <a:lnTo>
                    <a:pt x="3481082" y="2500707"/>
                  </a:lnTo>
                  <a:lnTo>
                    <a:pt x="3461284" y="2494561"/>
                  </a:lnTo>
                  <a:lnTo>
                    <a:pt x="3454474" y="2490865"/>
                  </a:lnTo>
                  <a:lnTo>
                    <a:pt x="3447024" y="2488109"/>
                  </a:lnTo>
                  <a:lnTo>
                    <a:pt x="3427503" y="2476226"/>
                  </a:lnTo>
                  <a:lnTo>
                    <a:pt x="3407416" y="2465323"/>
                  </a:lnTo>
                  <a:lnTo>
                    <a:pt x="3401290" y="2460268"/>
                  </a:lnTo>
                  <a:lnTo>
                    <a:pt x="3394672" y="2456239"/>
                  </a:lnTo>
                  <a:lnTo>
                    <a:pt x="3379407" y="2442213"/>
                  </a:lnTo>
                  <a:lnTo>
                    <a:pt x="3360484" y="2426600"/>
                  </a:lnTo>
                  <a:lnTo>
                    <a:pt x="3354430" y="2419263"/>
                  </a:lnTo>
                  <a:lnTo>
                    <a:pt x="3348776" y="2414068"/>
                  </a:lnTo>
                  <a:lnTo>
                    <a:pt x="3338897" y="2400437"/>
                  </a:lnTo>
                  <a:lnTo>
                    <a:pt x="3321761" y="2379667"/>
                  </a:lnTo>
                  <a:lnTo>
                    <a:pt x="3315545" y="2368216"/>
                  </a:lnTo>
                  <a:lnTo>
                    <a:pt x="3311081" y="2362057"/>
                  </a:lnTo>
                  <a:lnTo>
                    <a:pt x="2309562" y="639619"/>
                  </a:lnTo>
                  <a:lnTo>
                    <a:pt x="317118" y="639619"/>
                  </a:lnTo>
                  <a:cubicBezTo>
                    <a:pt x="141979" y="639619"/>
                    <a:pt x="0" y="497640"/>
                    <a:pt x="1" y="322501"/>
                  </a:cubicBezTo>
                  <a:cubicBezTo>
                    <a:pt x="0" y="147362"/>
                    <a:pt x="141979" y="5383"/>
                    <a:pt x="317119" y="5383"/>
                  </a:cubicBezTo>
                  <a:lnTo>
                    <a:pt x="2436279" y="5383"/>
                  </a:lnTo>
                  <a:lnTo>
                    <a:pt x="2448735" y="2523"/>
                  </a:lnTo>
                  <a:cubicBezTo>
                    <a:pt x="2510031" y="-5274"/>
                    <a:pt x="2572102" y="5149"/>
                    <a:pt x="2627103" y="31715"/>
                  </a:cubicBezTo>
                  <a:lnTo>
                    <a:pt x="2650943" y="46228"/>
                  </a:lnTo>
                  <a:lnTo>
                    <a:pt x="2675472" y="59542"/>
                  </a:lnTo>
                  <a:cubicBezTo>
                    <a:pt x="2726084" y="93735"/>
                    <a:pt x="2766295" y="142156"/>
                    <a:pt x="2790366" y="199065"/>
                  </a:cubicBezTo>
                  <a:lnTo>
                    <a:pt x="2794154" y="211270"/>
                  </a:lnTo>
                  <a:lnTo>
                    <a:pt x="3767495" y="1885246"/>
                  </a:lnTo>
                  <a:lnTo>
                    <a:pt x="5703881" y="1885246"/>
                  </a:lnTo>
                  <a:lnTo>
                    <a:pt x="5716337" y="1882386"/>
                  </a:lnTo>
                  <a:cubicBezTo>
                    <a:pt x="5777633" y="1874589"/>
                    <a:pt x="5839704" y="1885011"/>
                    <a:pt x="5894704" y="1911577"/>
                  </a:cubicBezTo>
                  <a:lnTo>
                    <a:pt x="5930433" y="1933328"/>
                  </a:lnTo>
                  <a:lnTo>
                    <a:pt x="5943074" y="1939405"/>
                  </a:lnTo>
                  <a:cubicBezTo>
                    <a:pt x="5985251" y="1967899"/>
                    <a:pt x="6020204" y="2006273"/>
                    <a:pt x="6044613" y="2051207"/>
                  </a:cubicBezTo>
                  <a:lnTo>
                    <a:pt x="6057322" y="2083506"/>
                  </a:lnTo>
                  <a:lnTo>
                    <a:pt x="7035096" y="3765107"/>
                  </a:lnTo>
                  <a:lnTo>
                    <a:pt x="9033370" y="3765107"/>
                  </a:lnTo>
                  <a:cubicBezTo>
                    <a:pt x="9099047" y="3765107"/>
                    <a:pt x="9160061" y="3785073"/>
                    <a:pt x="9210674" y="381926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6" name="Rounded Rectangle 4"/>
            <p:cNvSpPr/>
            <p:nvPr/>
          </p:nvSpPr>
          <p:spPr>
            <a:xfrm rot="19805282">
              <a:off x="1100786" y="3962064"/>
              <a:ext cx="634909" cy="634236"/>
            </a:xfrm>
            <a:prstGeom prst="roundRect">
              <a:avLst>
                <a:gd name="adj" fmla="val 50000"/>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7" name="Rounded Rectangle 17"/>
            <p:cNvSpPr/>
            <p:nvPr/>
          </p:nvSpPr>
          <p:spPr>
            <a:xfrm rot="19805282">
              <a:off x="2976655" y="2907046"/>
              <a:ext cx="634909" cy="63423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8" name="Rounded Rectangle 18"/>
            <p:cNvSpPr/>
            <p:nvPr/>
          </p:nvSpPr>
          <p:spPr>
            <a:xfrm rot="19805282">
              <a:off x="4856481" y="3966200"/>
              <a:ext cx="634909" cy="634236"/>
            </a:xfrm>
            <a:prstGeom prst="roundRect">
              <a:avLst>
                <a:gd name="adj" fmla="val 50000"/>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9" name="Rounded Rectangle 19"/>
            <p:cNvSpPr/>
            <p:nvPr/>
          </p:nvSpPr>
          <p:spPr>
            <a:xfrm rot="19805282">
              <a:off x="6750373" y="2907049"/>
              <a:ext cx="634909" cy="63423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10" name="Rounded Rectangle 20"/>
            <p:cNvSpPr/>
            <p:nvPr/>
          </p:nvSpPr>
          <p:spPr>
            <a:xfrm rot="19805282">
              <a:off x="10518517" y="2907047"/>
              <a:ext cx="634909" cy="63423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11" name="Rounded Rectangle 22"/>
            <p:cNvSpPr/>
            <p:nvPr/>
          </p:nvSpPr>
          <p:spPr>
            <a:xfrm rot="19805282">
              <a:off x="8614859" y="3962065"/>
              <a:ext cx="634909" cy="634236"/>
            </a:xfrm>
            <a:prstGeom prst="roundRect">
              <a:avLst>
                <a:gd name="adj" fmla="val 50000"/>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itchFamily="34" charset="0"/>
                <a:ea typeface="微软雅黑" pitchFamily="34" charset="-122"/>
                <a:cs typeface="+mn-ea"/>
                <a:sym typeface="Arial" pitchFamily="34" charset="0"/>
              </a:endParaRPr>
            </a:p>
          </p:txBody>
        </p:sp>
        <p:sp>
          <p:nvSpPr>
            <p:cNvPr id="12" name="Freeform 23"/>
            <p:cNvSpPr>
              <a:spLocks noEditPoints="1"/>
            </p:cNvSpPr>
            <p:nvPr/>
          </p:nvSpPr>
          <p:spPr bwMode="auto">
            <a:xfrm>
              <a:off x="3100417" y="3031426"/>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itchFamily="34" charset="0"/>
                <a:ea typeface="微软雅黑" pitchFamily="34" charset="-122"/>
                <a:cs typeface="+mn-ea"/>
                <a:sym typeface="Arial" pitchFamily="34" charset="0"/>
              </a:endParaRPr>
            </a:p>
          </p:txBody>
        </p:sp>
        <p:sp>
          <p:nvSpPr>
            <p:cNvPr id="13" name="Freeform 24"/>
            <p:cNvSpPr>
              <a:spLocks noEditPoints="1"/>
            </p:cNvSpPr>
            <p:nvPr/>
          </p:nvSpPr>
          <p:spPr bwMode="auto">
            <a:xfrm>
              <a:off x="6878905" y="3031426"/>
              <a:ext cx="377843" cy="362576"/>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itchFamily="34" charset="0"/>
                <a:ea typeface="微软雅黑" pitchFamily="34" charset="-122"/>
                <a:cs typeface="+mn-ea"/>
                <a:sym typeface="Arial" pitchFamily="34" charset="0"/>
              </a:endParaRPr>
            </a:p>
          </p:txBody>
        </p:sp>
        <p:sp>
          <p:nvSpPr>
            <p:cNvPr id="14" name="Freeform 25"/>
            <p:cNvSpPr>
              <a:spLocks noEditPoints="1"/>
            </p:cNvSpPr>
            <p:nvPr/>
          </p:nvSpPr>
          <p:spPr bwMode="auto">
            <a:xfrm>
              <a:off x="5005051" y="4114114"/>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itchFamily="34" charset="0"/>
                <a:ea typeface="微软雅黑" pitchFamily="34" charset="-122"/>
                <a:cs typeface="+mn-ea"/>
                <a:sym typeface="Arial" pitchFamily="34" charset="0"/>
              </a:endParaRPr>
            </a:p>
          </p:txBody>
        </p:sp>
        <p:sp>
          <p:nvSpPr>
            <p:cNvPr id="15" name="Freeform 26"/>
            <p:cNvSpPr>
              <a:spLocks noEditPoints="1"/>
            </p:cNvSpPr>
            <p:nvPr/>
          </p:nvSpPr>
          <p:spPr bwMode="auto">
            <a:xfrm>
              <a:off x="8773924" y="4087398"/>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itchFamily="34" charset="0"/>
                <a:ea typeface="微软雅黑" pitchFamily="34" charset="-122"/>
                <a:cs typeface="+mn-ea"/>
                <a:sym typeface="Arial" pitchFamily="34" charset="0"/>
              </a:endParaRPr>
            </a:p>
          </p:txBody>
        </p:sp>
      </p:grpSp>
      <p:cxnSp>
        <p:nvCxnSpPr>
          <p:cNvPr id="16" name="Straight Arrow Connector 37"/>
          <p:cNvCxnSpPr/>
          <p:nvPr/>
        </p:nvCxnSpPr>
        <p:spPr>
          <a:xfrm>
            <a:off x="3169779" y="4089677"/>
            <a:ext cx="0" cy="1013398"/>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40"/>
          <p:cNvCxnSpPr/>
          <p:nvPr/>
        </p:nvCxnSpPr>
        <p:spPr>
          <a:xfrm>
            <a:off x="7149435" y="4089677"/>
            <a:ext cx="0" cy="1013398"/>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41"/>
          <p:cNvCxnSpPr/>
          <p:nvPr/>
        </p:nvCxnSpPr>
        <p:spPr>
          <a:xfrm flipV="1">
            <a:off x="9135959" y="3076840"/>
            <a:ext cx="0" cy="1013398"/>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42"/>
          <p:cNvCxnSpPr/>
          <p:nvPr/>
        </p:nvCxnSpPr>
        <p:spPr>
          <a:xfrm flipV="1">
            <a:off x="5171770" y="3076840"/>
            <a:ext cx="0" cy="1013398"/>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20" name="Group 5"/>
          <p:cNvGrpSpPr/>
          <p:nvPr/>
        </p:nvGrpSpPr>
        <p:grpSpPr>
          <a:xfrm>
            <a:off x="1900929" y="5309698"/>
            <a:ext cx="2537702" cy="824682"/>
            <a:chOff x="1929542" y="4908274"/>
            <a:chExt cx="2729132" cy="782003"/>
          </a:xfrm>
        </p:grpSpPr>
        <p:sp>
          <p:nvSpPr>
            <p:cNvPr id="21" name="TextBox 50"/>
            <p:cNvSpPr txBox="1"/>
            <p:nvPr/>
          </p:nvSpPr>
          <p:spPr>
            <a:xfrm>
              <a:off x="2519031" y="4908274"/>
              <a:ext cx="1550153" cy="311548"/>
            </a:xfrm>
            <a:prstGeom prst="rect">
              <a:avLst/>
            </a:prstGeom>
            <a:noFill/>
          </p:spPr>
          <p:txBody>
            <a:bodyPr wrap="none" rtlCol="0">
              <a:spAutoFit/>
            </a:bodyPr>
            <a:lstStyle/>
            <a:p>
              <a:pPr algn="ctr">
                <a:lnSpc>
                  <a:spcPct val="120000"/>
                </a:lnSpc>
              </a:pPr>
              <a:r>
                <a:rPr lang="zh-CN" altLang="en-US" sz="1400">
                  <a:solidFill>
                    <a:schemeClr val="bg1">
                      <a:lumMod val="65000"/>
                    </a:schemeClr>
                  </a:solidFill>
                  <a:latin typeface="Arial" pitchFamily="34" charset="0"/>
                  <a:ea typeface="微软雅黑" pitchFamily="34" charset="-122"/>
                  <a:cs typeface="+mn-ea"/>
                  <a:sym typeface="Arial" pitchFamily="34" charset="0"/>
                </a:rPr>
                <a:t>Please replace the text content</a:t>
              </a:r>
              <a:endParaRPr lang="en-GB" sz="1400" dirty="0">
                <a:solidFill>
                  <a:schemeClr val="bg1">
                    <a:lumMod val="65000"/>
                  </a:schemeClr>
                </a:solidFill>
                <a:latin typeface="Arial" pitchFamily="34" charset="0"/>
                <a:ea typeface="微软雅黑" pitchFamily="34" charset="-122"/>
                <a:cs typeface="+mn-ea"/>
                <a:sym typeface="Arial" pitchFamily="34" charset="0"/>
              </a:endParaRPr>
            </a:p>
          </p:txBody>
        </p:sp>
        <p:sp>
          <p:nvSpPr>
            <p:cNvPr id="22" name="Rectangle 44"/>
            <p:cNvSpPr/>
            <p:nvPr/>
          </p:nvSpPr>
          <p:spPr>
            <a:xfrm>
              <a:off x="1929542" y="5195350"/>
              <a:ext cx="2729132" cy="494927"/>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itchFamily="34" charset="0"/>
                <a:ea typeface="微软雅黑" pitchFamily="34" charset="-122"/>
                <a:cs typeface="+mn-ea"/>
                <a:sym typeface="Arial" pitchFamily="34" charset="0"/>
              </a:endParaRPr>
            </a:p>
          </p:txBody>
        </p:sp>
      </p:grpSp>
      <p:grpSp>
        <p:nvGrpSpPr>
          <p:cNvPr id="23" name="Group 8"/>
          <p:cNvGrpSpPr/>
          <p:nvPr/>
        </p:nvGrpSpPr>
        <p:grpSpPr>
          <a:xfrm>
            <a:off x="5880585" y="5334724"/>
            <a:ext cx="2537702" cy="799656"/>
            <a:chOff x="5703260" y="4932005"/>
            <a:chExt cx="2729132" cy="758272"/>
          </a:xfrm>
        </p:grpSpPr>
        <p:sp>
          <p:nvSpPr>
            <p:cNvPr id="24" name="TextBox 53"/>
            <p:cNvSpPr txBox="1"/>
            <p:nvPr/>
          </p:nvSpPr>
          <p:spPr>
            <a:xfrm>
              <a:off x="6292750" y="4932005"/>
              <a:ext cx="1550153" cy="311548"/>
            </a:xfrm>
            <a:prstGeom prst="rect">
              <a:avLst/>
            </a:prstGeom>
            <a:noFill/>
          </p:spPr>
          <p:txBody>
            <a:bodyPr wrap="none" rtlCol="0">
              <a:spAutoFit/>
            </a:bodyPr>
            <a:lstStyle/>
            <a:p>
              <a:pPr algn="ctr">
                <a:lnSpc>
                  <a:spcPct val="120000"/>
                </a:lnSpc>
              </a:pPr>
              <a:r>
                <a:rPr lang="zh-CN" altLang="en-US" sz="1400">
                  <a:solidFill>
                    <a:schemeClr val="bg1">
                      <a:lumMod val="65000"/>
                    </a:schemeClr>
                  </a:solidFill>
                  <a:latin typeface="Arial" pitchFamily="34" charset="0"/>
                  <a:ea typeface="微软雅黑" pitchFamily="34" charset="-122"/>
                  <a:cs typeface="+mn-ea"/>
                  <a:sym typeface="Arial" pitchFamily="34" charset="0"/>
                </a:rPr>
                <a:t>Please replace the text content</a:t>
              </a:r>
              <a:endParaRPr lang="en-GB" sz="1400" dirty="0">
                <a:solidFill>
                  <a:schemeClr val="bg1">
                    <a:lumMod val="65000"/>
                  </a:schemeClr>
                </a:solidFill>
                <a:latin typeface="Arial" pitchFamily="34" charset="0"/>
                <a:ea typeface="微软雅黑" pitchFamily="34" charset="-122"/>
                <a:cs typeface="+mn-ea"/>
                <a:sym typeface="Arial" pitchFamily="34" charset="0"/>
              </a:endParaRPr>
            </a:p>
          </p:txBody>
        </p:sp>
        <p:sp>
          <p:nvSpPr>
            <p:cNvPr id="25" name="Rectangle 48"/>
            <p:cNvSpPr/>
            <p:nvPr/>
          </p:nvSpPr>
          <p:spPr>
            <a:xfrm>
              <a:off x="5703260" y="5195350"/>
              <a:ext cx="2729132" cy="494927"/>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itchFamily="34" charset="0"/>
                <a:ea typeface="微软雅黑" pitchFamily="34" charset="-122"/>
                <a:cs typeface="+mn-ea"/>
                <a:sym typeface="Arial" pitchFamily="34" charset="0"/>
              </a:endParaRPr>
            </a:p>
          </p:txBody>
        </p:sp>
      </p:grpSp>
      <p:grpSp>
        <p:nvGrpSpPr>
          <p:cNvPr id="28" name="Group 6"/>
          <p:cNvGrpSpPr/>
          <p:nvPr/>
        </p:nvGrpSpPr>
        <p:grpSpPr>
          <a:xfrm>
            <a:off x="3863923" y="1843145"/>
            <a:ext cx="2611174" cy="815016"/>
            <a:chOff x="4038291" y="1621125"/>
            <a:chExt cx="2304129" cy="772840"/>
          </a:xfrm>
        </p:grpSpPr>
        <p:sp>
          <p:nvSpPr>
            <p:cNvPr id="29" name="TextBox 56"/>
            <p:cNvSpPr txBox="1"/>
            <p:nvPr/>
          </p:nvSpPr>
          <p:spPr>
            <a:xfrm>
              <a:off x="4554393" y="1621125"/>
              <a:ext cx="1271925" cy="311549"/>
            </a:xfrm>
            <a:prstGeom prst="rect">
              <a:avLst/>
            </a:prstGeom>
            <a:noFill/>
          </p:spPr>
          <p:txBody>
            <a:bodyPr wrap="none" rtlCol="0">
              <a:spAutoFit/>
            </a:bodyPr>
            <a:lstStyle/>
            <a:p>
              <a:pPr algn="ctr">
                <a:lnSpc>
                  <a:spcPct val="120000"/>
                </a:lnSpc>
              </a:pPr>
              <a:r>
                <a:rPr lang="zh-CN" altLang="en-US" sz="1400">
                  <a:solidFill>
                    <a:schemeClr val="bg1">
                      <a:lumMod val="65000"/>
                    </a:schemeClr>
                  </a:solidFill>
                  <a:latin typeface="Arial" pitchFamily="34" charset="0"/>
                  <a:ea typeface="微软雅黑" pitchFamily="34" charset="-122"/>
                  <a:cs typeface="+mn-ea"/>
                  <a:sym typeface="Arial" pitchFamily="34" charset="0"/>
                </a:rPr>
                <a:t>Please replace the text content</a:t>
              </a:r>
              <a:endParaRPr lang="en-GB" sz="1400" dirty="0">
                <a:solidFill>
                  <a:schemeClr val="bg1">
                    <a:lumMod val="65000"/>
                  </a:schemeClr>
                </a:solidFill>
                <a:latin typeface="Arial" pitchFamily="34" charset="0"/>
                <a:ea typeface="微软雅黑" pitchFamily="34" charset="-122"/>
                <a:cs typeface="+mn-ea"/>
                <a:sym typeface="Arial" pitchFamily="34" charset="0"/>
              </a:endParaRPr>
            </a:p>
          </p:txBody>
        </p:sp>
        <p:sp>
          <p:nvSpPr>
            <p:cNvPr id="30" name="Rectangle 50"/>
            <p:cNvSpPr/>
            <p:nvPr/>
          </p:nvSpPr>
          <p:spPr>
            <a:xfrm>
              <a:off x="4038291" y="1899037"/>
              <a:ext cx="2304129" cy="49492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itchFamily="34" charset="0"/>
                <a:ea typeface="微软雅黑" pitchFamily="34" charset="-122"/>
                <a:cs typeface="+mn-ea"/>
                <a:sym typeface="Arial" pitchFamily="34" charset="0"/>
              </a:endParaRPr>
            </a:p>
          </p:txBody>
        </p:sp>
      </p:grpSp>
      <p:grpSp>
        <p:nvGrpSpPr>
          <p:cNvPr id="31" name="Group 7"/>
          <p:cNvGrpSpPr/>
          <p:nvPr/>
        </p:nvGrpSpPr>
        <p:grpSpPr>
          <a:xfrm>
            <a:off x="7810083" y="1855044"/>
            <a:ext cx="2611174" cy="803111"/>
            <a:chOff x="7780247" y="1632414"/>
            <a:chExt cx="2304129" cy="761553"/>
          </a:xfrm>
        </p:grpSpPr>
        <p:sp>
          <p:nvSpPr>
            <p:cNvPr id="32" name="TextBox 59"/>
            <p:cNvSpPr txBox="1"/>
            <p:nvPr/>
          </p:nvSpPr>
          <p:spPr>
            <a:xfrm>
              <a:off x="8296348" y="1632414"/>
              <a:ext cx="1271925" cy="311550"/>
            </a:xfrm>
            <a:prstGeom prst="rect">
              <a:avLst/>
            </a:prstGeom>
            <a:noFill/>
          </p:spPr>
          <p:txBody>
            <a:bodyPr wrap="none" rtlCol="0">
              <a:spAutoFit/>
            </a:bodyPr>
            <a:lstStyle/>
            <a:p>
              <a:pPr algn="ctr">
                <a:lnSpc>
                  <a:spcPct val="120000"/>
                </a:lnSpc>
              </a:pPr>
              <a:r>
                <a:rPr lang="zh-CN" altLang="en-US" sz="1400">
                  <a:solidFill>
                    <a:schemeClr val="bg1">
                      <a:lumMod val="65000"/>
                    </a:schemeClr>
                  </a:solidFill>
                  <a:latin typeface="Arial" pitchFamily="34" charset="0"/>
                  <a:ea typeface="微软雅黑" pitchFamily="34" charset="-122"/>
                  <a:cs typeface="+mn-ea"/>
                  <a:sym typeface="Arial" pitchFamily="34" charset="0"/>
                </a:rPr>
                <a:t>Please replace the text content</a:t>
              </a:r>
              <a:endParaRPr lang="en-GB" sz="1400" dirty="0">
                <a:solidFill>
                  <a:schemeClr val="bg1">
                    <a:lumMod val="65000"/>
                  </a:schemeClr>
                </a:solidFill>
                <a:latin typeface="Arial" pitchFamily="34" charset="0"/>
                <a:ea typeface="微软雅黑" pitchFamily="34" charset="-122"/>
                <a:cs typeface="+mn-ea"/>
                <a:sym typeface="Arial" pitchFamily="34" charset="0"/>
              </a:endParaRPr>
            </a:p>
          </p:txBody>
        </p:sp>
        <p:sp>
          <p:nvSpPr>
            <p:cNvPr id="33" name="Rectangle 52"/>
            <p:cNvSpPr/>
            <p:nvPr/>
          </p:nvSpPr>
          <p:spPr>
            <a:xfrm>
              <a:off x="7780247" y="1899037"/>
              <a:ext cx="2304129" cy="494930"/>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itchFamily="34" charset="0"/>
                <a:ea typeface="微软雅黑" pitchFamily="34" charset="-122"/>
                <a:cs typeface="+mn-ea"/>
                <a:sym typeface="Arial"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1000">
        <p14:switch dir="r"/>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500"/>
                                        <p:tgtEl>
                                          <p:spTgt spid="16"/>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down)">
                                      <p:cBhvr>
                                        <p:cTn id="29" dur="500"/>
                                        <p:tgtEl>
                                          <p:spTgt spid="19"/>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par>
                          <p:cTn id="34" fill="hold">
                            <p:stCondLst>
                              <p:cond delay="4000"/>
                            </p:stCondLst>
                            <p:childTnLst>
                              <p:par>
                                <p:cTn id="35" presetID="22" presetClass="entr" presetSubtype="1"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500"/>
                            </p:stCondLst>
                            <p:childTnLst>
                              <p:par>
                                <p:cTn id="39" presetID="10" presetClass="entr" presetSubtype="0"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down)">
                                      <p:cBhvr>
                                        <p:cTn id="45" dur="500"/>
                                        <p:tgtEl>
                                          <p:spTgt spid="18"/>
                                        </p:tgtEl>
                                      </p:cBhvr>
                                    </p:animEffect>
                                  </p:childTnLst>
                                </p:cTn>
                              </p:par>
                            </p:childTnLst>
                          </p:cTn>
                        </p:par>
                        <p:par>
                          <p:cTn id="46" fill="hold">
                            <p:stCondLst>
                              <p:cond delay="5500"/>
                            </p:stCondLst>
                            <p:childTnLst>
                              <p:par>
                                <p:cTn id="47" presetID="10" presetClass="entr" presetSubtype="0"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877" y="-733144"/>
            <a:ext cx="6352765" cy="4361716"/>
          </a:xfrm>
          <a:prstGeom prst="rect">
            <a:avLst/>
          </a:prstGeom>
        </p:spPr>
      </p:pic>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1121837" y="3120734"/>
            <a:ext cx="6352765" cy="4361716"/>
          </a:xfrm>
          <a:prstGeom prst="rect">
            <a:avLst/>
          </a:prstGeom>
        </p:spPr>
      </p:pic>
      <p:grpSp>
        <p:nvGrpSpPr>
          <p:cNvPr id="19" name="组合 18"/>
          <p:cNvGrpSpPr/>
          <p:nvPr/>
        </p:nvGrpSpPr>
        <p:grpSpPr>
          <a:xfrm>
            <a:off x="2922393" y="1849701"/>
            <a:ext cx="6666032" cy="2806989"/>
            <a:chOff x="3238500" y="1570542"/>
            <a:chExt cx="5715000" cy="2406520"/>
          </a:xfrm>
        </p:grpSpPr>
        <p:sp>
          <p:nvSpPr>
            <p:cNvPr id="20" name="文本框 283"/>
            <p:cNvSpPr txBox="1"/>
            <p:nvPr/>
          </p:nvSpPr>
          <p:spPr>
            <a:xfrm>
              <a:off x="3448372" y="3041689"/>
              <a:ext cx="5363647" cy="659666"/>
            </a:xfrm>
            <a:prstGeom prst="rect">
              <a:avLst/>
            </a:prstGeom>
            <a:noFill/>
          </p:spPr>
          <p:txBody>
            <a:bodyPr wrap="square" rtlCol="0">
              <a:spAutoFit/>
            </a:bodyPr>
            <a:lstStyle/>
            <a:p>
              <a:pPr algn="ctr"/>
              <a:r>
                <a:rPr lang="zh-CN" altLang="en-US" sz="4400" dirty="0">
                  <a:solidFill>
                    <a:srgbClr val="1983B7"/>
                  </a:solidFill>
                  <a:latin typeface="微软雅黑" pitchFamily="34" charset="-122"/>
                  <a:ea typeface="微软雅黑" pitchFamily="34" charset="-122"/>
                </a:rPr>
                <a:t>Click to add your title</a:t>
              </a:r>
            </a:p>
          </p:txBody>
        </p:sp>
        <p:grpSp>
          <p:nvGrpSpPr>
            <p:cNvPr id="21" name="组合 20"/>
            <p:cNvGrpSpPr/>
            <p:nvPr/>
          </p:nvGrpSpPr>
          <p:grpSpPr>
            <a:xfrm>
              <a:off x="3238500" y="2919354"/>
              <a:ext cx="5715000" cy="1057708"/>
              <a:chOff x="3200400" y="2919354"/>
              <a:chExt cx="5715000" cy="1057708"/>
            </a:xfrm>
          </p:grpSpPr>
          <p:cxnSp>
            <p:nvCxnSpPr>
              <p:cNvPr id="23" name="直接连接符 22"/>
              <p:cNvCxnSpPr/>
              <p:nvPr/>
            </p:nvCxnSpPr>
            <p:spPr>
              <a:xfrm>
                <a:off x="3200400" y="2919354"/>
                <a:ext cx="5715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3200400" y="3977062"/>
                <a:ext cx="5715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文本框 283"/>
            <p:cNvSpPr txBox="1"/>
            <p:nvPr/>
          </p:nvSpPr>
          <p:spPr>
            <a:xfrm>
              <a:off x="5508717" y="1570542"/>
              <a:ext cx="1180120" cy="1029079"/>
            </a:xfrm>
            <a:prstGeom prst="rect">
              <a:avLst/>
            </a:prstGeom>
            <a:solidFill>
              <a:srgbClr val="1983B7"/>
            </a:solidFill>
          </p:spPr>
          <p:txBody>
            <a:bodyPr wrap="square" rtlCol="0">
              <a:spAutoFit/>
            </a:bodyPr>
            <a:lstStyle/>
            <a:p>
              <a:pPr algn="ctr"/>
              <a:r>
                <a:rPr lang="en-US" altLang="zh-CN" sz="7200" dirty="0">
                  <a:solidFill>
                    <a:schemeClr val="bg1"/>
                  </a:solidFill>
                  <a:latin typeface="微软雅黑" pitchFamily="34" charset="-122"/>
                  <a:ea typeface="微软雅黑" pitchFamily="34" charset="-122"/>
                </a:rPr>
                <a:t>03</a:t>
              </a:r>
              <a:endParaRPr lang="zh-CN" altLang="en-US" sz="3600" dirty="0">
                <a:solidFill>
                  <a:schemeClr val="bg1"/>
                </a:solidFill>
                <a:latin typeface="微软雅黑" pitchFamily="34" charset="-122"/>
                <a:ea typeface="微软雅黑"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1000">
        <p14:switch dir="r"/>
      </p:transition>
    </mc:Choice>
    <mc:Fallback xmlns:a14="http://schemas.microsoft.com/office/drawing/2010/main"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Effect transition="in" filter="fade">
                                      <p:cBhvr>
                                        <p:cTn id="9" dur="1000"/>
                                        <p:tgtEl>
                                          <p:spTgt spid="18"/>
                                        </p:tgtEl>
                                      </p:cBhvr>
                                    </p:animEffect>
                                  </p:childTnLst>
                                </p:cTn>
                              </p:par>
                              <p:par>
                                <p:cTn id="10" presetID="53"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fltVal val="0"/>
                                          </p:val>
                                        </p:tav>
                                        <p:tav tm="100000">
                                          <p:val>
                                            <p:strVal val="#ppt_w"/>
                                          </p:val>
                                        </p:tav>
                                      </p:tavLst>
                                    </p:anim>
                                    <p:anim calcmode="lin" valueType="num">
                                      <p:cBhvr>
                                        <p:cTn id="13" dur="1000" fill="hold"/>
                                        <p:tgtEl>
                                          <p:spTgt spid="17"/>
                                        </p:tgtEl>
                                        <p:attrNameLst>
                                          <p:attrName>ppt_h</p:attrName>
                                        </p:attrNameLst>
                                      </p:cBhvr>
                                      <p:tavLst>
                                        <p:tav tm="0">
                                          <p:val>
                                            <p:fltVal val="0"/>
                                          </p:val>
                                        </p:tav>
                                        <p:tav tm="100000">
                                          <p:val>
                                            <p:strVal val="#ppt_h"/>
                                          </p:val>
                                        </p:tav>
                                      </p:tavLst>
                                    </p:anim>
                                    <p:animEffect transition="in" filter="fade">
                                      <p:cBhvr>
                                        <p:cTn id="14" dur="1000"/>
                                        <p:tgtEl>
                                          <p:spTgt spid="17"/>
                                        </p:tgtEl>
                                      </p:cBhvr>
                                    </p:animEffect>
                                  </p:childTnLst>
                                </p:cTn>
                              </p:par>
                            </p:childTnLst>
                          </p:cTn>
                        </p:par>
                        <p:par>
                          <p:cTn id="15" fill="hold">
                            <p:stCondLst>
                              <p:cond delay="1000"/>
                            </p:stCondLst>
                            <p:childTnLst>
                              <p:par>
                                <p:cTn id="16" presetID="12" presetClass="entr" presetSubtype="4"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p:tgtEl>
                                          <p:spTgt spid="19"/>
                                        </p:tgtEl>
                                        <p:attrNameLst>
                                          <p:attrName>ppt_y</p:attrName>
                                        </p:attrNameLst>
                                      </p:cBhvr>
                                      <p:tavLst>
                                        <p:tav tm="0">
                                          <p:val>
                                            <p:strVal val="#ppt_y+#ppt_h*1.125000"/>
                                          </p:val>
                                        </p:tav>
                                        <p:tav tm="100000">
                                          <p:val>
                                            <p:strVal val="#ppt_y"/>
                                          </p:val>
                                        </p:tav>
                                      </p:tavLst>
                                    </p:anim>
                                    <p:animEffect transition="in" filter="wipe(up)">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0313" y="1212209"/>
            <a:ext cx="5275385"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4570" y="453580"/>
            <a:ext cx="3589444" cy="584775"/>
          </a:xfrm>
          <a:prstGeom prst="rect">
            <a:avLst/>
          </a:prstGeom>
          <a:noFill/>
        </p:spPr>
        <p:txBody>
          <a:bodyPr wrap="none" rtlCol="0">
            <a:spAutoFit/>
          </a:bodyPr>
          <a:lstStyle/>
          <a:p>
            <a:pPr algn="ctr"/>
            <a:r>
              <a:rPr lang="zh-CN" altLang="en-US" sz="3200" dirty="0">
                <a:solidFill>
                  <a:schemeClr val="bg1">
                    <a:lumMod val="50000"/>
                  </a:schemeClr>
                </a:solidFill>
                <a:latin typeface="微软雅黑" pitchFamily="34" charset="-122"/>
                <a:ea typeface="微软雅黑" pitchFamily="34" charset="-122"/>
              </a:rPr>
              <a:t>Add title text content </a:t>
            </a:r>
          </a:p>
        </p:txBody>
      </p:sp>
      <p:sp>
        <p:nvSpPr>
          <p:cNvPr id="4" name="矩形 3"/>
          <p:cNvSpPr/>
          <p:nvPr/>
        </p:nvSpPr>
        <p:spPr>
          <a:xfrm>
            <a:off x="1027185" y="4236979"/>
            <a:ext cx="3296450" cy="2093481"/>
          </a:xfrm>
          <a:prstGeom prst="rect">
            <a:avLst/>
          </a:pr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5" name="矩形 4"/>
          <p:cNvSpPr/>
          <p:nvPr/>
        </p:nvSpPr>
        <p:spPr>
          <a:xfrm>
            <a:off x="4408040" y="4236979"/>
            <a:ext cx="3296450" cy="2093481"/>
          </a:xfrm>
          <a:prstGeom prst="rect">
            <a:avLst/>
          </a:prstGeom>
          <a:blipFill>
            <a:blip r:embed="rId3">
              <a:grayscl/>
            </a:blip>
            <a:stretch>
              <a:fillRect/>
            </a:stretch>
          </a:blip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6" name="矩形 5"/>
          <p:cNvSpPr/>
          <p:nvPr/>
        </p:nvSpPr>
        <p:spPr>
          <a:xfrm>
            <a:off x="4408039" y="2072122"/>
            <a:ext cx="3296450" cy="2093481"/>
          </a:xfrm>
          <a:prstGeom prst="rect">
            <a:avLst/>
          </a:prstGeom>
          <a:noFill/>
          <a:ln w="50800">
            <a:solidFill>
              <a:srgbClr val="1983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7" name="矩形 6"/>
          <p:cNvSpPr/>
          <p:nvPr/>
        </p:nvSpPr>
        <p:spPr>
          <a:xfrm>
            <a:off x="1027183" y="2073214"/>
            <a:ext cx="3296450" cy="2093481"/>
          </a:xfrm>
          <a:prstGeom prst="rect">
            <a:avLst/>
          </a:prstGeom>
          <a:blipFill>
            <a:blip r:embed="rId4">
              <a:grayscl/>
            </a:blip>
            <a:stretch>
              <a:fillRect/>
            </a:stretch>
          </a:blip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8" name="矩形 7"/>
          <p:cNvSpPr/>
          <p:nvPr/>
        </p:nvSpPr>
        <p:spPr>
          <a:xfrm>
            <a:off x="7788894" y="2071030"/>
            <a:ext cx="3296450" cy="2093481"/>
          </a:xfrm>
          <a:prstGeom prst="rect">
            <a:avLst/>
          </a:prstGeom>
          <a:blipFill>
            <a:blip r:embed="rId5">
              <a:grayscl/>
            </a:blip>
            <a:stretch>
              <a:fillRect/>
            </a:stretch>
          </a:blip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9" name="矩形 8"/>
          <p:cNvSpPr/>
          <p:nvPr/>
        </p:nvSpPr>
        <p:spPr>
          <a:xfrm>
            <a:off x="7788893" y="4234796"/>
            <a:ext cx="3296450" cy="2093481"/>
          </a:xfrm>
          <a:prstGeom prst="rect">
            <a:avLst/>
          </a:pr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0" name="文本框 34"/>
          <p:cNvSpPr txBox="1"/>
          <p:nvPr/>
        </p:nvSpPr>
        <p:spPr>
          <a:xfrm>
            <a:off x="1218546" y="4455649"/>
            <a:ext cx="2646878" cy="584775"/>
          </a:xfrm>
          <a:prstGeom prst="rect">
            <a:avLst/>
          </a:prstGeom>
          <a:noFill/>
          <a:effectLst/>
        </p:spPr>
        <p:txBody>
          <a:bodyPr wrap="none" rtlCol="0">
            <a:spAutoFit/>
          </a:bodyPr>
          <a:lstStyle/>
          <a:p>
            <a:pPr lvl="0"/>
            <a:r>
              <a:rPr lang="zh-CN" altLang="en-US" sz="3200" b="1" dirty="0">
                <a:solidFill>
                  <a:schemeClr val="bg1">
                    <a:lumMod val="50000"/>
                  </a:schemeClr>
                </a:solidFill>
                <a:latin typeface="微软雅黑" pitchFamily="34" charset="-122"/>
                <a:ea typeface="微软雅黑" pitchFamily="34" charset="-122"/>
              </a:rPr>
              <a:t>Add your title</a:t>
            </a:r>
            <a:endParaRPr lang="en-US" altLang="zh-CN" sz="3200" b="1" dirty="0">
              <a:solidFill>
                <a:schemeClr val="bg1">
                  <a:lumMod val="50000"/>
                </a:schemeClr>
              </a:solidFill>
              <a:latin typeface="微软雅黑" pitchFamily="34" charset="-122"/>
              <a:ea typeface="微软雅黑" pitchFamily="34" charset="-122"/>
            </a:endParaRPr>
          </a:p>
        </p:txBody>
      </p:sp>
      <p:sp>
        <p:nvSpPr>
          <p:cNvPr id="11" name="文本框 35"/>
          <p:cNvSpPr txBox="1"/>
          <p:nvPr/>
        </p:nvSpPr>
        <p:spPr>
          <a:xfrm>
            <a:off x="4535635" y="2325879"/>
            <a:ext cx="2646878" cy="584775"/>
          </a:xfrm>
          <a:prstGeom prst="rect">
            <a:avLst/>
          </a:prstGeom>
          <a:noFill/>
          <a:effectLst/>
        </p:spPr>
        <p:txBody>
          <a:bodyPr wrap="none" rtlCol="0">
            <a:spAutoFit/>
          </a:bodyPr>
          <a:lstStyle/>
          <a:p>
            <a:r>
              <a:rPr lang="zh-CN" altLang="en-US" sz="3200" b="1" dirty="0">
                <a:solidFill>
                  <a:schemeClr val="bg1">
                    <a:lumMod val="50000"/>
                  </a:schemeClr>
                </a:solidFill>
                <a:latin typeface="微软雅黑" pitchFamily="34" charset="-122"/>
                <a:ea typeface="微软雅黑" pitchFamily="34" charset="-122"/>
              </a:rPr>
              <a:t>Add your title</a:t>
            </a:r>
            <a:endParaRPr lang="en-US" altLang="zh-CN" sz="3200" b="1" dirty="0">
              <a:solidFill>
                <a:schemeClr val="bg1">
                  <a:lumMod val="50000"/>
                </a:schemeClr>
              </a:solidFill>
              <a:latin typeface="微软雅黑" pitchFamily="34" charset="-122"/>
              <a:ea typeface="微软雅黑" pitchFamily="34" charset="-122"/>
            </a:endParaRPr>
          </a:p>
        </p:txBody>
      </p:sp>
      <p:sp>
        <p:nvSpPr>
          <p:cNvPr id="12" name="文本框 36"/>
          <p:cNvSpPr txBox="1"/>
          <p:nvPr/>
        </p:nvSpPr>
        <p:spPr>
          <a:xfrm>
            <a:off x="7975275" y="4453531"/>
            <a:ext cx="2646878" cy="584775"/>
          </a:xfrm>
          <a:prstGeom prst="rect">
            <a:avLst/>
          </a:prstGeom>
          <a:noFill/>
          <a:effectLst/>
        </p:spPr>
        <p:txBody>
          <a:bodyPr wrap="none" rtlCol="0">
            <a:spAutoFit/>
          </a:bodyPr>
          <a:lstStyle/>
          <a:p>
            <a:pPr lvl="0"/>
            <a:r>
              <a:rPr lang="zh-CN" altLang="en-US" sz="3200" b="1" dirty="0">
                <a:solidFill>
                  <a:schemeClr val="bg1">
                    <a:lumMod val="50000"/>
                  </a:schemeClr>
                </a:solidFill>
                <a:latin typeface="微软雅黑" pitchFamily="34" charset="-122"/>
                <a:ea typeface="微软雅黑" pitchFamily="34" charset="-122"/>
              </a:rPr>
              <a:t>Add your title</a:t>
            </a:r>
            <a:endParaRPr lang="en-US" altLang="zh-CN" sz="3200" b="1" dirty="0">
              <a:solidFill>
                <a:schemeClr val="bg1">
                  <a:lumMod val="50000"/>
                </a:schemeClr>
              </a:solidFill>
              <a:latin typeface="微软雅黑" pitchFamily="34" charset="-122"/>
              <a:ea typeface="微软雅黑" pitchFamily="34" charset="-122"/>
            </a:endParaRPr>
          </a:p>
        </p:txBody>
      </p:sp>
      <p:sp>
        <p:nvSpPr>
          <p:cNvPr id="13" name="文本框 37"/>
          <p:cNvSpPr txBox="1"/>
          <p:nvPr/>
        </p:nvSpPr>
        <p:spPr>
          <a:xfrm>
            <a:off x="1378140" y="5292384"/>
            <a:ext cx="2678938" cy="800219"/>
          </a:xfrm>
          <a:prstGeom prst="rect">
            <a:avLst/>
          </a:prstGeom>
          <a:noFill/>
          <a:effectLst/>
        </p:spPr>
        <p:txBody>
          <a:bodyPr wrap="none" rtlCol="0">
            <a:spAutoFit/>
          </a:bodyPr>
          <a:lstStyle/>
          <a:p>
            <a:r>
              <a:rPr lang="en-US" altLang="zh-CN" b="1" dirty="0">
                <a:solidFill>
                  <a:schemeClr val="bg1">
                    <a:lumMod val="50000"/>
                  </a:schemeClr>
                </a:solidFill>
                <a:latin typeface="方正姚体" pitchFamily="2" charset="-122"/>
                <a:ea typeface="方正姚体" pitchFamily="2" charset="-122"/>
              </a:rPr>
              <a:t>MORE THEN TEMPLATE</a:t>
            </a:r>
            <a:endParaRPr lang="en-US" altLang="zh-CN" sz="1100" b="1" dirty="0">
              <a:solidFill>
                <a:schemeClr val="bg1">
                  <a:lumMod val="50000"/>
                </a:schemeClr>
              </a:solidFill>
              <a:latin typeface="方正姚体" pitchFamily="2" charset="-122"/>
              <a:ea typeface="方正姚体" pitchFamily="2" charset="-122"/>
            </a:endParaRPr>
          </a:p>
          <a:p>
            <a:r>
              <a:rPr lang="en-US" altLang="zh-CN" sz="1400" dirty="0">
                <a:solidFill>
                  <a:schemeClr val="bg1">
                    <a:lumMod val="50000"/>
                  </a:schemeClr>
                </a:solidFill>
                <a:latin typeface="方正姚体" pitchFamily="2" charset="-122"/>
                <a:ea typeface="方正姚体" pitchFamily="2" charset="-122"/>
              </a:rPr>
              <a:t>Click here to add I to the center</a:t>
            </a:r>
          </a:p>
          <a:p>
            <a:r>
              <a:rPr lang="en-US" altLang="zh-CN" sz="1400" dirty="0">
                <a:solidFill>
                  <a:schemeClr val="bg1">
                    <a:lumMod val="50000"/>
                  </a:schemeClr>
                </a:solidFill>
                <a:latin typeface="方正姚体" pitchFamily="2" charset="-122"/>
                <a:ea typeface="方正姚体" pitchFamily="2" charset="-122"/>
              </a:rPr>
              <a:t>Of the narrative thought</a:t>
            </a:r>
            <a:endParaRPr lang="en-US" altLang="zh-CN" dirty="0">
              <a:solidFill>
                <a:schemeClr val="bg1">
                  <a:lumMod val="50000"/>
                </a:schemeClr>
              </a:solidFill>
              <a:latin typeface="方正姚体" pitchFamily="2" charset="-122"/>
              <a:ea typeface="方正姚体" pitchFamily="2" charset="-122"/>
            </a:endParaRPr>
          </a:p>
        </p:txBody>
      </p:sp>
      <p:sp>
        <p:nvSpPr>
          <p:cNvPr id="14" name="文本框 38"/>
          <p:cNvSpPr txBox="1"/>
          <p:nvPr/>
        </p:nvSpPr>
        <p:spPr>
          <a:xfrm>
            <a:off x="4758996" y="3147622"/>
            <a:ext cx="2678938" cy="800219"/>
          </a:xfrm>
          <a:prstGeom prst="rect">
            <a:avLst/>
          </a:prstGeom>
          <a:noFill/>
          <a:effectLst/>
        </p:spPr>
        <p:txBody>
          <a:bodyPr wrap="none" rtlCol="0">
            <a:spAutoFit/>
          </a:bodyPr>
          <a:lstStyle/>
          <a:p>
            <a:r>
              <a:rPr lang="en-US" altLang="zh-CN" b="1" dirty="0">
                <a:solidFill>
                  <a:schemeClr val="bg1">
                    <a:lumMod val="50000"/>
                  </a:schemeClr>
                </a:solidFill>
                <a:latin typeface="方正姚体" pitchFamily="2" charset="-122"/>
                <a:ea typeface="方正姚体" pitchFamily="2" charset="-122"/>
              </a:rPr>
              <a:t>MORE THEN TEMPLATE</a:t>
            </a:r>
            <a:endParaRPr lang="en-US" altLang="zh-CN" sz="1100" b="1" dirty="0">
              <a:solidFill>
                <a:schemeClr val="bg1">
                  <a:lumMod val="50000"/>
                </a:schemeClr>
              </a:solidFill>
              <a:latin typeface="方正姚体" pitchFamily="2" charset="-122"/>
              <a:ea typeface="方正姚体" pitchFamily="2" charset="-122"/>
            </a:endParaRPr>
          </a:p>
          <a:p>
            <a:r>
              <a:rPr lang="en-US" altLang="zh-CN" sz="1400" dirty="0">
                <a:solidFill>
                  <a:schemeClr val="bg1">
                    <a:lumMod val="50000"/>
                  </a:schemeClr>
                </a:solidFill>
                <a:latin typeface="方正姚体" pitchFamily="2" charset="-122"/>
                <a:ea typeface="方正姚体" pitchFamily="2" charset="-122"/>
              </a:rPr>
              <a:t>Click here to add I to the center</a:t>
            </a:r>
          </a:p>
          <a:p>
            <a:r>
              <a:rPr lang="en-US" altLang="zh-CN" sz="1400" dirty="0">
                <a:solidFill>
                  <a:schemeClr val="bg1">
                    <a:lumMod val="50000"/>
                  </a:schemeClr>
                </a:solidFill>
                <a:latin typeface="方正姚体" pitchFamily="2" charset="-122"/>
                <a:ea typeface="方正姚体" pitchFamily="2" charset="-122"/>
              </a:rPr>
              <a:t>Of the narrative thought</a:t>
            </a:r>
            <a:endParaRPr lang="en-US" altLang="zh-CN" dirty="0">
              <a:solidFill>
                <a:schemeClr val="bg1">
                  <a:lumMod val="50000"/>
                </a:schemeClr>
              </a:solidFill>
              <a:latin typeface="方正姚体" pitchFamily="2" charset="-122"/>
              <a:ea typeface="方正姚体" pitchFamily="2" charset="-122"/>
            </a:endParaRPr>
          </a:p>
        </p:txBody>
      </p:sp>
      <p:sp>
        <p:nvSpPr>
          <p:cNvPr id="15" name="文本框 39"/>
          <p:cNvSpPr txBox="1"/>
          <p:nvPr/>
        </p:nvSpPr>
        <p:spPr>
          <a:xfrm>
            <a:off x="8139851" y="5292383"/>
            <a:ext cx="2678938" cy="800219"/>
          </a:xfrm>
          <a:prstGeom prst="rect">
            <a:avLst/>
          </a:prstGeom>
          <a:noFill/>
          <a:effectLst/>
        </p:spPr>
        <p:txBody>
          <a:bodyPr wrap="none" rtlCol="0">
            <a:spAutoFit/>
          </a:bodyPr>
          <a:lstStyle/>
          <a:p>
            <a:r>
              <a:rPr lang="en-US" altLang="zh-CN" b="1" dirty="0">
                <a:solidFill>
                  <a:schemeClr val="bg1">
                    <a:lumMod val="50000"/>
                  </a:schemeClr>
                </a:solidFill>
                <a:latin typeface="方正姚体" pitchFamily="2" charset="-122"/>
                <a:ea typeface="方正姚体" pitchFamily="2" charset="-122"/>
              </a:rPr>
              <a:t>MORE THEN TEMPLATE</a:t>
            </a:r>
            <a:endParaRPr lang="en-US" altLang="zh-CN" sz="1100" b="1" dirty="0">
              <a:solidFill>
                <a:schemeClr val="bg1">
                  <a:lumMod val="50000"/>
                </a:schemeClr>
              </a:solidFill>
              <a:latin typeface="方正姚体" pitchFamily="2" charset="-122"/>
              <a:ea typeface="方正姚体" pitchFamily="2" charset="-122"/>
            </a:endParaRPr>
          </a:p>
          <a:p>
            <a:r>
              <a:rPr lang="en-US" altLang="zh-CN" sz="1400" dirty="0">
                <a:solidFill>
                  <a:schemeClr val="bg1">
                    <a:lumMod val="50000"/>
                  </a:schemeClr>
                </a:solidFill>
                <a:latin typeface="方正姚体" pitchFamily="2" charset="-122"/>
                <a:ea typeface="方正姚体" pitchFamily="2" charset="-122"/>
              </a:rPr>
              <a:t>Click here to add I to the center</a:t>
            </a:r>
          </a:p>
          <a:p>
            <a:r>
              <a:rPr lang="en-US" altLang="zh-CN" sz="1400" dirty="0">
                <a:solidFill>
                  <a:schemeClr val="bg1">
                    <a:lumMod val="50000"/>
                  </a:schemeClr>
                </a:solidFill>
                <a:latin typeface="方正姚体" pitchFamily="2" charset="-122"/>
                <a:ea typeface="方正姚体" pitchFamily="2" charset="-122"/>
              </a:rPr>
              <a:t>Of the narrative thought</a:t>
            </a:r>
            <a:endParaRPr lang="en-US" altLang="zh-CN" dirty="0">
              <a:solidFill>
                <a:schemeClr val="bg1">
                  <a:lumMod val="50000"/>
                </a:schemeClr>
              </a:solidFill>
              <a:latin typeface="方正姚体" pitchFamily="2" charset="-122"/>
              <a:ea typeface="方正姚体"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1000">
        <p14:switch dir="r"/>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50"/>
                                        <p:tgtEl>
                                          <p:spTgt spid="4"/>
                                        </p:tgtEl>
                                      </p:cBhvr>
                                    </p:animEffect>
                                    <p:anim calcmode="lin" valueType="num">
                                      <p:cBhvr>
                                        <p:cTn id="18" dur="250" fill="hold"/>
                                        <p:tgtEl>
                                          <p:spTgt spid="4"/>
                                        </p:tgtEl>
                                        <p:attrNameLst>
                                          <p:attrName>ppt_x</p:attrName>
                                        </p:attrNameLst>
                                      </p:cBhvr>
                                      <p:tavLst>
                                        <p:tav tm="0">
                                          <p:val>
                                            <p:strVal val="#ppt_x"/>
                                          </p:val>
                                        </p:tav>
                                        <p:tav tm="100000">
                                          <p:val>
                                            <p:strVal val="#ppt_x"/>
                                          </p:val>
                                        </p:tav>
                                      </p:tavLst>
                                    </p:anim>
                                    <p:anim calcmode="lin" valueType="num">
                                      <p:cBhvr>
                                        <p:cTn id="19" dur="25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50"/>
                                        <p:tgtEl>
                                          <p:spTgt spid="5"/>
                                        </p:tgtEl>
                                      </p:cBhvr>
                                    </p:animEffect>
                                    <p:anim calcmode="lin" valueType="num">
                                      <p:cBhvr>
                                        <p:cTn id="24" dur="250" fill="hold"/>
                                        <p:tgtEl>
                                          <p:spTgt spid="5"/>
                                        </p:tgtEl>
                                        <p:attrNameLst>
                                          <p:attrName>ppt_x</p:attrName>
                                        </p:attrNameLst>
                                      </p:cBhvr>
                                      <p:tavLst>
                                        <p:tav tm="0">
                                          <p:val>
                                            <p:strVal val="#ppt_x"/>
                                          </p:val>
                                        </p:tav>
                                        <p:tav tm="100000">
                                          <p:val>
                                            <p:strVal val="#ppt_x"/>
                                          </p:val>
                                        </p:tav>
                                      </p:tavLst>
                                    </p:anim>
                                    <p:anim calcmode="lin" valueType="num">
                                      <p:cBhvr>
                                        <p:cTn id="25" dur="25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250"/>
                                        <p:tgtEl>
                                          <p:spTgt spid="6"/>
                                        </p:tgtEl>
                                      </p:cBhvr>
                                    </p:animEffect>
                                    <p:anim calcmode="lin" valueType="num">
                                      <p:cBhvr>
                                        <p:cTn id="30" dur="250" fill="hold"/>
                                        <p:tgtEl>
                                          <p:spTgt spid="6"/>
                                        </p:tgtEl>
                                        <p:attrNameLst>
                                          <p:attrName>ppt_x</p:attrName>
                                        </p:attrNameLst>
                                      </p:cBhvr>
                                      <p:tavLst>
                                        <p:tav tm="0">
                                          <p:val>
                                            <p:strVal val="#ppt_x"/>
                                          </p:val>
                                        </p:tav>
                                        <p:tav tm="100000">
                                          <p:val>
                                            <p:strVal val="#ppt_x"/>
                                          </p:val>
                                        </p:tav>
                                      </p:tavLst>
                                    </p:anim>
                                    <p:anim calcmode="lin" valueType="num">
                                      <p:cBhvr>
                                        <p:cTn id="31" dur="250" fill="hold"/>
                                        <p:tgtEl>
                                          <p:spTgt spid="6"/>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250"/>
                                        <p:tgtEl>
                                          <p:spTgt spid="7"/>
                                        </p:tgtEl>
                                      </p:cBhvr>
                                    </p:animEffect>
                                    <p:anim calcmode="lin" valueType="num">
                                      <p:cBhvr>
                                        <p:cTn id="36" dur="250" fill="hold"/>
                                        <p:tgtEl>
                                          <p:spTgt spid="7"/>
                                        </p:tgtEl>
                                        <p:attrNameLst>
                                          <p:attrName>ppt_x</p:attrName>
                                        </p:attrNameLst>
                                      </p:cBhvr>
                                      <p:tavLst>
                                        <p:tav tm="0">
                                          <p:val>
                                            <p:strVal val="#ppt_x"/>
                                          </p:val>
                                        </p:tav>
                                        <p:tav tm="100000">
                                          <p:val>
                                            <p:strVal val="#ppt_x"/>
                                          </p:val>
                                        </p:tav>
                                      </p:tavLst>
                                    </p:anim>
                                    <p:anim calcmode="lin" valueType="num">
                                      <p:cBhvr>
                                        <p:cTn id="37" dur="250" fill="hold"/>
                                        <p:tgtEl>
                                          <p:spTgt spid="7"/>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250"/>
                                        <p:tgtEl>
                                          <p:spTgt spid="8"/>
                                        </p:tgtEl>
                                      </p:cBhvr>
                                    </p:animEffect>
                                    <p:anim calcmode="lin" valueType="num">
                                      <p:cBhvr>
                                        <p:cTn id="42" dur="250" fill="hold"/>
                                        <p:tgtEl>
                                          <p:spTgt spid="8"/>
                                        </p:tgtEl>
                                        <p:attrNameLst>
                                          <p:attrName>ppt_x</p:attrName>
                                        </p:attrNameLst>
                                      </p:cBhvr>
                                      <p:tavLst>
                                        <p:tav tm="0">
                                          <p:val>
                                            <p:strVal val="#ppt_x"/>
                                          </p:val>
                                        </p:tav>
                                        <p:tav tm="100000">
                                          <p:val>
                                            <p:strVal val="#ppt_x"/>
                                          </p:val>
                                        </p:tav>
                                      </p:tavLst>
                                    </p:anim>
                                    <p:anim calcmode="lin" valueType="num">
                                      <p:cBhvr>
                                        <p:cTn id="43" dur="250" fill="hold"/>
                                        <p:tgtEl>
                                          <p:spTgt spid="8"/>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250"/>
                                        <p:tgtEl>
                                          <p:spTgt spid="9"/>
                                        </p:tgtEl>
                                      </p:cBhvr>
                                    </p:animEffect>
                                    <p:anim calcmode="lin" valueType="num">
                                      <p:cBhvr>
                                        <p:cTn id="48" dur="250" fill="hold"/>
                                        <p:tgtEl>
                                          <p:spTgt spid="9"/>
                                        </p:tgtEl>
                                        <p:attrNameLst>
                                          <p:attrName>ppt_x</p:attrName>
                                        </p:attrNameLst>
                                      </p:cBhvr>
                                      <p:tavLst>
                                        <p:tav tm="0">
                                          <p:val>
                                            <p:strVal val="#ppt_x"/>
                                          </p:val>
                                        </p:tav>
                                        <p:tav tm="100000">
                                          <p:val>
                                            <p:strVal val="#ppt_x"/>
                                          </p:val>
                                        </p:tav>
                                      </p:tavLst>
                                    </p:anim>
                                    <p:anim calcmode="lin" valueType="num">
                                      <p:cBhvr>
                                        <p:cTn id="49" dur="250" fill="hold"/>
                                        <p:tgtEl>
                                          <p:spTgt spid="9"/>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250"/>
                                        <p:tgtEl>
                                          <p:spTgt spid="10"/>
                                        </p:tgtEl>
                                      </p:cBhvr>
                                    </p:animEffect>
                                    <p:anim calcmode="lin" valueType="num">
                                      <p:cBhvr>
                                        <p:cTn id="54" dur="250" fill="hold"/>
                                        <p:tgtEl>
                                          <p:spTgt spid="10"/>
                                        </p:tgtEl>
                                        <p:attrNameLst>
                                          <p:attrName>ppt_x</p:attrName>
                                        </p:attrNameLst>
                                      </p:cBhvr>
                                      <p:tavLst>
                                        <p:tav tm="0">
                                          <p:val>
                                            <p:strVal val="#ppt_x"/>
                                          </p:val>
                                        </p:tav>
                                        <p:tav tm="100000">
                                          <p:val>
                                            <p:strVal val="#ppt_x"/>
                                          </p:val>
                                        </p:tav>
                                      </p:tavLst>
                                    </p:anim>
                                    <p:anim calcmode="lin" valueType="num">
                                      <p:cBhvr>
                                        <p:cTn id="55" dur="250" fill="hold"/>
                                        <p:tgtEl>
                                          <p:spTgt spid="1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250"/>
                                        <p:tgtEl>
                                          <p:spTgt spid="11"/>
                                        </p:tgtEl>
                                      </p:cBhvr>
                                    </p:animEffect>
                                    <p:anim calcmode="lin" valueType="num">
                                      <p:cBhvr>
                                        <p:cTn id="60" dur="250" fill="hold"/>
                                        <p:tgtEl>
                                          <p:spTgt spid="11"/>
                                        </p:tgtEl>
                                        <p:attrNameLst>
                                          <p:attrName>ppt_x</p:attrName>
                                        </p:attrNameLst>
                                      </p:cBhvr>
                                      <p:tavLst>
                                        <p:tav tm="0">
                                          <p:val>
                                            <p:strVal val="#ppt_x"/>
                                          </p:val>
                                        </p:tav>
                                        <p:tav tm="100000">
                                          <p:val>
                                            <p:strVal val="#ppt_x"/>
                                          </p:val>
                                        </p:tav>
                                      </p:tavLst>
                                    </p:anim>
                                    <p:anim calcmode="lin" valueType="num">
                                      <p:cBhvr>
                                        <p:cTn id="61" dur="250" fill="hold"/>
                                        <p:tgtEl>
                                          <p:spTgt spid="1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250"/>
                                        <p:tgtEl>
                                          <p:spTgt spid="12"/>
                                        </p:tgtEl>
                                      </p:cBhvr>
                                    </p:animEffect>
                                    <p:anim calcmode="lin" valueType="num">
                                      <p:cBhvr>
                                        <p:cTn id="66" dur="250" fill="hold"/>
                                        <p:tgtEl>
                                          <p:spTgt spid="12"/>
                                        </p:tgtEl>
                                        <p:attrNameLst>
                                          <p:attrName>ppt_x</p:attrName>
                                        </p:attrNameLst>
                                      </p:cBhvr>
                                      <p:tavLst>
                                        <p:tav tm="0">
                                          <p:val>
                                            <p:strVal val="#ppt_x"/>
                                          </p:val>
                                        </p:tav>
                                        <p:tav tm="100000">
                                          <p:val>
                                            <p:strVal val="#ppt_x"/>
                                          </p:val>
                                        </p:tav>
                                      </p:tavLst>
                                    </p:anim>
                                    <p:anim calcmode="lin" valueType="num">
                                      <p:cBhvr>
                                        <p:cTn id="67" dur="2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6000"/>
                            </p:stCondLst>
                            <p:childTnLst>
                              <p:par>
                                <p:cTn id="69" presetID="42"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250"/>
                                        <p:tgtEl>
                                          <p:spTgt spid="13"/>
                                        </p:tgtEl>
                                      </p:cBhvr>
                                    </p:animEffect>
                                    <p:anim calcmode="lin" valueType="num">
                                      <p:cBhvr>
                                        <p:cTn id="72" dur="250" fill="hold"/>
                                        <p:tgtEl>
                                          <p:spTgt spid="13"/>
                                        </p:tgtEl>
                                        <p:attrNameLst>
                                          <p:attrName>ppt_x</p:attrName>
                                        </p:attrNameLst>
                                      </p:cBhvr>
                                      <p:tavLst>
                                        <p:tav tm="0">
                                          <p:val>
                                            <p:strVal val="#ppt_x"/>
                                          </p:val>
                                        </p:tav>
                                        <p:tav tm="100000">
                                          <p:val>
                                            <p:strVal val="#ppt_x"/>
                                          </p:val>
                                        </p:tav>
                                      </p:tavLst>
                                    </p:anim>
                                    <p:anim calcmode="lin" valueType="num">
                                      <p:cBhvr>
                                        <p:cTn id="73" dur="250" fill="hold"/>
                                        <p:tgtEl>
                                          <p:spTgt spid="13"/>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250"/>
                                        <p:tgtEl>
                                          <p:spTgt spid="14"/>
                                        </p:tgtEl>
                                      </p:cBhvr>
                                    </p:animEffect>
                                    <p:anim calcmode="lin" valueType="num">
                                      <p:cBhvr>
                                        <p:cTn id="78" dur="250" fill="hold"/>
                                        <p:tgtEl>
                                          <p:spTgt spid="14"/>
                                        </p:tgtEl>
                                        <p:attrNameLst>
                                          <p:attrName>ppt_x</p:attrName>
                                        </p:attrNameLst>
                                      </p:cBhvr>
                                      <p:tavLst>
                                        <p:tav tm="0">
                                          <p:val>
                                            <p:strVal val="#ppt_x"/>
                                          </p:val>
                                        </p:tav>
                                        <p:tav tm="100000">
                                          <p:val>
                                            <p:strVal val="#ppt_x"/>
                                          </p:val>
                                        </p:tav>
                                      </p:tavLst>
                                    </p:anim>
                                    <p:anim calcmode="lin" valueType="num">
                                      <p:cBhvr>
                                        <p:cTn id="79" dur="250" fill="hold"/>
                                        <p:tgtEl>
                                          <p:spTgt spid="14"/>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42"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strVal val="#ppt_x"/>
                                          </p:val>
                                        </p:tav>
                                        <p:tav tm="100000">
                                          <p:val>
                                            <p:strVal val="#ppt_x"/>
                                          </p:val>
                                        </p:tav>
                                      </p:tavLst>
                                    </p:anim>
                                    <p:anim calcmode="lin" valueType="num">
                                      <p:cBhvr>
                                        <p:cTn id="85" dur="2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 grpId="0" animBg="1"/>
      <p:bldP spid="5" grpId="0" animBg="1"/>
      <p:bldP spid="6" grpId="0" animBg="1"/>
      <p:bldP spid="7" grpId="0" animBg="1"/>
      <p:bldP spid="8" grpId="0" animBg="1"/>
      <p:bldP spid="9" grpId="0" animBg="1"/>
      <p:bldP spid="10" grpId="0"/>
      <p:bldP spid="11"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0313" y="1212209"/>
            <a:ext cx="5275385"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4570" y="453580"/>
            <a:ext cx="3589444" cy="584775"/>
          </a:xfrm>
          <a:prstGeom prst="rect">
            <a:avLst/>
          </a:prstGeom>
          <a:noFill/>
        </p:spPr>
        <p:txBody>
          <a:bodyPr wrap="none" rtlCol="0">
            <a:spAutoFit/>
          </a:bodyPr>
          <a:lstStyle/>
          <a:p>
            <a:pPr algn="ctr"/>
            <a:r>
              <a:rPr lang="zh-CN" altLang="en-US" sz="3200" dirty="0">
                <a:solidFill>
                  <a:schemeClr val="bg1">
                    <a:lumMod val="50000"/>
                  </a:schemeClr>
                </a:solidFill>
                <a:latin typeface="微软雅黑" pitchFamily="34" charset="-122"/>
                <a:ea typeface="微软雅黑" pitchFamily="34" charset="-122"/>
              </a:rPr>
              <a:t>Add title text content </a:t>
            </a:r>
          </a:p>
        </p:txBody>
      </p:sp>
      <p:grpSp>
        <p:nvGrpSpPr>
          <p:cNvPr id="4" name="组合 3"/>
          <p:cNvGrpSpPr/>
          <p:nvPr/>
        </p:nvGrpSpPr>
        <p:grpSpPr>
          <a:xfrm>
            <a:off x="638420" y="2001999"/>
            <a:ext cx="11220505" cy="3982029"/>
            <a:chOff x="729928" y="1384450"/>
            <a:chExt cx="7794021" cy="2766009"/>
          </a:xfrm>
        </p:grpSpPr>
        <p:grpSp>
          <p:nvGrpSpPr>
            <p:cNvPr id="5" name="组合 4"/>
            <p:cNvGrpSpPr/>
            <p:nvPr/>
          </p:nvGrpSpPr>
          <p:grpSpPr>
            <a:xfrm>
              <a:off x="761775" y="2196656"/>
              <a:ext cx="7452586" cy="1025288"/>
              <a:chOff x="1015699" y="2928875"/>
              <a:chExt cx="9936781" cy="1367050"/>
            </a:xfrm>
          </p:grpSpPr>
          <p:cxnSp>
            <p:nvCxnSpPr>
              <p:cNvPr id="22" name="Straight Connector 31"/>
              <p:cNvCxnSpPr/>
              <p:nvPr/>
            </p:nvCxnSpPr>
            <p:spPr>
              <a:xfrm flipV="1">
                <a:off x="1015699" y="3621611"/>
                <a:ext cx="9936781" cy="1"/>
              </a:xfrm>
              <a:prstGeom prst="line">
                <a:avLst/>
              </a:prstGeom>
              <a:ln w="13970">
                <a:solidFill>
                  <a:schemeClr val="bg1">
                    <a:lumMod val="50000"/>
                  </a:schemeClr>
                </a:solidFill>
                <a:prstDash val="dash"/>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23" name="Straight Connector 31"/>
              <p:cNvCxnSpPr/>
              <p:nvPr/>
            </p:nvCxnSpPr>
            <p:spPr>
              <a:xfrm flipV="1">
                <a:off x="2311076" y="2928875"/>
                <a:ext cx="7039" cy="696490"/>
              </a:xfrm>
              <a:prstGeom prst="line">
                <a:avLst/>
              </a:prstGeom>
              <a:ln w="13970">
                <a:solidFill>
                  <a:schemeClr val="bg1">
                    <a:lumMod val="5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Oval 5"/>
              <p:cNvSpPr/>
              <p:nvPr/>
            </p:nvSpPr>
            <p:spPr>
              <a:xfrm>
                <a:off x="2247244" y="3561532"/>
                <a:ext cx="127665" cy="127665"/>
              </a:xfrm>
              <a:prstGeom prst="ellipse">
                <a:avLst/>
              </a:prstGeom>
              <a:solidFill>
                <a:srgbClr val="1983B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solidFill>
                    <a:schemeClr val="bg1">
                      <a:lumMod val="50000"/>
                    </a:schemeClr>
                  </a:solidFill>
                </a:endParaRPr>
              </a:p>
            </p:txBody>
          </p:sp>
          <p:cxnSp>
            <p:nvCxnSpPr>
              <p:cNvPr id="25" name="Straight Connector 31"/>
              <p:cNvCxnSpPr/>
              <p:nvPr/>
            </p:nvCxnSpPr>
            <p:spPr>
              <a:xfrm flipV="1">
                <a:off x="7265810" y="2928875"/>
                <a:ext cx="7039" cy="696490"/>
              </a:xfrm>
              <a:prstGeom prst="line">
                <a:avLst/>
              </a:prstGeom>
              <a:ln w="13970">
                <a:solidFill>
                  <a:schemeClr val="bg1">
                    <a:lumMod val="5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Oval 5"/>
              <p:cNvSpPr/>
              <p:nvPr/>
            </p:nvSpPr>
            <p:spPr>
              <a:xfrm>
                <a:off x="7201978" y="3561532"/>
                <a:ext cx="127665" cy="127665"/>
              </a:xfrm>
              <a:prstGeom prst="ellipse">
                <a:avLst/>
              </a:prstGeom>
              <a:solidFill>
                <a:srgbClr val="1983B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solidFill>
                    <a:schemeClr val="bg1">
                      <a:lumMod val="50000"/>
                    </a:schemeClr>
                  </a:solidFill>
                </a:endParaRPr>
              </a:p>
            </p:txBody>
          </p:sp>
          <p:cxnSp>
            <p:nvCxnSpPr>
              <p:cNvPr id="29" name="Straight Connector 31"/>
              <p:cNvCxnSpPr/>
              <p:nvPr/>
            </p:nvCxnSpPr>
            <p:spPr>
              <a:xfrm flipV="1">
                <a:off x="4777173" y="3599435"/>
                <a:ext cx="7039" cy="696490"/>
              </a:xfrm>
              <a:prstGeom prst="line">
                <a:avLst/>
              </a:prstGeom>
              <a:ln w="13970">
                <a:solidFill>
                  <a:schemeClr val="bg1">
                    <a:lumMod val="5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Oval 5"/>
              <p:cNvSpPr/>
              <p:nvPr/>
            </p:nvSpPr>
            <p:spPr>
              <a:xfrm>
                <a:off x="4713341" y="3561532"/>
                <a:ext cx="127665" cy="127665"/>
              </a:xfrm>
              <a:prstGeom prst="ellipse">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solidFill>
                    <a:schemeClr val="bg1">
                      <a:lumMod val="50000"/>
                    </a:schemeClr>
                  </a:solidFill>
                </a:endParaRPr>
              </a:p>
            </p:txBody>
          </p:sp>
          <p:cxnSp>
            <p:nvCxnSpPr>
              <p:cNvPr id="31" name="Straight Connector 31"/>
              <p:cNvCxnSpPr/>
              <p:nvPr/>
            </p:nvCxnSpPr>
            <p:spPr>
              <a:xfrm flipV="1">
                <a:off x="9743294" y="3599435"/>
                <a:ext cx="7039" cy="696490"/>
              </a:xfrm>
              <a:prstGeom prst="line">
                <a:avLst/>
              </a:prstGeom>
              <a:ln w="13970">
                <a:solidFill>
                  <a:schemeClr val="bg1">
                    <a:lumMod val="5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Oval 5"/>
              <p:cNvSpPr/>
              <p:nvPr/>
            </p:nvSpPr>
            <p:spPr>
              <a:xfrm>
                <a:off x="9679462" y="3561532"/>
                <a:ext cx="127665" cy="127665"/>
              </a:xfrm>
              <a:prstGeom prst="ellipse">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solidFill>
                    <a:schemeClr val="bg1">
                      <a:lumMod val="50000"/>
                    </a:schemeClr>
                  </a:solidFill>
                </a:endParaRPr>
              </a:p>
            </p:txBody>
          </p:sp>
        </p:grpSp>
        <p:sp>
          <p:nvSpPr>
            <p:cNvPr id="6" name="矩形 5"/>
            <p:cNvSpPr/>
            <p:nvPr/>
          </p:nvSpPr>
          <p:spPr>
            <a:xfrm>
              <a:off x="2293841" y="1523838"/>
              <a:ext cx="2504854" cy="696595"/>
            </a:xfrm>
            <a:prstGeom prst="rect">
              <a:avLst/>
            </a:prstGeom>
          </p:spPr>
          <p:txBody>
            <a:bodyPr wrap="square" lIns="68580" tIns="34290" rIns="68580" bIns="34290">
              <a:spAutoFit/>
            </a:bodyPr>
            <a:lstStyle/>
            <a:p>
              <a:pPr>
                <a:lnSpc>
                  <a:spcPct val="150000"/>
                </a:lnSpc>
                <a:spcBef>
                  <a:spcPts val="750"/>
                </a:spcBef>
                <a:buFont typeface="Arial" charset="0"/>
                <a:buChar char="•"/>
              </a:pPr>
              <a:r>
                <a:rPr lang="zh-CN" altLang="en-US" sz="1200" dirty="0">
                  <a:solidFill>
                    <a:schemeClr val="bg1">
                      <a:lumMod val="50000"/>
                    </a:schemeClr>
                  </a:solidFill>
                  <a:latin typeface="微软雅黑" pitchFamily="34" charset="-122"/>
                  <a:ea typeface="微软雅黑" pitchFamily="34" charset="-122"/>
                  <a:cs typeface="宋体" charset="-122"/>
                </a:rPr>
                <a:t>Click here to add paragraph text click here to add paragraph text click here to add paragraph text</a:t>
              </a:r>
            </a:p>
            <a:p>
              <a:pPr>
                <a:lnSpc>
                  <a:spcPct val="150000"/>
                </a:lnSpc>
                <a:spcBef>
                  <a:spcPts val="750"/>
                </a:spcBef>
                <a:buFont typeface="Arial" charset="0"/>
                <a:buChar char="•"/>
              </a:pPr>
              <a:endParaRPr lang="zh-CN" altLang="en-US" sz="1200" dirty="0">
                <a:solidFill>
                  <a:schemeClr val="bg1">
                    <a:lumMod val="50000"/>
                  </a:schemeClr>
                </a:solidFill>
                <a:latin typeface="微软雅黑" pitchFamily="34" charset="-122"/>
                <a:ea typeface="微软雅黑" pitchFamily="34" charset="-122"/>
                <a:cs typeface="宋体" charset="-122"/>
              </a:endParaRPr>
            </a:p>
          </p:txBody>
        </p:sp>
        <p:sp>
          <p:nvSpPr>
            <p:cNvPr id="7" name="矩形 6"/>
            <p:cNvSpPr/>
            <p:nvPr/>
          </p:nvSpPr>
          <p:spPr>
            <a:xfrm>
              <a:off x="6019095" y="1523838"/>
              <a:ext cx="2504854" cy="696595"/>
            </a:xfrm>
            <a:prstGeom prst="rect">
              <a:avLst/>
            </a:prstGeom>
          </p:spPr>
          <p:txBody>
            <a:bodyPr wrap="square" lIns="68580" tIns="34290" rIns="68580" bIns="34290">
              <a:spAutoFit/>
            </a:bodyPr>
            <a:lstStyle/>
            <a:p>
              <a:pPr>
                <a:lnSpc>
                  <a:spcPct val="150000"/>
                </a:lnSpc>
                <a:spcBef>
                  <a:spcPts val="750"/>
                </a:spcBef>
                <a:buFont typeface="Arial" charset="0"/>
                <a:buChar char="•"/>
              </a:pPr>
              <a:r>
                <a:rPr lang="zh-CN" altLang="en-US" sz="1200" dirty="0">
                  <a:solidFill>
                    <a:schemeClr val="bg1">
                      <a:lumMod val="50000"/>
                    </a:schemeClr>
                  </a:solidFill>
                  <a:latin typeface="微软雅黑" pitchFamily="34" charset="-122"/>
                  <a:ea typeface="微软雅黑" pitchFamily="34" charset="-122"/>
                  <a:cs typeface="宋体" charset="-122"/>
                </a:rPr>
                <a:t>Click here to add paragraph text click here to add paragraph text click here to add paragraph text</a:t>
              </a:r>
            </a:p>
            <a:p>
              <a:pPr>
                <a:lnSpc>
                  <a:spcPct val="150000"/>
                </a:lnSpc>
                <a:spcBef>
                  <a:spcPts val="750"/>
                </a:spcBef>
                <a:buFont typeface="Arial" charset="0"/>
                <a:buChar char="•"/>
              </a:pPr>
              <a:endParaRPr lang="zh-CN" altLang="en-US" sz="1200" dirty="0">
                <a:solidFill>
                  <a:schemeClr val="bg1">
                    <a:lumMod val="50000"/>
                  </a:schemeClr>
                </a:solidFill>
                <a:latin typeface="微软雅黑" pitchFamily="34" charset="-122"/>
                <a:ea typeface="微软雅黑" pitchFamily="34" charset="-122"/>
                <a:cs typeface="宋体" charset="-122"/>
              </a:endParaRPr>
            </a:p>
          </p:txBody>
        </p:sp>
        <p:sp>
          <p:nvSpPr>
            <p:cNvPr id="8" name="矩形 7"/>
            <p:cNvSpPr/>
            <p:nvPr/>
          </p:nvSpPr>
          <p:spPr>
            <a:xfrm>
              <a:off x="729928" y="3221944"/>
              <a:ext cx="2504854" cy="696595"/>
            </a:xfrm>
            <a:prstGeom prst="rect">
              <a:avLst/>
            </a:prstGeom>
          </p:spPr>
          <p:txBody>
            <a:bodyPr wrap="square" lIns="68580" tIns="34290" rIns="68580" bIns="34290">
              <a:spAutoFit/>
            </a:bodyPr>
            <a:lstStyle/>
            <a:p>
              <a:pPr>
                <a:lnSpc>
                  <a:spcPct val="150000"/>
                </a:lnSpc>
                <a:spcBef>
                  <a:spcPts val="750"/>
                </a:spcBef>
                <a:buFont typeface="Arial" charset="0"/>
                <a:buChar char="•"/>
              </a:pPr>
              <a:r>
                <a:rPr lang="zh-CN" altLang="en-US" sz="1200" dirty="0">
                  <a:solidFill>
                    <a:schemeClr val="bg1">
                      <a:lumMod val="50000"/>
                    </a:schemeClr>
                  </a:solidFill>
                  <a:latin typeface="微软雅黑" pitchFamily="34" charset="-122"/>
                  <a:ea typeface="微软雅黑" pitchFamily="34" charset="-122"/>
                  <a:cs typeface="宋体" charset="-122"/>
                </a:rPr>
                <a:t>Click here to add paragraph text click here to add paragraph text click here to add paragraph text</a:t>
              </a:r>
            </a:p>
            <a:p>
              <a:pPr>
                <a:lnSpc>
                  <a:spcPct val="150000"/>
                </a:lnSpc>
                <a:spcBef>
                  <a:spcPts val="750"/>
                </a:spcBef>
                <a:buFont typeface="Arial" charset="0"/>
                <a:buChar char="•"/>
              </a:pPr>
              <a:endParaRPr lang="zh-CN" altLang="en-US" sz="1200" dirty="0">
                <a:solidFill>
                  <a:schemeClr val="bg1">
                    <a:lumMod val="50000"/>
                  </a:schemeClr>
                </a:solidFill>
                <a:latin typeface="微软雅黑" pitchFamily="34" charset="-122"/>
                <a:ea typeface="微软雅黑" pitchFamily="34" charset="-122"/>
                <a:cs typeface="宋体" charset="-122"/>
              </a:endParaRPr>
            </a:p>
          </p:txBody>
        </p:sp>
        <p:sp>
          <p:nvSpPr>
            <p:cNvPr id="9" name="矩形 8"/>
            <p:cNvSpPr/>
            <p:nvPr/>
          </p:nvSpPr>
          <p:spPr>
            <a:xfrm>
              <a:off x="4312308" y="3221944"/>
              <a:ext cx="2504854" cy="696595"/>
            </a:xfrm>
            <a:prstGeom prst="rect">
              <a:avLst/>
            </a:prstGeom>
          </p:spPr>
          <p:txBody>
            <a:bodyPr wrap="square" lIns="68580" tIns="34290" rIns="68580" bIns="34290">
              <a:spAutoFit/>
            </a:bodyPr>
            <a:lstStyle/>
            <a:p>
              <a:pPr>
                <a:lnSpc>
                  <a:spcPct val="150000"/>
                </a:lnSpc>
                <a:spcBef>
                  <a:spcPts val="750"/>
                </a:spcBef>
                <a:buFont typeface="Arial" charset="0"/>
                <a:buChar char="•"/>
              </a:pPr>
              <a:r>
                <a:rPr lang="zh-CN" altLang="en-US" sz="1200" dirty="0">
                  <a:solidFill>
                    <a:schemeClr val="bg1">
                      <a:lumMod val="50000"/>
                    </a:schemeClr>
                  </a:solidFill>
                  <a:latin typeface="微软雅黑" pitchFamily="34" charset="-122"/>
                  <a:ea typeface="微软雅黑" pitchFamily="34" charset="-122"/>
                  <a:cs typeface="宋体" charset="-122"/>
                </a:rPr>
                <a:t>Click here to add paragraph text click here to add paragraph text click here to add paragraph text</a:t>
              </a:r>
            </a:p>
            <a:p>
              <a:pPr>
                <a:lnSpc>
                  <a:spcPct val="150000"/>
                </a:lnSpc>
                <a:spcBef>
                  <a:spcPts val="750"/>
                </a:spcBef>
                <a:buFont typeface="Arial" charset="0"/>
                <a:buChar char="•"/>
              </a:pPr>
              <a:endParaRPr lang="zh-CN" altLang="en-US" sz="1200" dirty="0">
                <a:solidFill>
                  <a:schemeClr val="bg1">
                    <a:lumMod val="50000"/>
                  </a:schemeClr>
                </a:solidFill>
                <a:latin typeface="微软雅黑" pitchFamily="34" charset="-122"/>
                <a:ea typeface="微软雅黑" pitchFamily="34" charset="-122"/>
                <a:cs typeface="宋体" charset="-122"/>
              </a:endParaRPr>
            </a:p>
          </p:txBody>
        </p:sp>
        <p:grpSp>
          <p:nvGrpSpPr>
            <p:cNvPr id="10" name="组合 9"/>
            <p:cNvGrpSpPr/>
            <p:nvPr/>
          </p:nvGrpSpPr>
          <p:grpSpPr>
            <a:xfrm>
              <a:off x="1262027" y="1384450"/>
              <a:ext cx="938264" cy="940162"/>
              <a:chOff x="1262027" y="1384450"/>
              <a:chExt cx="938264" cy="940162"/>
            </a:xfrm>
          </p:grpSpPr>
          <p:sp>
            <p:nvSpPr>
              <p:cNvPr id="20"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noFill/>
              <a:ln w="25400" cap="flat" cmpd="sng" algn="ctr">
                <a:solidFill>
                  <a:srgbClr val="1983B7"/>
                </a:solidFill>
                <a:prstDash val="solid"/>
              </a:ln>
              <a:effectLst/>
            </p:spPr>
            <p:txBody>
              <a:bodyPr anchor="ctr"/>
              <a:lstStyle/>
              <a:p>
                <a:pPr algn="ctr" fontAlgn="base">
                  <a:spcBef>
                    <a:spcPct val="0"/>
                  </a:spcBef>
                  <a:spcAft>
                    <a:spcPct val="0"/>
                  </a:spcAft>
                  <a:defRPr/>
                </a:pPr>
                <a:endParaRPr lang="zh-CN" altLang="en-US" sz="2800" kern="0">
                  <a:solidFill>
                    <a:schemeClr val="bg1">
                      <a:lumMod val="50000"/>
                    </a:schemeClr>
                  </a:solidFill>
                  <a:latin typeface="Arial"/>
                </a:endParaRPr>
              </a:p>
            </p:txBody>
          </p:sp>
          <p:sp>
            <p:nvSpPr>
              <p:cNvPr id="21" name="TextBox 25"/>
              <p:cNvSpPr txBox="1"/>
              <p:nvPr/>
            </p:nvSpPr>
            <p:spPr>
              <a:xfrm>
                <a:off x="1410142" y="1664221"/>
                <a:ext cx="627113" cy="363441"/>
              </a:xfrm>
              <a:prstGeom prst="rect">
                <a:avLst/>
              </a:prstGeom>
              <a:noFill/>
            </p:spPr>
            <p:txBody>
              <a:bodyPr wrap="none" rtlCol="0">
                <a:spAutoFit/>
              </a:bodyPr>
              <a:lstStyle/>
              <a:p>
                <a:r>
                  <a:rPr lang="zh-CN" altLang="en-US" sz="2800" dirty="0">
                    <a:solidFill>
                      <a:schemeClr val="bg1">
                        <a:lumMod val="50000"/>
                      </a:schemeClr>
                    </a:solidFill>
                    <a:latin typeface="微软雅黑" pitchFamily="34" charset="-122"/>
                    <a:ea typeface="微软雅黑" pitchFamily="34" charset="-122"/>
                  </a:rPr>
                  <a:t>Title</a:t>
                </a:r>
              </a:p>
            </p:txBody>
          </p:sp>
        </p:grpSp>
        <p:grpSp>
          <p:nvGrpSpPr>
            <p:cNvPr id="11" name="组合 10"/>
            <p:cNvGrpSpPr/>
            <p:nvPr/>
          </p:nvGrpSpPr>
          <p:grpSpPr>
            <a:xfrm>
              <a:off x="4980226" y="1384450"/>
              <a:ext cx="938264" cy="940162"/>
              <a:chOff x="1262027" y="1384450"/>
              <a:chExt cx="938264" cy="940162"/>
            </a:xfrm>
          </p:grpSpPr>
          <p:sp>
            <p:nvSpPr>
              <p:cNvPr id="18"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noFill/>
              <a:ln w="25400" cap="flat" cmpd="sng" algn="ctr">
                <a:solidFill>
                  <a:srgbClr val="1983B7"/>
                </a:solidFill>
                <a:prstDash val="solid"/>
              </a:ln>
              <a:effectLst/>
            </p:spPr>
            <p:txBody>
              <a:bodyPr anchor="ctr"/>
              <a:lstStyle/>
              <a:p>
                <a:pPr algn="ctr" fontAlgn="base">
                  <a:spcBef>
                    <a:spcPct val="0"/>
                  </a:spcBef>
                  <a:spcAft>
                    <a:spcPct val="0"/>
                  </a:spcAft>
                  <a:defRPr/>
                </a:pPr>
                <a:endParaRPr lang="zh-CN" altLang="en-US" sz="2800" kern="0">
                  <a:solidFill>
                    <a:schemeClr val="bg1">
                      <a:lumMod val="50000"/>
                    </a:schemeClr>
                  </a:solidFill>
                  <a:latin typeface="Arial"/>
                </a:endParaRPr>
              </a:p>
            </p:txBody>
          </p:sp>
          <p:sp>
            <p:nvSpPr>
              <p:cNvPr id="19" name="TextBox 28"/>
              <p:cNvSpPr txBox="1"/>
              <p:nvPr/>
            </p:nvSpPr>
            <p:spPr>
              <a:xfrm>
                <a:off x="1410142" y="1664221"/>
                <a:ext cx="627113" cy="363441"/>
              </a:xfrm>
              <a:prstGeom prst="rect">
                <a:avLst/>
              </a:prstGeom>
              <a:noFill/>
            </p:spPr>
            <p:txBody>
              <a:bodyPr wrap="none" rtlCol="0">
                <a:spAutoFit/>
              </a:bodyPr>
              <a:lstStyle/>
              <a:p>
                <a:r>
                  <a:rPr lang="zh-CN" altLang="en-US" sz="2800" dirty="0">
                    <a:solidFill>
                      <a:schemeClr val="bg1">
                        <a:lumMod val="50000"/>
                      </a:schemeClr>
                    </a:solidFill>
                    <a:latin typeface="微软雅黑" pitchFamily="34" charset="-122"/>
                    <a:ea typeface="微软雅黑" pitchFamily="34" charset="-122"/>
                  </a:rPr>
                  <a:t>Title</a:t>
                </a:r>
              </a:p>
            </p:txBody>
          </p:sp>
        </p:grpSp>
        <p:grpSp>
          <p:nvGrpSpPr>
            <p:cNvPr id="12" name="组合 11"/>
            <p:cNvGrpSpPr/>
            <p:nvPr/>
          </p:nvGrpSpPr>
          <p:grpSpPr>
            <a:xfrm>
              <a:off x="3113749" y="3210297"/>
              <a:ext cx="938264" cy="940162"/>
              <a:chOff x="1262027" y="1384450"/>
              <a:chExt cx="938264" cy="940162"/>
            </a:xfrm>
          </p:grpSpPr>
          <p:sp>
            <p:nvSpPr>
              <p:cNvPr id="16"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noFill/>
              <a:ln w="25400" cap="flat" cmpd="sng" algn="ctr">
                <a:solidFill>
                  <a:schemeClr val="accent4"/>
                </a:solidFill>
                <a:prstDash val="solid"/>
              </a:ln>
              <a:effectLst/>
            </p:spPr>
            <p:txBody>
              <a:bodyPr anchor="ctr"/>
              <a:lstStyle/>
              <a:p>
                <a:pPr algn="ctr" fontAlgn="base">
                  <a:spcBef>
                    <a:spcPct val="0"/>
                  </a:spcBef>
                  <a:spcAft>
                    <a:spcPct val="0"/>
                  </a:spcAft>
                  <a:defRPr/>
                </a:pPr>
                <a:endParaRPr lang="zh-CN" altLang="en-US" sz="2800" kern="0">
                  <a:solidFill>
                    <a:schemeClr val="bg1">
                      <a:lumMod val="50000"/>
                    </a:schemeClr>
                  </a:solidFill>
                  <a:latin typeface="Arial"/>
                </a:endParaRPr>
              </a:p>
            </p:txBody>
          </p:sp>
          <p:sp>
            <p:nvSpPr>
              <p:cNvPr id="17" name="TextBox 31"/>
              <p:cNvSpPr txBox="1"/>
              <p:nvPr/>
            </p:nvSpPr>
            <p:spPr>
              <a:xfrm>
                <a:off x="1410142" y="1664221"/>
                <a:ext cx="627113" cy="363441"/>
              </a:xfrm>
              <a:prstGeom prst="rect">
                <a:avLst/>
              </a:prstGeom>
              <a:noFill/>
            </p:spPr>
            <p:txBody>
              <a:bodyPr wrap="none" rtlCol="0">
                <a:spAutoFit/>
              </a:bodyPr>
              <a:lstStyle/>
              <a:p>
                <a:r>
                  <a:rPr lang="zh-CN" altLang="en-US" sz="2800" dirty="0">
                    <a:solidFill>
                      <a:schemeClr val="bg1">
                        <a:lumMod val="50000"/>
                      </a:schemeClr>
                    </a:solidFill>
                    <a:latin typeface="微软雅黑" pitchFamily="34" charset="-122"/>
                    <a:ea typeface="微软雅黑" pitchFamily="34" charset="-122"/>
                  </a:rPr>
                  <a:t>Title</a:t>
                </a:r>
              </a:p>
            </p:txBody>
          </p:sp>
        </p:grpSp>
        <p:grpSp>
          <p:nvGrpSpPr>
            <p:cNvPr id="13" name="组合 12"/>
            <p:cNvGrpSpPr/>
            <p:nvPr/>
          </p:nvGrpSpPr>
          <p:grpSpPr>
            <a:xfrm>
              <a:off x="6835996" y="3210297"/>
              <a:ext cx="938264" cy="940162"/>
              <a:chOff x="1262027" y="1384450"/>
              <a:chExt cx="938264" cy="940162"/>
            </a:xfrm>
          </p:grpSpPr>
          <p:sp>
            <p:nvSpPr>
              <p:cNvPr id="14"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noFill/>
              <a:ln w="25400" cap="flat" cmpd="sng" algn="ctr">
                <a:solidFill>
                  <a:schemeClr val="accent4"/>
                </a:solidFill>
                <a:prstDash val="solid"/>
              </a:ln>
              <a:effectLst/>
            </p:spPr>
            <p:txBody>
              <a:bodyPr anchor="ctr"/>
              <a:lstStyle/>
              <a:p>
                <a:pPr algn="ctr" fontAlgn="base">
                  <a:spcBef>
                    <a:spcPct val="0"/>
                  </a:spcBef>
                  <a:spcAft>
                    <a:spcPct val="0"/>
                  </a:spcAft>
                  <a:defRPr/>
                </a:pPr>
                <a:endParaRPr lang="zh-CN" altLang="en-US" sz="2800" kern="0">
                  <a:solidFill>
                    <a:schemeClr val="bg1">
                      <a:lumMod val="50000"/>
                    </a:schemeClr>
                  </a:solidFill>
                  <a:latin typeface="Arial"/>
                </a:endParaRPr>
              </a:p>
            </p:txBody>
          </p:sp>
          <p:sp>
            <p:nvSpPr>
              <p:cNvPr id="15" name="TextBox 34"/>
              <p:cNvSpPr txBox="1"/>
              <p:nvPr/>
            </p:nvSpPr>
            <p:spPr>
              <a:xfrm>
                <a:off x="1410142" y="1664221"/>
                <a:ext cx="627113" cy="363441"/>
              </a:xfrm>
              <a:prstGeom prst="rect">
                <a:avLst/>
              </a:prstGeom>
              <a:noFill/>
            </p:spPr>
            <p:txBody>
              <a:bodyPr wrap="none" rtlCol="0">
                <a:spAutoFit/>
              </a:bodyPr>
              <a:lstStyle/>
              <a:p>
                <a:r>
                  <a:rPr lang="zh-CN" altLang="en-US" sz="2800" dirty="0">
                    <a:solidFill>
                      <a:schemeClr val="bg1">
                        <a:lumMod val="50000"/>
                      </a:schemeClr>
                    </a:solidFill>
                    <a:latin typeface="微软雅黑" pitchFamily="34" charset="-122"/>
                    <a:ea typeface="微软雅黑" pitchFamily="34" charset="-122"/>
                  </a:rPr>
                  <a:t>Title</a:t>
                </a:r>
              </a:p>
            </p:txBody>
          </p:sp>
        </p:grpSp>
      </p:grpSp>
    </p:spTree>
  </p:cSld>
  <p:clrMapOvr>
    <a:masterClrMapping/>
  </p:clrMapOvr>
  <mc:AlternateContent xmlns:mc="http://schemas.openxmlformats.org/markup-compatibility/2006" xmlns:p14="http://schemas.microsoft.com/office/powerpoint/2010/main">
    <mc:Choice Requires="p14">
      <p:transition spd="slow" p14:dur="1250" advClick="0" advTm="1000">
        <p14:switch dir="r"/>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0313" y="1212209"/>
            <a:ext cx="5275385"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4570" y="453580"/>
            <a:ext cx="3589444" cy="584775"/>
          </a:xfrm>
          <a:prstGeom prst="rect">
            <a:avLst/>
          </a:prstGeom>
          <a:noFill/>
        </p:spPr>
        <p:txBody>
          <a:bodyPr wrap="none" rtlCol="0">
            <a:spAutoFit/>
          </a:bodyPr>
          <a:lstStyle/>
          <a:p>
            <a:pPr algn="ctr"/>
            <a:r>
              <a:rPr lang="zh-CN" altLang="en-US" sz="3200" dirty="0">
                <a:solidFill>
                  <a:schemeClr val="bg1">
                    <a:lumMod val="50000"/>
                  </a:schemeClr>
                </a:solidFill>
                <a:latin typeface="微软雅黑" pitchFamily="34" charset="-122"/>
                <a:ea typeface="微软雅黑" pitchFamily="34" charset="-122"/>
              </a:rPr>
              <a:t>Add title text content </a:t>
            </a:r>
          </a:p>
        </p:txBody>
      </p:sp>
      <p:sp>
        <p:nvSpPr>
          <p:cNvPr id="4" name="矩形 16"/>
          <p:cNvSpPr>
            <a:spLocks noChangeArrowheads="1"/>
          </p:cNvSpPr>
          <p:nvPr/>
        </p:nvSpPr>
        <p:spPr bwMode="auto">
          <a:xfrm>
            <a:off x="1033463" y="2635619"/>
            <a:ext cx="3021012" cy="1956448"/>
          </a:xfrm>
          <a:prstGeom prst="rect">
            <a:avLst/>
          </a:prstGeom>
          <a:noFill/>
          <a:ln w="38100">
            <a:solidFill>
              <a:srgbClr val="1983B7"/>
            </a:solidFill>
            <a:miter lim="800000"/>
          </a:ln>
          <a:extLst>
            <a:ext uri="{909E8E84-426E-40DD-AFC4-6F175D3DCCD1}">
              <a14:hiddenFill xmlns:a14="http://schemas.microsoft.com/office/drawing/2010/main">
                <a:solidFill>
                  <a:srgbClr val="FFFFFF"/>
                </a:solidFill>
              </a14:hiddenFill>
            </a:ext>
          </a:extLst>
        </p:spPr>
        <p:txBody>
          <a:bodyPr anchor="ctr"/>
          <a:lstStyle/>
          <a:p>
            <a:pPr algn="ctr">
              <a:buFont typeface="Arial" charset="0"/>
              <a:buNone/>
            </a:pPr>
            <a:endParaRPr lang="zh-CN" altLang="en-US" sz="2000">
              <a:solidFill>
                <a:schemeClr val="bg1">
                  <a:lumMod val="50000"/>
                </a:schemeClr>
              </a:solidFill>
            </a:endParaRPr>
          </a:p>
        </p:txBody>
      </p:sp>
      <p:sp>
        <p:nvSpPr>
          <p:cNvPr id="5" name="矩形 9"/>
          <p:cNvSpPr>
            <a:spLocks noChangeArrowheads="1"/>
          </p:cNvSpPr>
          <p:nvPr/>
        </p:nvSpPr>
        <p:spPr bwMode="auto">
          <a:xfrm>
            <a:off x="1335085" y="4964618"/>
            <a:ext cx="96893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charset="0"/>
              <a:buNone/>
            </a:pPr>
            <a:r>
              <a:rPr lang="zh-CN" altLang="en-US" sz="1600" dirty="0">
                <a:solidFill>
                  <a:schemeClr val="bg1">
                    <a:lumMod val="50000"/>
                  </a:schemeClr>
                </a:solidFill>
                <a:latin typeface="微软雅黑" pitchFamily="34" charset="-122"/>
                <a:ea typeface="微软雅黑" pitchFamily="34" charset="-122"/>
              </a:rPr>
              <a:t>Please replace the text content, click to add the relevant title text, modify the text content, you can also copy your content directly here.</a:t>
            </a:r>
          </a:p>
          <a:p>
            <a:pPr algn="ctr">
              <a:buFont typeface="Arial" charset="0"/>
              <a:buNone/>
            </a:pPr>
            <a:endParaRPr lang="zh-CN" altLang="en-US" sz="1600" dirty="0">
              <a:solidFill>
                <a:schemeClr val="bg1">
                  <a:lumMod val="50000"/>
                </a:schemeClr>
              </a:solidFill>
              <a:latin typeface="微软雅黑" pitchFamily="34" charset="-122"/>
              <a:ea typeface="微软雅黑" pitchFamily="34" charset="-122"/>
            </a:endParaRPr>
          </a:p>
        </p:txBody>
      </p:sp>
      <p:sp>
        <p:nvSpPr>
          <p:cNvPr id="6" name="文本框 13"/>
          <p:cNvSpPr txBox="1">
            <a:spLocks noChangeArrowheads="1"/>
          </p:cNvSpPr>
          <p:nvPr/>
        </p:nvSpPr>
        <p:spPr bwMode="auto">
          <a:xfrm>
            <a:off x="1408510" y="2916832"/>
            <a:ext cx="22709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buFont typeface="Arial" charset="0"/>
              <a:buNone/>
            </a:pPr>
            <a:r>
              <a:rPr lang="zh-CN" altLang="en-US" b="1" dirty="0">
                <a:solidFill>
                  <a:schemeClr val="bg1">
                    <a:lumMod val="50000"/>
                  </a:schemeClr>
                </a:solidFill>
                <a:latin typeface="微软雅黑" pitchFamily="34" charset="-122"/>
                <a:ea typeface="微软雅黑" pitchFamily="34" charset="-122"/>
              </a:rPr>
              <a:t>Click Add Title</a:t>
            </a:r>
          </a:p>
        </p:txBody>
      </p:sp>
      <p:sp>
        <p:nvSpPr>
          <p:cNvPr id="7" name="文本框 14"/>
          <p:cNvSpPr txBox="1">
            <a:spLocks noChangeArrowheads="1"/>
          </p:cNvSpPr>
          <p:nvPr/>
        </p:nvSpPr>
        <p:spPr bwMode="auto">
          <a:xfrm>
            <a:off x="1099128" y="3319287"/>
            <a:ext cx="258029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just" eaLnBrk="1" hangingPunct="1">
              <a:buFont typeface="Arial" charset="0"/>
              <a:buNone/>
            </a:pPr>
            <a:r>
              <a:rPr lang="zh-CN" altLang="en-US" sz="1200" dirty="0">
                <a:solidFill>
                  <a:schemeClr val="bg1">
                    <a:lumMod val="50000"/>
                  </a:schemeClr>
                </a:solidFill>
                <a:latin typeface="微软雅黑" pitchFamily="34" charset="-122"/>
                <a:ea typeface="微软雅黑" pitchFamily="34" charset="-122"/>
              </a:rPr>
              <a:t>Please replace the text content, click to add the relevant title text, modify the text content, you can also copy your content directly here.</a:t>
            </a:r>
          </a:p>
          <a:p>
            <a:pPr algn="just" eaLnBrk="1" hangingPunct="1">
              <a:buFont typeface="Arial" charset="0"/>
              <a:buNone/>
            </a:pPr>
            <a:endParaRPr lang="zh-CN" altLang="en-US" sz="1200" dirty="0">
              <a:solidFill>
                <a:schemeClr val="bg1">
                  <a:lumMod val="50000"/>
                </a:schemeClr>
              </a:solidFill>
              <a:latin typeface="微软雅黑" pitchFamily="34" charset="-122"/>
              <a:ea typeface="微软雅黑" pitchFamily="34" charset="-122"/>
            </a:endParaRPr>
          </a:p>
        </p:txBody>
      </p:sp>
      <p:sp>
        <p:nvSpPr>
          <p:cNvPr id="8" name="矩形 23"/>
          <p:cNvSpPr>
            <a:spLocks noChangeArrowheads="1"/>
          </p:cNvSpPr>
          <p:nvPr/>
        </p:nvSpPr>
        <p:spPr bwMode="auto">
          <a:xfrm>
            <a:off x="4633913" y="2635619"/>
            <a:ext cx="3021012" cy="1956448"/>
          </a:xfrm>
          <a:prstGeom prst="rect">
            <a:avLst/>
          </a:prstGeom>
          <a:noFill/>
          <a:ln w="38100">
            <a:solidFill>
              <a:schemeClr val="accent4"/>
            </a:solidFill>
            <a:miter lim="800000"/>
          </a:ln>
          <a:extLst>
            <a:ext uri="{909E8E84-426E-40DD-AFC4-6F175D3DCCD1}">
              <a14:hiddenFill xmlns:a14="http://schemas.microsoft.com/office/drawing/2010/main">
                <a:solidFill>
                  <a:srgbClr val="FFFFFF"/>
                </a:solidFill>
              </a14:hiddenFill>
            </a:ext>
          </a:extLst>
        </p:spPr>
        <p:txBody>
          <a:bodyPr anchor="ctr"/>
          <a:lstStyle/>
          <a:p>
            <a:pPr algn="ctr">
              <a:buFont typeface="Arial" charset="0"/>
              <a:buNone/>
            </a:pPr>
            <a:endParaRPr lang="zh-CN" altLang="en-US" sz="2000">
              <a:solidFill>
                <a:schemeClr val="bg1">
                  <a:lumMod val="50000"/>
                </a:schemeClr>
              </a:solidFill>
            </a:endParaRPr>
          </a:p>
        </p:txBody>
      </p:sp>
      <p:sp>
        <p:nvSpPr>
          <p:cNvPr id="9" name="文本框 20"/>
          <p:cNvSpPr txBox="1">
            <a:spLocks noChangeArrowheads="1"/>
          </p:cNvSpPr>
          <p:nvPr/>
        </p:nvSpPr>
        <p:spPr bwMode="auto">
          <a:xfrm>
            <a:off x="5008960" y="2916832"/>
            <a:ext cx="22709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buFont typeface="Arial" charset="0"/>
              <a:buNone/>
            </a:pPr>
            <a:r>
              <a:rPr lang="zh-CN" altLang="en-US" b="1">
                <a:solidFill>
                  <a:schemeClr val="bg1">
                    <a:lumMod val="50000"/>
                  </a:schemeClr>
                </a:solidFill>
                <a:latin typeface="微软雅黑" pitchFamily="34" charset="-122"/>
                <a:ea typeface="微软雅黑" pitchFamily="34" charset="-122"/>
              </a:rPr>
              <a:t>Click Add Title</a:t>
            </a:r>
          </a:p>
        </p:txBody>
      </p:sp>
      <p:sp>
        <p:nvSpPr>
          <p:cNvPr id="10" name="文本框 21"/>
          <p:cNvSpPr txBox="1">
            <a:spLocks noChangeArrowheads="1"/>
          </p:cNvSpPr>
          <p:nvPr/>
        </p:nvSpPr>
        <p:spPr bwMode="auto">
          <a:xfrm>
            <a:off x="5073201" y="3350054"/>
            <a:ext cx="224152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just" eaLnBrk="1" hangingPunct="1">
              <a:buFont typeface="Arial" charset="0"/>
              <a:buNone/>
            </a:pPr>
            <a:r>
              <a:rPr lang="zh-CN" altLang="en-US" sz="1200" dirty="0">
                <a:solidFill>
                  <a:schemeClr val="bg1">
                    <a:lumMod val="50000"/>
                  </a:schemeClr>
                </a:solidFill>
                <a:latin typeface="微软雅黑" pitchFamily="34" charset="-122"/>
                <a:ea typeface="微软雅黑" pitchFamily="34" charset="-122"/>
              </a:rPr>
              <a:t>Please replace the text content, click to add the relevant title text, modify the text content, you can also copy your content directly here.</a:t>
            </a:r>
          </a:p>
          <a:p>
            <a:pPr algn="just" eaLnBrk="1" hangingPunct="1">
              <a:buFont typeface="Arial" charset="0"/>
              <a:buNone/>
            </a:pPr>
            <a:endParaRPr lang="zh-CN" altLang="en-US" sz="1200" dirty="0">
              <a:solidFill>
                <a:schemeClr val="bg1">
                  <a:lumMod val="50000"/>
                </a:schemeClr>
              </a:solidFill>
              <a:latin typeface="微软雅黑" pitchFamily="34" charset="-122"/>
              <a:ea typeface="微软雅黑" pitchFamily="34" charset="-122"/>
            </a:endParaRPr>
          </a:p>
        </p:txBody>
      </p:sp>
      <p:sp>
        <p:nvSpPr>
          <p:cNvPr id="11" name="矩形 26"/>
          <p:cNvSpPr>
            <a:spLocks noChangeArrowheads="1"/>
          </p:cNvSpPr>
          <p:nvPr/>
        </p:nvSpPr>
        <p:spPr bwMode="auto">
          <a:xfrm>
            <a:off x="8232775" y="2635619"/>
            <a:ext cx="3021013" cy="1956448"/>
          </a:xfrm>
          <a:prstGeom prst="rect">
            <a:avLst/>
          </a:prstGeom>
          <a:noFill/>
          <a:ln w="38100">
            <a:solidFill>
              <a:srgbClr val="1983B7"/>
            </a:solidFill>
            <a:miter lim="800000"/>
          </a:ln>
          <a:extLst>
            <a:ext uri="{909E8E84-426E-40DD-AFC4-6F175D3DCCD1}">
              <a14:hiddenFill xmlns:a14="http://schemas.microsoft.com/office/drawing/2010/main">
                <a:solidFill>
                  <a:srgbClr val="FFFFFF"/>
                </a:solidFill>
              </a14:hiddenFill>
            </a:ext>
          </a:extLst>
        </p:spPr>
        <p:txBody>
          <a:bodyPr anchor="ctr"/>
          <a:lstStyle/>
          <a:p>
            <a:pPr algn="ctr">
              <a:buFont typeface="Arial" charset="0"/>
              <a:buNone/>
            </a:pPr>
            <a:endParaRPr lang="zh-CN" altLang="en-US" sz="2000">
              <a:solidFill>
                <a:schemeClr val="bg1">
                  <a:lumMod val="50000"/>
                </a:schemeClr>
              </a:solidFill>
            </a:endParaRPr>
          </a:p>
        </p:txBody>
      </p:sp>
      <p:sp>
        <p:nvSpPr>
          <p:cNvPr id="12" name="文本框 28"/>
          <p:cNvSpPr txBox="1">
            <a:spLocks noChangeArrowheads="1"/>
          </p:cNvSpPr>
          <p:nvPr/>
        </p:nvSpPr>
        <p:spPr bwMode="auto">
          <a:xfrm>
            <a:off x="8607823" y="2925507"/>
            <a:ext cx="22709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buFont typeface="Arial" charset="0"/>
              <a:buNone/>
            </a:pPr>
            <a:r>
              <a:rPr lang="zh-CN" altLang="en-US" b="1">
                <a:solidFill>
                  <a:schemeClr val="bg1">
                    <a:lumMod val="50000"/>
                  </a:schemeClr>
                </a:solidFill>
                <a:latin typeface="微软雅黑" pitchFamily="34" charset="-122"/>
                <a:ea typeface="微软雅黑" pitchFamily="34" charset="-122"/>
              </a:rPr>
              <a:t>Click Add Title</a:t>
            </a:r>
          </a:p>
        </p:txBody>
      </p:sp>
      <p:sp>
        <p:nvSpPr>
          <p:cNvPr id="13" name="文本框 29"/>
          <p:cNvSpPr txBox="1">
            <a:spLocks noChangeArrowheads="1"/>
          </p:cNvSpPr>
          <p:nvPr/>
        </p:nvSpPr>
        <p:spPr bwMode="auto">
          <a:xfrm>
            <a:off x="8637216" y="3350055"/>
            <a:ext cx="224152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just" eaLnBrk="1" hangingPunct="1">
              <a:buFont typeface="Arial" charset="0"/>
              <a:buNone/>
            </a:pPr>
            <a:r>
              <a:rPr lang="zh-CN" altLang="en-US" sz="1200" dirty="0">
                <a:solidFill>
                  <a:schemeClr val="bg1">
                    <a:lumMod val="50000"/>
                  </a:schemeClr>
                </a:solidFill>
                <a:latin typeface="微软雅黑" pitchFamily="34" charset="-122"/>
                <a:ea typeface="微软雅黑" pitchFamily="34" charset="-122"/>
              </a:rPr>
              <a:t>Please replace the text content, click to add the relevant title text, modify the text content, you can also copy your content directly here.</a:t>
            </a:r>
          </a:p>
          <a:p>
            <a:pPr algn="just" eaLnBrk="1" hangingPunct="1">
              <a:buFont typeface="Arial" charset="0"/>
              <a:buNone/>
            </a:pPr>
            <a:endParaRPr lang="zh-CN" altLang="en-US" sz="1200" dirty="0">
              <a:solidFill>
                <a:schemeClr val="bg1">
                  <a:lumMod val="50000"/>
                </a:schemeClr>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1000">
        <p14:switch dir="r"/>
      </p:transition>
    </mc:Choice>
    <mc:Fallback xmlns:a14="http://schemas.microsoft.com/office/drawing/2010/main"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par>
                                <p:cTn id="14" presetID="42" presetClass="entr" presetSubtype="0" fill="hold" grpId="0" nodeType="withEffect">
                                  <p:stCondLst>
                                    <p:cond delay="2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2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20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20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20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20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20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anim calcmode="lin" valueType="num">
                                      <p:cBhvr>
                                        <p:cTn id="53" dur="1000" fill="hold"/>
                                        <p:tgtEl>
                                          <p:spTgt spid="9"/>
                                        </p:tgtEl>
                                        <p:attrNameLst>
                                          <p:attrName>ppt_x</p:attrName>
                                        </p:attrNameLst>
                                      </p:cBhvr>
                                      <p:tavLst>
                                        <p:tav tm="0">
                                          <p:val>
                                            <p:strVal val="#ppt_x"/>
                                          </p:val>
                                        </p:tav>
                                        <p:tav tm="100000">
                                          <p:val>
                                            <p:strVal val="#ppt_x"/>
                                          </p:val>
                                        </p:tav>
                                      </p:tavLst>
                                    </p:anim>
                                    <p:anim calcmode="lin" valueType="num">
                                      <p:cBhvr>
                                        <p:cTn id="54" dur="1000" fill="hold"/>
                                        <p:tgtEl>
                                          <p:spTgt spid="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20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1000"/>
                                        <p:tgtEl>
                                          <p:spTgt spid="10"/>
                                        </p:tgtEl>
                                      </p:cBhvr>
                                    </p:animEffect>
                                    <p:anim calcmode="lin" valueType="num">
                                      <p:cBhvr>
                                        <p:cTn id="58" dur="1000" fill="hold"/>
                                        <p:tgtEl>
                                          <p:spTgt spid="10"/>
                                        </p:tgtEl>
                                        <p:attrNameLst>
                                          <p:attrName>ppt_x</p:attrName>
                                        </p:attrNameLst>
                                      </p:cBhvr>
                                      <p:tavLst>
                                        <p:tav tm="0">
                                          <p:val>
                                            <p:strVal val="#ppt_x"/>
                                          </p:val>
                                        </p:tav>
                                        <p:tav tm="100000">
                                          <p:val>
                                            <p:strVal val="#ppt_x"/>
                                          </p:val>
                                        </p:tav>
                                      </p:tavLst>
                                    </p:anim>
                                    <p:anim calcmode="lin" valueType="num">
                                      <p:cBhvr>
                                        <p:cTn id="59" dur="1000" fill="hold"/>
                                        <p:tgtEl>
                                          <p:spTgt spid="10"/>
                                        </p:tgtEl>
                                        <p:attrNameLst>
                                          <p:attrName>ppt_y</p:attrName>
                                        </p:attrNameLst>
                                      </p:cBhvr>
                                      <p:tavLst>
                                        <p:tav tm="0">
                                          <p:val>
                                            <p:strVal val="#ppt_y+.1"/>
                                          </p:val>
                                        </p:tav>
                                        <p:tav tm="100000">
                                          <p:val>
                                            <p:strVal val="#ppt_y"/>
                                          </p:val>
                                        </p:tav>
                                      </p:tavLst>
                                    </p:anim>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1000"/>
                                        <p:tgtEl>
                                          <p:spTgt spid="5"/>
                                        </p:tgtEl>
                                      </p:cBhvr>
                                    </p:animEffect>
                                    <p:anim calcmode="lin" valueType="num">
                                      <p:cBhvr>
                                        <p:cTn id="64" dur="1000" fill="hold"/>
                                        <p:tgtEl>
                                          <p:spTgt spid="5"/>
                                        </p:tgtEl>
                                        <p:attrNameLst>
                                          <p:attrName>ppt_x</p:attrName>
                                        </p:attrNameLst>
                                      </p:cBhvr>
                                      <p:tavLst>
                                        <p:tav tm="0">
                                          <p:val>
                                            <p:strVal val="#ppt_x"/>
                                          </p:val>
                                        </p:tav>
                                        <p:tav tm="100000">
                                          <p:val>
                                            <p:strVal val="#ppt_x"/>
                                          </p:val>
                                        </p:tav>
                                      </p:tavLst>
                                    </p:anim>
                                    <p:anim calcmode="lin" valueType="num">
                                      <p:cBhvr>
                                        <p:cTn id="6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 grpId="0" animBg="1"/>
      <p:bldP spid="5" grpId="0"/>
      <p:bldP spid="6" grpId="0"/>
      <p:bldP spid="7" grpId="0"/>
      <p:bldP spid="8" grpId="0" animBg="1"/>
      <p:bldP spid="9" grpId="0"/>
      <p:bldP spid="10" grpId="0"/>
      <p:bldP spid="11" grpId="0" animBg="1"/>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0313" y="1212209"/>
            <a:ext cx="5275385"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4570" y="453580"/>
            <a:ext cx="3589444" cy="584775"/>
          </a:xfrm>
          <a:prstGeom prst="rect">
            <a:avLst/>
          </a:prstGeom>
          <a:noFill/>
        </p:spPr>
        <p:txBody>
          <a:bodyPr wrap="none" rtlCol="0">
            <a:spAutoFit/>
          </a:bodyPr>
          <a:lstStyle/>
          <a:p>
            <a:pPr algn="ctr"/>
            <a:r>
              <a:rPr lang="zh-CN" altLang="en-US" sz="3200" dirty="0">
                <a:solidFill>
                  <a:schemeClr val="bg1">
                    <a:lumMod val="50000"/>
                  </a:schemeClr>
                </a:solidFill>
                <a:latin typeface="微软雅黑" pitchFamily="34" charset="-122"/>
                <a:ea typeface="微软雅黑" pitchFamily="34" charset="-122"/>
              </a:rPr>
              <a:t>Add title text content </a:t>
            </a:r>
          </a:p>
        </p:txBody>
      </p:sp>
      <p:grpSp>
        <p:nvGrpSpPr>
          <p:cNvPr id="4" name="组合 3"/>
          <p:cNvGrpSpPr/>
          <p:nvPr/>
        </p:nvGrpSpPr>
        <p:grpSpPr>
          <a:xfrm>
            <a:off x="1834368" y="1866254"/>
            <a:ext cx="9018642" cy="4336874"/>
            <a:chOff x="2835020" y="2598067"/>
            <a:chExt cx="6402360" cy="3078761"/>
          </a:xfrm>
        </p:grpSpPr>
        <p:sp>
          <p:nvSpPr>
            <p:cNvPr id="5" name="TextBox 33"/>
            <p:cNvSpPr txBox="1"/>
            <p:nvPr/>
          </p:nvSpPr>
          <p:spPr>
            <a:xfrm>
              <a:off x="3267058" y="5021353"/>
              <a:ext cx="5616000" cy="655475"/>
            </a:xfrm>
            <a:prstGeom prst="rect">
              <a:avLst/>
            </a:prstGeom>
            <a:noFill/>
            <a:ln>
              <a:noFill/>
            </a:ln>
          </p:spPr>
          <p:txBody>
            <a:bodyPr>
              <a:spAutoFit/>
            </a:bodyPr>
            <a:lstStyle>
              <a:defPPr>
                <a:defRPr lang="zh-CN"/>
              </a:defPPr>
              <a:lvl1pPr lvl="0">
                <a:lnSpc>
                  <a:spcPct val="150000"/>
                </a:lnSpc>
                <a:defRPr sz="1000">
                  <a:solidFill>
                    <a:prstClr val="black"/>
                  </a:solidFill>
                  <a:latin typeface="Arial"/>
                  <a:ea typeface="微软雅黑"/>
                  <a:cs typeface="+mn-ea"/>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r>
                <a:rPr lang="zh-CN" altLang="en-US" sz="1200" dirty="0">
                  <a:solidFill>
                    <a:schemeClr val="bg1">
                      <a:lumMod val="50000"/>
                    </a:schemeClr>
                  </a:solidFill>
                </a:rPr>
                <a:t>Your content hits here, or by copying your text, select paste in this box and choose to keep only text.</a:t>
              </a:r>
              <a:r>
                <a:rPr lang="zh-CN" altLang="en-US" sz="1200" dirty="0">
                  <a:solidFill>
                    <a:schemeClr val="bg1">
                      <a:lumMod val="50000"/>
                    </a:schemeClr>
                  </a:solidFill>
                  <a:sym typeface="+mn-lt"/>
                </a:rPr>
                <a:t>Your content hits here, or by copying your text, select paste in this box and choose to keep only text.</a:t>
              </a:r>
              <a:endParaRPr lang="en-US" altLang="zh-CN" sz="1200" dirty="0">
                <a:solidFill>
                  <a:schemeClr val="bg1">
                    <a:lumMod val="50000"/>
                  </a:schemeClr>
                </a:solidFill>
                <a:sym typeface="+mn-lt"/>
              </a:endParaRPr>
            </a:p>
            <a:p>
              <a:endParaRPr lang="zh-CN" altLang="en-US" sz="1200" dirty="0">
                <a:solidFill>
                  <a:schemeClr val="bg1">
                    <a:lumMod val="50000"/>
                  </a:schemeClr>
                </a:solidFill>
              </a:endParaRPr>
            </a:p>
          </p:txBody>
        </p:sp>
        <p:sp>
          <p:nvSpPr>
            <p:cNvPr id="6" name="五角星 18"/>
            <p:cNvSpPr/>
            <p:nvPr/>
          </p:nvSpPr>
          <p:spPr>
            <a:xfrm rot="2134838">
              <a:off x="2835020" y="2604417"/>
              <a:ext cx="1855575" cy="1883670"/>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noFill/>
            <a:ln>
              <a:solidFill>
                <a:srgbClr val="1983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latin typeface="微软雅黑" pitchFamily="34" charset="-122"/>
                <a:ea typeface="微软雅黑" pitchFamily="34" charset="-122"/>
              </a:endParaRPr>
            </a:p>
          </p:txBody>
        </p:sp>
        <p:grpSp>
          <p:nvGrpSpPr>
            <p:cNvPr id="7" name="淘宝店chenying0907出品 7"/>
            <p:cNvGrpSpPr/>
            <p:nvPr/>
          </p:nvGrpSpPr>
          <p:grpSpPr>
            <a:xfrm>
              <a:off x="3560137" y="3084834"/>
              <a:ext cx="421994" cy="424052"/>
              <a:chOff x="1912141" y="1824035"/>
              <a:chExt cx="488159" cy="490540"/>
            </a:xfrm>
            <a:solidFill>
              <a:srgbClr val="FFFFFF"/>
            </a:solidFill>
          </p:grpSpPr>
          <p:sp>
            <p:nvSpPr>
              <p:cNvPr id="19" name="饼形 18"/>
              <p:cNvSpPr/>
              <p:nvPr/>
            </p:nvSpPr>
            <p:spPr>
              <a:xfrm>
                <a:off x="1912141" y="1847847"/>
                <a:ext cx="466728" cy="466728"/>
              </a:xfrm>
              <a:prstGeom prst="pie">
                <a:avLst>
                  <a:gd name="adj1" fmla="val 2668795"/>
                  <a:gd name="adj2" fmla="val 16200000"/>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777F"/>
                  </a:solidFill>
                  <a:latin typeface="微软雅黑" pitchFamily="34" charset="-122"/>
                  <a:ea typeface="微软雅黑" pitchFamily="34" charset="-122"/>
                </a:endParaRPr>
              </a:p>
            </p:txBody>
          </p:sp>
          <p:sp>
            <p:nvSpPr>
              <p:cNvPr id="20" name="饼形 19"/>
              <p:cNvSpPr/>
              <p:nvPr/>
            </p:nvSpPr>
            <p:spPr>
              <a:xfrm>
                <a:off x="1933572" y="1824035"/>
                <a:ext cx="466728" cy="466728"/>
              </a:xfrm>
              <a:prstGeom prst="pie">
                <a:avLst>
                  <a:gd name="adj1" fmla="val 16168367"/>
                  <a:gd name="adj2" fmla="val 21599985"/>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777F"/>
                  </a:solidFill>
                  <a:latin typeface="微软雅黑" pitchFamily="34" charset="-122"/>
                  <a:ea typeface="微软雅黑" pitchFamily="34" charset="-122"/>
                </a:endParaRPr>
              </a:p>
            </p:txBody>
          </p:sp>
        </p:grpSp>
        <p:sp>
          <p:nvSpPr>
            <p:cNvPr id="8" name="TextBox 39"/>
            <p:cNvSpPr txBox="1"/>
            <p:nvPr/>
          </p:nvSpPr>
          <p:spPr>
            <a:xfrm>
              <a:off x="3155995" y="3564624"/>
              <a:ext cx="1226863" cy="415134"/>
            </a:xfrm>
            <a:prstGeom prst="rect">
              <a:avLst/>
            </a:prstGeom>
            <a:noFill/>
          </p:spPr>
          <p:txBody>
            <a:bodyPr wrap="square" rtlCol="0">
              <a:spAutoFit/>
            </a:bodyPr>
            <a:lstStyle/>
            <a:p>
              <a:pPr algn="ctr"/>
              <a:r>
                <a:rPr lang="zh-CN" altLang="en-US" sz="1600" b="1" dirty="0">
                  <a:solidFill>
                    <a:schemeClr val="bg1">
                      <a:lumMod val="50000"/>
                    </a:schemeClr>
                  </a:solidFill>
                  <a:latin typeface="微软雅黑" pitchFamily="34" charset="-122"/>
                  <a:ea typeface="微软雅黑" pitchFamily="34" charset="-122"/>
                </a:rPr>
                <a:t>Title</a:t>
              </a:r>
              <a:endParaRPr lang="en-US" altLang="zh-CN" sz="1600" b="1" dirty="0">
                <a:solidFill>
                  <a:schemeClr val="bg1">
                    <a:lumMod val="50000"/>
                  </a:schemeClr>
                </a:solidFill>
                <a:latin typeface="微软雅黑" pitchFamily="34" charset="-122"/>
                <a:ea typeface="微软雅黑" pitchFamily="34" charset="-122"/>
              </a:endParaRPr>
            </a:p>
            <a:p>
              <a:pPr algn="ctr"/>
              <a:r>
                <a:rPr lang="zh-CN" altLang="en-US" sz="1600" b="1" dirty="0">
                  <a:solidFill>
                    <a:schemeClr val="bg1">
                      <a:lumMod val="50000"/>
                    </a:schemeClr>
                  </a:solidFill>
                  <a:latin typeface="微软雅黑" pitchFamily="34" charset="-122"/>
                  <a:ea typeface="微软雅黑" pitchFamily="34" charset="-122"/>
                </a:rPr>
                <a:t>Input content</a:t>
              </a:r>
            </a:p>
          </p:txBody>
        </p:sp>
        <p:sp>
          <p:nvSpPr>
            <p:cNvPr id="9" name="五角星 18"/>
            <p:cNvSpPr/>
            <p:nvPr/>
          </p:nvSpPr>
          <p:spPr>
            <a:xfrm rot="2134838">
              <a:off x="5034644" y="2598067"/>
              <a:ext cx="1855575" cy="1883670"/>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latin typeface="微软雅黑" pitchFamily="34" charset="-122"/>
                <a:ea typeface="微软雅黑" pitchFamily="34" charset="-122"/>
              </a:endParaRPr>
            </a:p>
          </p:txBody>
        </p:sp>
        <p:sp>
          <p:nvSpPr>
            <p:cNvPr id="10" name="TextBox 41"/>
            <p:cNvSpPr txBox="1"/>
            <p:nvPr/>
          </p:nvSpPr>
          <p:spPr>
            <a:xfrm>
              <a:off x="5397477" y="3563166"/>
              <a:ext cx="1120505" cy="415134"/>
            </a:xfrm>
            <a:prstGeom prst="rect">
              <a:avLst/>
            </a:prstGeom>
            <a:noFill/>
          </p:spPr>
          <p:txBody>
            <a:bodyPr wrap="square" rtlCol="0">
              <a:spAutoFit/>
            </a:bodyPr>
            <a:lstStyle/>
            <a:p>
              <a:pPr algn="ctr"/>
              <a:r>
                <a:rPr lang="zh-CN" altLang="en-US" sz="1600" b="1" dirty="0">
                  <a:solidFill>
                    <a:schemeClr val="bg1">
                      <a:lumMod val="50000"/>
                    </a:schemeClr>
                  </a:solidFill>
                  <a:latin typeface="微软雅黑" pitchFamily="34" charset="-122"/>
                  <a:ea typeface="微软雅黑" pitchFamily="34" charset="-122"/>
                </a:rPr>
                <a:t>Title</a:t>
              </a:r>
              <a:endParaRPr lang="en-US" altLang="zh-CN" sz="1600" b="1" dirty="0">
                <a:solidFill>
                  <a:schemeClr val="bg1">
                    <a:lumMod val="50000"/>
                  </a:schemeClr>
                </a:solidFill>
                <a:latin typeface="微软雅黑" pitchFamily="34" charset="-122"/>
                <a:ea typeface="微软雅黑" pitchFamily="34" charset="-122"/>
              </a:endParaRPr>
            </a:p>
            <a:p>
              <a:pPr algn="ctr"/>
              <a:r>
                <a:rPr lang="zh-CN" altLang="en-US" sz="1600" b="1" dirty="0">
                  <a:solidFill>
                    <a:schemeClr val="bg1">
                      <a:lumMod val="50000"/>
                    </a:schemeClr>
                  </a:solidFill>
                  <a:latin typeface="微软雅黑" pitchFamily="34" charset="-122"/>
                  <a:ea typeface="微软雅黑" pitchFamily="34" charset="-122"/>
                </a:rPr>
                <a:t>Input content</a:t>
              </a:r>
            </a:p>
          </p:txBody>
        </p:sp>
        <p:grpSp>
          <p:nvGrpSpPr>
            <p:cNvPr id="11" name="淘宝店chenying0907出品 14"/>
            <p:cNvGrpSpPr/>
            <p:nvPr/>
          </p:nvGrpSpPr>
          <p:grpSpPr>
            <a:xfrm>
              <a:off x="5677458" y="3085501"/>
              <a:ext cx="577030" cy="405139"/>
              <a:chOff x="2409665" y="939861"/>
              <a:chExt cx="5638961" cy="3959164"/>
            </a:xfrm>
            <a:solidFill>
              <a:schemeClr val="bg2">
                <a:lumMod val="50000"/>
              </a:schemeClr>
            </a:solidFill>
          </p:grpSpPr>
          <p:sp>
            <p:nvSpPr>
              <p:cNvPr id="16" name="流程图: 联系 2"/>
              <p:cNvSpPr/>
              <p:nvPr/>
            </p:nvSpPr>
            <p:spPr>
              <a:xfrm>
                <a:off x="3884040" y="1024462"/>
                <a:ext cx="2680685" cy="3874563"/>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A6B2"/>
                  </a:solidFill>
                  <a:latin typeface="微软雅黑" pitchFamily="34" charset="-122"/>
                  <a:ea typeface="微软雅黑" pitchFamily="34" charset="-122"/>
                </a:endParaRPr>
              </a:p>
            </p:txBody>
          </p:sp>
          <p:sp>
            <p:nvSpPr>
              <p:cNvPr id="17" name="流程图: 联系 2"/>
              <p:cNvSpPr/>
              <p:nvPr/>
            </p:nvSpPr>
            <p:spPr>
              <a:xfrm>
                <a:off x="2409665"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A6B2"/>
                  </a:solidFill>
                  <a:latin typeface="微软雅黑" pitchFamily="34" charset="-122"/>
                  <a:ea typeface="微软雅黑" pitchFamily="34" charset="-122"/>
                </a:endParaRPr>
              </a:p>
            </p:txBody>
          </p:sp>
          <p:sp>
            <p:nvSpPr>
              <p:cNvPr id="18" name="流程图: 联系 2"/>
              <p:cNvSpPr/>
              <p:nvPr/>
            </p:nvSpPr>
            <p:spPr>
              <a:xfrm>
                <a:off x="6133940"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A6B2"/>
                  </a:solidFill>
                  <a:latin typeface="微软雅黑" pitchFamily="34" charset="-122"/>
                  <a:ea typeface="微软雅黑" pitchFamily="34" charset="-122"/>
                </a:endParaRPr>
              </a:p>
            </p:txBody>
          </p:sp>
        </p:grpSp>
        <p:sp>
          <p:nvSpPr>
            <p:cNvPr id="12" name="五角星 18"/>
            <p:cNvSpPr/>
            <p:nvPr/>
          </p:nvSpPr>
          <p:spPr>
            <a:xfrm rot="2134838">
              <a:off x="7381805" y="2598067"/>
              <a:ext cx="1855575" cy="1883670"/>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noFill/>
            <a:ln>
              <a:solidFill>
                <a:srgbClr val="1983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latin typeface="微软雅黑" pitchFamily="34" charset="-122"/>
                <a:ea typeface="微软雅黑" pitchFamily="34" charset="-122"/>
              </a:endParaRPr>
            </a:p>
          </p:txBody>
        </p:sp>
        <p:sp>
          <p:nvSpPr>
            <p:cNvPr id="13" name="TextBox 43"/>
            <p:cNvSpPr txBox="1"/>
            <p:nvPr/>
          </p:nvSpPr>
          <p:spPr>
            <a:xfrm>
              <a:off x="7731564" y="3563166"/>
              <a:ext cx="1226863" cy="415134"/>
            </a:xfrm>
            <a:prstGeom prst="rect">
              <a:avLst/>
            </a:prstGeom>
            <a:noFill/>
          </p:spPr>
          <p:txBody>
            <a:bodyPr wrap="square" rtlCol="0">
              <a:spAutoFit/>
            </a:bodyPr>
            <a:lstStyle/>
            <a:p>
              <a:pPr algn="ctr"/>
              <a:r>
                <a:rPr lang="zh-CN" altLang="en-US" sz="1600" b="1" dirty="0">
                  <a:solidFill>
                    <a:schemeClr val="bg1">
                      <a:lumMod val="50000"/>
                    </a:schemeClr>
                  </a:solidFill>
                  <a:latin typeface="微软雅黑" pitchFamily="34" charset="-122"/>
                  <a:ea typeface="微软雅黑" pitchFamily="34" charset="-122"/>
                </a:rPr>
                <a:t>Title</a:t>
              </a:r>
              <a:endParaRPr lang="en-US" altLang="zh-CN" sz="1600" b="1" dirty="0">
                <a:solidFill>
                  <a:schemeClr val="bg1">
                    <a:lumMod val="50000"/>
                  </a:schemeClr>
                </a:solidFill>
                <a:latin typeface="微软雅黑" pitchFamily="34" charset="-122"/>
                <a:ea typeface="微软雅黑" pitchFamily="34" charset="-122"/>
              </a:endParaRPr>
            </a:p>
            <a:p>
              <a:pPr algn="ctr"/>
              <a:r>
                <a:rPr lang="zh-CN" altLang="en-US" sz="1600" b="1" dirty="0">
                  <a:solidFill>
                    <a:schemeClr val="bg1">
                      <a:lumMod val="50000"/>
                    </a:schemeClr>
                  </a:solidFill>
                  <a:latin typeface="微软雅黑" pitchFamily="34" charset="-122"/>
                  <a:ea typeface="微软雅黑" pitchFamily="34" charset="-122"/>
                </a:rPr>
                <a:t>Input content</a:t>
              </a:r>
            </a:p>
          </p:txBody>
        </p:sp>
        <p:sp>
          <p:nvSpPr>
            <p:cNvPr id="14" name="25"/>
            <p:cNvSpPr/>
            <p:nvPr/>
          </p:nvSpPr>
          <p:spPr>
            <a:xfrm>
              <a:off x="8138244" y="3063389"/>
              <a:ext cx="443513" cy="448797"/>
            </a:xfrm>
            <a:custGeom>
              <a:avLst/>
              <a:gdLst/>
              <a:ahLst/>
              <a:cxnLst/>
              <a:rect l="l" t="t" r="r" b="b"/>
              <a:pathLst>
                <a:path w="4210679" h="4260850">
                  <a:moveTo>
                    <a:pt x="83635" y="0"/>
                  </a:moveTo>
                  <a:lnTo>
                    <a:pt x="832931" y="0"/>
                  </a:lnTo>
                  <a:cubicBezTo>
                    <a:pt x="878523" y="0"/>
                    <a:pt x="915483" y="36960"/>
                    <a:pt x="915483" y="82552"/>
                  </a:cubicBezTo>
                  <a:lnTo>
                    <a:pt x="915483" y="412748"/>
                  </a:lnTo>
                  <a:cubicBezTo>
                    <a:pt x="915483" y="443274"/>
                    <a:pt x="898914" y="469930"/>
                    <a:pt x="873607" y="483053"/>
                  </a:cubicBezTo>
                  <a:lnTo>
                    <a:pt x="4210679" y="483053"/>
                  </a:lnTo>
                  <a:lnTo>
                    <a:pt x="4210679" y="1893780"/>
                  </a:lnTo>
                  <a:lnTo>
                    <a:pt x="1406022" y="2781301"/>
                  </a:lnTo>
                  <a:lnTo>
                    <a:pt x="4210679" y="2781301"/>
                  </a:lnTo>
                  <a:lnTo>
                    <a:pt x="4210679" y="3305175"/>
                  </a:lnTo>
                  <a:lnTo>
                    <a:pt x="3591246" y="3305175"/>
                  </a:lnTo>
                  <a:cubicBezTo>
                    <a:pt x="3812567" y="3348853"/>
                    <a:pt x="3979359" y="3544073"/>
                    <a:pt x="3979359" y="3778250"/>
                  </a:cubicBezTo>
                  <a:cubicBezTo>
                    <a:pt x="3979359" y="4044783"/>
                    <a:pt x="3763292" y="4260850"/>
                    <a:pt x="3496759" y="4260850"/>
                  </a:cubicBezTo>
                  <a:cubicBezTo>
                    <a:pt x="3230226" y="4260850"/>
                    <a:pt x="3014159" y="4044783"/>
                    <a:pt x="3014159" y="3778250"/>
                  </a:cubicBezTo>
                  <a:cubicBezTo>
                    <a:pt x="3014159" y="3544073"/>
                    <a:pt x="3180952" y="3348853"/>
                    <a:pt x="3402273" y="3305175"/>
                  </a:cubicBezTo>
                  <a:lnTo>
                    <a:pt x="1267146" y="3305175"/>
                  </a:lnTo>
                  <a:cubicBezTo>
                    <a:pt x="1488467" y="3348853"/>
                    <a:pt x="1655259" y="3544073"/>
                    <a:pt x="1655259" y="3778250"/>
                  </a:cubicBezTo>
                  <a:cubicBezTo>
                    <a:pt x="1655259" y="4044783"/>
                    <a:pt x="1439192" y="4260850"/>
                    <a:pt x="1172659" y="4260850"/>
                  </a:cubicBezTo>
                  <a:cubicBezTo>
                    <a:pt x="906126" y="4260850"/>
                    <a:pt x="690059" y="4044783"/>
                    <a:pt x="690059" y="3778250"/>
                  </a:cubicBezTo>
                  <a:cubicBezTo>
                    <a:pt x="690059" y="3544073"/>
                    <a:pt x="856851" y="3348853"/>
                    <a:pt x="1078173" y="3305175"/>
                  </a:cubicBezTo>
                  <a:lnTo>
                    <a:pt x="972633" y="3305175"/>
                  </a:lnTo>
                  <a:cubicBezTo>
                    <a:pt x="944058" y="3143250"/>
                    <a:pt x="972634" y="3276600"/>
                    <a:pt x="963109" y="2781300"/>
                  </a:cubicBezTo>
                  <a:cubicBezTo>
                    <a:pt x="451270" y="464482"/>
                    <a:pt x="618551" y="1241439"/>
                    <a:pt x="451247" y="494159"/>
                  </a:cubicBezTo>
                  <a:lnTo>
                    <a:pt x="36010" y="492918"/>
                  </a:lnTo>
                  <a:cubicBezTo>
                    <a:pt x="-9582" y="492918"/>
                    <a:pt x="1083" y="489297"/>
                    <a:pt x="1083" y="443705"/>
                  </a:cubicBezTo>
                  <a:lnTo>
                    <a:pt x="1083" y="82552"/>
                  </a:lnTo>
                  <a:cubicBezTo>
                    <a:pt x="1083" y="36960"/>
                    <a:pt x="38043" y="0"/>
                    <a:pt x="83635" y="0"/>
                  </a:cubicBezTo>
                  <a:close/>
                </a:path>
              </a:pathLst>
            </a:cu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latin typeface="微软雅黑" pitchFamily="34" charset="-122"/>
                <a:ea typeface="微软雅黑" pitchFamily="34" charset="-122"/>
              </a:endParaRPr>
            </a:p>
          </p:txBody>
        </p:sp>
        <p:sp>
          <p:nvSpPr>
            <p:cNvPr id="15" name="TextBox 24"/>
            <p:cNvSpPr txBox="1"/>
            <p:nvPr/>
          </p:nvSpPr>
          <p:spPr>
            <a:xfrm>
              <a:off x="5316947" y="4748797"/>
              <a:ext cx="1433874" cy="320239"/>
            </a:xfrm>
            <a:prstGeom prst="rect">
              <a:avLst/>
            </a:prstGeom>
            <a:noFill/>
          </p:spPr>
          <p:txBody>
            <a:bodyPr wrap="none" lIns="80979" tIns="40490" rIns="80979" bIns="40490" rtlCol="0">
              <a:spAutoFit/>
            </a:bodyPr>
            <a:lstStyle>
              <a:defPPr>
                <a:defRPr lang="zh-CN"/>
              </a:defPPr>
              <a:lvl1pPr>
                <a:defRPr sz="1600" b="1">
                  <a:solidFill>
                    <a:schemeClr val="tx1">
                      <a:lumMod val="85000"/>
                      <a:lumOff val="15000"/>
                    </a:schemeClr>
                  </a:solidFill>
                  <a:cs typeface="+mn-ea"/>
                </a:defRPr>
              </a:lvl1pPr>
            </a:lstStyle>
            <a:p>
              <a:r>
                <a:rPr lang="zh-CN" altLang="en-US" sz="2400" dirty="0">
                  <a:solidFill>
                    <a:schemeClr val="bg1">
                      <a:lumMod val="50000"/>
                    </a:schemeClr>
                  </a:solidFill>
                </a:rPr>
                <a:t>Title text content</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1000">
        <p14:switch dir="r"/>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877" y="-733144"/>
            <a:ext cx="6352765" cy="4361716"/>
          </a:xfrm>
          <a:prstGeom prst="rect">
            <a:avLst/>
          </a:prstGeom>
        </p:spPr>
      </p:pic>
      <p:pic>
        <p:nvPicPr>
          <p:cNvPr id="24"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1121837" y="3120734"/>
            <a:ext cx="6352765" cy="4361716"/>
          </a:xfrm>
          <a:prstGeom prst="rect">
            <a:avLst/>
          </a:prstGeom>
        </p:spPr>
      </p:pic>
      <p:sp>
        <p:nvSpPr>
          <p:cNvPr id="25" name="TextBox 76"/>
          <p:cNvSpPr txBox="1"/>
          <p:nvPr/>
        </p:nvSpPr>
        <p:spPr>
          <a:xfrm>
            <a:off x="5872223" y="2324054"/>
            <a:ext cx="4260395" cy="461665"/>
          </a:xfrm>
          <a:prstGeom prst="rect">
            <a:avLst/>
          </a:prstGeom>
          <a:noFill/>
          <a:ln>
            <a:noFill/>
          </a:ln>
        </p:spPr>
        <p:txBody>
          <a:bodyPr wrap="square" rtlCol="0">
            <a:spAutoFit/>
          </a:bodyPr>
          <a:lstStyle/>
          <a:p>
            <a:pPr algn="ctr"/>
            <a:r>
              <a:rPr lang="zh-CN" altLang="en-US" sz="2400" dirty="0">
                <a:solidFill>
                  <a:schemeClr val="bg1">
                    <a:lumMod val="65000"/>
                  </a:schemeClr>
                </a:solidFill>
                <a:latin typeface="微软雅黑" pitchFamily="34" charset="-122"/>
                <a:ea typeface="微软雅黑" pitchFamily="34" charset="-122"/>
              </a:rPr>
              <a:t>Title:</a:t>
            </a:r>
            <a:r>
              <a:rPr lang="zh-CN" altLang="en-US" dirty="0">
                <a:solidFill>
                  <a:schemeClr val="bg1">
                    <a:lumMod val="65000"/>
                  </a:schemeClr>
                </a:solidFill>
                <a:latin typeface="微软雅黑" pitchFamily="34" charset="-122"/>
                <a:ea typeface="微软雅黑" pitchFamily="34" charset="-122"/>
              </a:rPr>
              <a:t>Add caption text here</a:t>
            </a:r>
          </a:p>
        </p:txBody>
      </p:sp>
      <p:sp>
        <p:nvSpPr>
          <p:cNvPr id="26" name="TextBox 77"/>
          <p:cNvSpPr txBox="1"/>
          <p:nvPr/>
        </p:nvSpPr>
        <p:spPr>
          <a:xfrm>
            <a:off x="5872223" y="3209902"/>
            <a:ext cx="4260395" cy="461665"/>
          </a:xfrm>
          <a:prstGeom prst="rect">
            <a:avLst/>
          </a:prstGeom>
          <a:noFill/>
          <a:ln>
            <a:noFill/>
          </a:ln>
        </p:spPr>
        <p:txBody>
          <a:bodyPr wrap="square" rtlCol="0">
            <a:spAutoFit/>
          </a:bodyPr>
          <a:lstStyle/>
          <a:p>
            <a:pPr lvl="0" algn="ctr"/>
            <a:r>
              <a:rPr lang="zh-CN" altLang="en-US" sz="2400" dirty="0">
                <a:solidFill>
                  <a:schemeClr val="bg1">
                    <a:lumMod val="65000"/>
                  </a:schemeClr>
                </a:solidFill>
                <a:latin typeface="微软雅黑" pitchFamily="34" charset="-122"/>
                <a:ea typeface="微软雅黑" pitchFamily="34" charset="-122"/>
              </a:rPr>
              <a:t>Title:</a:t>
            </a:r>
            <a:r>
              <a:rPr lang="zh-CN" altLang="en-US" dirty="0">
                <a:solidFill>
                  <a:schemeClr val="bg1">
                    <a:lumMod val="65000"/>
                  </a:schemeClr>
                </a:solidFill>
                <a:latin typeface="微软雅黑" pitchFamily="34" charset="-122"/>
                <a:ea typeface="微软雅黑" pitchFamily="34" charset="-122"/>
              </a:rPr>
              <a:t>Add caption text here</a:t>
            </a:r>
          </a:p>
        </p:txBody>
      </p:sp>
      <p:sp>
        <p:nvSpPr>
          <p:cNvPr id="27" name="TextBox 78"/>
          <p:cNvSpPr txBox="1"/>
          <p:nvPr/>
        </p:nvSpPr>
        <p:spPr>
          <a:xfrm>
            <a:off x="5899605" y="4104512"/>
            <a:ext cx="4260395" cy="461665"/>
          </a:xfrm>
          <a:prstGeom prst="rect">
            <a:avLst/>
          </a:prstGeom>
          <a:noFill/>
          <a:ln>
            <a:noFill/>
          </a:ln>
        </p:spPr>
        <p:txBody>
          <a:bodyPr wrap="square" rtlCol="0">
            <a:spAutoFit/>
          </a:bodyPr>
          <a:lstStyle/>
          <a:p>
            <a:pPr lvl="0" algn="ctr"/>
            <a:r>
              <a:rPr lang="zh-CN" altLang="en-US" sz="2400" dirty="0">
                <a:solidFill>
                  <a:schemeClr val="bg1">
                    <a:lumMod val="65000"/>
                  </a:schemeClr>
                </a:solidFill>
                <a:latin typeface="微软雅黑" pitchFamily="34" charset="-122"/>
                <a:ea typeface="微软雅黑" pitchFamily="34" charset="-122"/>
              </a:rPr>
              <a:t>Title:</a:t>
            </a:r>
            <a:r>
              <a:rPr lang="zh-CN" altLang="en-US" dirty="0">
                <a:solidFill>
                  <a:schemeClr val="bg1">
                    <a:lumMod val="65000"/>
                  </a:schemeClr>
                </a:solidFill>
                <a:latin typeface="微软雅黑" pitchFamily="34" charset="-122"/>
                <a:ea typeface="微软雅黑" pitchFamily="34" charset="-122"/>
              </a:rPr>
              <a:t>Add caption text here</a:t>
            </a:r>
          </a:p>
        </p:txBody>
      </p:sp>
      <p:sp>
        <p:nvSpPr>
          <p:cNvPr id="28" name="TextBox 79"/>
          <p:cNvSpPr txBox="1"/>
          <p:nvPr/>
        </p:nvSpPr>
        <p:spPr>
          <a:xfrm>
            <a:off x="5886905" y="5004875"/>
            <a:ext cx="4260395" cy="461665"/>
          </a:xfrm>
          <a:prstGeom prst="rect">
            <a:avLst/>
          </a:prstGeom>
          <a:noFill/>
          <a:ln>
            <a:noFill/>
          </a:ln>
        </p:spPr>
        <p:txBody>
          <a:bodyPr wrap="square" rtlCol="0">
            <a:spAutoFit/>
          </a:bodyPr>
          <a:lstStyle/>
          <a:p>
            <a:pPr lvl="0" algn="ctr"/>
            <a:r>
              <a:rPr lang="zh-CN" altLang="en-US" sz="2400" dirty="0">
                <a:solidFill>
                  <a:schemeClr val="bg1">
                    <a:lumMod val="65000"/>
                  </a:schemeClr>
                </a:solidFill>
                <a:latin typeface="微软雅黑" pitchFamily="34" charset="-122"/>
                <a:ea typeface="微软雅黑" pitchFamily="34" charset="-122"/>
              </a:rPr>
              <a:t>Title:</a:t>
            </a:r>
            <a:r>
              <a:rPr lang="zh-CN" altLang="en-US" dirty="0">
                <a:solidFill>
                  <a:schemeClr val="bg1">
                    <a:lumMod val="65000"/>
                  </a:schemeClr>
                </a:solidFill>
                <a:latin typeface="微软雅黑" pitchFamily="34" charset="-122"/>
                <a:ea typeface="微软雅黑" pitchFamily="34" charset="-122"/>
              </a:rPr>
              <a:t>Add caption text here</a:t>
            </a:r>
          </a:p>
        </p:txBody>
      </p:sp>
      <p:grpSp>
        <p:nvGrpSpPr>
          <p:cNvPr id="29" name="组合 28"/>
          <p:cNvGrpSpPr/>
          <p:nvPr/>
        </p:nvGrpSpPr>
        <p:grpSpPr>
          <a:xfrm>
            <a:off x="5112317" y="2254612"/>
            <a:ext cx="624684" cy="600549"/>
            <a:chOff x="2215144" y="982844"/>
            <a:chExt cx="1120898" cy="842780"/>
          </a:xfrm>
          <a:solidFill>
            <a:srgbClr val="1983B7"/>
          </a:solidFill>
        </p:grpSpPr>
        <p:sp>
          <p:nvSpPr>
            <p:cNvPr id="30" name="平行四边形 29"/>
            <p:cNvSpPr/>
            <p:nvPr/>
          </p:nvSpPr>
          <p:spPr>
            <a:xfrm>
              <a:off x="2215144" y="982844"/>
              <a:ext cx="1120898" cy="842780"/>
            </a:xfrm>
            <a:prstGeom prst="parallelogram">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itchFamily="34" charset="0"/>
              </a:endParaRPr>
            </a:p>
          </p:txBody>
        </p:sp>
        <p:sp>
          <p:nvSpPr>
            <p:cNvPr id="31" name="文本框 9"/>
            <p:cNvSpPr txBox="1"/>
            <p:nvPr/>
          </p:nvSpPr>
          <p:spPr>
            <a:xfrm>
              <a:off x="2245058" y="1046848"/>
              <a:ext cx="1066799" cy="734260"/>
            </a:xfrm>
            <a:prstGeom prst="rect">
              <a:avLst/>
            </a:prstGeom>
            <a:grpFill/>
          </p:spPr>
          <p:txBody>
            <a:bodyPr wrap="square" rtlCol="0">
              <a:spAutoFit/>
            </a:bodyPr>
            <a:lstStyle/>
            <a:p>
              <a:pPr algn="ctr"/>
              <a:r>
                <a:rPr lang="en-US" altLang="zh-CN" sz="2800" dirty="0">
                  <a:solidFill>
                    <a:schemeClr val="bg1"/>
                  </a:solidFill>
                  <a:latin typeface="Impact" pitchFamily="34" charset="0"/>
                </a:rPr>
                <a:t>01</a:t>
              </a:r>
              <a:endParaRPr lang="zh-CN" altLang="en-US" sz="2800" dirty="0">
                <a:solidFill>
                  <a:schemeClr val="bg1"/>
                </a:solidFill>
                <a:latin typeface="Impact" pitchFamily="34" charset="0"/>
              </a:endParaRPr>
            </a:p>
          </p:txBody>
        </p:sp>
      </p:grpSp>
      <p:grpSp>
        <p:nvGrpSpPr>
          <p:cNvPr id="32" name="组合 31"/>
          <p:cNvGrpSpPr/>
          <p:nvPr/>
        </p:nvGrpSpPr>
        <p:grpSpPr>
          <a:xfrm>
            <a:off x="5137717" y="4035070"/>
            <a:ext cx="624684" cy="600549"/>
            <a:chOff x="2215144" y="982844"/>
            <a:chExt cx="1120898" cy="842780"/>
          </a:xfrm>
          <a:solidFill>
            <a:srgbClr val="1983B7"/>
          </a:solidFill>
        </p:grpSpPr>
        <p:sp>
          <p:nvSpPr>
            <p:cNvPr id="33" name="平行四边形 32"/>
            <p:cNvSpPr/>
            <p:nvPr/>
          </p:nvSpPr>
          <p:spPr>
            <a:xfrm>
              <a:off x="2215144" y="982844"/>
              <a:ext cx="1120898" cy="842780"/>
            </a:xfrm>
            <a:prstGeom prst="parallelogram">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itchFamily="34" charset="0"/>
              </a:endParaRPr>
            </a:p>
          </p:txBody>
        </p:sp>
        <p:sp>
          <p:nvSpPr>
            <p:cNvPr id="34" name="文本框 9"/>
            <p:cNvSpPr txBox="1"/>
            <p:nvPr/>
          </p:nvSpPr>
          <p:spPr>
            <a:xfrm>
              <a:off x="2245058" y="1046848"/>
              <a:ext cx="1066799" cy="734260"/>
            </a:xfrm>
            <a:prstGeom prst="rect">
              <a:avLst/>
            </a:prstGeom>
            <a:grpFill/>
          </p:spPr>
          <p:txBody>
            <a:bodyPr wrap="square" rtlCol="0">
              <a:spAutoFit/>
            </a:bodyPr>
            <a:lstStyle/>
            <a:p>
              <a:pPr algn="ctr"/>
              <a:r>
                <a:rPr lang="en-US" altLang="zh-CN" sz="2800" dirty="0">
                  <a:solidFill>
                    <a:schemeClr val="bg1"/>
                  </a:solidFill>
                  <a:latin typeface="Impact" pitchFamily="34" charset="0"/>
                </a:rPr>
                <a:t>03</a:t>
              </a:r>
              <a:endParaRPr lang="zh-CN" altLang="en-US" sz="2800" dirty="0">
                <a:solidFill>
                  <a:schemeClr val="bg1"/>
                </a:solidFill>
                <a:latin typeface="Impact" pitchFamily="34" charset="0"/>
              </a:endParaRPr>
            </a:p>
          </p:txBody>
        </p:sp>
      </p:grpSp>
      <p:grpSp>
        <p:nvGrpSpPr>
          <p:cNvPr id="35" name="组合 34"/>
          <p:cNvGrpSpPr/>
          <p:nvPr/>
        </p:nvGrpSpPr>
        <p:grpSpPr>
          <a:xfrm>
            <a:off x="5128988" y="3140460"/>
            <a:ext cx="624684" cy="600549"/>
            <a:chOff x="2215144" y="982844"/>
            <a:chExt cx="1120898" cy="842780"/>
          </a:xfrm>
          <a:solidFill>
            <a:schemeClr val="accent4"/>
          </a:solidFill>
        </p:grpSpPr>
        <p:sp>
          <p:nvSpPr>
            <p:cNvPr id="36" name="平行四边形 35"/>
            <p:cNvSpPr/>
            <p:nvPr/>
          </p:nvSpPr>
          <p:spPr>
            <a:xfrm>
              <a:off x="2215144" y="982844"/>
              <a:ext cx="1120898" cy="842780"/>
            </a:xfrm>
            <a:prstGeom prst="parallelogram">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itchFamily="34" charset="0"/>
              </a:endParaRPr>
            </a:p>
          </p:txBody>
        </p:sp>
        <p:sp>
          <p:nvSpPr>
            <p:cNvPr id="37" name="文本框 9"/>
            <p:cNvSpPr txBox="1"/>
            <p:nvPr/>
          </p:nvSpPr>
          <p:spPr>
            <a:xfrm>
              <a:off x="2245058" y="1046848"/>
              <a:ext cx="1066799" cy="734260"/>
            </a:xfrm>
            <a:prstGeom prst="rect">
              <a:avLst/>
            </a:prstGeom>
            <a:grpFill/>
          </p:spPr>
          <p:txBody>
            <a:bodyPr wrap="square" rtlCol="0">
              <a:spAutoFit/>
            </a:bodyPr>
            <a:lstStyle/>
            <a:p>
              <a:pPr algn="ctr"/>
              <a:r>
                <a:rPr lang="en-US" altLang="zh-CN" sz="2800" dirty="0">
                  <a:solidFill>
                    <a:schemeClr val="bg1"/>
                  </a:solidFill>
                  <a:latin typeface="Impact" pitchFamily="34" charset="0"/>
                </a:rPr>
                <a:t>02</a:t>
              </a:r>
              <a:endParaRPr lang="zh-CN" altLang="en-US" sz="2800" dirty="0">
                <a:solidFill>
                  <a:schemeClr val="bg1"/>
                </a:solidFill>
                <a:latin typeface="Impact" pitchFamily="34" charset="0"/>
              </a:endParaRPr>
            </a:p>
          </p:txBody>
        </p:sp>
      </p:grpSp>
      <p:grpSp>
        <p:nvGrpSpPr>
          <p:cNvPr id="41" name="组合 40"/>
          <p:cNvGrpSpPr/>
          <p:nvPr/>
        </p:nvGrpSpPr>
        <p:grpSpPr>
          <a:xfrm>
            <a:off x="5141688" y="4935433"/>
            <a:ext cx="624684" cy="600549"/>
            <a:chOff x="2215144" y="982844"/>
            <a:chExt cx="1120898" cy="842780"/>
          </a:xfrm>
          <a:solidFill>
            <a:schemeClr val="accent4"/>
          </a:solidFill>
        </p:grpSpPr>
        <p:sp>
          <p:nvSpPr>
            <p:cNvPr id="42" name="平行四边形 41"/>
            <p:cNvSpPr/>
            <p:nvPr/>
          </p:nvSpPr>
          <p:spPr>
            <a:xfrm>
              <a:off x="2215144" y="982844"/>
              <a:ext cx="1120898" cy="842780"/>
            </a:xfrm>
            <a:prstGeom prst="parallelogram">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itchFamily="34" charset="0"/>
              </a:endParaRPr>
            </a:p>
          </p:txBody>
        </p:sp>
        <p:sp>
          <p:nvSpPr>
            <p:cNvPr id="43" name="文本框 9"/>
            <p:cNvSpPr txBox="1"/>
            <p:nvPr/>
          </p:nvSpPr>
          <p:spPr>
            <a:xfrm>
              <a:off x="2245058" y="1046848"/>
              <a:ext cx="1066799" cy="734260"/>
            </a:xfrm>
            <a:prstGeom prst="rect">
              <a:avLst/>
            </a:prstGeom>
            <a:grpFill/>
          </p:spPr>
          <p:txBody>
            <a:bodyPr wrap="square" rtlCol="0">
              <a:spAutoFit/>
            </a:bodyPr>
            <a:lstStyle/>
            <a:p>
              <a:pPr algn="ctr"/>
              <a:r>
                <a:rPr lang="en-US" altLang="zh-CN" sz="2800" dirty="0">
                  <a:solidFill>
                    <a:schemeClr val="bg1"/>
                  </a:solidFill>
                  <a:latin typeface="Impact" pitchFamily="34" charset="0"/>
                </a:rPr>
                <a:t>04</a:t>
              </a:r>
              <a:endParaRPr lang="zh-CN" altLang="en-US" sz="2800" dirty="0">
                <a:solidFill>
                  <a:schemeClr val="bg1"/>
                </a:solidFill>
                <a:latin typeface="Impact" pitchFamily="34" charset="0"/>
              </a:endParaRPr>
            </a:p>
          </p:txBody>
        </p:sp>
      </p:grpSp>
      <p:sp>
        <p:nvSpPr>
          <p:cNvPr id="44" name="WordArt 293"/>
          <p:cNvSpPr>
            <a:spLocks noChangeArrowheads="1" noChangeShapeType="1" noTextEdit="1"/>
          </p:cNvSpPr>
          <p:nvPr/>
        </p:nvSpPr>
        <p:spPr bwMode="auto">
          <a:xfrm>
            <a:off x="2234348" y="1656305"/>
            <a:ext cx="1640969" cy="765548"/>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zh-CN" altLang="en-US" sz="3600" kern="10" dirty="0">
                <a:solidFill>
                  <a:srgbClr val="1983B7"/>
                </a:solidFill>
                <a:latin typeface="微软雅黑" pitchFamily="34" charset="-122"/>
                <a:ea typeface="微软雅黑" pitchFamily="34" charset="-122"/>
              </a:rPr>
              <a:t>Directory</a:t>
            </a:r>
          </a:p>
        </p:txBody>
      </p:sp>
      <p:sp>
        <p:nvSpPr>
          <p:cNvPr id="45" name="WordArt 294"/>
          <p:cNvSpPr>
            <a:spLocks noChangeArrowheads="1" noChangeShapeType="1" noTextEdit="1"/>
          </p:cNvSpPr>
          <p:nvPr/>
        </p:nvSpPr>
        <p:spPr bwMode="auto">
          <a:xfrm>
            <a:off x="2227565" y="2640712"/>
            <a:ext cx="1895244" cy="252621"/>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4400" dirty="0">
                <a:solidFill>
                  <a:srgbClr val="1983B7"/>
                </a:solidFill>
                <a:latin typeface="微软雅黑" pitchFamily="34" charset="-122"/>
                <a:ea typeface="微软雅黑" pitchFamily="34" charset="-122"/>
              </a:rPr>
              <a:t>CONTENTS</a:t>
            </a:r>
            <a:endParaRPr lang="zh-CN" altLang="en-US" sz="4400" dirty="0">
              <a:solidFill>
                <a:srgbClr val="1983B7"/>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1000">
        <p14:switch dir="r"/>
      </p:transition>
    </mc:Choice>
    <mc:Fallback xmlns:a14="http://schemas.microsoft.com/office/drawing/2010/main"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Effect transition="in" filter="fade">
                                      <p:cBhvr>
                                        <p:cTn id="9" dur="1000"/>
                                        <p:tgtEl>
                                          <p:spTgt spid="24"/>
                                        </p:tgtEl>
                                      </p:cBhvr>
                                    </p:animEffect>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1000" fill="hold"/>
                                        <p:tgtEl>
                                          <p:spTgt spid="23"/>
                                        </p:tgtEl>
                                        <p:attrNameLst>
                                          <p:attrName>ppt_w</p:attrName>
                                        </p:attrNameLst>
                                      </p:cBhvr>
                                      <p:tavLst>
                                        <p:tav tm="0">
                                          <p:val>
                                            <p:fltVal val="0"/>
                                          </p:val>
                                        </p:tav>
                                        <p:tav tm="100000">
                                          <p:val>
                                            <p:strVal val="#ppt_w"/>
                                          </p:val>
                                        </p:tav>
                                      </p:tavLst>
                                    </p:anim>
                                    <p:anim calcmode="lin" valueType="num">
                                      <p:cBhvr>
                                        <p:cTn id="13" dur="1000" fill="hold"/>
                                        <p:tgtEl>
                                          <p:spTgt spid="23"/>
                                        </p:tgtEl>
                                        <p:attrNameLst>
                                          <p:attrName>ppt_h</p:attrName>
                                        </p:attrNameLst>
                                      </p:cBhvr>
                                      <p:tavLst>
                                        <p:tav tm="0">
                                          <p:val>
                                            <p:fltVal val="0"/>
                                          </p:val>
                                        </p:tav>
                                        <p:tav tm="100000">
                                          <p:val>
                                            <p:strVal val="#ppt_h"/>
                                          </p:val>
                                        </p:tav>
                                      </p:tavLst>
                                    </p:anim>
                                    <p:animEffect transition="in" filter="fade">
                                      <p:cBhvr>
                                        <p:cTn id="14" dur="1000"/>
                                        <p:tgtEl>
                                          <p:spTgt spid="23"/>
                                        </p:tgtEl>
                                      </p:cBhvr>
                                    </p:animEffect>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0-#ppt_w/2"/>
                                          </p:val>
                                        </p:tav>
                                        <p:tav tm="100000">
                                          <p:val>
                                            <p:strVal val="#ppt_x"/>
                                          </p:val>
                                        </p:tav>
                                      </p:tavLst>
                                    </p:anim>
                                    <p:anim calcmode="lin" valueType="num">
                                      <p:cBhvr additive="base">
                                        <p:cTn id="19" dur="500" fill="hold"/>
                                        <p:tgtEl>
                                          <p:spTgt spid="29"/>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0-#ppt_w/2"/>
                                          </p:val>
                                        </p:tav>
                                        <p:tav tm="100000">
                                          <p:val>
                                            <p:strVal val="#ppt_x"/>
                                          </p:val>
                                        </p:tav>
                                      </p:tavLst>
                                    </p:anim>
                                    <p:anim calcmode="lin" valueType="num">
                                      <p:cBhvr additive="base">
                                        <p:cTn id="23" dur="500" fill="hold"/>
                                        <p:tgtEl>
                                          <p:spTgt spid="32"/>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500" fill="hold"/>
                                        <p:tgtEl>
                                          <p:spTgt spid="35"/>
                                        </p:tgtEl>
                                        <p:attrNameLst>
                                          <p:attrName>ppt_x</p:attrName>
                                        </p:attrNameLst>
                                      </p:cBhvr>
                                      <p:tavLst>
                                        <p:tav tm="0">
                                          <p:val>
                                            <p:strVal val="0-#ppt_w/2"/>
                                          </p:val>
                                        </p:tav>
                                        <p:tav tm="100000">
                                          <p:val>
                                            <p:strVal val="#ppt_x"/>
                                          </p:val>
                                        </p:tav>
                                      </p:tavLst>
                                    </p:anim>
                                    <p:anim calcmode="lin" valueType="num">
                                      <p:cBhvr additive="base">
                                        <p:cTn id="27" dur="50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additive="base">
                                        <p:cTn id="30" dur="500" fill="hold"/>
                                        <p:tgtEl>
                                          <p:spTgt spid="41"/>
                                        </p:tgtEl>
                                        <p:attrNameLst>
                                          <p:attrName>ppt_x</p:attrName>
                                        </p:attrNameLst>
                                      </p:cBhvr>
                                      <p:tavLst>
                                        <p:tav tm="0">
                                          <p:val>
                                            <p:strVal val="0-#ppt_w/2"/>
                                          </p:val>
                                        </p:tav>
                                        <p:tav tm="100000">
                                          <p:val>
                                            <p:strVal val="#ppt_x"/>
                                          </p:val>
                                        </p:tav>
                                      </p:tavLst>
                                    </p:anim>
                                    <p:anim calcmode="lin" valueType="num">
                                      <p:cBhvr additive="base">
                                        <p:cTn id="31" dur="500" fill="hold"/>
                                        <p:tgtEl>
                                          <p:spTgt spid="41"/>
                                        </p:tgtEl>
                                        <p:attrNameLst>
                                          <p:attrName>ppt_y</p:attrName>
                                        </p:attrNameLst>
                                      </p:cBhvr>
                                      <p:tavLst>
                                        <p:tav tm="0">
                                          <p:val>
                                            <p:strVal val="#ppt_y"/>
                                          </p:val>
                                        </p:tav>
                                        <p:tav tm="100000">
                                          <p:val>
                                            <p:strVal val="#ppt_y"/>
                                          </p:val>
                                        </p:tav>
                                      </p:tavLst>
                                    </p:anim>
                                  </p:childTnLst>
                                </p:cTn>
                              </p:par>
                            </p:childTnLst>
                          </p:cTn>
                        </p:par>
                        <p:par>
                          <p:cTn id="32" fill="hold">
                            <p:stCondLst>
                              <p:cond delay="150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1000"/>
                                        <p:tgtEl>
                                          <p:spTgt spid="45"/>
                                        </p:tgtEl>
                                      </p:cBhvr>
                                    </p:animEffect>
                                    <p:anim calcmode="lin" valueType="num">
                                      <p:cBhvr>
                                        <p:cTn id="41" dur="1000" fill="hold"/>
                                        <p:tgtEl>
                                          <p:spTgt spid="45"/>
                                        </p:tgtEl>
                                        <p:attrNameLst>
                                          <p:attrName>ppt_x</p:attrName>
                                        </p:attrNameLst>
                                      </p:cBhvr>
                                      <p:tavLst>
                                        <p:tav tm="0">
                                          <p:val>
                                            <p:strVal val="#ppt_x"/>
                                          </p:val>
                                        </p:tav>
                                        <p:tav tm="100000">
                                          <p:val>
                                            <p:strVal val="#ppt_x"/>
                                          </p:val>
                                        </p:tav>
                                      </p:tavLst>
                                    </p:anim>
                                    <p:anim calcmode="lin" valueType="num">
                                      <p:cBhvr>
                                        <p:cTn id="42" dur="1000" fill="hold"/>
                                        <p:tgtEl>
                                          <p:spTgt spid="45"/>
                                        </p:tgtEl>
                                        <p:attrNameLst>
                                          <p:attrName>ppt_y</p:attrName>
                                        </p:attrNameLst>
                                      </p:cBhvr>
                                      <p:tavLst>
                                        <p:tav tm="0">
                                          <p:val>
                                            <p:strVal val="#ppt_y+.1"/>
                                          </p:val>
                                        </p:tav>
                                        <p:tav tm="100000">
                                          <p:val>
                                            <p:strVal val="#ppt_y"/>
                                          </p:val>
                                        </p:tav>
                                      </p:tavLst>
                                    </p:anim>
                                  </p:childTnLst>
                                </p:cTn>
                              </p:par>
                            </p:childTnLst>
                          </p:cTn>
                        </p:par>
                        <p:par>
                          <p:cTn id="43" fill="hold">
                            <p:stCondLst>
                              <p:cond delay="2500"/>
                            </p:stCondLst>
                            <p:childTnLst>
                              <p:par>
                                <p:cTn id="44" presetID="10" presetClass="entr" presetSubtype="0"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1000"/>
                                        <p:tgtEl>
                                          <p:spTgt spid="2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childTnLst>
                                </p:cTn>
                              </p:par>
                              <p:par>
                                <p:cTn id="50" presetID="26" presetClass="emph" presetSubtype="0" fill="hold" grpId="1" nodeType="withEffect">
                                  <p:stCondLst>
                                    <p:cond delay="0"/>
                                  </p:stCondLst>
                                  <p:childTnLst>
                                    <p:animEffect transition="out" filter="fade">
                                      <p:cBhvr>
                                        <p:cTn id="51" dur="750" tmFilter="0, 0; .2, .5; .8, .5; 1, 0"/>
                                        <p:tgtEl>
                                          <p:spTgt spid="25"/>
                                        </p:tgtEl>
                                      </p:cBhvr>
                                    </p:animEffect>
                                    <p:animScale>
                                      <p:cBhvr>
                                        <p:cTn id="52" dur="375" autoRev="1" fill="hold"/>
                                        <p:tgtEl>
                                          <p:spTgt spid="25"/>
                                        </p:tgtEl>
                                      </p:cBhvr>
                                      <p:by x="105000" y="105000"/>
                                    </p:animScale>
                                  </p:childTnLst>
                                </p:cTn>
                              </p:par>
                              <p:par>
                                <p:cTn id="53" presetID="26" presetClass="emph" presetSubtype="0" fill="hold" grpId="1" nodeType="withEffect">
                                  <p:stCondLst>
                                    <p:cond delay="0"/>
                                  </p:stCondLst>
                                  <p:childTnLst>
                                    <p:animEffect transition="out" filter="fade">
                                      <p:cBhvr>
                                        <p:cTn id="54" dur="750" tmFilter="0, 0; .2, .5; .8, .5; 1, 0"/>
                                        <p:tgtEl>
                                          <p:spTgt spid="26"/>
                                        </p:tgtEl>
                                      </p:cBhvr>
                                    </p:animEffect>
                                    <p:animScale>
                                      <p:cBhvr>
                                        <p:cTn id="55" dur="375" autoRev="1" fill="hold"/>
                                        <p:tgtEl>
                                          <p:spTgt spid="26"/>
                                        </p:tgtEl>
                                      </p:cBhvr>
                                      <p:by x="105000" y="105000"/>
                                    </p:animScale>
                                  </p:childTnLst>
                                </p:cTn>
                              </p:par>
                              <p:par>
                                <p:cTn id="56" presetID="10" presetClass="entr" presetSubtype="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1000"/>
                                        <p:tgtEl>
                                          <p:spTgt spid="2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1000"/>
                                        <p:tgtEl>
                                          <p:spTgt spid="28"/>
                                        </p:tgtEl>
                                      </p:cBhvr>
                                    </p:animEffect>
                                  </p:childTnLst>
                                </p:cTn>
                              </p:par>
                              <p:par>
                                <p:cTn id="62" presetID="26" presetClass="emph" presetSubtype="0" fill="hold" grpId="1" nodeType="withEffect">
                                  <p:stCondLst>
                                    <p:cond delay="0"/>
                                  </p:stCondLst>
                                  <p:childTnLst>
                                    <p:animEffect transition="out" filter="fade">
                                      <p:cBhvr>
                                        <p:cTn id="63" dur="750" tmFilter="0, 0; .2, .5; .8, .5; 1, 0"/>
                                        <p:tgtEl>
                                          <p:spTgt spid="27"/>
                                        </p:tgtEl>
                                      </p:cBhvr>
                                    </p:animEffect>
                                    <p:animScale>
                                      <p:cBhvr>
                                        <p:cTn id="64" dur="375" autoRev="1" fill="hold"/>
                                        <p:tgtEl>
                                          <p:spTgt spid="27"/>
                                        </p:tgtEl>
                                      </p:cBhvr>
                                      <p:by x="105000" y="105000"/>
                                    </p:animScale>
                                  </p:childTnLst>
                                </p:cTn>
                              </p:par>
                              <p:par>
                                <p:cTn id="65" presetID="26" presetClass="emph" presetSubtype="0" fill="hold" grpId="1" nodeType="withEffect">
                                  <p:stCondLst>
                                    <p:cond delay="0"/>
                                  </p:stCondLst>
                                  <p:childTnLst>
                                    <p:animEffect transition="out" filter="fade">
                                      <p:cBhvr>
                                        <p:cTn id="66" dur="750" tmFilter="0, 0; .2, .5; .8, .5; 1, 0"/>
                                        <p:tgtEl>
                                          <p:spTgt spid="28"/>
                                        </p:tgtEl>
                                      </p:cBhvr>
                                    </p:animEffect>
                                    <p:animScale>
                                      <p:cBhvr>
                                        <p:cTn id="67" dur="375" autoRev="1" fill="hold"/>
                                        <p:tgtEl>
                                          <p:spTgt spid="2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26" grpId="0"/>
      <p:bldP spid="26" grpId="1"/>
      <p:bldP spid="27" grpId="0"/>
      <p:bldP spid="27" grpId="1"/>
      <p:bldP spid="28" grpId="0"/>
      <p:bldP spid="28" grpId="1"/>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0313" y="1212209"/>
            <a:ext cx="5275385"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4570" y="453580"/>
            <a:ext cx="3589444" cy="584775"/>
          </a:xfrm>
          <a:prstGeom prst="rect">
            <a:avLst/>
          </a:prstGeom>
          <a:noFill/>
        </p:spPr>
        <p:txBody>
          <a:bodyPr wrap="none" rtlCol="0">
            <a:spAutoFit/>
          </a:bodyPr>
          <a:lstStyle/>
          <a:p>
            <a:pPr algn="ctr"/>
            <a:r>
              <a:rPr lang="zh-CN" altLang="en-US" sz="3200" dirty="0">
                <a:solidFill>
                  <a:schemeClr val="bg1">
                    <a:lumMod val="50000"/>
                  </a:schemeClr>
                </a:solidFill>
                <a:latin typeface="微软雅黑" pitchFamily="34" charset="-122"/>
                <a:ea typeface="微软雅黑" pitchFamily="34" charset="-122"/>
              </a:rPr>
              <a:t>Add title text content </a:t>
            </a:r>
          </a:p>
        </p:txBody>
      </p:sp>
      <p:grpSp>
        <p:nvGrpSpPr>
          <p:cNvPr id="4" name="组合 3"/>
          <p:cNvGrpSpPr/>
          <p:nvPr/>
        </p:nvGrpSpPr>
        <p:grpSpPr>
          <a:xfrm>
            <a:off x="1977352" y="2005754"/>
            <a:ext cx="8570917" cy="3872799"/>
            <a:chOff x="1332483" y="1156401"/>
            <a:chExt cx="6479033" cy="2927574"/>
          </a:xfrm>
        </p:grpSpPr>
        <p:sp>
          <p:nvSpPr>
            <p:cNvPr id="5" name="燕尾形 4"/>
            <p:cNvSpPr/>
            <p:nvPr/>
          </p:nvSpPr>
          <p:spPr>
            <a:xfrm rot="5400000">
              <a:off x="1413471" y="1546353"/>
              <a:ext cx="269960" cy="431936"/>
            </a:xfrm>
            <a:prstGeom prst="chevron">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lumMod val="50000"/>
                  </a:schemeClr>
                </a:solidFill>
              </a:endParaRPr>
            </a:p>
          </p:txBody>
        </p:sp>
        <p:cxnSp>
          <p:nvCxnSpPr>
            <p:cNvPr id="6" name="直接连接符 5"/>
            <p:cNvCxnSpPr/>
            <p:nvPr/>
          </p:nvCxnSpPr>
          <p:spPr>
            <a:xfrm>
              <a:off x="1548451" y="1978289"/>
              <a:ext cx="2726593" cy="0"/>
            </a:xfrm>
            <a:prstGeom prst="line">
              <a:avLst/>
            </a:prstGeom>
            <a:ln>
              <a:solidFill>
                <a:schemeClr val="bg1">
                  <a:lumMod val="7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801134" y="1156401"/>
              <a:ext cx="1384278" cy="244273"/>
            </a:xfrm>
            <a:prstGeom prst="rect">
              <a:avLst/>
            </a:prstGeom>
          </p:spPr>
          <p:txBody>
            <a:bodyPr wrap="none" lIns="68555" tIns="34278" rIns="68555" bIns="34278">
              <a:spAutoFit/>
            </a:bodyPr>
            <a:lstStyle/>
            <a:p>
              <a:pPr algn="l"/>
              <a:r>
                <a:rPr lang="zh-CN" altLang="en-US" sz="1650" b="1" dirty="0">
                  <a:solidFill>
                    <a:schemeClr val="bg1">
                      <a:lumMod val="50000"/>
                    </a:schemeClr>
                  </a:solidFill>
                  <a:latin typeface="微软雅黑" pitchFamily="34" charset="-122"/>
                  <a:ea typeface="微软雅黑" pitchFamily="34" charset="-122"/>
                </a:rPr>
                <a:t>Click here to add a title</a:t>
              </a:r>
            </a:p>
          </p:txBody>
        </p:sp>
        <p:sp>
          <p:nvSpPr>
            <p:cNvPr id="8" name="矩形 47"/>
            <p:cNvSpPr>
              <a:spLocks noChangeArrowheads="1"/>
            </p:cNvSpPr>
            <p:nvPr/>
          </p:nvSpPr>
          <p:spPr bwMode="auto">
            <a:xfrm>
              <a:off x="1791415" y="1467373"/>
              <a:ext cx="2483629" cy="34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itchFamily="34"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pitchFamily="34"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pitchFamily="34"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pitchFamily="34"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pitchFamily="34"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50" dirty="0">
                  <a:solidFill>
                    <a:schemeClr val="bg1">
                      <a:lumMod val="50000"/>
                    </a:schemeClr>
                  </a:solidFill>
                  <a:sym typeface="微软雅黑" pitchFamily="34" charset="-122"/>
                </a:rPr>
                <a:t>Please paste or enter your text content here</a:t>
              </a:r>
            </a:p>
            <a:p>
              <a:pPr>
                <a:lnSpc>
                  <a:spcPct val="120000"/>
                </a:lnSpc>
                <a:spcBef>
                  <a:spcPct val="0"/>
                </a:spcBef>
                <a:buNone/>
              </a:pPr>
              <a:r>
                <a:rPr lang="zh-CN" altLang="en-US" sz="1050" dirty="0">
                  <a:solidFill>
                    <a:schemeClr val="bg1">
                      <a:lumMod val="50000"/>
                    </a:schemeClr>
                  </a:solidFill>
                  <a:sym typeface="微软雅黑" pitchFamily="34" charset="-122"/>
                </a:rPr>
                <a:t>Please paste or enter your text content here</a:t>
              </a:r>
            </a:p>
          </p:txBody>
        </p:sp>
        <p:sp>
          <p:nvSpPr>
            <p:cNvPr id="9" name="燕尾形 8"/>
            <p:cNvSpPr/>
            <p:nvPr/>
          </p:nvSpPr>
          <p:spPr>
            <a:xfrm rot="5400000">
              <a:off x="1413471" y="2572200"/>
              <a:ext cx="269960" cy="431936"/>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lumMod val="50000"/>
                  </a:schemeClr>
                </a:solidFill>
              </a:endParaRPr>
            </a:p>
          </p:txBody>
        </p:sp>
        <p:cxnSp>
          <p:nvCxnSpPr>
            <p:cNvPr id="10" name="直接连接符 9"/>
            <p:cNvCxnSpPr/>
            <p:nvPr/>
          </p:nvCxnSpPr>
          <p:spPr>
            <a:xfrm>
              <a:off x="1548451" y="3004136"/>
              <a:ext cx="2726593" cy="0"/>
            </a:xfrm>
            <a:prstGeom prst="line">
              <a:avLst/>
            </a:prstGeom>
            <a:ln>
              <a:solidFill>
                <a:schemeClr val="bg1">
                  <a:lumMod val="7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1801134" y="2182248"/>
              <a:ext cx="1384278" cy="244273"/>
            </a:xfrm>
            <a:prstGeom prst="rect">
              <a:avLst/>
            </a:prstGeom>
          </p:spPr>
          <p:txBody>
            <a:bodyPr wrap="none" lIns="68555" tIns="34278" rIns="68555" bIns="34278">
              <a:spAutoFit/>
            </a:bodyPr>
            <a:lstStyle/>
            <a:p>
              <a:pPr algn="l"/>
              <a:r>
                <a:rPr lang="zh-CN" altLang="en-US" sz="1650" b="1" dirty="0">
                  <a:solidFill>
                    <a:schemeClr val="bg1">
                      <a:lumMod val="50000"/>
                    </a:schemeClr>
                  </a:solidFill>
                  <a:latin typeface="微软雅黑" pitchFamily="34" charset="-122"/>
                  <a:ea typeface="微软雅黑" pitchFamily="34" charset="-122"/>
                </a:rPr>
                <a:t>Click here to add a title</a:t>
              </a:r>
            </a:p>
          </p:txBody>
        </p:sp>
        <p:sp>
          <p:nvSpPr>
            <p:cNvPr id="12" name="矩形 47"/>
            <p:cNvSpPr>
              <a:spLocks noChangeArrowheads="1"/>
            </p:cNvSpPr>
            <p:nvPr/>
          </p:nvSpPr>
          <p:spPr bwMode="auto">
            <a:xfrm>
              <a:off x="1791415" y="2493220"/>
              <a:ext cx="2483629" cy="34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itchFamily="34"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pitchFamily="34"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pitchFamily="34"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pitchFamily="34"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pitchFamily="34"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50" dirty="0">
                  <a:solidFill>
                    <a:schemeClr val="bg1">
                      <a:lumMod val="50000"/>
                    </a:schemeClr>
                  </a:solidFill>
                  <a:sym typeface="微软雅黑" pitchFamily="34" charset="-122"/>
                </a:rPr>
                <a:t>Please paste or enter your text content here</a:t>
              </a:r>
            </a:p>
            <a:p>
              <a:pPr>
                <a:lnSpc>
                  <a:spcPct val="120000"/>
                </a:lnSpc>
                <a:spcBef>
                  <a:spcPct val="0"/>
                </a:spcBef>
                <a:buNone/>
              </a:pPr>
              <a:r>
                <a:rPr lang="zh-CN" altLang="en-US" sz="1050" dirty="0">
                  <a:solidFill>
                    <a:schemeClr val="bg1">
                      <a:lumMod val="50000"/>
                    </a:schemeClr>
                  </a:solidFill>
                  <a:sym typeface="微软雅黑" pitchFamily="34" charset="-122"/>
                </a:rPr>
                <a:t>Please paste or enter your text content here</a:t>
              </a:r>
            </a:p>
          </p:txBody>
        </p:sp>
        <p:sp>
          <p:nvSpPr>
            <p:cNvPr id="13" name="燕尾形 12"/>
            <p:cNvSpPr/>
            <p:nvPr/>
          </p:nvSpPr>
          <p:spPr>
            <a:xfrm rot="5400000">
              <a:off x="1413471" y="3652039"/>
              <a:ext cx="269960" cy="431936"/>
            </a:xfrm>
            <a:prstGeom prst="chevron">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lumMod val="50000"/>
                  </a:schemeClr>
                </a:solidFill>
              </a:endParaRPr>
            </a:p>
          </p:txBody>
        </p:sp>
        <p:cxnSp>
          <p:nvCxnSpPr>
            <p:cNvPr id="14" name="直接连接符 13"/>
            <p:cNvCxnSpPr/>
            <p:nvPr/>
          </p:nvCxnSpPr>
          <p:spPr>
            <a:xfrm>
              <a:off x="1548451" y="4083975"/>
              <a:ext cx="2726593" cy="0"/>
            </a:xfrm>
            <a:prstGeom prst="line">
              <a:avLst/>
            </a:prstGeom>
            <a:ln>
              <a:solidFill>
                <a:schemeClr val="bg1">
                  <a:lumMod val="7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1801134" y="3262087"/>
              <a:ext cx="1384278" cy="244273"/>
            </a:xfrm>
            <a:prstGeom prst="rect">
              <a:avLst/>
            </a:prstGeom>
          </p:spPr>
          <p:txBody>
            <a:bodyPr wrap="none" lIns="68555" tIns="34278" rIns="68555" bIns="34278">
              <a:spAutoFit/>
            </a:bodyPr>
            <a:lstStyle/>
            <a:p>
              <a:pPr algn="l"/>
              <a:r>
                <a:rPr lang="zh-CN" altLang="en-US" sz="1650" b="1" dirty="0">
                  <a:solidFill>
                    <a:schemeClr val="bg1">
                      <a:lumMod val="50000"/>
                    </a:schemeClr>
                  </a:solidFill>
                  <a:latin typeface="微软雅黑" pitchFamily="34" charset="-122"/>
                  <a:ea typeface="微软雅黑" pitchFamily="34" charset="-122"/>
                </a:rPr>
                <a:t>Click here to add a title</a:t>
              </a:r>
            </a:p>
          </p:txBody>
        </p:sp>
        <p:sp>
          <p:nvSpPr>
            <p:cNvPr id="16" name="矩形 47"/>
            <p:cNvSpPr>
              <a:spLocks noChangeArrowheads="1"/>
            </p:cNvSpPr>
            <p:nvPr/>
          </p:nvSpPr>
          <p:spPr bwMode="auto">
            <a:xfrm>
              <a:off x="1791415" y="3573059"/>
              <a:ext cx="2483629" cy="34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itchFamily="34"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pitchFamily="34"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pitchFamily="34"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pitchFamily="34"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pitchFamily="34"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50" dirty="0">
                  <a:solidFill>
                    <a:schemeClr val="bg1">
                      <a:lumMod val="50000"/>
                    </a:schemeClr>
                  </a:solidFill>
                  <a:sym typeface="微软雅黑" pitchFamily="34" charset="-122"/>
                </a:rPr>
                <a:t>Please paste or enter your text content here</a:t>
              </a:r>
            </a:p>
            <a:p>
              <a:pPr>
                <a:lnSpc>
                  <a:spcPct val="120000"/>
                </a:lnSpc>
                <a:spcBef>
                  <a:spcPct val="0"/>
                </a:spcBef>
                <a:buNone/>
              </a:pPr>
              <a:r>
                <a:rPr lang="zh-CN" altLang="en-US" sz="1050" dirty="0">
                  <a:solidFill>
                    <a:schemeClr val="bg1">
                      <a:lumMod val="50000"/>
                    </a:schemeClr>
                  </a:solidFill>
                  <a:sym typeface="微软雅黑" pitchFamily="34" charset="-122"/>
                </a:rPr>
                <a:t>Please paste or enter your text content here</a:t>
              </a:r>
            </a:p>
          </p:txBody>
        </p:sp>
        <p:sp>
          <p:nvSpPr>
            <p:cNvPr id="17" name="燕尾形 16"/>
            <p:cNvSpPr/>
            <p:nvPr/>
          </p:nvSpPr>
          <p:spPr>
            <a:xfrm rot="5400000">
              <a:off x="4949943" y="1546353"/>
              <a:ext cx="269960" cy="431936"/>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lumMod val="50000"/>
                  </a:schemeClr>
                </a:solidFill>
              </a:endParaRPr>
            </a:p>
          </p:txBody>
        </p:sp>
        <p:cxnSp>
          <p:nvCxnSpPr>
            <p:cNvPr id="18" name="直接连接符 17"/>
            <p:cNvCxnSpPr/>
            <p:nvPr/>
          </p:nvCxnSpPr>
          <p:spPr>
            <a:xfrm>
              <a:off x="5084923" y="1978289"/>
              <a:ext cx="2726593" cy="0"/>
            </a:xfrm>
            <a:prstGeom prst="line">
              <a:avLst/>
            </a:prstGeom>
            <a:ln>
              <a:solidFill>
                <a:schemeClr val="bg1">
                  <a:lumMod val="7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5337606" y="1156401"/>
              <a:ext cx="1384278" cy="244273"/>
            </a:xfrm>
            <a:prstGeom prst="rect">
              <a:avLst/>
            </a:prstGeom>
          </p:spPr>
          <p:txBody>
            <a:bodyPr wrap="none" lIns="68555" tIns="34278" rIns="68555" bIns="34278">
              <a:spAutoFit/>
            </a:bodyPr>
            <a:lstStyle/>
            <a:p>
              <a:pPr algn="l"/>
              <a:r>
                <a:rPr lang="zh-CN" altLang="en-US" sz="1650" b="1" dirty="0">
                  <a:solidFill>
                    <a:schemeClr val="bg1">
                      <a:lumMod val="50000"/>
                    </a:schemeClr>
                  </a:solidFill>
                  <a:latin typeface="微软雅黑" pitchFamily="34" charset="-122"/>
                  <a:ea typeface="微软雅黑" pitchFamily="34" charset="-122"/>
                </a:rPr>
                <a:t>Click here to add a title</a:t>
              </a:r>
            </a:p>
          </p:txBody>
        </p:sp>
        <p:sp>
          <p:nvSpPr>
            <p:cNvPr id="20" name="矩形 47"/>
            <p:cNvSpPr>
              <a:spLocks noChangeArrowheads="1"/>
            </p:cNvSpPr>
            <p:nvPr/>
          </p:nvSpPr>
          <p:spPr bwMode="auto">
            <a:xfrm>
              <a:off x="5327887" y="1467373"/>
              <a:ext cx="2483629" cy="34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itchFamily="34"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pitchFamily="34"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pitchFamily="34"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pitchFamily="34"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pitchFamily="34"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50" dirty="0">
                  <a:solidFill>
                    <a:schemeClr val="bg1">
                      <a:lumMod val="50000"/>
                    </a:schemeClr>
                  </a:solidFill>
                  <a:sym typeface="微软雅黑" pitchFamily="34" charset="-122"/>
                </a:rPr>
                <a:t>Please paste or enter your text content here</a:t>
              </a:r>
            </a:p>
            <a:p>
              <a:pPr>
                <a:lnSpc>
                  <a:spcPct val="120000"/>
                </a:lnSpc>
                <a:spcBef>
                  <a:spcPct val="0"/>
                </a:spcBef>
                <a:buNone/>
              </a:pPr>
              <a:r>
                <a:rPr lang="zh-CN" altLang="en-US" sz="1050" dirty="0">
                  <a:solidFill>
                    <a:schemeClr val="bg1">
                      <a:lumMod val="50000"/>
                    </a:schemeClr>
                  </a:solidFill>
                  <a:sym typeface="微软雅黑" pitchFamily="34" charset="-122"/>
                </a:rPr>
                <a:t>Please paste or enter your text content here</a:t>
              </a:r>
            </a:p>
          </p:txBody>
        </p:sp>
        <p:sp>
          <p:nvSpPr>
            <p:cNvPr id="21" name="燕尾形 20"/>
            <p:cNvSpPr/>
            <p:nvPr/>
          </p:nvSpPr>
          <p:spPr>
            <a:xfrm rot="5400000">
              <a:off x="4949943" y="2572200"/>
              <a:ext cx="269960" cy="431936"/>
            </a:xfrm>
            <a:prstGeom prst="chevron">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lumMod val="50000"/>
                  </a:schemeClr>
                </a:solidFill>
              </a:endParaRPr>
            </a:p>
          </p:txBody>
        </p:sp>
        <p:cxnSp>
          <p:nvCxnSpPr>
            <p:cNvPr id="22" name="直接连接符 21"/>
            <p:cNvCxnSpPr/>
            <p:nvPr/>
          </p:nvCxnSpPr>
          <p:spPr>
            <a:xfrm>
              <a:off x="5084923" y="3004136"/>
              <a:ext cx="2726593" cy="0"/>
            </a:xfrm>
            <a:prstGeom prst="line">
              <a:avLst/>
            </a:prstGeom>
            <a:ln>
              <a:solidFill>
                <a:schemeClr val="bg1">
                  <a:lumMod val="7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5337606" y="2182248"/>
              <a:ext cx="1384278" cy="244273"/>
            </a:xfrm>
            <a:prstGeom prst="rect">
              <a:avLst/>
            </a:prstGeom>
          </p:spPr>
          <p:txBody>
            <a:bodyPr wrap="none" lIns="68555" tIns="34278" rIns="68555" bIns="34278">
              <a:spAutoFit/>
            </a:bodyPr>
            <a:lstStyle/>
            <a:p>
              <a:pPr algn="l"/>
              <a:r>
                <a:rPr lang="zh-CN" altLang="en-US" sz="1650" b="1" dirty="0">
                  <a:solidFill>
                    <a:schemeClr val="bg1">
                      <a:lumMod val="50000"/>
                    </a:schemeClr>
                  </a:solidFill>
                  <a:latin typeface="微软雅黑" pitchFamily="34" charset="-122"/>
                  <a:ea typeface="微软雅黑" pitchFamily="34" charset="-122"/>
                </a:rPr>
                <a:t>Click here to add a title</a:t>
              </a:r>
            </a:p>
          </p:txBody>
        </p:sp>
        <p:sp>
          <p:nvSpPr>
            <p:cNvPr id="24" name="矩形 47"/>
            <p:cNvSpPr>
              <a:spLocks noChangeArrowheads="1"/>
            </p:cNvSpPr>
            <p:nvPr/>
          </p:nvSpPr>
          <p:spPr bwMode="auto">
            <a:xfrm>
              <a:off x="5327887" y="2493220"/>
              <a:ext cx="2483629" cy="34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itchFamily="34"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pitchFamily="34"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pitchFamily="34"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pitchFamily="34"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pitchFamily="34"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50" dirty="0">
                  <a:solidFill>
                    <a:schemeClr val="bg1">
                      <a:lumMod val="50000"/>
                    </a:schemeClr>
                  </a:solidFill>
                  <a:sym typeface="微软雅黑" pitchFamily="34" charset="-122"/>
                </a:rPr>
                <a:t>Please paste or enter your text content here</a:t>
              </a:r>
            </a:p>
            <a:p>
              <a:pPr>
                <a:lnSpc>
                  <a:spcPct val="120000"/>
                </a:lnSpc>
                <a:spcBef>
                  <a:spcPct val="0"/>
                </a:spcBef>
                <a:buNone/>
              </a:pPr>
              <a:r>
                <a:rPr lang="zh-CN" altLang="en-US" sz="1050" dirty="0">
                  <a:solidFill>
                    <a:schemeClr val="bg1">
                      <a:lumMod val="50000"/>
                    </a:schemeClr>
                  </a:solidFill>
                  <a:sym typeface="微软雅黑" pitchFamily="34" charset="-122"/>
                </a:rPr>
                <a:t>Please paste or enter your text content here</a:t>
              </a:r>
            </a:p>
          </p:txBody>
        </p:sp>
        <p:sp>
          <p:nvSpPr>
            <p:cNvPr id="25" name="燕尾形 24"/>
            <p:cNvSpPr/>
            <p:nvPr/>
          </p:nvSpPr>
          <p:spPr>
            <a:xfrm rot="5400000">
              <a:off x="4949943" y="3652039"/>
              <a:ext cx="269960" cy="431936"/>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lumMod val="50000"/>
                  </a:schemeClr>
                </a:solidFill>
              </a:endParaRPr>
            </a:p>
          </p:txBody>
        </p:sp>
        <p:cxnSp>
          <p:nvCxnSpPr>
            <p:cNvPr id="28" name="直接连接符 27"/>
            <p:cNvCxnSpPr/>
            <p:nvPr/>
          </p:nvCxnSpPr>
          <p:spPr>
            <a:xfrm>
              <a:off x="5084923" y="4083975"/>
              <a:ext cx="2726593" cy="0"/>
            </a:xfrm>
            <a:prstGeom prst="line">
              <a:avLst/>
            </a:prstGeom>
            <a:ln>
              <a:solidFill>
                <a:schemeClr val="bg1">
                  <a:lumMod val="7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5337606" y="3262087"/>
              <a:ext cx="1384278" cy="244273"/>
            </a:xfrm>
            <a:prstGeom prst="rect">
              <a:avLst/>
            </a:prstGeom>
          </p:spPr>
          <p:txBody>
            <a:bodyPr wrap="none" lIns="68555" tIns="34278" rIns="68555" bIns="34278">
              <a:spAutoFit/>
            </a:bodyPr>
            <a:lstStyle/>
            <a:p>
              <a:pPr algn="l"/>
              <a:r>
                <a:rPr lang="zh-CN" altLang="en-US" sz="1650" b="1" dirty="0">
                  <a:solidFill>
                    <a:schemeClr val="bg1">
                      <a:lumMod val="50000"/>
                    </a:schemeClr>
                  </a:solidFill>
                  <a:latin typeface="微软雅黑" pitchFamily="34" charset="-122"/>
                  <a:ea typeface="微软雅黑" pitchFamily="34" charset="-122"/>
                </a:rPr>
                <a:t>Click here to add a title</a:t>
              </a:r>
            </a:p>
          </p:txBody>
        </p:sp>
        <p:sp>
          <p:nvSpPr>
            <p:cNvPr id="30" name="矩形 47"/>
            <p:cNvSpPr>
              <a:spLocks noChangeArrowheads="1"/>
            </p:cNvSpPr>
            <p:nvPr/>
          </p:nvSpPr>
          <p:spPr bwMode="auto">
            <a:xfrm>
              <a:off x="5327887" y="3573059"/>
              <a:ext cx="2483629" cy="34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itchFamily="34"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pitchFamily="34"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pitchFamily="34"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pitchFamily="34"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pitchFamily="34"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50" dirty="0">
                  <a:solidFill>
                    <a:schemeClr val="bg1">
                      <a:lumMod val="50000"/>
                    </a:schemeClr>
                  </a:solidFill>
                  <a:sym typeface="微软雅黑" pitchFamily="34" charset="-122"/>
                </a:rPr>
                <a:t>Please paste or enter your text content here</a:t>
              </a:r>
            </a:p>
            <a:p>
              <a:pPr>
                <a:lnSpc>
                  <a:spcPct val="120000"/>
                </a:lnSpc>
                <a:spcBef>
                  <a:spcPct val="0"/>
                </a:spcBef>
                <a:buNone/>
              </a:pPr>
              <a:r>
                <a:rPr lang="zh-CN" altLang="en-US" sz="1050" dirty="0">
                  <a:solidFill>
                    <a:schemeClr val="bg1">
                      <a:lumMod val="50000"/>
                    </a:schemeClr>
                  </a:solidFill>
                  <a:sym typeface="微软雅黑" pitchFamily="34" charset="-122"/>
                </a:rPr>
                <a:t>Please paste or enter your text content here</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1000">
        <p14:switch dir="r"/>
      </p:transition>
    </mc:Choice>
    <mc:Fallback xmlns:a14="http://schemas.microsoft.com/office/drawing/2010/main"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877" y="-733144"/>
            <a:ext cx="6352765" cy="4361716"/>
          </a:xfrm>
          <a:prstGeom prst="rect">
            <a:avLst/>
          </a:prstGeom>
        </p:spPr>
      </p:pic>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1121837" y="3120734"/>
            <a:ext cx="6352765" cy="4361716"/>
          </a:xfrm>
          <a:prstGeom prst="rect">
            <a:avLst/>
          </a:prstGeom>
        </p:spPr>
      </p:pic>
      <p:grpSp>
        <p:nvGrpSpPr>
          <p:cNvPr id="19" name="组合 18"/>
          <p:cNvGrpSpPr/>
          <p:nvPr/>
        </p:nvGrpSpPr>
        <p:grpSpPr>
          <a:xfrm>
            <a:off x="2922393" y="1849701"/>
            <a:ext cx="6666032" cy="2806989"/>
            <a:chOff x="3238500" y="1570542"/>
            <a:chExt cx="5715000" cy="2406520"/>
          </a:xfrm>
        </p:grpSpPr>
        <p:sp>
          <p:nvSpPr>
            <p:cNvPr id="20" name="文本框 283"/>
            <p:cNvSpPr txBox="1"/>
            <p:nvPr/>
          </p:nvSpPr>
          <p:spPr>
            <a:xfrm>
              <a:off x="3448372" y="3041689"/>
              <a:ext cx="5363647" cy="659666"/>
            </a:xfrm>
            <a:prstGeom prst="rect">
              <a:avLst/>
            </a:prstGeom>
            <a:noFill/>
          </p:spPr>
          <p:txBody>
            <a:bodyPr wrap="square" rtlCol="0">
              <a:spAutoFit/>
            </a:bodyPr>
            <a:lstStyle/>
            <a:p>
              <a:pPr algn="ctr"/>
              <a:r>
                <a:rPr lang="zh-CN" altLang="en-US" sz="4400" dirty="0">
                  <a:solidFill>
                    <a:schemeClr val="accent4"/>
                  </a:solidFill>
                  <a:latin typeface="微软雅黑" pitchFamily="34" charset="-122"/>
                  <a:ea typeface="微软雅黑" pitchFamily="34" charset="-122"/>
                </a:rPr>
                <a:t>Click to add your title</a:t>
              </a:r>
            </a:p>
          </p:txBody>
        </p:sp>
        <p:grpSp>
          <p:nvGrpSpPr>
            <p:cNvPr id="21" name="组合 20"/>
            <p:cNvGrpSpPr/>
            <p:nvPr/>
          </p:nvGrpSpPr>
          <p:grpSpPr>
            <a:xfrm>
              <a:off x="3238500" y="2919354"/>
              <a:ext cx="5715000" cy="1057708"/>
              <a:chOff x="3200400" y="2919354"/>
              <a:chExt cx="5715000" cy="1057708"/>
            </a:xfrm>
          </p:grpSpPr>
          <p:cxnSp>
            <p:nvCxnSpPr>
              <p:cNvPr id="23" name="直接连接符 22"/>
              <p:cNvCxnSpPr/>
              <p:nvPr/>
            </p:nvCxnSpPr>
            <p:spPr>
              <a:xfrm>
                <a:off x="3200400" y="2919354"/>
                <a:ext cx="5715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3200400" y="3977062"/>
                <a:ext cx="5715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文本框 283"/>
            <p:cNvSpPr txBox="1"/>
            <p:nvPr/>
          </p:nvSpPr>
          <p:spPr>
            <a:xfrm>
              <a:off x="5508717" y="1570542"/>
              <a:ext cx="1180120" cy="1029079"/>
            </a:xfrm>
            <a:prstGeom prst="rect">
              <a:avLst/>
            </a:prstGeom>
            <a:solidFill>
              <a:schemeClr val="accent4"/>
            </a:solidFill>
          </p:spPr>
          <p:txBody>
            <a:bodyPr wrap="square" rtlCol="0">
              <a:spAutoFit/>
            </a:bodyPr>
            <a:lstStyle/>
            <a:p>
              <a:pPr algn="ctr"/>
              <a:r>
                <a:rPr lang="en-US" altLang="zh-CN" sz="7200" dirty="0">
                  <a:solidFill>
                    <a:schemeClr val="bg1"/>
                  </a:solidFill>
                  <a:latin typeface="微软雅黑" pitchFamily="34" charset="-122"/>
                  <a:ea typeface="微软雅黑" pitchFamily="34" charset="-122"/>
                </a:rPr>
                <a:t>04</a:t>
              </a:r>
              <a:endParaRPr lang="zh-CN" altLang="en-US" sz="3600" dirty="0">
                <a:solidFill>
                  <a:schemeClr val="bg1"/>
                </a:solidFill>
                <a:latin typeface="微软雅黑" pitchFamily="34" charset="-122"/>
                <a:ea typeface="微软雅黑"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1000">
        <p14:switch dir="r"/>
      </p:transition>
    </mc:Choice>
    <mc:Fallback xmlns:a14="http://schemas.microsoft.com/office/drawing/2010/main"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Effect transition="in" filter="fade">
                                      <p:cBhvr>
                                        <p:cTn id="9" dur="1000"/>
                                        <p:tgtEl>
                                          <p:spTgt spid="18"/>
                                        </p:tgtEl>
                                      </p:cBhvr>
                                    </p:animEffect>
                                  </p:childTnLst>
                                </p:cTn>
                              </p:par>
                              <p:par>
                                <p:cTn id="10" presetID="53"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fltVal val="0"/>
                                          </p:val>
                                        </p:tav>
                                        <p:tav tm="100000">
                                          <p:val>
                                            <p:strVal val="#ppt_w"/>
                                          </p:val>
                                        </p:tav>
                                      </p:tavLst>
                                    </p:anim>
                                    <p:anim calcmode="lin" valueType="num">
                                      <p:cBhvr>
                                        <p:cTn id="13" dur="1000" fill="hold"/>
                                        <p:tgtEl>
                                          <p:spTgt spid="17"/>
                                        </p:tgtEl>
                                        <p:attrNameLst>
                                          <p:attrName>ppt_h</p:attrName>
                                        </p:attrNameLst>
                                      </p:cBhvr>
                                      <p:tavLst>
                                        <p:tav tm="0">
                                          <p:val>
                                            <p:fltVal val="0"/>
                                          </p:val>
                                        </p:tav>
                                        <p:tav tm="100000">
                                          <p:val>
                                            <p:strVal val="#ppt_h"/>
                                          </p:val>
                                        </p:tav>
                                      </p:tavLst>
                                    </p:anim>
                                    <p:animEffect transition="in" filter="fade">
                                      <p:cBhvr>
                                        <p:cTn id="14" dur="1000"/>
                                        <p:tgtEl>
                                          <p:spTgt spid="17"/>
                                        </p:tgtEl>
                                      </p:cBhvr>
                                    </p:animEffect>
                                  </p:childTnLst>
                                </p:cTn>
                              </p:par>
                            </p:childTnLst>
                          </p:cTn>
                        </p:par>
                        <p:par>
                          <p:cTn id="15" fill="hold">
                            <p:stCondLst>
                              <p:cond delay="1000"/>
                            </p:stCondLst>
                            <p:childTnLst>
                              <p:par>
                                <p:cTn id="16" presetID="12" presetClass="entr" presetSubtype="4"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p:tgtEl>
                                          <p:spTgt spid="19"/>
                                        </p:tgtEl>
                                        <p:attrNameLst>
                                          <p:attrName>ppt_y</p:attrName>
                                        </p:attrNameLst>
                                      </p:cBhvr>
                                      <p:tavLst>
                                        <p:tav tm="0">
                                          <p:val>
                                            <p:strVal val="#ppt_y+#ppt_h*1.125000"/>
                                          </p:val>
                                        </p:tav>
                                        <p:tav tm="100000">
                                          <p:val>
                                            <p:strVal val="#ppt_y"/>
                                          </p:val>
                                        </p:tav>
                                      </p:tavLst>
                                    </p:anim>
                                    <p:animEffect transition="in" filter="wipe(up)">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0313" y="1212209"/>
            <a:ext cx="5275385"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4570" y="453580"/>
            <a:ext cx="3589444" cy="584775"/>
          </a:xfrm>
          <a:prstGeom prst="rect">
            <a:avLst/>
          </a:prstGeom>
          <a:noFill/>
        </p:spPr>
        <p:txBody>
          <a:bodyPr wrap="none" rtlCol="0">
            <a:spAutoFit/>
          </a:bodyPr>
          <a:lstStyle/>
          <a:p>
            <a:pPr algn="ctr"/>
            <a:r>
              <a:rPr lang="zh-CN" altLang="en-US" sz="3200" dirty="0">
                <a:solidFill>
                  <a:schemeClr val="bg1">
                    <a:lumMod val="50000"/>
                  </a:schemeClr>
                </a:solidFill>
                <a:latin typeface="微软雅黑" pitchFamily="34" charset="-122"/>
                <a:ea typeface="微软雅黑" pitchFamily="34" charset="-122"/>
              </a:rPr>
              <a:t>Add title text content </a:t>
            </a:r>
          </a:p>
        </p:txBody>
      </p:sp>
      <p:pic>
        <p:nvPicPr>
          <p:cNvPr id="4" name="图片 3"/>
          <p:cNvPicPr>
            <a:picLocks noChangeAspect="1"/>
          </p:cNvPicPr>
          <p:nvPr/>
        </p:nvPicPr>
        <p:blipFill>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14647" t="5339" r="29017" b="9750"/>
          <a:stretch>
            <a:fillRect/>
          </a:stretch>
        </p:blipFill>
        <p:spPr>
          <a:xfrm>
            <a:off x="5254535" y="3698027"/>
            <a:ext cx="1839798" cy="1793591"/>
          </a:xfrm>
          <a:prstGeom prst="rect">
            <a:avLst/>
          </a:prstGeom>
        </p:spPr>
      </p:pic>
      <p:pic>
        <p:nvPicPr>
          <p:cNvPr id="5" name="图片 4"/>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2600"/>
                    </a14:imgEffect>
                    <a14:imgEffect>
                      <a14:saturation sat="33000"/>
                    </a14:imgEffect>
                  </a14:imgLayer>
                </a14:imgProps>
              </a:ext>
              <a:ext uri="{28A0092B-C50C-407E-A947-70E740481C1C}">
                <a14:useLocalDpi xmlns:a14="http://schemas.microsoft.com/office/drawing/2010/main" val="0"/>
              </a:ext>
            </a:extLst>
          </a:blip>
          <a:srcRect l="29290" t="856" r="11339" b="2816"/>
          <a:stretch>
            <a:fillRect/>
          </a:stretch>
        </p:blipFill>
        <p:spPr>
          <a:xfrm>
            <a:off x="9538522" y="3705988"/>
            <a:ext cx="1823445" cy="1813214"/>
          </a:xfrm>
          <a:prstGeom prst="rect">
            <a:avLst/>
          </a:prstGeom>
        </p:spPr>
      </p:pic>
      <p:pic>
        <p:nvPicPr>
          <p:cNvPr id="6" name="图片 5"/>
          <p:cNvPicPr>
            <a:picLocks noChangeAspect="1"/>
          </p:cNvPicPr>
          <p:nvPr/>
        </p:nvPicPr>
        <p:blipFill>
          <a:blip r:embed="rId7" cstate="print">
            <a:extLst>
              <a:ext uri="{BEBA8EAE-BF5A-486C-A8C5-ECC9F3942E4B}">
                <a14:imgProps xmlns:a14="http://schemas.microsoft.com/office/drawing/2010/main">
                  <a14:imgLayer r:embed="rId8">
                    <a14:imgEffect>
                      <a14:colorTemperature colorTemp="8800"/>
                    </a14:imgEffect>
                    <a14:imgEffect>
                      <a14:saturation sat="33000"/>
                    </a14:imgEffect>
                  </a14:imgLayer>
                </a14:imgProps>
              </a:ext>
              <a:ext uri="{28A0092B-C50C-407E-A947-70E740481C1C}">
                <a14:useLocalDpi xmlns:a14="http://schemas.microsoft.com/office/drawing/2010/main" val="0"/>
              </a:ext>
            </a:extLst>
          </a:blip>
          <a:srcRect l="3594" t="8271" r="66777" b="33459"/>
          <a:stretch>
            <a:fillRect/>
          </a:stretch>
        </p:blipFill>
        <p:spPr>
          <a:xfrm>
            <a:off x="7433794" y="3705105"/>
            <a:ext cx="1791866" cy="1814097"/>
          </a:xfrm>
          <a:custGeom>
            <a:avLst/>
            <a:gdLst>
              <a:gd name="connsiteX0" fmla="*/ 0 w 1856167"/>
              <a:gd name="connsiteY0" fmla="*/ 0 h 2428892"/>
              <a:gd name="connsiteX1" fmla="*/ 1856167 w 1856167"/>
              <a:gd name="connsiteY1" fmla="*/ 0 h 2428892"/>
              <a:gd name="connsiteX2" fmla="*/ 1856167 w 1856167"/>
              <a:gd name="connsiteY2" fmla="*/ 2428892 h 2428892"/>
              <a:gd name="connsiteX3" fmla="*/ 0 w 1856167"/>
              <a:gd name="connsiteY3" fmla="*/ 2428892 h 2428892"/>
            </a:gdLst>
            <a:ahLst/>
            <a:cxnLst>
              <a:cxn ang="0">
                <a:pos x="connsiteX0" y="connsiteY0"/>
              </a:cxn>
              <a:cxn ang="0">
                <a:pos x="connsiteX1" y="connsiteY1"/>
              </a:cxn>
              <a:cxn ang="0">
                <a:pos x="connsiteX2" y="connsiteY2"/>
              </a:cxn>
              <a:cxn ang="0">
                <a:pos x="connsiteX3" y="connsiteY3"/>
              </a:cxn>
            </a:cxnLst>
            <a:rect l="l" t="t" r="r" b="b"/>
            <a:pathLst>
              <a:path w="1856167" h="2428892">
                <a:moveTo>
                  <a:pt x="0" y="0"/>
                </a:moveTo>
                <a:lnTo>
                  <a:pt x="1856167" y="0"/>
                </a:lnTo>
                <a:lnTo>
                  <a:pt x="1856167" y="2428892"/>
                </a:lnTo>
                <a:lnTo>
                  <a:pt x="0" y="2428892"/>
                </a:lnTo>
                <a:close/>
              </a:path>
            </a:pathLst>
          </a:custGeom>
        </p:spPr>
      </p:pic>
      <p:grpSp>
        <p:nvGrpSpPr>
          <p:cNvPr id="7" name="组合 6"/>
          <p:cNvGrpSpPr/>
          <p:nvPr/>
        </p:nvGrpSpPr>
        <p:grpSpPr>
          <a:xfrm>
            <a:off x="870497" y="2072560"/>
            <a:ext cx="1594497" cy="741348"/>
            <a:chOff x="2948535" y="3673227"/>
            <a:chExt cx="2811555" cy="1280346"/>
          </a:xfrm>
        </p:grpSpPr>
        <p:sp>
          <p:nvSpPr>
            <p:cNvPr id="8" name="Rounded Rectangle 43"/>
            <p:cNvSpPr/>
            <p:nvPr/>
          </p:nvSpPr>
          <p:spPr>
            <a:xfrm>
              <a:off x="2964135" y="3673227"/>
              <a:ext cx="2230265" cy="557566"/>
            </a:xfrm>
            <a:prstGeom prst="roundRect">
              <a:avLst>
                <a:gd name="adj" fmla="val 46832"/>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TextBox 44"/>
            <p:cNvSpPr txBox="1"/>
            <p:nvPr/>
          </p:nvSpPr>
          <p:spPr>
            <a:xfrm>
              <a:off x="3058679" y="3751941"/>
              <a:ext cx="2104105" cy="398659"/>
            </a:xfrm>
            <a:prstGeom prst="rect">
              <a:avLst/>
            </a:prstGeom>
            <a:noFill/>
          </p:spPr>
          <p:txBody>
            <a:bodyPr wrap="square" rtlCol="0">
              <a:spAutoFit/>
            </a:bodyPr>
            <a:lstStyle/>
            <a:p>
              <a:r>
                <a:rPr lang="zh-CN" altLang="en-US" sz="900" dirty="0">
                  <a:solidFill>
                    <a:schemeClr val="bg1"/>
                  </a:solidFill>
                  <a:latin typeface="思源黑体 CN Medium" pitchFamily="34" charset="-122"/>
                  <a:ea typeface="思源黑体 CN Medium" pitchFamily="34" charset="-122"/>
                </a:rPr>
                <a:t>Analysis overview</a:t>
              </a:r>
              <a:endParaRPr lang="id-ID" sz="900" dirty="0">
                <a:solidFill>
                  <a:schemeClr val="bg1"/>
                </a:solidFill>
                <a:latin typeface="思源黑体 CN Medium" pitchFamily="34" charset="-122"/>
                <a:ea typeface="思源黑体 CN Medium" pitchFamily="34" charset="-122"/>
              </a:endParaRPr>
            </a:p>
          </p:txBody>
        </p:sp>
        <p:sp>
          <p:nvSpPr>
            <p:cNvPr id="10" name="TextBox 45"/>
            <p:cNvSpPr txBox="1"/>
            <p:nvPr/>
          </p:nvSpPr>
          <p:spPr>
            <a:xfrm>
              <a:off x="2948535" y="4342295"/>
              <a:ext cx="2811555" cy="611278"/>
            </a:xfrm>
            <a:prstGeom prst="rect">
              <a:avLst/>
            </a:prstGeom>
            <a:noFill/>
          </p:spPr>
          <p:txBody>
            <a:bodyPr wrap="square" rtlCol="0">
              <a:spAutoFit/>
            </a:bodyPr>
            <a:lstStyle/>
            <a:p>
              <a:r>
                <a:rPr lang="en-US" altLang="zh-CN" sz="1700" dirty="0">
                  <a:solidFill>
                    <a:schemeClr val="bg1">
                      <a:lumMod val="50000"/>
                    </a:schemeClr>
                  </a:solidFill>
                  <a:latin typeface="方正兰亭纤黑_GBK" panose="02000000000000000000" pitchFamily="2" charset="-122"/>
                  <a:ea typeface="方正兰亭纤黑_GBK" panose="02000000000000000000" pitchFamily="2" charset="-122"/>
                </a:rPr>
                <a:t>ADD Content</a:t>
              </a:r>
              <a:endParaRPr lang="zh-CN" altLang="en-US" sz="1700" dirty="0">
                <a:solidFill>
                  <a:schemeClr val="bg1">
                    <a:lumMod val="50000"/>
                  </a:schemeClr>
                </a:solidFill>
                <a:latin typeface="方正兰亭纤黑_GBK" panose="02000000000000000000" pitchFamily="2" charset="-122"/>
                <a:ea typeface="方正兰亭纤黑_GBK" panose="02000000000000000000" pitchFamily="2" charset="-122"/>
              </a:endParaRPr>
            </a:p>
          </p:txBody>
        </p:sp>
      </p:grpSp>
      <p:sp>
        <p:nvSpPr>
          <p:cNvPr id="11" name="TextBox 46"/>
          <p:cNvSpPr txBox="1"/>
          <p:nvPr/>
        </p:nvSpPr>
        <p:spPr>
          <a:xfrm>
            <a:off x="886347" y="2941925"/>
            <a:ext cx="3437333" cy="614889"/>
          </a:xfrm>
          <a:prstGeom prst="rect">
            <a:avLst/>
          </a:prstGeom>
          <a:noFill/>
        </p:spPr>
        <p:txBody>
          <a:bodyPr wrap="square" lIns="49634" tIns="24817" rIns="49634" bIns="24817" rtlCol="0">
            <a:spAutoFit/>
          </a:bodyPr>
          <a:lstStyle/>
          <a:p>
            <a:pPr>
              <a:lnSpc>
                <a:spcPct val="150000"/>
              </a:lnSpc>
            </a:pPr>
            <a:r>
              <a:rPr lang="zh-CN" altLang="en-US" sz="1300" dirty="0">
                <a:solidFill>
                  <a:schemeClr val="bg1">
                    <a:lumMod val="50000"/>
                  </a:schemeClr>
                </a:solidFill>
                <a:latin typeface="微软雅黑" pitchFamily="34" charset="-122"/>
                <a:ea typeface="微软雅黑" pitchFamily="34" charset="-122"/>
              </a:rPr>
              <a:t>Your content hits here, or by copying your text, select paste in this box and choose to keep only text.</a:t>
            </a:r>
            <a:endParaRPr lang="en-US" altLang="zh-CN" sz="1300" dirty="0">
              <a:solidFill>
                <a:schemeClr val="bg1">
                  <a:lumMod val="50000"/>
                </a:schemeClr>
              </a:solidFill>
              <a:latin typeface="微软雅黑" pitchFamily="34" charset="-122"/>
              <a:ea typeface="微软雅黑" pitchFamily="34" charset="-122"/>
            </a:endParaRPr>
          </a:p>
        </p:txBody>
      </p:sp>
      <p:grpSp>
        <p:nvGrpSpPr>
          <p:cNvPr id="12" name="组合 11"/>
          <p:cNvGrpSpPr/>
          <p:nvPr/>
        </p:nvGrpSpPr>
        <p:grpSpPr>
          <a:xfrm>
            <a:off x="5140430" y="2155948"/>
            <a:ext cx="1594497" cy="741348"/>
            <a:chOff x="10715080" y="3673227"/>
            <a:chExt cx="2811555" cy="1280346"/>
          </a:xfrm>
        </p:grpSpPr>
        <p:sp>
          <p:nvSpPr>
            <p:cNvPr id="13" name="Rounded Rectangle 43"/>
            <p:cNvSpPr/>
            <p:nvPr/>
          </p:nvSpPr>
          <p:spPr>
            <a:xfrm>
              <a:off x="10730680" y="3673227"/>
              <a:ext cx="2230265" cy="557566"/>
            </a:xfrm>
            <a:prstGeom prst="roundRect">
              <a:avLst>
                <a:gd name="adj" fmla="val 4683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TextBox 56"/>
            <p:cNvSpPr txBox="1"/>
            <p:nvPr/>
          </p:nvSpPr>
          <p:spPr>
            <a:xfrm>
              <a:off x="10922938" y="3720039"/>
              <a:ext cx="1856198" cy="425236"/>
            </a:xfrm>
            <a:prstGeom prst="rect">
              <a:avLst/>
            </a:prstGeom>
            <a:noFill/>
          </p:spPr>
          <p:txBody>
            <a:bodyPr wrap="square" rtlCol="0">
              <a:spAutoFit/>
            </a:bodyPr>
            <a:lstStyle/>
            <a:p>
              <a:r>
                <a:rPr lang="zh-CN" altLang="en-US" sz="1000" dirty="0">
                  <a:solidFill>
                    <a:schemeClr val="bg1"/>
                  </a:solidFill>
                  <a:latin typeface="思源黑体 CN Medium" pitchFamily="34" charset="-122"/>
                  <a:ea typeface="思源黑体 CN Medium" pitchFamily="34" charset="-122"/>
                </a:rPr>
                <a:t>Opponent List</a:t>
              </a:r>
              <a:endParaRPr lang="id-ID" sz="1000" dirty="0">
                <a:solidFill>
                  <a:schemeClr val="bg1"/>
                </a:solidFill>
                <a:latin typeface="思源黑体 CN Medium" pitchFamily="34" charset="-122"/>
                <a:ea typeface="思源黑体 CN Medium" pitchFamily="34" charset="-122"/>
              </a:endParaRPr>
            </a:p>
          </p:txBody>
        </p:sp>
        <p:sp>
          <p:nvSpPr>
            <p:cNvPr id="15" name="TextBox 57"/>
            <p:cNvSpPr txBox="1"/>
            <p:nvPr/>
          </p:nvSpPr>
          <p:spPr>
            <a:xfrm>
              <a:off x="10715080" y="4342295"/>
              <a:ext cx="2811555" cy="611278"/>
            </a:xfrm>
            <a:prstGeom prst="rect">
              <a:avLst/>
            </a:prstGeom>
            <a:noFill/>
          </p:spPr>
          <p:txBody>
            <a:bodyPr wrap="square" rtlCol="0">
              <a:spAutoFit/>
            </a:bodyPr>
            <a:lstStyle/>
            <a:p>
              <a:r>
                <a:rPr lang="en-US" altLang="zh-CN" sz="1700" dirty="0">
                  <a:solidFill>
                    <a:schemeClr val="bg1">
                      <a:lumMod val="50000"/>
                    </a:schemeClr>
                  </a:solidFill>
                  <a:latin typeface="方正兰亭纤黑_GBK" panose="02000000000000000000" pitchFamily="2" charset="-122"/>
                  <a:ea typeface="方正兰亭纤黑_GBK" panose="02000000000000000000" pitchFamily="2" charset="-122"/>
                </a:rPr>
                <a:t>ADD Content</a:t>
              </a:r>
              <a:endParaRPr lang="zh-CN" altLang="en-US" sz="1700" dirty="0">
                <a:solidFill>
                  <a:schemeClr val="bg1">
                    <a:lumMod val="50000"/>
                  </a:schemeClr>
                </a:solidFill>
                <a:latin typeface="方正兰亭纤黑_GBK" panose="02000000000000000000" pitchFamily="2" charset="-122"/>
                <a:ea typeface="方正兰亭纤黑_GBK" panose="02000000000000000000" pitchFamily="2" charset="-122"/>
              </a:endParaRPr>
            </a:p>
          </p:txBody>
        </p:sp>
      </p:grpSp>
      <p:sp>
        <p:nvSpPr>
          <p:cNvPr id="16" name="TextBox 58"/>
          <p:cNvSpPr txBox="1"/>
          <p:nvPr/>
        </p:nvSpPr>
        <p:spPr>
          <a:xfrm>
            <a:off x="5158812" y="2891220"/>
            <a:ext cx="6203152" cy="614889"/>
          </a:xfrm>
          <a:prstGeom prst="rect">
            <a:avLst/>
          </a:prstGeom>
          <a:noFill/>
        </p:spPr>
        <p:txBody>
          <a:bodyPr wrap="square" lIns="49634" tIns="24817" rIns="49634" bIns="24817" rtlCol="0">
            <a:spAutoFit/>
          </a:bodyPr>
          <a:lstStyle/>
          <a:p>
            <a:pPr>
              <a:lnSpc>
                <a:spcPct val="150000"/>
              </a:lnSpc>
            </a:pPr>
            <a:r>
              <a:rPr lang="zh-CN" altLang="en-US" sz="1300" dirty="0">
                <a:solidFill>
                  <a:schemeClr val="bg1">
                    <a:lumMod val="50000"/>
                  </a:schemeClr>
                </a:solidFill>
                <a:latin typeface="微软雅黑" pitchFamily="34" charset="-122"/>
                <a:ea typeface="微软雅黑" pitchFamily="34" charset="-122"/>
              </a:rPr>
              <a:t>Your content hits here, or by copying your text, select paste in this box and choose to keep only text.</a:t>
            </a:r>
            <a:endParaRPr lang="en-US" altLang="zh-CN" sz="1300" dirty="0">
              <a:solidFill>
                <a:schemeClr val="bg1">
                  <a:lumMod val="50000"/>
                </a:schemeClr>
              </a:solidFill>
              <a:latin typeface="微软雅黑" pitchFamily="34" charset="-122"/>
              <a:ea typeface="微软雅黑" pitchFamily="34" charset="-122"/>
            </a:endParaRPr>
          </a:p>
        </p:txBody>
      </p:sp>
      <p:sp>
        <p:nvSpPr>
          <p:cNvPr id="17" name="Rounded Rectangle 43"/>
          <p:cNvSpPr/>
          <p:nvPr/>
        </p:nvSpPr>
        <p:spPr>
          <a:xfrm>
            <a:off x="5496949" y="5650214"/>
            <a:ext cx="1264834" cy="322842"/>
          </a:xfrm>
          <a:prstGeom prst="roundRect">
            <a:avLst>
              <a:gd name="adj" fmla="val 46832"/>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endParaRPr lang="id-ID"/>
          </a:p>
        </p:txBody>
      </p:sp>
      <p:sp>
        <p:nvSpPr>
          <p:cNvPr id="18" name="Rounded Rectangle 43"/>
          <p:cNvSpPr/>
          <p:nvPr/>
        </p:nvSpPr>
        <p:spPr>
          <a:xfrm>
            <a:off x="7701043" y="5650214"/>
            <a:ext cx="1264834" cy="322842"/>
          </a:xfrm>
          <a:prstGeom prst="roundRect">
            <a:avLst>
              <a:gd name="adj" fmla="val 4683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endParaRPr lang="id-ID"/>
          </a:p>
        </p:txBody>
      </p:sp>
      <p:sp>
        <p:nvSpPr>
          <p:cNvPr id="19" name="Rounded Rectangle 43"/>
          <p:cNvSpPr/>
          <p:nvPr/>
        </p:nvSpPr>
        <p:spPr>
          <a:xfrm>
            <a:off x="9906262" y="5650214"/>
            <a:ext cx="1264834" cy="322842"/>
          </a:xfrm>
          <a:prstGeom prst="roundRect">
            <a:avLst>
              <a:gd name="adj" fmla="val 46832"/>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endParaRPr lang="id-ID"/>
          </a:p>
        </p:txBody>
      </p:sp>
      <p:sp>
        <p:nvSpPr>
          <p:cNvPr id="20" name="TextBox 62"/>
          <p:cNvSpPr txBox="1"/>
          <p:nvPr/>
        </p:nvSpPr>
        <p:spPr>
          <a:xfrm>
            <a:off x="5788867" y="5650213"/>
            <a:ext cx="540608" cy="280951"/>
          </a:xfrm>
          <a:prstGeom prst="rect">
            <a:avLst/>
          </a:prstGeom>
          <a:noFill/>
        </p:spPr>
        <p:txBody>
          <a:bodyPr wrap="square" lIns="49634" tIns="24817" rIns="49634" bIns="24817" rtlCol="0">
            <a:spAutoFit/>
          </a:bodyPr>
          <a:lstStyle/>
          <a:p>
            <a:r>
              <a:rPr lang="zh-CN" altLang="en-US" sz="1500" dirty="0">
                <a:solidFill>
                  <a:schemeClr val="bg1"/>
                </a:solidFill>
                <a:latin typeface="思源黑体 CN Medium" pitchFamily="34" charset="-122"/>
                <a:ea typeface="思源黑体 CN Medium" pitchFamily="34" charset="-122"/>
              </a:rPr>
              <a:t>Opponent</a:t>
            </a:r>
            <a:endParaRPr lang="id-ID" sz="1500" dirty="0">
              <a:solidFill>
                <a:schemeClr val="bg1"/>
              </a:solidFill>
              <a:latin typeface="思源黑体 CN Medium" pitchFamily="34" charset="-122"/>
              <a:ea typeface="思源黑体 CN Medium" pitchFamily="34" charset="-122"/>
            </a:endParaRPr>
          </a:p>
        </p:txBody>
      </p:sp>
      <p:sp>
        <p:nvSpPr>
          <p:cNvPr id="21" name="TextBox 63"/>
          <p:cNvSpPr txBox="1"/>
          <p:nvPr/>
        </p:nvSpPr>
        <p:spPr>
          <a:xfrm>
            <a:off x="8063156" y="5650213"/>
            <a:ext cx="540608" cy="280951"/>
          </a:xfrm>
          <a:prstGeom prst="rect">
            <a:avLst/>
          </a:prstGeom>
          <a:noFill/>
        </p:spPr>
        <p:txBody>
          <a:bodyPr wrap="square" lIns="49634" tIns="24817" rIns="49634" bIns="24817" rtlCol="0">
            <a:spAutoFit/>
          </a:bodyPr>
          <a:lstStyle/>
          <a:p>
            <a:r>
              <a:rPr lang="zh-CN" altLang="en-US" sz="1500" dirty="0">
                <a:solidFill>
                  <a:schemeClr val="bg1"/>
                </a:solidFill>
                <a:latin typeface="思源黑体 CN Medium" pitchFamily="34" charset="-122"/>
                <a:ea typeface="思源黑体 CN Medium" pitchFamily="34" charset="-122"/>
              </a:rPr>
              <a:t>Opponent</a:t>
            </a:r>
            <a:endParaRPr lang="id-ID" sz="1500" dirty="0">
              <a:solidFill>
                <a:schemeClr val="bg1"/>
              </a:solidFill>
              <a:latin typeface="思源黑体 CN Medium" pitchFamily="34" charset="-122"/>
              <a:ea typeface="思源黑体 CN Medium" pitchFamily="34" charset="-122"/>
            </a:endParaRPr>
          </a:p>
        </p:txBody>
      </p:sp>
      <p:sp>
        <p:nvSpPr>
          <p:cNvPr id="22" name="TextBox 64"/>
          <p:cNvSpPr txBox="1"/>
          <p:nvPr/>
        </p:nvSpPr>
        <p:spPr>
          <a:xfrm>
            <a:off x="10268375" y="5650213"/>
            <a:ext cx="540608" cy="280951"/>
          </a:xfrm>
          <a:prstGeom prst="rect">
            <a:avLst/>
          </a:prstGeom>
          <a:noFill/>
        </p:spPr>
        <p:txBody>
          <a:bodyPr wrap="square" lIns="49634" tIns="24817" rIns="49634" bIns="24817" rtlCol="0">
            <a:spAutoFit/>
          </a:bodyPr>
          <a:lstStyle/>
          <a:p>
            <a:r>
              <a:rPr lang="zh-CN" altLang="en-US" sz="1500" dirty="0">
                <a:solidFill>
                  <a:schemeClr val="bg1"/>
                </a:solidFill>
                <a:latin typeface="思源黑体 CN Medium" pitchFamily="34" charset="-122"/>
                <a:ea typeface="思源黑体 CN Medium" pitchFamily="34" charset="-122"/>
              </a:rPr>
              <a:t>Opponent</a:t>
            </a:r>
            <a:endParaRPr lang="id-ID" sz="1500" dirty="0">
              <a:solidFill>
                <a:schemeClr val="bg1"/>
              </a:solidFill>
              <a:latin typeface="思源黑体 CN Medium" pitchFamily="34" charset="-122"/>
              <a:ea typeface="思源黑体 CN Medium"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1000">
        <p14:switch dir="r"/>
      </p:transition>
    </mc:Choice>
    <mc:Fallback xmlns:a14="http://schemas.microsoft.com/office/drawing/2010/main"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12" presetClass="entr" presetSubtype="8"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p:tgtEl>
                                          <p:spTgt spid="12"/>
                                        </p:tgtEl>
                                        <p:attrNameLst>
                                          <p:attrName>ppt_x</p:attrName>
                                        </p:attrNameLst>
                                      </p:cBhvr>
                                      <p:tavLst>
                                        <p:tav tm="0">
                                          <p:val>
                                            <p:strVal val="#ppt_x-#ppt_w*1.125000"/>
                                          </p:val>
                                        </p:tav>
                                        <p:tav tm="100000">
                                          <p:val>
                                            <p:strVal val="#ppt_x"/>
                                          </p:val>
                                        </p:tav>
                                      </p:tavLst>
                                    </p:anim>
                                    <p:animEffect transition="in" filter="wipe(right)">
                                      <p:cBhvr>
                                        <p:cTn id="29" dur="500"/>
                                        <p:tgtEl>
                                          <p:spTgt spid="12"/>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randombar(horizontal)">
                                      <p:cBhvr>
                                        <p:cTn id="33" dur="500"/>
                                        <p:tgtEl>
                                          <p:spTgt spid="16"/>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Effect transition="in" filter="fade">
                                      <p:cBhvr>
                                        <p:cTn id="39" dur="500"/>
                                        <p:tgtEl>
                                          <p:spTgt spid="4"/>
                                        </p:tgtEl>
                                      </p:cBhvr>
                                    </p:animEffect>
                                  </p:childTnLst>
                                </p:cTn>
                              </p:par>
                              <p:par>
                                <p:cTn id="40" presetID="53" presetClass="entr" presetSubtype="16"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Effect transition="in" filter="fade">
                                      <p:cBhvr>
                                        <p:cTn id="44" dur="500"/>
                                        <p:tgtEl>
                                          <p:spTgt spid="6"/>
                                        </p:tgtEl>
                                      </p:cBhvr>
                                    </p:animEffect>
                                  </p:childTnLst>
                                </p:cTn>
                              </p:par>
                              <p:par>
                                <p:cTn id="45" presetID="53" presetClass="entr" presetSubtype="16"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500" fill="hold"/>
                                        <p:tgtEl>
                                          <p:spTgt spid="5"/>
                                        </p:tgtEl>
                                        <p:attrNameLst>
                                          <p:attrName>ppt_w</p:attrName>
                                        </p:attrNameLst>
                                      </p:cBhvr>
                                      <p:tavLst>
                                        <p:tav tm="0">
                                          <p:val>
                                            <p:fltVal val="0"/>
                                          </p:val>
                                        </p:tav>
                                        <p:tav tm="100000">
                                          <p:val>
                                            <p:strVal val="#ppt_w"/>
                                          </p:val>
                                        </p:tav>
                                      </p:tavLst>
                                    </p:anim>
                                    <p:anim calcmode="lin" valueType="num">
                                      <p:cBhvr>
                                        <p:cTn id="48" dur="500" fill="hold"/>
                                        <p:tgtEl>
                                          <p:spTgt spid="5"/>
                                        </p:tgtEl>
                                        <p:attrNameLst>
                                          <p:attrName>ppt_h</p:attrName>
                                        </p:attrNameLst>
                                      </p:cBhvr>
                                      <p:tavLst>
                                        <p:tav tm="0">
                                          <p:val>
                                            <p:fltVal val="0"/>
                                          </p:val>
                                        </p:tav>
                                        <p:tav tm="100000">
                                          <p:val>
                                            <p:strVal val="#ppt_h"/>
                                          </p:val>
                                        </p:tav>
                                      </p:tavLst>
                                    </p:anim>
                                    <p:animEffect transition="in" filter="fade">
                                      <p:cBhvr>
                                        <p:cTn id="49" dur="500"/>
                                        <p:tgtEl>
                                          <p:spTgt spid="5"/>
                                        </p:tgtEl>
                                      </p:cBhvr>
                                    </p:animEffect>
                                  </p:childTnLst>
                                </p:cTn>
                              </p:par>
                            </p:childTnLst>
                          </p:cTn>
                        </p:par>
                        <p:par>
                          <p:cTn id="50" fill="hold">
                            <p:stCondLst>
                              <p:cond delay="40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1000" fill="hold"/>
                                        <p:tgtEl>
                                          <p:spTgt spid="18"/>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1000"/>
                                        <p:tgtEl>
                                          <p:spTgt spid="20"/>
                                        </p:tgtEl>
                                      </p:cBhvr>
                                    </p:animEffect>
                                    <p:anim calcmode="lin" valueType="num">
                                      <p:cBhvr>
                                        <p:cTn id="69" dur="1000" fill="hold"/>
                                        <p:tgtEl>
                                          <p:spTgt spid="20"/>
                                        </p:tgtEl>
                                        <p:attrNameLst>
                                          <p:attrName>ppt_x</p:attrName>
                                        </p:attrNameLst>
                                      </p:cBhvr>
                                      <p:tavLst>
                                        <p:tav tm="0">
                                          <p:val>
                                            <p:strVal val="#ppt_x"/>
                                          </p:val>
                                        </p:tav>
                                        <p:tav tm="100000">
                                          <p:val>
                                            <p:strVal val="#ppt_x"/>
                                          </p:val>
                                        </p:tav>
                                      </p:tavLst>
                                    </p:anim>
                                    <p:anim calcmode="lin" valueType="num">
                                      <p:cBhvr>
                                        <p:cTn id="70" dur="1000" fill="hold"/>
                                        <p:tgtEl>
                                          <p:spTgt spid="2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1000"/>
                                        <p:tgtEl>
                                          <p:spTgt spid="21"/>
                                        </p:tgtEl>
                                      </p:cBhvr>
                                    </p:animEffect>
                                    <p:anim calcmode="lin" valueType="num">
                                      <p:cBhvr>
                                        <p:cTn id="74" dur="1000" fill="hold"/>
                                        <p:tgtEl>
                                          <p:spTgt spid="21"/>
                                        </p:tgtEl>
                                        <p:attrNameLst>
                                          <p:attrName>ppt_x</p:attrName>
                                        </p:attrNameLst>
                                      </p:cBhvr>
                                      <p:tavLst>
                                        <p:tav tm="0">
                                          <p:val>
                                            <p:strVal val="#ppt_x"/>
                                          </p:val>
                                        </p:tav>
                                        <p:tav tm="100000">
                                          <p:val>
                                            <p:strVal val="#ppt_x"/>
                                          </p:val>
                                        </p:tav>
                                      </p:tavLst>
                                    </p:anim>
                                    <p:anim calcmode="lin" valueType="num">
                                      <p:cBhvr>
                                        <p:cTn id="75" dur="1000" fill="hold"/>
                                        <p:tgtEl>
                                          <p:spTgt spid="21"/>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1000"/>
                                        <p:tgtEl>
                                          <p:spTgt spid="22"/>
                                        </p:tgtEl>
                                      </p:cBhvr>
                                    </p:animEffect>
                                    <p:anim calcmode="lin" valueType="num">
                                      <p:cBhvr>
                                        <p:cTn id="79" dur="1000" fill="hold"/>
                                        <p:tgtEl>
                                          <p:spTgt spid="22"/>
                                        </p:tgtEl>
                                        <p:attrNameLst>
                                          <p:attrName>ppt_x</p:attrName>
                                        </p:attrNameLst>
                                      </p:cBhvr>
                                      <p:tavLst>
                                        <p:tav tm="0">
                                          <p:val>
                                            <p:strVal val="#ppt_x"/>
                                          </p:val>
                                        </p:tav>
                                        <p:tav tm="100000">
                                          <p:val>
                                            <p:strVal val="#ppt_x"/>
                                          </p:val>
                                        </p:tav>
                                      </p:tavLst>
                                    </p:anim>
                                    <p:anim calcmode="lin" valueType="num">
                                      <p:cBhvr>
                                        <p:cTn id="8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1" grpId="0"/>
      <p:bldP spid="16" grpId="0"/>
      <p:bldP spid="17" grpId="0" animBg="1"/>
      <p:bldP spid="18" grpId="0" animBg="1"/>
      <p:bldP spid="19" grpId="0" animBg="1"/>
      <p:bldP spid="20" grpId="0"/>
      <p:bldP spid="21"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0313" y="1212209"/>
            <a:ext cx="5275385"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4570" y="453580"/>
            <a:ext cx="3589444" cy="584775"/>
          </a:xfrm>
          <a:prstGeom prst="rect">
            <a:avLst/>
          </a:prstGeom>
          <a:noFill/>
        </p:spPr>
        <p:txBody>
          <a:bodyPr wrap="none" rtlCol="0">
            <a:spAutoFit/>
          </a:bodyPr>
          <a:lstStyle/>
          <a:p>
            <a:pPr algn="ctr"/>
            <a:r>
              <a:rPr lang="zh-CN" altLang="en-US" sz="3200" dirty="0">
                <a:solidFill>
                  <a:schemeClr val="bg1">
                    <a:lumMod val="50000"/>
                  </a:schemeClr>
                </a:solidFill>
                <a:latin typeface="微软雅黑" pitchFamily="34" charset="-122"/>
                <a:ea typeface="微软雅黑" pitchFamily="34" charset="-122"/>
              </a:rPr>
              <a:t>Add title text content </a:t>
            </a:r>
          </a:p>
        </p:txBody>
      </p:sp>
      <p:sp>
        <p:nvSpPr>
          <p:cNvPr id="4" name="TextBox 4"/>
          <p:cNvSpPr txBox="1"/>
          <p:nvPr/>
        </p:nvSpPr>
        <p:spPr>
          <a:xfrm>
            <a:off x="1219200" y="1948536"/>
            <a:ext cx="2971799" cy="4001095"/>
          </a:xfrm>
          <a:prstGeom prst="rect">
            <a:avLst/>
          </a:prstGeom>
          <a:noFill/>
        </p:spPr>
        <p:txBody>
          <a:bodyPr wrap="square" rtlCol="0">
            <a:spAutoFit/>
          </a:bodyPr>
          <a:lstStyle/>
          <a:p>
            <a:pPr algn="just"/>
            <a:r>
              <a:rPr lang="en-U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DESIGN</a:t>
            </a:r>
          </a:p>
          <a:p>
            <a:pPr algn="just"/>
            <a:r>
              <a:rPr lang="en-US" sz="8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2014/08/08</a:t>
            </a:r>
          </a:p>
          <a:p>
            <a:pPr algn="just"/>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Lid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Est</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Laborum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Dolo</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Rumes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Fugats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Untras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Etharums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Ser</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Quidem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Rerum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Facilis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Dolores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Nemis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Omnis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Fugats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Vitaes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Nemo</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Minima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Rerums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Unsers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Sadips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Amets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p>
          <a:p>
            <a:pPr algn="just"/>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Sed</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Ut</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Perspiciatis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Unde</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Omnis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Iste</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Natus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Error sit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Voluptatem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Accusantium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Doloremque</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Laudantium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Totam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Rem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Aperiam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Eaque</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Ipsa</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Quae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Ab</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Illo</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Inventore</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Veritatis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ET quasi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Architecto</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Beatae</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Vitae dicta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Sunt</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Explicabo</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Nemo</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Enim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Ipsam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Voluptatem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Quia</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Voluptas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Sit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Aspernatur</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Aut</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Odit</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Aut</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Fugit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Sed</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Quia</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Consequuntur</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Magni</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Dolores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Eos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Qui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Ratione</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Voluptatem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Sequi</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Nesciunt</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Neque</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Porro</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Quisquam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Est</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Qui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Dolorem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Ipsum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Quia</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Dolor sit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Consectetur</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Adipisci</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Velit</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Sed</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Quia</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No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Numquam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Eius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Modi</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Tempora</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Incidunt</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Ut</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Labore</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Dolore</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Magnm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Aliquam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Quaerat</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Voluptatem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t>
            </a:r>
          </a:p>
          <a:p>
            <a:pPr algn="just"/>
            <a:endPar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U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DEVELOP</a:t>
            </a:r>
          </a:p>
          <a:p>
            <a:pPr algn="just"/>
            <a:r>
              <a:rPr lang="en-US" sz="8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2014/08/08</a:t>
            </a:r>
          </a:p>
          <a:p>
            <a:pPr algn="just"/>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Lorem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Ipsum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Dolor sit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Consectetur</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Nam</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Viverra</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Euismod</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Odio</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Gravida</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Pellentesque</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Urna</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Varius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Vitae.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Sed</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Dui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Lorem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5" name="TextBox 5"/>
          <p:cNvSpPr txBox="1"/>
          <p:nvPr/>
        </p:nvSpPr>
        <p:spPr>
          <a:xfrm>
            <a:off x="8001001" y="1948536"/>
            <a:ext cx="2971799" cy="1815882"/>
          </a:xfrm>
          <a:prstGeom prst="rect">
            <a:avLst/>
          </a:prstGeom>
          <a:noFill/>
        </p:spPr>
        <p:txBody>
          <a:bodyPr wrap="square" rtlCol="0">
            <a:spAutoFit/>
          </a:bodyPr>
          <a:lstStyle/>
          <a:p>
            <a:pPr algn="just"/>
            <a:r>
              <a:rPr lang="en-US" sz="14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SOLUTIONS</a:t>
            </a:r>
          </a:p>
          <a:p>
            <a:pPr algn="just"/>
            <a:r>
              <a:rPr lang="en-US" sz="8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2014/08/08</a:t>
            </a:r>
          </a:p>
          <a:p>
            <a:pPr algn="just"/>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Lid est laborum dolo rumes fugats Untras. Etharums ser quidem rerum facilis Dolores Nemis omnis fugats Vitaes nemo minima rerums unsers sadips amets.</a:t>
            </a:r>
          </a:p>
          <a:p>
            <a:pPr algn="just"/>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Sed ut perspiciatis unde omnis iste natus error sit voluptatem accusantium doloremque laudantium, Totam rem Aperiam, Eaque IPSA quae ab illo inventore veritatis et quasi architecto beatae vitae dicta, sunt explicabo.</a:t>
            </a:r>
          </a:p>
        </p:txBody>
      </p:sp>
      <p:sp>
        <p:nvSpPr>
          <p:cNvPr id="6" name="TextBox 6"/>
          <p:cNvSpPr txBox="1"/>
          <p:nvPr/>
        </p:nvSpPr>
        <p:spPr>
          <a:xfrm>
            <a:off x="4610100" y="1948536"/>
            <a:ext cx="2971799" cy="1661993"/>
          </a:xfrm>
          <a:prstGeom prst="rect">
            <a:avLst/>
          </a:prstGeom>
          <a:noFill/>
        </p:spPr>
        <p:txBody>
          <a:bodyPr wrap="square" rtlCol="0">
            <a:spAutoFit/>
          </a:bodyPr>
          <a:lstStyle/>
          <a:p>
            <a:pPr algn="just"/>
            <a:r>
              <a:rPr lang="en-US" sz="14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BRANDING</a:t>
            </a:r>
          </a:p>
          <a:p>
            <a:pPr algn="just"/>
            <a:r>
              <a:rPr lang="en-US" sz="8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2014/08/08</a:t>
            </a:r>
          </a:p>
          <a:p>
            <a:pPr algn="just"/>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Lid est laborum dolo rumes fugats Untras. Etharums ser quidem rerum facilis Dolores Nemis omnis fugats Vitaes nemo minima rerums unsers sadips amets.</a:t>
            </a:r>
          </a:p>
          <a:p>
            <a:pPr algn="just"/>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Sed ut perspiciatis unde omnis iste natus error sit voluptatem accusantium doloremque laudantium, Totam rem Aperiam, Eaque IPSA quae ab illo inventore veritatis et quasi architect.</a:t>
            </a:r>
          </a:p>
        </p:txBody>
      </p:sp>
      <p:sp>
        <p:nvSpPr>
          <p:cNvPr id="7" name="Rectangle 4"/>
          <p:cNvSpPr/>
          <p:nvPr/>
        </p:nvSpPr>
        <p:spPr>
          <a:xfrm>
            <a:off x="4705564" y="3777336"/>
            <a:ext cx="2774023" cy="2438400"/>
          </a:xfrm>
          <a:prstGeom prst="rect">
            <a:avLst/>
          </a:prstGeom>
          <a:noFill/>
          <a:ln>
            <a:solidFill>
              <a:srgbClr val="1983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50000"/>
                  </a:schemeClr>
                </a:solidFill>
              </a:rPr>
              <a:t>Image</a:t>
            </a:r>
          </a:p>
        </p:txBody>
      </p:sp>
      <p:sp>
        <p:nvSpPr>
          <p:cNvPr id="8" name="Rectangle 19"/>
          <p:cNvSpPr/>
          <p:nvPr/>
        </p:nvSpPr>
        <p:spPr>
          <a:xfrm>
            <a:off x="8265987" y="3857139"/>
            <a:ext cx="492443" cy="461665"/>
          </a:xfrm>
          <a:prstGeom prst="rect">
            <a:avLst/>
          </a:prstGeom>
        </p:spPr>
        <p:txBody>
          <a:bodyPr wrap="square">
            <a:spAutoFit/>
          </a:bodyPr>
          <a:lstStyle/>
          <a:p>
            <a:r>
              <a:rPr lang="en-US" sz="2400">
                <a:solidFill>
                  <a:schemeClr val="accent4"/>
                </a:solidFill>
                <a:latin typeface="FontAwesome" pitchFamily="2" charset="0"/>
              </a:rPr>
              <a:t></a:t>
            </a:r>
            <a:endParaRPr lang="en-US" sz="2400">
              <a:solidFill>
                <a:schemeClr val="accent4"/>
              </a:solidFill>
            </a:endParaRPr>
          </a:p>
        </p:txBody>
      </p:sp>
      <p:sp>
        <p:nvSpPr>
          <p:cNvPr id="9" name="Rectangle 20"/>
          <p:cNvSpPr/>
          <p:nvPr/>
        </p:nvSpPr>
        <p:spPr>
          <a:xfrm>
            <a:off x="8756371" y="3857139"/>
            <a:ext cx="2216435" cy="553998"/>
          </a:xfrm>
          <a:prstGeom prst="rect">
            <a:avLst/>
          </a:prstGeom>
        </p:spPr>
        <p:txBody>
          <a:bodyPr wrap="square">
            <a:spAutoFit/>
          </a:bodyPr>
          <a:lstStyle/>
          <a:p>
            <a:r>
              <a:rPr lang="en-US" sz="10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Solution 1</a:t>
            </a:r>
          </a:p>
          <a:p>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 adipiscing elit. </a:t>
            </a:r>
          </a:p>
        </p:txBody>
      </p:sp>
      <p:sp>
        <p:nvSpPr>
          <p:cNvPr id="10" name="Rectangle 24"/>
          <p:cNvSpPr/>
          <p:nvPr/>
        </p:nvSpPr>
        <p:spPr>
          <a:xfrm>
            <a:off x="8265987" y="4750201"/>
            <a:ext cx="492443" cy="461665"/>
          </a:xfrm>
          <a:prstGeom prst="rect">
            <a:avLst/>
          </a:prstGeom>
        </p:spPr>
        <p:txBody>
          <a:bodyPr wrap="square">
            <a:spAutoFit/>
          </a:bodyPr>
          <a:lstStyle/>
          <a:p>
            <a:r>
              <a:rPr lang="en-US" sz="2400">
                <a:solidFill>
                  <a:schemeClr val="accent4"/>
                </a:solidFill>
                <a:latin typeface="FontAwesome" pitchFamily="2" charset="0"/>
              </a:rPr>
              <a:t></a:t>
            </a:r>
            <a:endParaRPr lang="en-US" sz="2400">
              <a:solidFill>
                <a:schemeClr val="accent4"/>
              </a:solidFill>
            </a:endParaRPr>
          </a:p>
        </p:txBody>
      </p:sp>
      <p:sp>
        <p:nvSpPr>
          <p:cNvPr id="11" name="Rectangle 25"/>
          <p:cNvSpPr/>
          <p:nvPr/>
        </p:nvSpPr>
        <p:spPr>
          <a:xfrm>
            <a:off x="8756371" y="4750201"/>
            <a:ext cx="2216435" cy="553998"/>
          </a:xfrm>
          <a:prstGeom prst="rect">
            <a:avLst/>
          </a:prstGeom>
        </p:spPr>
        <p:txBody>
          <a:bodyPr wrap="square">
            <a:spAutoFit/>
          </a:bodyPr>
          <a:lstStyle/>
          <a:p>
            <a:r>
              <a:rPr lang="en-US" sz="10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Solution 2</a:t>
            </a:r>
          </a:p>
          <a:p>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 adipiscing elit. </a:t>
            </a:r>
          </a:p>
        </p:txBody>
      </p:sp>
      <p:sp>
        <p:nvSpPr>
          <p:cNvPr id="12" name="Rectangle 27"/>
          <p:cNvSpPr/>
          <p:nvPr/>
        </p:nvSpPr>
        <p:spPr>
          <a:xfrm>
            <a:off x="8265987" y="5643263"/>
            <a:ext cx="492443" cy="461665"/>
          </a:xfrm>
          <a:prstGeom prst="rect">
            <a:avLst/>
          </a:prstGeom>
        </p:spPr>
        <p:txBody>
          <a:bodyPr wrap="square">
            <a:spAutoFit/>
          </a:bodyPr>
          <a:lstStyle/>
          <a:p>
            <a:r>
              <a:rPr lang="en-US" sz="2400">
                <a:solidFill>
                  <a:schemeClr val="accent4"/>
                </a:solidFill>
                <a:latin typeface="FontAwesome" pitchFamily="2" charset="0"/>
              </a:rPr>
              <a:t></a:t>
            </a:r>
            <a:endParaRPr lang="en-US" sz="2400">
              <a:solidFill>
                <a:schemeClr val="accent4"/>
              </a:solidFill>
            </a:endParaRPr>
          </a:p>
        </p:txBody>
      </p:sp>
      <p:sp>
        <p:nvSpPr>
          <p:cNvPr id="13" name="Rectangle 28"/>
          <p:cNvSpPr/>
          <p:nvPr/>
        </p:nvSpPr>
        <p:spPr>
          <a:xfrm>
            <a:off x="8756371" y="5643263"/>
            <a:ext cx="2216435" cy="553998"/>
          </a:xfrm>
          <a:prstGeom prst="rect">
            <a:avLst/>
          </a:prstGeom>
        </p:spPr>
        <p:txBody>
          <a:bodyPr wrap="square">
            <a:spAutoFit/>
          </a:bodyPr>
          <a:lstStyle/>
          <a:p>
            <a:r>
              <a:rPr lang="en-US" sz="10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Solution 3</a:t>
            </a:r>
          </a:p>
          <a:p>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 adipiscing elit. </a:t>
            </a:r>
          </a:p>
        </p:txBody>
      </p:sp>
    </p:spTree>
  </p:cSld>
  <p:clrMapOvr>
    <a:masterClrMapping/>
  </p:clrMapOvr>
  <mc:AlternateContent xmlns:mc="http://schemas.openxmlformats.org/markup-compatibility/2006" xmlns:p14="http://schemas.microsoft.com/office/powerpoint/2010/main">
    <mc:Choice Requires="p14">
      <p:transition spd="slow" p14:dur="1250" advClick="0" advTm="1000">
        <p14:switch dir="r"/>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50"/>
                                        <p:tgtEl>
                                          <p:spTgt spid="4"/>
                                        </p:tgtEl>
                                      </p:cBhvr>
                                    </p:animEffect>
                                    <p:anim calcmode="lin" valueType="num">
                                      <p:cBhvr>
                                        <p:cTn id="18" dur="250" fill="hold"/>
                                        <p:tgtEl>
                                          <p:spTgt spid="4"/>
                                        </p:tgtEl>
                                        <p:attrNameLst>
                                          <p:attrName>ppt_x</p:attrName>
                                        </p:attrNameLst>
                                      </p:cBhvr>
                                      <p:tavLst>
                                        <p:tav tm="0">
                                          <p:val>
                                            <p:strVal val="#ppt_x"/>
                                          </p:val>
                                        </p:tav>
                                        <p:tav tm="100000">
                                          <p:val>
                                            <p:strVal val="#ppt_x"/>
                                          </p:val>
                                        </p:tav>
                                      </p:tavLst>
                                    </p:anim>
                                    <p:anim calcmode="lin" valueType="num">
                                      <p:cBhvr>
                                        <p:cTn id="19" dur="25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50"/>
                                        <p:tgtEl>
                                          <p:spTgt spid="5"/>
                                        </p:tgtEl>
                                      </p:cBhvr>
                                    </p:animEffect>
                                    <p:anim calcmode="lin" valueType="num">
                                      <p:cBhvr>
                                        <p:cTn id="24" dur="250" fill="hold"/>
                                        <p:tgtEl>
                                          <p:spTgt spid="5"/>
                                        </p:tgtEl>
                                        <p:attrNameLst>
                                          <p:attrName>ppt_x</p:attrName>
                                        </p:attrNameLst>
                                      </p:cBhvr>
                                      <p:tavLst>
                                        <p:tav tm="0">
                                          <p:val>
                                            <p:strVal val="#ppt_x"/>
                                          </p:val>
                                        </p:tav>
                                        <p:tav tm="100000">
                                          <p:val>
                                            <p:strVal val="#ppt_x"/>
                                          </p:val>
                                        </p:tav>
                                      </p:tavLst>
                                    </p:anim>
                                    <p:anim calcmode="lin" valueType="num">
                                      <p:cBhvr>
                                        <p:cTn id="25" dur="25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250"/>
                                        <p:tgtEl>
                                          <p:spTgt spid="6"/>
                                        </p:tgtEl>
                                      </p:cBhvr>
                                    </p:animEffect>
                                    <p:anim calcmode="lin" valueType="num">
                                      <p:cBhvr>
                                        <p:cTn id="30" dur="250" fill="hold"/>
                                        <p:tgtEl>
                                          <p:spTgt spid="6"/>
                                        </p:tgtEl>
                                        <p:attrNameLst>
                                          <p:attrName>ppt_x</p:attrName>
                                        </p:attrNameLst>
                                      </p:cBhvr>
                                      <p:tavLst>
                                        <p:tav tm="0">
                                          <p:val>
                                            <p:strVal val="#ppt_x"/>
                                          </p:val>
                                        </p:tav>
                                        <p:tav tm="100000">
                                          <p:val>
                                            <p:strVal val="#ppt_x"/>
                                          </p:val>
                                        </p:tav>
                                      </p:tavLst>
                                    </p:anim>
                                    <p:anim calcmode="lin" valueType="num">
                                      <p:cBhvr>
                                        <p:cTn id="31" dur="250" fill="hold"/>
                                        <p:tgtEl>
                                          <p:spTgt spid="6"/>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250"/>
                                        <p:tgtEl>
                                          <p:spTgt spid="7"/>
                                        </p:tgtEl>
                                      </p:cBhvr>
                                    </p:animEffect>
                                    <p:anim calcmode="lin" valueType="num">
                                      <p:cBhvr>
                                        <p:cTn id="36" dur="250" fill="hold"/>
                                        <p:tgtEl>
                                          <p:spTgt spid="7"/>
                                        </p:tgtEl>
                                        <p:attrNameLst>
                                          <p:attrName>ppt_x</p:attrName>
                                        </p:attrNameLst>
                                      </p:cBhvr>
                                      <p:tavLst>
                                        <p:tav tm="0">
                                          <p:val>
                                            <p:strVal val="#ppt_x"/>
                                          </p:val>
                                        </p:tav>
                                        <p:tav tm="100000">
                                          <p:val>
                                            <p:strVal val="#ppt_x"/>
                                          </p:val>
                                        </p:tav>
                                      </p:tavLst>
                                    </p:anim>
                                    <p:anim calcmode="lin" valueType="num">
                                      <p:cBhvr>
                                        <p:cTn id="37" dur="250" fill="hold"/>
                                        <p:tgtEl>
                                          <p:spTgt spid="7"/>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250"/>
                                        <p:tgtEl>
                                          <p:spTgt spid="8"/>
                                        </p:tgtEl>
                                      </p:cBhvr>
                                    </p:animEffect>
                                    <p:anim calcmode="lin" valueType="num">
                                      <p:cBhvr>
                                        <p:cTn id="42" dur="250" fill="hold"/>
                                        <p:tgtEl>
                                          <p:spTgt spid="8"/>
                                        </p:tgtEl>
                                        <p:attrNameLst>
                                          <p:attrName>ppt_x</p:attrName>
                                        </p:attrNameLst>
                                      </p:cBhvr>
                                      <p:tavLst>
                                        <p:tav tm="0">
                                          <p:val>
                                            <p:strVal val="#ppt_x"/>
                                          </p:val>
                                        </p:tav>
                                        <p:tav tm="100000">
                                          <p:val>
                                            <p:strVal val="#ppt_x"/>
                                          </p:val>
                                        </p:tav>
                                      </p:tavLst>
                                    </p:anim>
                                    <p:anim calcmode="lin" valueType="num">
                                      <p:cBhvr>
                                        <p:cTn id="43" dur="250" fill="hold"/>
                                        <p:tgtEl>
                                          <p:spTgt spid="8"/>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250"/>
                                        <p:tgtEl>
                                          <p:spTgt spid="9"/>
                                        </p:tgtEl>
                                      </p:cBhvr>
                                    </p:animEffect>
                                    <p:anim calcmode="lin" valueType="num">
                                      <p:cBhvr>
                                        <p:cTn id="48" dur="250" fill="hold"/>
                                        <p:tgtEl>
                                          <p:spTgt spid="9"/>
                                        </p:tgtEl>
                                        <p:attrNameLst>
                                          <p:attrName>ppt_x</p:attrName>
                                        </p:attrNameLst>
                                      </p:cBhvr>
                                      <p:tavLst>
                                        <p:tav tm="0">
                                          <p:val>
                                            <p:strVal val="#ppt_x"/>
                                          </p:val>
                                        </p:tav>
                                        <p:tav tm="100000">
                                          <p:val>
                                            <p:strVal val="#ppt_x"/>
                                          </p:val>
                                        </p:tav>
                                      </p:tavLst>
                                    </p:anim>
                                    <p:anim calcmode="lin" valueType="num">
                                      <p:cBhvr>
                                        <p:cTn id="49" dur="250" fill="hold"/>
                                        <p:tgtEl>
                                          <p:spTgt spid="9"/>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250"/>
                                        <p:tgtEl>
                                          <p:spTgt spid="10"/>
                                        </p:tgtEl>
                                      </p:cBhvr>
                                    </p:animEffect>
                                    <p:anim calcmode="lin" valueType="num">
                                      <p:cBhvr>
                                        <p:cTn id="54" dur="250" fill="hold"/>
                                        <p:tgtEl>
                                          <p:spTgt spid="10"/>
                                        </p:tgtEl>
                                        <p:attrNameLst>
                                          <p:attrName>ppt_x</p:attrName>
                                        </p:attrNameLst>
                                      </p:cBhvr>
                                      <p:tavLst>
                                        <p:tav tm="0">
                                          <p:val>
                                            <p:strVal val="#ppt_x"/>
                                          </p:val>
                                        </p:tav>
                                        <p:tav tm="100000">
                                          <p:val>
                                            <p:strVal val="#ppt_x"/>
                                          </p:val>
                                        </p:tav>
                                      </p:tavLst>
                                    </p:anim>
                                    <p:anim calcmode="lin" valueType="num">
                                      <p:cBhvr>
                                        <p:cTn id="55" dur="250" fill="hold"/>
                                        <p:tgtEl>
                                          <p:spTgt spid="1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250"/>
                                        <p:tgtEl>
                                          <p:spTgt spid="11"/>
                                        </p:tgtEl>
                                      </p:cBhvr>
                                    </p:animEffect>
                                    <p:anim calcmode="lin" valueType="num">
                                      <p:cBhvr>
                                        <p:cTn id="60" dur="250" fill="hold"/>
                                        <p:tgtEl>
                                          <p:spTgt spid="11"/>
                                        </p:tgtEl>
                                        <p:attrNameLst>
                                          <p:attrName>ppt_x</p:attrName>
                                        </p:attrNameLst>
                                      </p:cBhvr>
                                      <p:tavLst>
                                        <p:tav tm="0">
                                          <p:val>
                                            <p:strVal val="#ppt_x"/>
                                          </p:val>
                                        </p:tav>
                                        <p:tav tm="100000">
                                          <p:val>
                                            <p:strVal val="#ppt_x"/>
                                          </p:val>
                                        </p:tav>
                                      </p:tavLst>
                                    </p:anim>
                                    <p:anim calcmode="lin" valueType="num">
                                      <p:cBhvr>
                                        <p:cTn id="61" dur="250" fill="hold"/>
                                        <p:tgtEl>
                                          <p:spTgt spid="1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250"/>
                                        <p:tgtEl>
                                          <p:spTgt spid="12"/>
                                        </p:tgtEl>
                                      </p:cBhvr>
                                    </p:animEffect>
                                    <p:anim calcmode="lin" valueType="num">
                                      <p:cBhvr>
                                        <p:cTn id="66" dur="250" fill="hold"/>
                                        <p:tgtEl>
                                          <p:spTgt spid="12"/>
                                        </p:tgtEl>
                                        <p:attrNameLst>
                                          <p:attrName>ppt_x</p:attrName>
                                        </p:attrNameLst>
                                      </p:cBhvr>
                                      <p:tavLst>
                                        <p:tav tm="0">
                                          <p:val>
                                            <p:strVal val="#ppt_x"/>
                                          </p:val>
                                        </p:tav>
                                        <p:tav tm="100000">
                                          <p:val>
                                            <p:strVal val="#ppt_x"/>
                                          </p:val>
                                        </p:tav>
                                      </p:tavLst>
                                    </p:anim>
                                    <p:anim calcmode="lin" valueType="num">
                                      <p:cBhvr>
                                        <p:cTn id="67" dur="2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6000"/>
                            </p:stCondLst>
                            <p:childTnLst>
                              <p:par>
                                <p:cTn id="69" presetID="42"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250"/>
                                        <p:tgtEl>
                                          <p:spTgt spid="13"/>
                                        </p:tgtEl>
                                      </p:cBhvr>
                                    </p:animEffect>
                                    <p:anim calcmode="lin" valueType="num">
                                      <p:cBhvr>
                                        <p:cTn id="72" dur="250" fill="hold"/>
                                        <p:tgtEl>
                                          <p:spTgt spid="13"/>
                                        </p:tgtEl>
                                        <p:attrNameLst>
                                          <p:attrName>ppt_x</p:attrName>
                                        </p:attrNameLst>
                                      </p:cBhvr>
                                      <p:tavLst>
                                        <p:tav tm="0">
                                          <p:val>
                                            <p:strVal val="#ppt_x"/>
                                          </p:val>
                                        </p:tav>
                                        <p:tav tm="100000">
                                          <p:val>
                                            <p:strVal val="#ppt_x"/>
                                          </p:val>
                                        </p:tav>
                                      </p:tavLst>
                                    </p:anim>
                                    <p:anim calcmode="lin" valueType="num">
                                      <p:cBhvr>
                                        <p:cTn id="73" dur="25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 grpId="0"/>
      <p:bldP spid="5" grpId="0"/>
      <p:bldP spid="6" grpId="0"/>
      <p:bldP spid="7" grpId="0" animBg="1"/>
      <p:bldP spid="8" grpId="0"/>
      <p:bldP spid="9" grpId="0"/>
      <p:bldP spid="10" grpId="0"/>
      <p:bldP spid="11"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0313" y="1212209"/>
            <a:ext cx="5275385"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4570" y="453580"/>
            <a:ext cx="3589444" cy="584775"/>
          </a:xfrm>
          <a:prstGeom prst="rect">
            <a:avLst/>
          </a:prstGeom>
          <a:noFill/>
        </p:spPr>
        <p:txBody>
          <a:bodyPr wrap="none" rtlCol="0">
            <a:spAutoFit/>
          </a:bodyPr>
          <a:lstStyle/>
          <a:p>
            <a:pPr algn="ctr"/>
            <a:r>
              <a:rPr lang="zh-CN" altLang="en-US" sz="3200" dirty="0">
                <a:solidFill>
                  <a:schemeClr val="bg1">
                    <a:lumMod val="50000"/>
                  </a:schemeClr>
                </a:solidFill>
                <a:latin typeface="微软雅黑" pitchFamily="34" charset="-122"/>
                <a:ea typeface="微软雅黑" pitchFamily="34" charset="-122"/>
              </a:rPr>
              <a:t>Add title text content </a:t>
            </a:r>
          </a:p>
        </p:txBody>
      </p:sp>
      <p:grpSp>
        <p:nvGrpSpPr>
          <p:cNvPr id="4" name="组合 3"/>
          <p:cNvGrpSpPr/>
          <p:nvPr/>
        </p:nvGrpSpPr>
        <p:grpSpPr>
          <a:xfrm>
            <a:off x="3443533" y="2584708"/>
            <a:ext cx="2482703" cy="2955923"/>
            <a:chOff x="1827008" y="2120901"/>
            <a:chExt cx="2298700" cy="2736849"/>
          </a:xfrm>
        </p:grpSpPr>
        <p:sp>
          <p:nvSpPr>
            <p:cNvPr id="5" name="矩形 4"/>
            <p:cNvSpPr/>
            <p:nvPr/>
          </p:nvSpPr>
          <p:spPr>
            <a:xfrm>
              <a:off x="1827008" y="2120901"/>
              <a:ext cx="2298700" cy="444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ysClr val="windowText" lastClr="000000"/>
                </a:solidFill>
              </a:endParaRPr>
            </a:p>
          </p:txBody>
        </p:sp>
        <p:sp>
          <p:nvSpPr>
            <p:cNvPr id="6" name="矩形 5"/>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lumMod val="85000"/>
                  </a:schemeClr>
                </a:solidFill>
              </a:endParaRPr>
            </a:p>
          </p:txBody>
        </p:sp>
      </p:grpSp>
      <p:grpSp>
        <p:nvGrpSpPr>
          <p:cNvPr id="7" name="组合 6"/>
          <p:cNvGrpSpPr/>
          <p:nvPr/>
        </p:nvGrpSpPr>
        <p:grpSpPr>
          <a:xfrm>
            <a:off x="6265764" y="2584708"/>
            <a:ext cx="2482703" cy="2955923"/>
            <a:chOff x="1827008" y="2120901"/>
            <a:chExt cx="2298700" cy="2736849"/>
          </a:xfrm>
        </p:grpSpPr>
        <p:sp>
          <p:nvSpPr>
            <p:cNvPr id="8" name="矩形 7"/>
            <p:cNvSpPr/>
            <p:nvPr/>
          </p:nvSpPr>
          <p:spPr>
            <a:xfrm>
              <a:off x="1827008" y="2120901"/>
              <a:ext cx="2298700" cy="444500"/>
            </a:xfrm>
            <a:prstGeom prst="rect">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9" name="矩形 8"/>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lumMod val="85000"/>
                  </a:schemeClr>
                </a:solidFill>
              </a:endParaRPr>
            </a:p>
          </p:txBody>
        </p:sp>
      </p:grpSp>
      <p:grpSp>
        <p:nvGrpSpPr>
          <p:cNvPr id="10" name="组合 9"/>
          <p:cNvGrpSpPr/>
          <p:nvPr/>
        </p:nvGrpSpPr>
        <p:grpSpPr>
          <a:xfrm>
            <a:off x="9087995" y="2584708"/>
            <a:ext cx="2482703" cy="2955923"/>
            <a:chOff x="1827008" y="2120901"/>
            <a:chExt cx="2298700" cy="2736849"/>
          </a:xfrm>
        </p:grpSpPr>
        <p:sp>
          <p:nvSpPr>
            <p:cNvPr id="11" name="矩形 10"/>
            <p:cNvSpPr/>
            <p:nvPr/>
          </p:nvSpPr>
          <p:spPr>
            <a:xfrm>
              <a:off x="1827008" y="2120901"/>
              <a:ext cx="2298700" cy="444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 name="矩形 11"/>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lumMod val="85000"/>
                  </a:schemeClr>
                </a:solidFill>
              </a:endParaRPr>
            </a:p>
          </p:txBody>
        </p:sp>
      </p:grpSp>
      <p:grpSp>
        <p:nvGrpSpPr>
          <p:cNvPr id="13" name="组合 12"/>
          <p:cNvGrpSpPr/>
          <p:nvPr/>
        </p:nvGrpSpPr>
        <p:grpSpPr>
          <a:xfrm>
            <a:off x="621302" y="2584708"/>
            <a:ext cx="2482703" cy="2955923"/>
            <a:chOff x="1827008" y="2120901"/>
            <a:chExt cx="2298700" cy="2736849"/>
          </a:xfrm>
        </p:grpSpPr>
        <p:sp>
          <p:nvSpPr>
            <p:cNvPr id="14" name="矩形 13"/>
            <p:cNvSpPr/>
            <p:nvPr/>
          </p:nvSpPr>
          <p:spPr>
            <a:xfrm>
              <a:off x="1827008" y="2120901"/>
              <a:ext cx="2298700" cy="444500"/>
            </a:xfrm>
            <a:prstGeom prst="rect">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15" name="矩形 14"/>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lumMod val="85000"/>
                  </a:schemeClr>
                </a:solidFill>
              </a:endParaRPr>
            </a:p>
          </p:txBody>
        </p:sp>
      </p:grpSp>
      <p:sp>
        <p:nvSpPr>
          <p:cNvPr id="16" name="文本框 29"/>
          <p:cNvSpPr txBox="1"/>
          <p:nvPr/>
        </p:nvSpPr>
        <p:spPr>
          <a:xfrm>
            <a:off x="822036" y="2612387"/>
            <a:ext cx="1875189" cy="400110"/>
          </a:xfrm>
          <a:prstGeom prst="rect">
            <a:avLst/>
          </a:prstGeom>
          <a:noFill/>
        </p:spPr>
        <p:txBody>
          <a:bodyPr wrap="square" rtlCol="0">
            <a:spAutoFit/>
          </a:bodyPr>
          <a:lstStyle/>
          <a:p>
            <a:pPr algn="ctr"/>
            <a:r>
              <a:rPr lang="zh-CN" altLang="en-US" sz="2000" dirty="0">
                <a:solidFill>
                  <a:schemeClr val="bg1"/>
                </a:solidFill>
                <a:latin typeface="微软雅黑" pitchFamily="34" charset="-122"/>
                <a:ea typeface="微软雅黑" pitchFamily="34" charset="-122"/>
              </a:rPr>
              <a:t>Join the title</a:t>
            </a:r>
          </a:p>
        </p:txBody>
      </p:sp>
      <p:sp>
        <p:nvSpPr>
          <p:cNvPr id="17" name="文本框 30"/>
          <p:cNvSpPr txBox="1"/>
          <p:nvPr/>
        </p:nvSpPr>
        <p:spPr>
          <a:xfrm>
            <a:off x="6567056" y="2612387"/>
            <a:ext cx="1774632" cy="400110"/>
          </a:xfrm>
          <a:prstGeom prst="rect">
            <a:avLst/>
          </a:prstGeom>
          <a:noFill/>
        </p:spPr>
        <p:txBody>
          <a:bodyPr wrap="square" rtlCol="0">
            <a:spAutoFit/>
          </a:bodyPr>
          <a:lstStyle/>
          <a:p>
            <a:pPr algn="ctr"/>
            <a:r>
              <a:rPr lang="zh-CN" altLang="en-US" sz="2000" dirty="0">
                <a:solidFill>
                  <a:schemeClr val="bg1"/>
                </a:solidFill>
                <a:latin typeface="微软雅黑" pitchFamily="34" charset="-122"/>
                <a:ea typeface="微软雅黑" pitchFamily="34" charset="-122"/>
              </a:rPr>
              <a:t>Join the title</a:t>
            </a:r>
          </a:p>
        </p:txBody>
      </p:sp>
      <p:sp>
        <p:nvSpPr>
          <p:cNvPr id="18" name="文本框 31"/>
          <p:cNvSpPr txBox="1"/>
          <p:nvPr/>
        </p:nvSpPr>
        <p:spPr>
          <a:xfrm>
            <a:off x="3722255" y="2612387"/>
            <a:ext cx="1797201" cy="400110"/>
          </a:xfrm>
          <a:prstGeom prst="rect">
            <a:avLst/>
          </a:prstGeom>
          <a:noFill/>
        </p:spPr>
        <p:txBody>
          <a:bodyPr wrap="square" rtlCol="0">
            <a:spAutoFit/>
          </a:bodyPr>
          <a:lstStyle/>
          <a:p>
            <a:pPr algn="ctr"/>
            <a:r>
              <a:rPr lang="zh-CN" altLang="en-US" sz="2000" dirty="0">
                <a:solidFill>
                  <a:schemeClr val="bg1"/>
                </a:solidFill>
                <a:latin typeface="微软雅黑" pitchFamily="34" charset="-122"/>
                <a:ea typeface="微软雅黑" pitchFamily="34" charset="-122"/>
              </a:rPr>
              <a:t>Join the title</a:t>
            </a:r>
          </a:p>
        </p:txBody>
      </p:sp>
      <p:sp>
        <p:nvSpPr>
          <p:cNvPr id="19" name="文本框 32"/>
          <p:cNvSpPr txBox="1"/>
          <p:nvPr/>
        </p:nvSpPr>
        <p:spPr>
          <a:xfrm>
            <a:off x="9356437" y="2612387"/>
            <a:ext cx="1807482" cy="400110"/>
          </a:xfrm>
          <a:prstGeom prst="rect">
            <a:avLst/>
          </a:prstGeom>
          <a:noFill/>
        </p:spPr>
        <p:txBody>
          <a:bodyPr wrap="square" rtlCol="0">
            <a:spAutoFit/>
          </a:bodyPr>
          <a:lstStyle/>
          <a:p>
            <a:pPr algn="ctr"/>
            <a:r>
              <a:rPr lang="zh-CN" altLang="en-US" sz="2000" dirty="0">
                <a:solidFill>
                  <a:schemeClr val="bg1"/>
                </a:solidFill>
                <a:latin typeface="微软雅黑" pitchFamily="34" charset="-122"/>
                <a:ea typeface="微软雅黑" pitchFamily="34" charset="-122"/>
              </a:rPr>
              <a:t>Join the title</a:t>
            </a:r>
          </a:p>
        </p:txBody>
      </p:sp>
      <p:sp>
        <p:nvSpPr>
          <p:cNvPr id="20" name="文本框 33"/>
          <p:cNvSpPr txBox="1"/>
          <p:nvPr/>
        </p:nvSpPr>
        <p:spPr>
          <a:xfrm>
            <a:off x="951347" y="3353764"/>
            <a:ext cx="1875188" cy="1815882"/>
          </a:xfrm>
          <a:prstGeom prst="rect">
            <a:avLst/>
          </a:prstGeom>
          <a:noFill/>
        </p:spPr>
        <p:txBody>
          <a:bodyPr wrap="square" rtlCol="0">
            <a:spAutoFit/>
          </a:bodyPr>
          <a:lstStyle/>
          <a:p>
            <a:r>
              <a:rPr lang="zh-CN" altLang="en-US" sz="1600" dirty="0">
                <a:solidFill>
                  <a:schemeClr val="bg1">
                    <a:lumMod val="50000"/>
                  </a:schemeClr>
                </a:solidFill>
                <a:latin typeface="等线" panose="02010600030101010101" pitchFamily="2" charset="-122"/>
                <a:ea typeface="等线" panose="02010600030101010101" pitchFamily="2" charset="-122"/>
              </a:rPr>
              <a:t>Add your text here, the picture can also, remember to fill oh. Add your text here, the picture can also, remember to fill oh.</a:t>
            </a:r>
          </a:p>
        </p:txBody>
      </p:sp>
      <p:sp>
        <p:nvSpPr>
          <p:cNvPr id="21" name="文本框 34"/>
          <p:cNvSpPr txBox="1"/>
          <p:nvPr/>
        </p:nvSpPr>
        <p:spPr>
          <a:xfrm>
            <a:off x="3780121" y="3353764"/>
            <a:ext cx="1875188" cy="1815882"/>
          </a:xfrm>
          <a:prstGeom prst="rect">
            <a:avLst/>
          </a:prstGeom>
          <a:noFill/>
        </p:spPr>
        <p:txBody>
          <a:bodyPr wrap="square" rtlCol="0">
            <a:spAutoFit/>
          </a:bodyPr>
          <a:lstStyle/>
          <a:p>
            <a:r>
              <a:rPr lang="zh-CN" altLang="en-US" sz="1600" dirty="0">
                <a:solidFill>
                  <a:schemeClr val="bg1">
                    <a:lumMod val="50000"/>
                  </a:schemeClr>
                </a:solidFill>
                <a:latin typeface="等线" panose="02010600030101010101" pitchFamily="2" charset="-122"/>
                <a:ea typeface="等线" panose="02010600030101010101" pitchFamily="2" charset="-122"/>
              </a:rPr>
              <a:t>Add your text here, the picture can also, remember to fill oh. Add your text here, the picture can also, remember to fill oh.</a:t>
            </a:r>
          </a:p>
        </p:txBody>
      </p:sp>
      <p:sp>
        <p:nvSpPr>
          <p:cNvPr id="22" name="文本框 35"/>
          <p:cNvSpPr txBox="1"/>
          <p:nvPr/>
        </p:nvSpPr>
        <p:spPr>
          <a:xfrm>
            <a:off x="6608895" y="3353764"/>
            <a:ext cx="1875188" cy="1815882"/>
          </a:xfrm>
          <a:prstGeom prst="rect">
            <a:avLst/>
          </a:prstGeom>
          <a:noFill/>
        </p:spPr>
        <p:txBody>
          <a:bodyPr wrap="square" rtlCol="0">
            <a:spAutoFit/>
          </a:bodyPr>
          <a:lstStyle/>
          <a:p>
            <a:r>
              <a:rPr lang="zh-CN" altLang="en-US" sz="1600" dirty="0">
                <a:solidFill>
                  <a:schemeClr val="bg1">
                    <a:lumMod val="50000"/>
                  </a:schemeClr>
                </a:solidFill>
                <a:latin typeface="等线" panose="02010600030101010101" pitchFamily="2" charset="-122"/>
                <a:ea typeface="等线" panose="02010600030101010101" pitchFamily="2" charset="-122"/>
              </a:rPr>
              <a:t>Add your text here, the picture can also, remember to fill oh. Add your text here, the picture can also, remember to fill oh.</a:t>
            </a:r>
          </a:p>
        </p:txBody>
      </p:sp>
      <p:sp>
        <p:nvSpPr>
          <p:cNvPr id="23" name="文本框 36"/>
          <p:cNvSpPr txBox="1"/>
          <p:nvPr/>
        </p:nvSpPr>
        <p:spPr>
          <a:xfrm>
            <a:off x="9437668" y="3353764"/>
            <a:ext cx="1875188" cy="1815882"/>
          </a:xfrm>
          <a:prstGeom prst="rect">
            <a:avLst/>
          </a:prstGeom>
          <a:noFill/>
        </p:spPr>
        <p:txBody>
          <a:bodyPr wrap="square" rtlCol="0">
            <a:spAutoFit/>
          </a:bodyPr>
          <a:lstStyle/>
          <a:p>
            <a:r>
              <a:rPr lang="zh-CN" altLang="en-US" sz="1600" dirty="0">
                <a:solidFill>
                  <a:schemeClr val="bg1">
                    <a:lumMod val="50000"/>
                  </a:schemeClr>
                </a:solidFill>
                <a:latin typeface="等线" panose="02010600030101010101" pitchFamily="2" charset="-122"/>
                <a:ea typeface="等线" panose="02010600030101010101" pitchFamily="2" charset="-122"/>
              </a:rPr>
              <a:t>Add your text here, the picture can also, remember to fill oh. Add your text here, the picture can also, remember to fill oh.</a:t>
            </a:r>
          </a:p>
        </p:txBody>
      </p:sp>
    </p:spTree>
  </p:cSld>
  <p:clrMapOvr>
    <a:masterClrMapping/>
  </p:clrMapOvr>
  <mc:AlternateContent xmlns:mc="http://schemas.openxmlformats.org/markup-compatibility/2006" xmlns:p14="http://schemas.microsoft.com/office/powerpoint/2010/main">
    <mc:Choice Requires="p14">
      <p:transition spd="slow" p14:dur="1250" advClick="0" advTm="1000">
        <p14:switch dir="r"/>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par>
                          <p:cTn id="26" fill="hold">
                            <p:stCondLst>
                              <p:cond delay="3000"/>
                            </p:stCondLst>
                            <p:childTnLst>
                              <p:par>
                                <p:cTn id="27" presetID="22" presetClass="entr" presetSubtype="1"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up)">
                                      <p:cBhvr>
                                        <p:cTn id="29" dur="500"/>
                                        <p:tgtEl>
                                          <p:spTgt spid="4"/>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up)">
                                      <p:cBhvr>
                                        <p:cTn id="41" dur="500"/>
                                        <p:tgtEl>
                                          <p:spTgt spid="7"/>
                                        </p:tgtEl>
                                      </p:cBhvr>
                                    </p:animEffect>
                                  </p:childTnLst>
                                </p:cTn>
                              </p:par>
                            </p:childTnLst>
                          </p:cTn>
                        </p:par>
                        <p:par>
                          <p:cTn id="42" fill="hold">
                            <p:stCondLst>
                              <p:cond delay="5000"/>
                            </p:stCondLst>
                            <p:childTnLst>
                              <p:par>
                                <p:cTn id="43" presetID="22" presetClass="entr" presetSubtype="8"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childTnLst>
                          </p:cTn>
                        </p:par>
                        <p:par>
                          <p:cTn id="50" fill="hold">
                            <p:stCondLst>
                              <p:cond delay="60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par>
                          <p:cTn id="58" fill="hold">
                            <p:stCondLst>
                              <p:cond delay="7000"/>
                            </p:stCondLst>
                            <p:childTnLst>
                              <p:par>
                                <p:cTn id="59" presetID="22" presetClass="entr" presetSubtype="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left)">
                                      <p:cBhvr>
                                        <p:cTn id="6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6" grpId="0"/>
      <p:bldP spid="17" grpId="0"/>
      <p:bldP spid="18" grpId="0"/>
      <p:bldP spid="19" grpId="0"/>
      <p:bldP spid="20" grpId="0"/>
      <p:bldP spid="21" grpId="0"/>
      <p:bldP spid="22"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0313" y="1212209"/>
            <a:ext cx="5275385"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4570" y="453580"/>
            <a:ext cx="3589444" cy="584775"/>
          </a:xfrm>
          <a:prstGeom prst="rect">
            <a:avLst/>
          </a:prstGeom>
          <a:noFill/>
        </p:spPr>
        <p:txBody>
          <a:bodyPr wrap="none" rtlCol="0">
            <a:spAutoFit/>
          </a:bodyPr>
          <a:lstStyle/>
          <a:p>
            <a:pPr algn="ctr"/>
            <a:r>
              <a:rPr lang="zh-CN" altLang="en-US" sz="3200" dirty="0">
                <a:solidFill>
                  <a:schemeClr val="bg1">
                    <a:lumMod val="50000"/>
                  </a:schemeClr>
                </a:solidFill>
                <a:latin typeface="微软雅黑" pitchFamily="34" charset="-122"/>
                <a:ea typeface="微软雅黑" pitchFamily="34" charset="-122"/>
              </a:rPr>
              <a:t>Add title text content </a:t>
            </a:r>
          </a:p>
        </p:txBody>
      </p:sp>
      <p:sp>
        <p:nvSpPr>
          <p:cNvPr id="4" name="任意多边形 3"/>
          <p:cNvSpPr/>
          <p:nvPr/>
        </p:nvSpPr>
        <p:spPr>
          <a:xfrm>
            <a:off x="2494869" y="1853252"/>
            <a:ext cx="2152650" cy="2795588"/>
          </a:xfrm>
          <a:custGeom>
            <a:avLst/>
            <a:gdLst>
              <a:gd name="connsiteX0" fmla="*/ 1076325 w 2152650"/>
              <a:gd name="connsiteY0" fmla="*/ 0 h 2795588"/>
              <a:gd name="connsiteX1" fmla="*/ 2152650 w 2152650"/>
              <a:gd name="connsiteY1" fmla="*/ 1076325 h 2795588"/>
              <a:gd name="connsiteX2" fmla="*/ 1396391 w 2152650"/>
              <a:gd name="connsiteY2" fmla="*/ 2104261 h 2795588"/>
              <a:gd name="connsiteX3" fmla="*/ 1326356 w 2152650"/>
              <a:gd name="connsiteY3" fmla="*/ 2122269 h 2795588"/>
              <a:gd name="connsiteX4" fmla="*/ 1326356 w 2152650"/>
              <a:gd name="connsiteY4" fmla="*/ 2254000 h 2795588"/>
              <a:gd name="connsiteX5" fmla="*/ 1576387 w 2152650"/>
              <a:gd name="connsiteY5" fmla="*/ 2254000 h 2795588"/>
              <a:gd name="connsiteX6" fmla="*/ 1076325 w 2152650"/>
              <a:gd name="connsiteY6" fmla="*/ 2795588 h 2795588"/>
              <a:gd name="connsiteX7" fmla="*/ 576262 w 2152650"/>
              <a:gd name="connsiteY7" fmla="*/ 2254000 h 2795588"/>
              <a:gd name="connsiteX8" fmla="*/ 826293 w 2152650"/>
              <a:gd name="connsiteY8" fmla="*/ 2254000 h 2795588"/>
              <a:gd name="connsiteX9" fmla="*/ 826293 w 2152650"/>
              <a:gd name="connsiteY9" fmla="*/ 2122268 h 2795588"/>
              <a:gd name="connsiteX10" fmla="*/ 756259 w 2152650"/>
              <a:gd name="connsiteY10" fmla="*/ 2104261 h 2795588"/>
              <a:gd name="connsiteX11" fmla="*/ 0 w 2152650"/>
              <a:gd name="connsiteY11" fmla="*/ 1076325 h 2795588"/>
              <a:gd name="connsiteX12" fmla="*/ 1076325 w 2152650"/>
              <a:gd name="connsiteY12" fmla="*/ 0 h 279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2650" h="2795588">
                <a:moveTo>
                  <a:pt x="1076325" y="0"/>
                </a:moveTo>
                <a:cubicBezTo>
                  <a:pt x="1670763" y="0"/>
                  <a:pt x="2152650" y="481887"/>
                  <a:pt x="2152650" y="1076325"/>
                </a:cubicBezTo>
                <a:cubicBezTo>
                  <a:pt x="2152650" y="1559306"/>
                  <a:pt x="1834529" y="1967986"/>
                  <a:pt x="1396391" y="2104261"/>
                </a:cubicBezTo>
                <a:lnTo>
                  <a:pt x="1326356" y="2122269"/>
                </a:lnTo>
                <a:lnTo>
                  <a:pt x="1326356" y="2254000"/>
                </a:lnTo>
                <a:lnTo>
                  <a:pt x="1576387" y="2254000"/>
                </a:lnTo>
                <a:lnTo>
                  <a:pt x="1076325" y="2795588"/>
                </a:lnTo>
                <a:lnTo>
                  <a:pt x="576262" y="2254000"/>
                </a:lnTo>
                <a:lnTo>
                  <a:pt x="826293" y="2254000"/>
                </a:lnTo>
                <a:lnTo>
                  <a:pt x="826293" y="2122268"/>
                </a:lnTo>
                <a:lnTo>
                  <a:pt x="756259" y="2104261"/>
                </a:lnTo>
                <a:cubicBezTo>
                  <a:pt x="318121" y="1967986"/>
                  <a:pt x="0" y="1559306"/>
                  <a:pt x="0" y="1076325"/>
                </a:cubicBezTo>
                <a:cubicBezTo>
                  <a:pt x="0" y="481887"/>
                  <a:pt x="481887" y="0"/>
                  <a:pt x="1076325" y="0"/>
                </a:cubicBezTo>
                <a:close/>
              </a:path>
            </a:pathLst>
          </a:custGeom>
          <a:noFill/>
          <a:ln>
            <a:solidFill>
              <a:srgbClr val="1983B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lumMod val="50000"/>
                </a:schemeClr>
              </a:solidFill>
            </a:endParaRPr>
          </a:p>
        </p:txBody>
      </p:sp>
      <p:sp>
        <p:nvSpPr>
          <p:cNvPr id="5" name="文本框 3"/>
          <p:cNvSpPr txBox="1">
            <a:spLocks noChangeArrowheads="1"/>
          </p:cNvSpPr>
          <p:nvPr/>
        </p:nvSpPr>
        <p:spPr bwMode="auto">
          <a:xfrm>
            <a:off x="2494870" y="2148528"/>
            <a:ext cx="215265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sz="4000" dirty="0">
                <a:solidFill>
                  <a:schemeClr val="bg1">
                    <a:lumMod val="50000"/>
                  </a:schemeClr>
                </a:solidFill>
                <a:latin typeface="Impact" pitchFamily="34" charset="0"/>
                <a:ea typeface="造字工房尚雅体演示版常规体" pitchFamily="50" charset="-122"/>
              </a:rPr>
              <a:t>70%</a:t>
            </a:r>
            <a:endParaRPr lang="zh-CN" altLang="en-US" sz="4000" dirty="0">
              <a:solidFill>
                <a:schemeClr val="bg1">
                  <a:lumMod val="50000"/>
                </a:schemeClr>
              </a:solidFill>
              <a:latin typeface="Impact" pitchFamily="34" charset="0"/>
              <a:ea typeface="造字工房尚雅体演示版常规体" pitchFamily="50" charset="-122"/>
            </a:endParaRPr>
          </a:p>
        </p:txBody>
      </p:sp>
      <p:sp>
        <p:nvSpPr>
          <p:cNvPr id="6" name="任意多边形 5"/>
          <p:cNvSpPr/>
          <p:nvPr/>
        </p:nvSpPr>
        <p:spPr>
          <a:xfrm>
            <a:off x="5169807" y="1853253"/>
            <a:ext cx="2152650" cy="2795588"/>
          </a:xfrm>
          <a:custGeom>
            <a:avLst/>
            <a:gdLst>
              <a:gd name="connsiteX0" fmla="*/ 1076325 w 2152650"/>
              <a:gd name="connsiteY0" fmla="*/ 0 h 2795588"/>
              <a:gd name="connsiteX1" fmla="*/ 2152650 w 2152650"/>
              <a:gd name="connsiteY1" fmla="*/ 1076325 h 2795588"/>
              <a:gd name="connsiteX2" fmla="*/ 1396391 w 2152650"/>
              <a:gd name="connsiteY2" fmla="*/ 2104261 h 2795588"/>
              <a:gd name="connsiteX3" fmla="*/ 1327547 w 2152650"/>
              <a:gd name="connsiteY3" fmla="*/ 2121962 h 2795588"/>
              <a:gd name="connsiteX4" fmla="*/ 1327547 w 2152650"/>
              <a:gd name="connsiteY4" fmla="*/ 2253141 h 2795588"/>
              <a:gd name="connsiteX5" fmla="*/ 1577975 w 2152650"/>
              <a:gd name="connsiteY5" fmla="*/ 2253141 h 2795588"/>
              <a:gd name="connsiteX6" fmla="*/ 1077119 w 2152650"/>
              <a:gd name="connsiteY6" fmla="*/ 2795588 h 2795588"/>
              <a:gd name="connsiteX7" fmla="*/ 576263 w 2152650"/>
              <a:gd name="connsiteY7" fmla="*/ 2253141 h 2795588"/>
              <a:gd name="connsiteX8" fmla="*/ 826691 w 2152650"/>
              <a:gd name="connsiteY8" fmla="*/ 2253141 h 2795588"/>
              <a:gd name="connsiteX9" fmla="*/ 826691 w 2152650"/>
              <a:gd name="connsiteY9" fmla="*/ 2122371 h 2795588"/>
              <a:gd name="connsiteX10" fmla="*/ 756259 w 2152650"/>
              <a:gd name="connsiteY10" fmla="*/ 2104261 h 2795588"/>
              <a:gd name="connsiteX11" fmla="*/ 0 w 2152650"/>
              <a:gd name="connsiteY11" fmla="*/ 1076325 h 2795588"/>
              <a:gd name="connsiteX12" fmla="*/ 1076325 w 2152650"/>
              <a:gd name="connsiteY12" fmla="*/ 0 h 279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2650" h="2795588">
                <a:moveTo>
                  <a:pt x="1076325" y="0"/>
                </a:moveTo>
                <a:cubicBezTo>
                  <a:pt x="1670763" y="0"/>
                  <a:pt x="2152650" y="481887"/>
                  <a:pt x="2152650" y="1076325"/>
                </a:cubicBezTo>
                <a:cubicBezTo>
                  <a:pt x="2152650" y="1559306"/>
                  <a:pt x="1834530" y="1967986"/>
                  <a:pt x="1396391" y="2104261"/>
                </a:cubicBezTo>
                <a:lnTo>
                  <a:pt x="1327547" y="2121962"/>
                </a:lnTo>
                <a:lnTo>
                  <a:pt x="1327547" y="2253141"/>
                </a:lnTo>
                <a:lnTo>
                  <a:pt x="1577975" y="2253141"/>
                </a:lnTo>
                <a:lnTo>
                  <a:pt x="1077119" y="2795588"/>
                </a:lnTo>
                <a:lnTo>
                  <a:pt x="576263" y="2253141"/>
                </a:lnTo>
                <a:lnTo>
                  <a:pt x="826691" y="2253141"/>
                </a:lnTo>
                <a:lnTo>
                  <a:pt x="826691" y="2122371"/>
                </a:lnTo>
                <a:lnTo>
                  <a:pt x="756259" y="2104261"/>
                </a:lnTo>
                <a:cubicBezTo>
                  <a:pt x="318121" y="1967986"/>
                  <a:pt x="0" y="1559306"/>
                  <a:pt x="0" y="1076325"/>
                </a:cubicBezTo>
                <a:cubicBezTo>
                  <a:pt x="0" y="481887"/>
                  <a:pt x="481887" y="0"/>
                  <a:pt x="1076325" y="0"/>
                </a:cubicBezTo>
                <a:close/>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7" name="文本框 39"/>
          <p:cNvSpPr txBox="1">
            <a:spLocks noChangeArrowheads="1"/>
          </p:cNvSpPr>
          <p:nvPr/>
        </p:nvSpPr>
        <p:spPr bwMode="auto">
          <a:xfrm>
            <a:off x="5169807" y="2148528"/>
            <a:ext cx="215265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sz="4000" dirty="0">
                <a:solidFill>
                  <a:schemeClr val="bg1">
                    <a:lumMod val="50000"/>
                  </a:schemeClr>
                </a:solidFill>
                <a:latin typeface="Impact" pitchFamily="34" charset="0"/>
                <a:ea typeface="造字工房尚雅体演示版常规体" pitchFamily="50" charset="-122"/>
              </a:rPr>
              <a:t>80%</a:t>
            </a:r>
            <a:endParaRPr lang="zh-CN" altLang="en-US" sz="4000" dirty="0">
              <a:solidFill>
                <a:schemeClr val="bg1">
                  <a:lumMod val="50000"/>
                </a:schemeClr>
              </a:solidFill>
              <a:latin typeface="Impact" pitchFamily="34" charset="0"/>
              <a:ea typeface="造字工房尚雅体演示版常规体" pitchFamily="50" charset="-122"/>
            </a:endParaRPr>
          </a:p>
        </p:txBody>
      </p:sp>
      <p:sp>
        <p:nvSpPr>
          <p:cNvPr id="8" name="任意多边形 7"/>
          <p:cNvSpPr/>
          <p:nvPr/>
        </p:nvSpPr>
        <p:spPr>
          <a:xfrm>
            <a:off x="7844744" y="1853252"/>
            <a:ext cx="2154238" cy="2795588"/>
          </a:xfrm>
          <a:custGeom>
            <a:avLst/>
            <a:gdLst>
              <a:gd name="connsiteX0" fmla="*/ 1077119 w 2154238"/>
              <a:gd name="connsiteY0" fmla="*/ 0 h 2795588"/>
              <a:gd name="connsiteX1" fmla="*/ 2154238 w 2154238"/>
              <a:gd name="connsiteY1" fmla="*/ 1076325 h 2795588"/>
              <a:gd name="connsiteX2" fmla="*/ 1397421 w 2154238"/>
              <a:gd name="connsiteY2" fmla="*/ 2104261 h 2795588"/>
              <a:gd name="connsiteX3" fmla="*/ 1327547 w 2154238"/>
              <a:gd name="connsiteY3" fmla="*/ 2122214 h 2795588"/>
              <a:gd name="connsiteX4" fmla="*/ 1327547 w 2154238"/>
              <a:gd name="connsiteY4" fmla="*/ 2253140 h 2795588"/>
              <a:gd name="connsiteX5" fmla="*/ 1577975 w 2154238"/>
              <a:gd name="connsiteY5" fmla="*/ 2253140 h 2795588"/>
              <a:gd name="connsiteX6" fmla="*/ 1077119 w 2154238"/>
              <a:gd name="connsiteY6" fmla="*/ 2795588 h 2795588"/>
              <a:gd name="connsiteX7" fmla="*/ 576262 w 2154238"/>
              <a:gd name="connsiteY7" fmla="*/ 2253140 h 2795588"/>
              <a:gd name="connsiteX8" fmla="*/ 826690 w 2154238"/>
              <a:gd name="connsiteY8" fmla="*/ 2253140 h 2795588"/>
              <a:gd name="connsiteX9" fmla="*/ 826690 w 2154238"/>
              <a:gd name="connsiteY9" fmla="*/ 2122214 h 2795588"/>
              <a:gd name="connsiteX10" fmla="*/ 756817 w 2154238"/>
              <a:gd name="connsiteY10" fmla="*/ 2104261 h 2795588"/>
              <a:gd name="connsiteX11" fmla="*/ 0 w 2154238"/>
              <a:gd name="connsiteY11" fmla="*/ 1076325 h 2795588"/>
              <a:gd name="connsiteX12" fmla="*/ 1077119 w 2154238"/>
              <a:gd name="connsiteY12" fmla="*/ 0 h 279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238" h="2795588">
                <a:moveTo>
                  <a:pt x="1077119" y="0"/>
                </a:moveTo>
                <a:cubicBezTo>
                  <a:pt x="1671995" y="0"/>
                  <a:pt x="2154238" y="481887"/>
                  <a:pt x="2154238" y="1076325"/>
                </a:cubicBezTo>
                <a:cubicBezTo>
                  <a:pt x="2154238" y="1559306"/>
                  <a:pt x="1835883" y="1967986"/>
                  <a:pt x="1397421" y="2104261"/>
                </a:cubicBezTo>
                <a:lnTo>
                  <a:pt x="1327547" y="2122214"/>
                </a:lnTo>
                <a:lnTo>
                  <a:pt x="1327547" y="2253140"/>
                </a:lnTo>
                <a:lnTo>
                  <a:pt x="1577975" y="2253140"/>
                </a:lnTo>
                <a:lnTo>
                  <a:pt x="1077119" y="2795588"/>
                </a:lnTo>
                <a:lnTo>
                  <a:pt x="576262" y="2253140"/>
                </a:lnTo>
                <a:lnTo>
                  <a:pt x="826690" y="2253140"/>
                </a:lnTo>
                <a:lnTo>
                  <a:pt x="826690" y="2122214"/>
                </a:lnTo>
                <a:lnTo>
                  <a:pt x="756817" y="2104261"/>
                </a:lnTo>
                <a:cubicBezTo>
                  <a:pt x="318356" y="1967986"/>
                  <a:pt x="0" y="1559306"/>
                  <a:pt x="0" y="1076325"/>
                </a:cubicBezTo>
                <a:cubicBezTo>
                  <a:pt x="0" y="481887"/>
                  <a:pt x="482243" y="0"/>
                  <a:pt x="1077119" y="0"/>
                </a:cubicBezTo>
                <a:close/>
              </a:path>
            </a:pathLst>
          </a:custGeom>
          <a:noFill/>
          <a:ln>
            <a:solidFill>
              <a:srgbClr val="1983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9" name="文本框 40"/>
          <p:cNvSpPr txBox="1">
            <a:spLocks noChangeArrowheads="1"/>
          </p:cNvSpPr>
          <p:nvPr/>
        </p:nvSpPr>
        <p:spPr bwMode="auto">
          <a:xfrm>
            <a:off x="7844745" y="2148528"/>
            <a:ext cx="2154237"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sz="4000" dirty="0">
                <a:solidFill>
                  <a:schemeClr val="bg1">
                    <a:lumMod val="50000"/>
                  </a:schemeClr>
                </a:solidFill>
                <a:latin typeface="Impact" pitchFamily="34" charset="0"/>
                <a:ea typeface="造字工房尚雅体演示版常规体" pitchFamily="50" charset="-122"/>
              </a:rPr>
              <a:t>90%</a:t>
            </a:r>
            <a:endParaRPr lang="zh-CN" altLang="en-US" sz="4000" dirty="0">
              <a:solidFill>
                <a:schemeClr val="bg1">
                  <a:lumMod val="50000"/>
                </a:schemeClr>
              </a:solidFill>
              <a:latin typeface="Impact" pitchFamily="34" charset="0"/>
              <a:ea typeface="造字工房尚雅体演示版常规体" pitchFamily="50" charset="-122"/>
            </a:endParaRPr>
          </a:p>
        </p:txBody>
      </p:sp>
      <p:sp>
        <p:nvSpPr>
          <p:cNvPr id="10" name="文本框 46"/>
          <p:cNvSpPr txBox="1">
            <a:spLocks noChangeArrowheads="1"/>
          </p:cNvSpPr>
          <p:nvPr/>
        </p:nvSpPr>
        <p:spPr bwMode="auto">
          <a:xfrm>
            <a:off x="2494870" y="2878778"/>
            <a:ext cx="2152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400" dirty="0">
                <a:solidFill>
                  <a:schemeClr val="bg1">
                    <a:lumMod val="50000"/>
                  </a:schemeClr>
                </a:solidFill>
                <a:latin typeface="Impact" pitchFamily="34" charset="0"/>
                <a:ea typeface="造字工房尚雅体演示版常规体" pitchFamily="50" charset="-122"/>
              </a:rPr>
              <a:t>Add a description</a:t>
            </a:r>
          </a:p>
        </p:txBody>
      </p:sp>
      <p:sp>
        <p:nvSpPr>
          <p:cNvPr id="11" name="文本框 47"/>
          <p:cNvSpPr txBox="1">
            <a:spLocks noChangeArrowheads="1"/>
          </p:cNvSpPr>
          <p:nvPr/>
        </p:nvSpPr>
        <p:spPr bwMode="auto">
          <a:xfrm>
            <a:off x="5169807" y="2901003"/>
            <a:ext cx="2152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400" dirty="0">
                <a:solidFill>
                  <a:schemeClr val="bg1">
                    <a:lumMod val="50000"/>
                  </a:schemeClr>
                </a:solidFill>
                <a:latin typeface="Impact" pitchFamily="34" charset="0"/>
                <a:ea typeface="造字工房尚雅体演示版常规体" pitchFamily="50" charset="-122"/>
              </a:rPr>
              <a:t>Add a description</a:t>
            </a:r>
          </a:p>
        </p:txBody>
      </p:sp>
      <p:sp>
        <p:nvSpPr>
          <p:cNvPr id="12" name="文本框 48"/>
          <p:cNvSpPr txBox="1">
            <a:spLocks noChangeArrowheads="1"/>
          </p:cNvSpPr>
          <p:nvPr/>
        </p:nvSpPr>
        <p:spPr bwMode="auto">
          <a:xfrm>
            <a:off x="7849507" y="2901003"/>
            <a:ext cx="2152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400" dirty="0">
                <a:solidFill>
                  <a:schemeClr val="bg1">
                    <a:lumMod val="50000"/>
                  </a:schemeClr>
                </a:solidFill>
                <a:latin typeface="Impact" pitchFamily="34" charset="0"/>
                <a:ea typeface="造字工房尚雅体演示版常规体" pitchFamily="50" charset="-122"/>
              </a:rPr>
              <a:t>Add a description</a:t>
            </a:r>
          </a:p>
        </p:txBody>
      </p:sp>
      <p:sp>
        <p:nvSpPr>
          <p:cNvPr id="13" name="矩形 38"/>
          <p:cNvSpPr>
            <a:spLocks noChangeArrowheads="1"/>
          </p:cNvSpPr>
          <p:nvPr/>
        </p:nvSpPr>
        <p:spPr bwMode="auto">
          <a:xfrm>
            <a:off x="2041079" y="4731573"/>
            <a:ext cx="273465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defRPr/>
            </a:pPr>
            <a:r>
              <a:rPr lang="en-US" altLang="zh-CN" sz="1600" b="1" kern="0" dirty="0">
                <a:solidFill>
                  <a:schemeClr val="bg1">
                    <a:lumMod val="50000"/>
                  </a:schemeClr>
                </a:solidFill>
                <a:latin typeface="微软雅黑" pitchFamily="34" charset="-122"/>
                <a:ea typeface="微软雅黑" pitchFamily="34" charset="-122"/>
              </a:rPr>
              <a:t>Add</a:t>
            </a:r>
            <a:r>
              <a:rPr lang="zh-CN" altLang="en-US" sz="1600" b="1" kern="0" dirty="0">
                <a:solidFill>
                  <a:schemeClr val="bg1">
                    <a:lumMod val="50000"/>
                  </a:schemeClr>
                </a:solidFill>
                <a:latin typeface="微软雅黑" pitchFamily="34" charset="-122"/>
                <a:ea typeface="微软雅黑" pitchFamily="34" charset="-122"/>
              </a:rPr>
              <a:t> the title</a:t>
            </a:r>
            <a:endParaRPr lang="en-US" altLang="zh-CN" sz="1600" b="1" kern="0" dirty="0">
              <a:solidFill>
                <a:schemeClr val="bg1">
                  <a:lumMod val="50000"/>
                </a:schemeClr>
              </a:solidFill>
              <a:latin typeface="微软雅黑" pitchFamily="34" charset="-122"/>
              <a:ea typeface="微软雅黑" pitchFamily="34" charset="-122"/>
            </a:endParaRPr>
          </a:p>
          <a:p>
            <a:pPr>
              <a:defRPr/>
            </a:pPr>
            <a:r>
              <a:rPr lang="zh-CN" altLang="en-US" sz="1200" kern="0" dirty="0">
                <a:solidFill>
                  <a:schemeClr val="bg1">
                    <a:lumMod val="50000"/>
                  </a:schemeClr>
                </a:solidFill>
                <a:latin typeface="微软雅黑" pitchFamily="34" charset="-122"/>
                <a:ea typeface="微软雅黑" pitchFamily="34" charset="-122"/>
              </a:rPr>
              <a:t>Click to enter the specific text of this column, concise description of the sub-item, this is the concept diagram, please modify according to your specific content at your discretion</a:t>
            </a:r>
            <a:endParaRPr lang="en-US" altLang="zh-CN" sz="1200" kern="0" dirty="0">
              <a:solidFill>
                <a:schemeClr val="bg1">
                  <a:lumMod val="50000"/>
                </a:schemeClr>
              </a:solidFill>
              <a:latin typeface="微软雅黑" pitchFamily="34" charset="-122"/>
              <a:ea typeface="微软雅黑" pitchFamily="34" charset="-122"/>
            </a:endParaRPr>
          </a:p>
        </p:txBody>
      </p:sp>
      <p:sp>
        <p:nvSpPr>
          <p:cNvPr id="14" name="矩形 38"/>
          <p:cNvSpPr>
            <a:spLocks noChangeArrowheads="1"/>
          </p:cNvSpPr>
          <p:nvPr/>
        </p:nvSpPr>
        <p:spPr bwMode="auto">
          <a:xfrm>
            <a:off x="5033131" y="4731573"/>
            <a:ext cx="273465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defRPr/>
            </a:pPr>
            <a:r>
              <a:rPr lang="en-US" altLang="zh-CN" sz="1600" b="1" kern="0" dirty="0">
                <a:solidFill>
                  <a:schemeClr val="bg1">
                    <a:lumMod val="50000"/>
                  </a:schemeClr>
                </a:solidFill>
                <a:latin typeface="微软雅黑" pitchFamily="34" charset="-122"/>
                <a:ea typeface="微软雅黑" pitchFamily="34" charset="-122"/>
              </a:rPr>
              <a:t>Add</a:t>
            </a:r>
            <a:r>
              <a:rPr lang="zh-CN" altLang="en-US" sz="1600" b="1" kern="0" dirty="0">
                <a:solidFill>
                  <a:schemeClr val="bg1">
                    <a:lumMod val="50000"/>
                  </a:schemeClr>
                </a:solidFill>
                <a:latin typeface="微软雅黑" pitchFamily="34" charset="-122"/>
                <a:ea typeface="微软雅黑" pitchFamily="34" charset="-122"/>
              </a:rPr>
              <a:t> the title</a:t>
            </a:r>
            <a:endParaRPr lang="en-US" altLang="zh-CN" sz="1600" b="1" kern="0" dirty="0">
              <a:solidFill>
                <a:schemeClr val="bg1">
                  <a:lumMod val="50000"/>
                </a:schemeClr>
              </a:solidFill>
              <a:latin typeface="微软雅黑" pitchFamily="34" charset="-122"/>
              <a:ea typeface="微软雅黑" pitchFamily="34" charset="-122"/>
            </a:endParaRPr>
          </a:p>
          <a:p>
            <a:pPr>
              <a:defRPr/>
            </a:pPr>
            <a:r>
              <a:rPr lang="zh-CN" altLang="en-US" sz="1200" kern="0" dirty="0">
                <a:solidFill>
                  <a:schemeClr val="bg1">
                    <a:lumMod val="50000"/>
                  </a:schemeClr>
                </a:solidFill>
                <a:latin typeface="微软雅黑" pitchFamily="34" charset="-122"/>
                <a:ea typeface="微软雅黑" pitchFamily="34" charset="-122"/>
              </a:rPr>
              <a:t>Click to enter the specific text of this column, concise description of the sub-item, this is the concept diagram, please modify according to your specific content at your discretion</a:t>
            </a:r>
            <a:endParaRPr lang="en-US" altLang="zh-CN" sz="1200" kern="0" dirty="0">
              <a:solidFill>
                <a:schemeClr val="bg1">
                  <a:lumMod val="50000"/>
                </a:schemeClr>
              </a:solidFill>
              <a:latin typeface="微软雅黑" pitchFamily="34" charset="-122"/>
              <a:ea typeface="微软雅黑" pitchFamily="34" charset="-122"/>
            </a:endParaRPr>
          </a:p>
        </p:txBody>
      </p:sp>
      <p:sp>
        <p:nvSpPr>
          <p:cNvPr id="15" name="矩形 38"/>
          <p:cNvSpPr>
            <a:spLocks noChangeArrowheads="1"/>
          </p:cNvSpPr>
          <p:nvPr/>
        </p:nvSpPr>
        <p:spPr bwMode="auto">
          <a:xfrm>
            <a:off x="7874014" y="4734377"/>
            <a:ext cx="285340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defRPr/>
            </a:pPr>
            <a:r>
              <a:rPr lang="en-US" altLang="zh-CN" sz="1600" b="1" kern="0" dirty="0">
                <a:solidFill>
                  <a:schemeClr val="bg1">
                    <a:lumMod val="50000"/>
                  </a:schemeClr>
                </a:solidFill>
                <a:latin typeface="微软雅黑" pitchFamily="34" charset="-122"/>
                <a:ea typeface="微软雅黑" pitchFamily="34" charset="-122"/>
              </a:rPr>
              <a:t>Add</a:t>
            </a:r>
            <a:r>
              <a:rPr lang="zh-CN" altLang="en-US" sz="1600" b="1" kern="0" dirty="0">
                <a:solidFill>
                  <a:schemeClr val="bg1">
                    <a:lumMod val="50000"/>
                  </a:schemeClr>
                </a:solidFill>
                <a:latin typeface="微软雅黑" pitchFamily="34" charset="-122"/>
                <a:ea typeface="微软雅黑" pitchFamily="34" charset="-122"/>
              </a:rPr>
              <a:t> the title</a:t>
            </a:r>
            <a:endParaRPr lang="en-US" altLang="zh-CN" sz="1600" b="1" kern="0" dirty="0">
              <a:solidFill>
                <a:schemeClr val="bg1">
                  <a:lumMod val="50000"/>
                </a:schemeClr>
              </a:solidFill>
              <a:latin typeface="微软雅黑" pitchFamily="34" charset="-122"/>
              <a:ea typeface="微软雅黑" pitchFamily="34" charset="-122"/>
            </a:endParaRPr>
          </a:p>
          <a:p>
            <a:pPr>
              <a:defRPr/>
            </a:pPr>
            <a:r>
              <a:rPr lang="zh-CN" altLang="en-US" sz="1200" kern="0" dirty="0">
                <a:solidFill>
                  <a:schemeClr val="bg1">
                    <a:lumMod val="50000"/>
                  </a:schemeClr>
                </a:solidFill>
                <a:latin typeface="微软雅黑" pitchFamily="34" charset="-122"/>
                <a:ea typeface="微软雅黑" pitchFamily="34" charset="-122"/>
              </a:rPr>
              <a:t>Click to enter the specific text of this column, concise description of the sub-item, this is the concept diagram, please modify according to your specific content at your discretion</a:t>
            </a:r>
            <a:endParaRPr lang="en-US" altLang="zh-CN" sz="1200" kern="0" dirty="0">
              <a:solidFill>
                <a:schemeClr val="bg1">
                  <a:lumMod val="50000"/>
                </a:schemeClr>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1000">
        <p14:switch dir="r"/>
      </p:transition>
    </mc:Choice>
    <mc:Fallback xmlns:a14="http://schemas.microsoft.com/office/drawing/2010/main"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par>
                                <p:cTn id="14" presetID="47"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1000"/>
                                        <p:tgtEl>
                                          <p:spTgt spid="14"/>
                                        </p:tgtEl>
                                      </p:cBhvr>
                                    </p:animEffect>
                                    <p:anim calcmode="lin" valueType="num">
                                      <p:cBhvr>
                                        <p:cTn id="68" dur="1000" fill="hold"/>
                                        <p:tgtEl>
                                          <p:spTgt spid="14"/>
                                        </p:tgtEl>
                                        <p:attrNameLst>
                                          <p:attrName>ppt_x</p:attrName>
                                        </p:attrNameLst>
                                      </p:cBhvr>
                                      <p:tavLst>
                                        <p:tav tm="0">
                                          <p:val>
                                            <p:strVal val="#ppt_x"/>
                                          </p:val>
                                        </p:tav>
                                        <p:tav tm="100000">
                                          <p:val>
                                            <p:strVal val="#ppt_x"/>
                                          </p:val>
                                        </p:tav>
                                      </p:tavLst>
                                    </p:anim>
                                    <p:anim calcmode="lin" valueType="num">
                                      <p:cBhvr>
                                        <p:cTn id="69" dur="1000" fill="hold"/>
                                        <p:tgtEl>
                                          <p:spTgt spid="14"/>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 grpId="0" animBg="1"/>
      <p:bldP spid="5" grpId="0"/>
      <p:bldP spid="6" grpId="0" animBg="1"/>
      <p:bldP spid="7" grpId="0"/>
      <p:bldP spid="8" grpId="0" animBg="1"/>
      <p:bldP spid="9" grpId="0"/>
      <p:bldP spid="10" grpId="0"/>
      <p:bldP spid="11" grpId="0"/>
      <p:bldP spid="12" grpId="0"/>
      <p:bldP spid="13" grpId="0"/>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0313" y="1212209"/>
            <a:ext cx="5275385"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4570" y="453580"/>
            <a:ext cx="3589444" cy="584775"/>
          </a:xfrm>
          <a:prstGeom prst="rect">
            <a:avLst/>
          </a:prstGeom>
          <a:noFill/>
        </p:spPr>
        <p:txBody>
          <a:bodyPr wrap="none" rtlCol="0">
            <a:spAutoFit/>
          </a:bodyPr>
          <a:lstStyle/>
          <a:p>
            <a:pPr algn="ctr"/>
            <a:r>
              <a:rPr lang="zh-CN" altLang="en-US" sz="3200" dirty="0">
                <a:solidFill>
                  <a:schemeClr val="bg1">
                    <a:lumMod val="50000"/>
                  </a:schemeClr>
                </a:solidFill>
                <a:latin typeface="微软雅黑" pitchFamily="34" charset="-122"/>
                <a:ea typeface="微软雅黑" pitchFamily="34" charset="-122"/>
              </a:rPr>
              <a:t>Add title text content </a:t>
            </a:r>
          </a:p>
        </p:txBody>
      </p:sp>
      <p:cxnSp>
        <p:nvCxnSpPr>
          <p:cNvPr id="4" name="直接连接符 3"/>
          <p:cNvCxnSpPr/>
          <p:nvPr/>
        </p:nvCxnSpPr>
        <p:spPr>
          <a:xfrm>
            <a:off x="2932050" y="3409746"/>
            <a:ext cx="540000"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474729" y="4423196"/>
            <a:ext cx="540000"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flipH="1">
            <a:off x="5500397" y="3407021"/>
            <a:ext cx="1082679" cy="1013450"/>
            <a:chOff x="3127992" y="3312226"/>
            <a:chExt cx="1082679" cy="1013450"/>
          </a:xfrm>
        </p:grpSpPr>
        <p:cxnSp>
          <p:nvCxnSpPr>
            <p:cNvPr id="7" name="直接连接符 6"/>
            <p:cNvCxnSpPr/>
            <p:nvPr/>
          </p:nvCxnSpPr>
          <p:spPr>
            <a:xfrm>
              <a:off x="3127992" y="3312226"/>
              <a:ext cx="540000"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rot="5400000">
              <a:off x="3163992" y="3816226"/>
              <a:ext cx="1008000"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670671" y="4325676"/>
              <a:ext cx="540000"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8080481" y="3404295"/>
            <a:ext cx="1082679" cy="1013450"/>
            <a:chOff x="3127992" y="3312226"/>
            <a:chExt cx="1082679" cy="1013450"/>
          </a:xfrm>
        </p:grpSpPr>
        <p:cxnSp>
          <p:nvCxnSpPr>
            <p:cNvPr id="11" name="直接连接符 10"/>
            <p:cNvCxnSpPr/>
            <p:nvPr/>
          </p:nvCxnSpPr>
          <p:spPr>
            <a:xfrm>
              <a:off x="3127992" y="3312226"/>
              <a:ext cx="540000"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5400000">
              <a:off x="3163992" y="3816226"/>
              <a:ext cx="1008000"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670671" y="4325676"/>
              <a:ext cx="540000"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4" name="圆角矩形 13"/>
          <p:cNvSpPr/>
          <p:nvPr/>
        </p:nvSpPr>
        <p:spPr>
          <a:xfrm>
            <a:off x="1118225" y="3096616"/>
            <a:ext cx="2043164" cy="620716"/>
          </a:xfrm>
          <a:prstGeom prst="roundRect">
            <a:avLst>
              <a:gd name="adj" fmla="val 9533"/>
            </a:avLst>
          </a:prstGeom>
          <a:noFill/>
          <a:ln>
            <a:solidFill>
              <a:srgbClr val="1983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5" name="圆角矩形 14"/>
          <p:cNvSpPr/>
          <p:nvPr/>
        </p:nvSpPr>
        <p:spPr>
          <a:xfrm>
            <a:off x="3711038" y="4111222"/>
            <a:ext cx="2043164" cy="620716"/>
          </a:xfrm>
          <a:prstGeom prst="roundRect">
            <a:avLst>
              <a:gd name="adj" fmla="val 9533"/>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6" name="圆角矩形 15"/>
          <p:cNvSpPr/>
          <p:nvPr/>
        </p:nvSpPr>
        <p:spPr>
          <a:xfrm>
            <a:off x="6303852" y="3096616"/>
            <a:ext cx="2043164" cy="620716"/>
          </a:xfrm>
          <a:prstGeom prst="roundRect">
            <a:avLst>
              <a:gd name="adj" fmla="val 9533"/>
            </a:avLst>
          </a:prstGeom>
          <a:noFill/>
          <a:ln>
            <a:solidFill>
              <a:srgbClr val="1983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7" name="圆角矩形 16"/>
          <p:cNvSpPr/>
          <p:nvPr/>
        </p:nvSpPr>
        <p:spPr>
          <a:xfrm>
            <a:off x="8896666" y="4111222"/>
            <a:ext cx="2043164" cy="620716"/>
          </a:xfrm>
          <a:prstGeom prst="roundRect">
            <a:avLst>
              <a:gd name="adj" fmla="val 9533"/>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cxnSp>
        <p:nvCxnSpPr>
          <p:cNvPr id="18" name="直接连接符 17"/>
          <p:cNvCxnSpPr/>
          <p:nvPr/>
        </p:nvCxnSpPr>
        <p:spPr>
          <a:xfrm rot="5400000">
            <a:off x="2968050" y="3913746"/>
            <a:ext cx="1008000"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文本框 39"/>
          <p:cNvSpPr txBox="1"/>
          <p:nvPr/>
        </p:nvSpPr>
        <p:spPr>
          <a:xfrm>
            <a:off x="1859121" y="3111907"/>
            <a:ext cx="561372" cy="584775"/>
          </a:xfrm>
          <a:prstGeom prst="rect">
            <a:avLst/>
          </a:prstGeom>
          <a:noFill/>
          <a:effectLst/>
        </p:spPr>
        <p:txBody>
          <a:bodyPr wrap="none" rtlCol="0">
            <a:spAutoFit/>
          </a:bodyPr>
          <a:lstStyle/>
          <a:p>
            <a:r>
              <a:rPr lang="en-US" altLang="zh-CN" sz="3200" dirty="0">
                <a:solidFill>
                  <a:schemeClr val="bg1">
                    <a:lumMod val="50000"/>
                  </a:schemeClr>
                </a:solidFill>
                <a:latin typeface="Impact" pitchFamily="34" charset="0"/>
                <a:ea typeface="方正姚体" pitchFamily="2" charset="-122"/>
                <a:cs typeface="Kartika" pitchFamily="18" charset="0"/>
              </a:rPr>
              <a:t>01</a:t>
            </a:r>
            <a:endParaRPr lang="zh-CN" altLang="en-US" sz="3200" dirty="0">
              <a:solidFill>
                <a:schemeClr val="bg1">
                  <a:lumMod val="50000"/>
                </a:schemeClr>
              </a:solidFill>
              <a:latin typeface="Impact" pitchFamily="34" charset="0"/>
              <a:ea typeface="方正姚体" pitchFamily="2" charset="-122"/>
              <a:cs typeface="Kartika" pitchFamily="18" charset="0"/>
            </a:endParaRPr>
          </a:p>
        </p:txBody>
      </p:sp>
      <p:sp>
        <p:nvSpPr>
          <p:cNvPr id="20" name="文本框 40"/>
          <p:cNvSpPr txBox="1"/>
          <p:nvPr/>
        </p:nvSpPr>
        <p:spPr>
          <a:xfrm>
            <a:off x="4451934" y="4128083"/>
            <a:ext cx="611065" cy="584775"/>
          </a:xfrm>
          <a:prstGeom prst="rect">
            <a:avLst/>
          </a:prstGeom>
          <a:noFill/>
          <a:effectLst/>
        </p:spPr>
        <p:txBody>
          <a:bodyPr wrap="none" rtlCol="0">
            <a:spAutoFit/>
          </a:bodyPr>
          <a:lstStyle/>
          <a:p>
            <a:r>
              <a:rPr lang="en-US" altLang="zh-CN" sz="3200" dirty="0">
                <a:solidFill>
                  <a:schemeClr val="bg1">
                    <a:lumMod val="50000"/>
                  </a:schemeClr>
                </a:solidFill>
                <a:latin typeface="Impact" pitchFamily="34" charset="0"/>
                <a:ea typeface="方正姚体" pitchFamily="2" charset="-122"/>
                <a:cs typeface="Kartika" pitchFamily="18" charset="0"/>
              </a:rPr>
              <a:t>02</a:t>
            </a:r>
            <a:endParaRPr lang="zh-CN" altLang="en-US" sz="3200" dirty="0">
              <a:solidFill>
                <a:schemeClr val="bg1">
                  <a:lumMod val="50000"/>
                </a:schemeClr>
              </a:solidFill>
              <a:latin typeface="Impact" pitchFamily="34" charset="0"/>
              <a:ea typeface="方正姚体" pitchFamily="2" charset="-122"/>
              <a:cs typeface="Kartika" pitchFamily="18" charset="0"/>
            </a:endParaRPr>
          </a:p>
        </p:txBody>
      </p:sp>
      <p:sp>
        <p:nvSpPr>
          <p:cNvPr id="21" name="文本框 41"/>
          <p:cNvSpPr txBox="1"/>
          <p:nvPr/>
        </p:nvSpPr>
        <p:spPr>
          <a:xfrm>
            <a:off x="7044748" y="3111907"/>
            <a:ext cx="622286" cy="584775"/>
          </a:xfrm>
          <a:prstGeom prst="rect">
            <a:avLst/>
          </a:prstGeom>
          <a:noFill/>
          <a:effectLst/>
        </p:spPr>
        <p:txBody>
          <a:bodyPr wrap="none" rtlCol="0">
            <a:spAutoFit/>
          </a:bodyPr>
          <a:lstStyle/>
          <a:p>
            <a:r>
              <a:rPr lang="en-US" altLang="zh-CN" sz="3200" dirty="0">
                <a:solidFill>
                  <a:schemeClr val="bg1">
                    <a:lumMod val="50000"/>
                  </a:schemeClr>
                </a:solidFill>
                <a:latin typeface="Impact" pitchFamily="34" charset="0"/>
                <a:ea typeface="方正姚体" pitchFamily="2" charset="-122"/>
                <a:cs typeface="Kartika" pitchFamily="18" charset="0"/>
              </a:rPr>
              <a:t>03</a:t>
            </a:r>
            <a:endParaRPr lang="zh-CN" altLang="en-US" sz="3200" dirty="0">
              <a:solidFill>
                <a:schemeClr val="bg1">
                  <a:lumMod val="50000"/>
                </a:schemeClr>
              </a:solidFill>
              <a:latin typeface="Impact" pitchFamily="34" charset="0"/>
              <a:ea typeface="方正姚体" pitchFamily="2" charset="-122"/>
              <a:cs typeface="Kartika" pitchFamily="18" charset="0"/>
            </a:endParaRPr>
          </a:p>
        </p:txBody>
      </p:sp>
      <p:sp>
        <p:nvSpPr>
          <p:cNvPr id="22" name="文本框 42"/>
          <p:cNvSpPr txBox="1"/>
          <p:nvPr/>
        </p:nvSpPr>
        <p:spPr>
          <a:xfrm>
            <a:off x="9637562" y="4119907"/>
            <a:ext cx="609462" cy="584775"/>
          </a:xfrm>
          <a:prstGeom prst="rect">
            <a:avLst/>
          </a:prstGeom>
          <a:noFill/>
          <a:effectLst/>
        </p:spPr>
        <p:txBody>
          <a:bodyPr wrap="none" rtlCol="0">
            <a:spAutoFit/>
          </a:bodyPr>
          <a:lstStyle/>
          <a:p>
            <a:r>
              <a:rPr lang="en-US" altLang="zh-CN" sz="3200" dirty="0">
                <a:solidFill>
                  <a:schemeClr val="bg1">
                    <a:lumMod val="50000"/>
                  </a:schemeClr>
                </a:solidFill>
                <a:latin typeface="Impact" pitchFamily="34" charset="0"/>
                <a:ea typeface="方正姚体" pitchFamily="2" charset="-122"/>
                <a:cs typeface="Kartika" pitchFamily="18" charset="0"/>
              </a:rPr>
              <a:t>04</a:t>
            </a:r>
            <a:endParaRPr lang="zh-CN" altLang="en-US" sz="3200" dirty="0">
              <a:solidFill>
                <a:schemeClr val="bg1">
                  <a:lumMod val="50000"/>
                </a:schemeClr>
              </a:solidFill>
              <a:latin typeface="Impact" pitchFamily="34" charset="0"/>
              <a:ea typeface="方正姚体" pitchFamily="2" charset="-122"/>
              <a:cs typeface="Kartika" pitchFamily="18" charset="0"/>
            </a:endParaRPr>
          </a:p>
        </p:txBody>
      </p:sp>
      <p:sp>
        <p:nvSpPr>
          <p:cNvPr id="23" name="文本框 45"/>
          <p:cNvSpPr txBox="1"/>
          <p:nvPr/>
        </p:nvSpPr>
        <p:spPr>
          <a:xfrm>
            <a:off x="3621415" y="2633268"/>
            <a:ext cx="2550698" cy="1738938"/>
          </a:xfrm>
          <a:prstGeom prst="rect">
            <a:avLst/>
          </a:prstGeom>
          <a:noFill/>
          <a:effectLst/>
        </p:spPr>
        <p:txBody>
          <a:bodyPr wrap="none" rtlCol="0">
            <a:spAutoFit/>
          </a:bodyPr>
          <a:lstStyle/>
          <a:p>
            <a:r>
              <a:rPr lang="en-US" altLang="zh-CN" b="1" dirty="0">
                <a:solidFill>
                  <a:schemeClr val="bg1">
                    <a:lumMod val="50000"/>
                  </a:schemeClr>
                </a:solidFill>
                <a:latin typeface="方正姚体" pitchFamily="2" charset="-122"/>
                <a:ea typeface="方正姚体" pitchFamily="2" charset="-122"/>
              </a:rPr>
              <a:t>    </a:t>
            </a:r>
            <a:r>
              <a:rPr lang="en-US" altLang="zh-CN" sz="1400" b="1" dirty="0">
                <a:solidFill>
                  <a:schemeClr val="bg1">
                    <a:lumMod val="50000"/>
                  </a:schemeClr>
                </a:solidFill>
                <a:latin typeface="方正姚体" pitchFamily="2" charset="-122"/>
                <a:ea typeface="方正姚体" pitchFamily="2" charset="-122"/>
              </a:rPr>
              <a:t>MORE THAN TEMPLATE</a:t>
            </a:r>
          </a:p>
          <a:p>
            <a:r>
              <a:rPr lang="en-US" altLang="zh-CN" sz="1100" dirty="0">
                <a:solidFill>
                  <a:schemeClr val="bg1">
                    <a:lumMod val="50000"/>
                  </a:schemeClr>
                </a:solidFill>
                <a:latin typeface="方正姚体" pitchFamily="2" charset="-122"/>
                <a:ea typeface="方正姚体" pitchFamily="2" charset="-122"/>
              </a:rPr>
              <a:t>Click here to add your to the Center of the  </a:t>
            </a:r>
          </a:p>
          <a:p>
            <a:r>
              <a:rPr lang="en-US" altLang="zh-CN" sz="1100" dirty="0">
                <a:solidFill>
                  <a:schemeClr val="bg1">
                    <a:lumMod val="50000"/>
                  </a:schemeClr>
                </a:solidFill>
                <a:latin typeface="方正姚体" pitchFamily="2" charset="-122"/>
                <a:ea typeface="方正姚体" pitchFamily="2" charset="-122"/>
              </a:rPr>
              <a:t>Narrative thought Click here for add you </a:t>
            </a:r>
          </a:p>
          <a:p>
            <a:r>
              <a:rPr lang="en-US" altLang="zh-CN" sz="1100" dirty="0">
                <a:solidFill>
                  <a:schemeClr val="bg1">
                    <a:lumMod val="50000"/>
                  </a:schemeClr>
                </a:solidFill>
                <a:latin typeface="方正姚体" pitchFamily="2" charset="-122"/>
                <a:ea typeface="方正姚体" pitchFamily="2" charset="-122"/>
              </a:rPr>
              <a:t>The Center of the narrative thought</a:t>
            </a:r>
          </a:p>
          <a:p>
            <a:endParaRPr lang="en-US" altLang="zh-CN" sz="1050" dirty="0">
              <a:solidFill>
                <a:schemeClr val="bg1">
                  <a:lumMod val="50000"/>
                </a:schemeClr>
              </a:solidFill>
            </a:endParaRPr>
          </a:p>
          <a:p>
            <a:endParaRPr lang="en-US" altLang="zh-CN" sz="1200" dirty="0">
              <a:solidFill>
                <a:schemeClr val="bg1">
                  <a:lumMod val="50000"/>
                </a:schemeClr>
              </a:solidFill>
              <a:latin typeface="微软雅黑" pitchFamily="34" charset="-122"/>
              <a:ea typeface="微软雅黑" pitchFamily="34" charset="-122"/>
            </a:endParaRPr>
          </a:p>
          <a:p>
            <a:endParaRPr lang="en-US" altLang="zh-CN" sz="1100" dirty="0">
              <a:solidFill>
                <a:schemeClr val="bg1">
                  <a:lumMod val="50000"/>
                </a:schemeClr>
              </a:solidFill>
              <a:latin typeface="方正姚体" pitchFamily="2" charset="-122"/>
              <a:ea typeface="方正姚体" pitchFamily="2" charset="-122"/>
            </a:endParaRPr>
          </a:p>
          <a:p>
            <a:endParaRPr lang="en-US" altLang="zh-CN" sz="1050" dirty="0">
              <a:solidFill>
                <a:schemeClr val="bg1">
                  <a:lumMod val="50000"/>
                </a:schemeClr>
              </a:solidFill>
            </a:endParaRPr>
          </a:p>
          <a:p>
            <a:endParaRPr lang="en-US" altLang="zh-CN" sz="1200" dirty="0">
              <a:solidFill>
                <a:schemeClr val="bg1">
                  <a:lumMod val="50000"/>
                </a:schemeClr>
              </a:solidFill>
              <a:latin typeface="微软雅黑" pitchFamily="34" charset="-122"/>
              <a:ea typeface="微软雅黑" pitchFamily="34" charset="-122"/>
            </a:endParaRPr>
          </a:p>
        </p:txBody>
      </p:sp>
      <p:sp>
        <p:nvSpPr>
          <p:cNvPr id="24" name="文本框 46"/>
          <p:cNvSpPr txBox="1"/>
          <p:nvPr/>
        </p:nvSpPr>
        <p:spPr>
          <a:xfrm>
            <a:off x="8808688" y="2640898"/>
            <a:ext cx="2550698" cy="1738938"/>
          </a:xfrm>
          <a:prstGeom prst="rect">
            <a:avLst/>
          </a:prstGeom>
          <a:noFill/>
          <a:effectLst/>
        </p:spPr>
        <p:txBody>
          <a:bodyPr wrap="none" rtlCol="0">
            <a:spAutoFit/>
          </a:bodyPr>
          <a:lstStyle/>
          <a:p>
            <a:r>
              <a:rPr lang="en-US" altLang="zh-CN" b="1" dirty="0">
                <a:solidFill>
                  <a:schemeClr val="bg1">
                    <a:lumMod val="50000"/>
                  </a:schemeClr>
                </a:solidFill>
                <a:latin typeface="方正姚体" pitchFamily="2" charset="-122"/>
                <a:ea typeface="方正姚体" pitchFamily="2" charset="-122"/>
              </a:rPr>
              <a:t>    </a:t>
            </a:r>
            <a:r>
              <a:rPr lang="en-US" altLang="zh-CN" sz="1400" b="1" dirty="0">
                <a:solidFill>
                  <a:schemeClr val="bg1">
                    <a:lumMod val="50000"/>
                  </a:schemeClr>
                </a:solidFill>
                <a:latin typeface="方正姚体" pitchFamily="2" charset="-122"/>
                <a:ea typeface="方正姚体" pitchFamily="2" charset="-122"/>
              </a:rPr>
              <a:t>MORE THAN TEMPLATE</a:t>
            </a:r>
          </a:p>
          <a:p>
            <a:r>
              <a:rPr lang="en-US" altLang="zh-CN" sz="1100" dirty="0">
                <a:solidFill>
                  <a:schemeClr val="bg1">
                    <a:lumMod val="50000"/>
                  </a:schemeClr>
                </a:solidFill>
                <a:latin typeface="方正姚体" pitchFamily="2" charset="-122"/>
                <a:ea typeface="方正姚体" pitchFamily="2" charset="-122"/>
              </a:rPr>
              <a:t>Click here to add your to the Center of the  </a:t>
            </a:r>
          </a:p>
          <a:p>
            <a:r>
              <a:rPr lang="en-US" altLang="zh-CN" sz="1100" dirty="0">
                <a:solidFill>
                  <a:schemeClr val="bg1">
                    <a:lumMod val="50000"/>
                  </a:schemeClr>
                </a:solidFill>
                <a:latin typeface="方正姚体" pitchFamily="2" charset="-122"/>
                <a:ea typeface="方正姚体" pitchFamily="2" charset="-122"/>
              </a:rPr>
              <a:t>Narrative thought Click here for add you </a:t>
            </a:r>
          </a:p>
          <a:p>
            <a:r>
              <a:rPr lang="en-US" altLang="zh-CN" sz="1100" dirty="0">
                <a:solidFill>
                  <a:schemeClr val="bg1">
                    <a:lumMod val="50000"/>
                  </a:schemeClr>
                </a:solidFill>
                <a:latin typeface="方正姚体" pitchFamily="2" charset="-122"/>
                <a:ea typeface="方正姚体" pitchFamily="2" charset="-122"/>
              </a:rPr>
              <a:t>The Center of the narrative thought</a:t>
            </a:r>
          </a:p>
          <a:p>
            <a:endParaRPr lang="en-US" altLang="zh-CN" sz="1050" dirty="0">
              <a:solidFill>
                <a:schemeClr val="bg1">
                  <a:lumMod val="50000"/>
                </a:schemeClr>
              </a:solidFill>
            </a:endParaRPr>
          </a:p>
          <a:p>
            <a:endParaRPr lang="en-US" altLang="zh-CN" sz="1200" dirty="0">
              <a:solidFill>
                <a:schemeClr val="bg1">
                  <a:lumMod val="50000"/>
                </a:schemeClr>
              </a:solidFill>
              <a:latin typeface="微软雅黑" pitchFamily="34" charset="-122"/>
              <a:ea typeface="微软雅黑" pitchFamily="34" charset="-122"/>
            </a:endParaRPr>
          </a:p>
          <a:p>
            <a:endParaRPr lang="en-US" altLang="zh-CN" sz="1100" dirty="0">
              <a:solidFill>
                <a:schemeClr val="bg1">
                  <a:lumMod val="50000"/>
                </a:schemeClr>
              </a:solidFill>
              <a:latin typeface="方正姚体" pitchFamily="2" charset="-122"/>
              <a:ea typeface="方正姚体" pitchFamily="2" charset="-122"/>
            </a:endParaRPr>
          </a:p>
          <a:p>
            <a:endParaRPr lang="en-US" altLang="zh-CN" sz="1050" dirty="0">
              <a:solidFill>
                <a:schemeClr val="bg1">
                  <a:lumMod val="50000"/>
                </a:schemeClr>
              </a:solidFill>
            </a:endParaRPr>
          </a:p>
          <a:p>
            <a:endParaRPr lang="en-US" altLang="zh-CN" sz="1200" dirty="0">
              <a:solidFill>
                <a:schemeClr val="bg1">
                  <a:lumMod val="50000"/>
                </a:schemeClr>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1000">
        <p14:switch dir="r"/>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50" fill="hold"/>
                                        <p:tgtEl>
                                          <p:spTgt spid="4"/>
                                        </p:tgtEl>
                                        <p:attrNameLst>
                                          <p:attrName>ppt_x</p:attrName>
                                        </p:attrNameLst>
                                      </p:cBhvr>
                                      <p:tavLst>
                                        <p:tav tm="0">
                                          <p:val>
                                            <p:strVal val="#ppt_x"/>
                                          </p:val>
                                        </p:tav>
                                        <p:tav tm="100000">
                                          <p:val>
                                            <p:strVal val="#ppt_x"/>
                                          </p:val>
                                        </p:tav>
                                      </p:tavLst>
                                    </p:anim>
                                    <p:anim calcmode="lin" valueType="num">
                                      <p:cBhvr additive="base">
                                        <p:cTn id="18" dur="25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250" fill="hold"/>
                                        <p:tgtEl>
                                          <p:spTgt spid="5"/>
                                        </p:tgtEl>
                                        <p:attrNameLst>
                                          <p:attrName>ppt_x</p:attrName>
                                        </p:attrNameLst>
                                      </p:cBhvr>
                                      <p:tavLst>
                                        <p:tav tm="0">
                                          <p:val>
                                            <p:strVal val="#ppt_x"/>
                                          </p:val>
                                        </p:tav>
                                        <p:tav tm="100000">
                                          <p:val>
                                            <p:strVal val="#ppt_x"/>
                                          </p:val>
                                        </p:tav>
                                      </p:tavLst>
                                    </p:anim>
                                    <p:anim calcmode="lin" valueType="num">
                                      <p:cBhvr additive="base">
                                        <p:cTn id="23" dur="25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250" fill="hold"/>
                                        <p:tgtEl>
                                          <p:spTgt spid="6"/>
                                        </p:tgtEl>
                                        <p:attrNameLst>
                                          <p:attrName>ppt_x</p:attrName>
                                        </p:attrNameLst>
                                      </p:cBhvr>
                                      <p:tavLst>
                                        <p:tav tm="0">
                                          <p:val>
                                            <p:strVal val="#ppt_x"/>
                                          </p:val>
                                        </p:tav>
                                        <p:tav tm="100000">
                                          <p:val>
                                            <p:strVal val="#ppt_x"/>
                                          </p:val>
                                        </p:tav>
                                      </p:tavLst>
                                    </p:anim>
                                    <p:anim calcmode="lin" valueType="num">
                                      <p:cBhvr additive="base">
                                        <p:cTn id="28" dur="250" fill="hold"/>
                                        <p:tgtEl>
                                          <p:spTgt spid="6"/>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250" fill="hold"/>
                                        <p:tgtEl>
                                          <p:spTgt spid="10"/>
                                        </p:tgtEl>
                                        <p:attrNameLst>
                                          <p:attrName>ppt_x</p:attrName>
                                        </p:attrNameLst>
                                      </p:cBhvr>
                                      <p:tavLst>
                                        <p:tav tm="0">
                                          <p:val>
                                            <p:strVal val="#ppt_x"/>
                                          </p:val>
                                        </p:tav>
                                        <p:tav tm="100000">
                                          <p:val>
                                            <p:strVal val="#ppt_x"/>
                                          </p:val>
                                        </p:tav>
                                      </p:tavLst>
                                    </p:anim>
                                    <p:anim calcmode="lin" valueType="num">
                                      <p:cBhvr additive="base">
                                        <p:cTn id="33" dur="250" fill="hold"/>
                                        <p:tgtEl>
                                          <p:spTgt spid="10"/>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2" presetClass="entr" presetSubtype="4"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250" fill="hold"/>
                                        <p:tgtEl>
                                          <p:spTgt spid="14"/>
                                        </p:tgtEl>
                                        <p:attrNameLst>
                                          <p:attrName>ppt_x</p:attrName>
                                        </p:attrNameLst>
                                      </p:cBhvr>
                                      <p:tavLst>
                                        <p:tav tm="0">
                                          <p:val>
                                            <p:strVal val="#ppt_x"/>
                                          </p:val>
                                        </p:tav>
                                        <p:tav tm="100000">
                                          <p:val>
                                            <p:strVal val="#ppt_x"/>
                                          </p:val>
                                        </p:tav>
                                      </p:tavLst>
                                    </p:anim>
                                    <p:anim calcmode="lin" valueType="num">
                                      <p:cBhvr additive="base">
                                        <p:cTn id="38" dur="250" fill="hold"/>
                                        <p:tgtEl>
                                          <p:spTgt spid="14"/>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250" fill="hold"/>
                                        <p:tgtEl>
                                          <p:spTgt spid="15"/>
                                        </p:tgtEl>
                                        <p:attrNameLst>
                                          <p:attrName>ppt_x</p:attrName>
                                        </p:attrNameLst>
                                      </p:cBhvr>
                                      <p:tavLst>
                                        <p:tav tm="0">
                                          <p:val>
                                            <p:strVal val="#ppt_x"/>
                                          </p:val>
                                        </p:tav>
                                        <p:tav tm="100000">
                                          <p:val>
                                            <p:strVal val="#ppt_x"/>
                                          </p:val>
                                        </p:tav>
                                      </p:tavLst>
                                    </p:anim>
                                    <p:anim calcmode="lin" valueType="num">
                                      <p:cBhvr additive="base">
                                        <p:cTn id="43" dur="2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2" presetClass="entr" presetSubtype="4"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250" fill="hold"/>
                                        <p:tgtEl>
                                          <p:spTgt spid="16"/>
                                        </p:tgtEl>
                                        <p:attrNameLst>
                                          <p:attrName>ppt_x</p:attrName>
                                        </p:attrNameLst>
                                      </p:cBhvr>
                                      <p:tavLst>
                                        <p:tav tm="0">
                                          <p:val>
                                            <p:strVal val="#ppt_x"/>
                                          </p:val>
                                        </p:tav>
                                        <p:tav tm="100000">
                                          <p:val>
                                            <p:strVal val="#ppt_x"/>
                                          </p:val>
                                        </p:tav>
                                      </p:tavLst>
                                    </p:anim>
                                    <p:anim calcmode="lin" valueType="num">
                                      <p:cBhvr additive="base">
                                        <p:cTn id="48" dur="250" fill="hold"/>
                                        <p:tgtEl>
                                          <p:spTgt spid="1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250" fill="hold"/>
                                        <p:tgtEl>
                                          <p:spTgt spid="17"/>
                                        </p:tgtEl>
                                        <p:attrNameLst>
                                          <p:attrName>ppt_x</p:attrName>
                                        </p:attrNameLst>
                                      </p:cBhvr>
                                      <p:tavLst>
                                        <p:tav tm="0">
                                          <p:val>
                                            <p:strVal val="#ppt_x"/>
                                          </p:val>
                                        </p:tav>
                                        <p:tav tm="100000">
                                          <p:val>
                                            <p:strVal val="#ppt_x"/>
                                          </p:val>
                                        </p:tav>
                                      </p:tavLst>
                                    </p:anim>
                                    <p:anim calcmode="lin" valueType="num">
                                      <p:cBhvr additive="base">
                                        <p:cTn id="53" dur="25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2" presetClass="entr" presetSubtype="4"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250" fill="hold"/>
                                        <p:tgtEl>
                                          <p:spTgt spid="18"/>
                                        </p:tgtEl>
                                        <p:attrNameLst>
                                          <p:attrName>ppt_x</p:attrName>
                                        </p:attrNameLst>
                                      </p:cBhvr>
                                      <p:tavLst>
                                        <p:tav tm="0">
                                          <p:val>
                                            <p:strVal val="#ppt_x"/>
                                          </p:val>
                                        </p:tav>
                                        <p:tav tm="100000">
                                          <p:val>
                                            <p:strVal val="#ppt_x"/>
                                          </p:val>
                                        </p:tav>
                                      </p:tavLst>
                                    </p:anim>
                                    <p:anim calcmode="lin" valueType="num">
                                      <p:cBhvr additive="base">
                                        <p:cTn id="58" dur="250" fill="hold"/>
                                        <p:tgtEl>
                                          <p:spTgt spid="18"/>
                                        </p:tgtEl>
                                        <p:attrNameLst>
                                          <p:attrName>ppt_y</p:attrName>
                                        </p:attrNameLst>
                                      </p:cBhvr>
                                      <p:tavLst>
                                        <p:tav tm="0">
                                          <p:val>
                                            <p:strVal val="1+#ppt_h/2"/>
                                          </p:val>
                                        </p:tav>
                                        <p:tav tm="100000">
                                          <p:val>
                                            <p:strVal val="#ppt_y"/>
                                          </p:val>
                                        </p:tav>
                                      </p:tavLst>
                                    </p:anim>
                                  </p:childTnLst>
                                </p:cTn>
                              </p:par>
                            </p:childTnLst>
                          </p:cTn>
                        </p:par>
                        <p:par>
                          <p:cTn id="59" fill="hold">
                            <p:stCondLst>
                              <p:cond delay="6000"/>
                            </p:stCondLst>
                            <p:childTnLst>
                              <p:par>
                                <p:cTn id="60" presetID="2" presetClass="entr" presetSubtype="4"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additive="base">
                                        <p:cTn id="62" dur="250" fill="hold"/>
                                        <p:tgtEl>
                                          <p:spTgt spid="19"/>
                                        </p:tgtEl>
                                        <p:attrNameLst>
                                          <p:attrName>ppt_x</p:attrName>
                                        </p:attrNameLst>
                                      </p:cBhvr>
                                      <p:tavLst>
                                        <p:tav tm="0">
                                          <p:val>
                                            <p:strVal val="#ppt_x"/>
                                          </p:val>
                                        </p:tav>
                                        <p:tav tm="100000">
                                          <p:val>
                                            <p:strVal val="#ppt_x"/>
                                          </p:val>
                                        </p:tav>
                                      </p:tavLst>
                                    </p:anim>
                                    <p:anim calcmode="lin" valueType="num">
                                      <p:cBhvr additive="base">
                                        <p:cTn id="63" dur="250" fill="hold"/>
                                        <p:tgtEl>
                                          <p:spTgt spid="19"/>
                                        </p:tgtEl>
                                        <p:attrNameLst>
                                          <p:attrName>ppt_y</p:attrName>
                                        </p:attrNameLst>
                                      </p:cBhvr>
                                      <p:tavLst>
                                        <p:tav tm="0">
                                          <p:val>
                                            <p:strVal val="1+#ppt_h/2"/>
                                          </p:val>
                                        </p:tav>
                                        <p:tav tm="100000">
                                          <p:val>
                                            <p:strVal val="#ppt_y"/>
                                          </p:val>
                                        </p:tav>
                                      </p:tavLst>
                                    </p:anim>
                                  </p:childTnLst>
                                </p:cTn>
                              </p:par>
                            </p:childTnLst>
                          </p:cTn>
                        </p:par>
                        <p:par>
                          <p:cTn id="64" fill="hold">
                            <p:stCondLst>
                              <p:cond delay="6500"/>
                            </p:stCondLst>
                            <p:childTnLst>
                              <p:par>
                                <p:cTn id="65" presetID="2" presetClass="entr" presetSubtype="4"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250" fill="hold"/>
                                        <p:tgtEl>
                                          <p:spTgt spid="20"/>
                                        </p:tgtEl>
                                        <p:attrNameLst>
                                          <p:attrName>ppt_x</p:attrName>
                                        </p:attrNameLst>
                                      </p:cBhvr>
                                      <p:tavLst>
                                        <p:tav tm="0">
                                          <p:val>
                                            <p:strVal val="#ppt_x"/>
                                          </p:val>
                                        </p:tav>
                                        <p:tav tm="100000">
                                          <p:val>
                                            <p:strVal val="#ppt_x"/>
                                          </p:val>
                                        </p:tav>
                                      </p:tavLst>
                                    </p:anim>
                                    <p:anim calcmode="lin" valueType="num">
                                      <p:cBhvr additive="base">
                                        <p:cTn id="68" dur="250" fill="hold"/>
                                        <p:tgtEl>
                                          <p:spTgt spid="20"/>
                                        </p:tgtEl>
                                        <p:attrNameLst>
                                          <p:attrName>ppt_y</p:attrName>
                                        </p:attrNameLst>
                                      </p:cBhvr>
                                      <p:tavLst>
                                        <p:tav tm="0">
                                          <p:val>
                                            <p:strVal val="1+#ppt_h/2"/>
                                          </p:val>
                                        </p:tav>
                                        <p:tav tm="100000">
                                          <p:val>
                                            <p:strVal val="#ppt_y"/>
                                          </p:val>
                                        </p:tav>
                                      </p:tavLst>
                                    </p:anim>
                                  </p:childTnLst>
                                </p:cTn>
                              </p:par>
                            </p:childTnLst>
                          </p:cTn>
                        </p:par>
                        <p:par>
                          <p:cTn id="69" fill="hold">
                            <p:stCondLst>
                              <p:cond delay="7000"/>
                            </p:stCondLst>
                            <p:childTnLst>
                              <p:par>
                                <p:cTn id="70" presetID="2" presetClass="entr" presetSubtype="4"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250" fill="hold"/>
                                        <p:tgtEl>
                                          <p:spTgt spid="21"/>
                                        </p:tgtEl>
                                        <p:attrNameLst>
                                          <p:attrName>ppt_x</p:attrName>
                                        </p:attrNameLst>
                                      </p:cBhvr>
                                      <p:tavLst>
                                        <p:tav tm="0">
                                          <p:val>
                                            <p:strVal val="#ppt_x"/>
                                          </p:val>
                                        </p:tav>
                                        <p:tav tm="100000">
                                          <p:val>
                                            <p:strVal val="#ppt_x"/>
                                          </p:val>
                                        </p:tav>
                                      </p:tavLst>
                                    </p:anim>
                                    <p:anim calcmode="lin" valueType="num">
                                      <p:cBhvr additive="base">
                                        <p:cTn id="73" dur="250" fill="hold"/>
                                        <p:tgtEl>
                                          <p:spTgt spid="21"/>
                                        </p:tgtEl>
                                        <p:attrNameLst>
                                          <p:attrName>ppt_y</p:attrName>
                                        </p:attrNameLst>
                                      </p:cBhvr>
                                      <p:tavLst>
                                        <p:tav tm="0">
                                          <p:val>
                                            <p:strVal val="1+#ppt_h/2"/>
                                          </p:val>
                                        </p:tav>
                                        <p:tav tm="100000">
                                          <p:val>
                                            <p:strVal val="#ppt_y"/>
                                          </p:val>
                                        </p:tav>
                                      </p:tavLst>
                                    </p:anim>
                                  </p:childTnLst>
                                </p:cTn>
                              </p:par>
                            </p:childTnLst>
                          </p:cTn>
                        </p:par>
                        <p:par>
                          <p:cTn id="74" fill="hold">
                            <p:stCondLst>
                              <p:cond delay="7500"/>
                            </p:stCondLst>
                            <p:childTnLst>
                              <p:par>
                                <p:cTn id="75" presetID="2" presetClass="entr" presetSubtype="4"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additive="base">
                                        <p:cTn id="77" dur="250" fill="hold"/>
                                        <p:tgtEl>
                                          <p:spTgt spid="22"/>
                                        </p:tgtEl>
                                        <p:attrNameLst>
                                          <p:attrName>ppt_x</p:attrName>
                                        </p:attrNameLst>
                                      </p:cBhvr>
                                      <p:tavLst>
                                        <p:tav tm="0">
                                          <p:val>
                                            <p:strVal val="#ppt_x"/>
                                          </p:val>
                                        </p:tav>
                                        <p:tav tm="100000">
                                          <p:val>
                                            <p:strVal val="#ppt_x"/>
                                          </p:val>
                                        </p:tav>
                                      </p:tavLst>
                                    </p:anim>
                                    <p:anim calcmode="lin" valueType="num">
                                      <p:cBhvr additive="base">
                                        <p:cTn id="78" dur="250" fill="hold"/>
                                        <p:tgtEl>
                                          <p:spTgt spid="22"/>
                                        </p:tgtEl>
                                        <p:attrNameLst>
                                          <p:attrName>ppt_y</p:attrName>
                                        </p:attrNameLst>
                                      </p:cBhvr>
                                      <p:tavLst>
                                        <p:tav tm="0">
                                          <p:val>
                                            <p:strVal val="1+#ppt_h/2"/>
                                          </p:val>
                                        </p:tav>
                                        <p:tav tm="100000">
                                          <p:val>
                                            <p:strVal val="#ppt_y"/>
                                          </p:val>
                                        </p:tav>
                                      </p:tavLst>
                                    </p:anim>
                                  </p:childTnLst>
                                </p:cTn>
                              </p:par>
                            </p:childTnLst>
                          </p:cTn>
                        </p:par>
                        <p:par>
                          <p:cTn id="79" fill="hold">
                            <p:stCondLst>
                              <p:cond delay="8000"/>
                            </p:stCondLst>
                            <p:childTnLst>
                              <p:par>
                                <p:cTn id="80" presetID="2" presetClass="entr" presetSubtype="4"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additive="base">
                                        <p:cTn id="82" dur="250" fill="hold"/>
                                        <p:tgtEl>
                                          <p:spTgt spid="23"/>
                                        </p:tgtEl>
                                        <p:attrNameLst>
                                          <p:attrName>ppt_x</p:attrName>
                                        </p:attrNameLst>
                                      </p:cBhvr>
                                      <p:tavLst>
                                        <p:tav tm="0">
                                          <p:val>
                                            <p:strVal val="#ppt_x"/>
                                          </p:val>
                                        </p:tav>
                                        <p:tav tm="100000">
                                          <p:val>
                                            <p:strVal val="#ppt_x"/>
                                          </p:val>
                                        </p:tav>
                                      </p:tavLst>
                                    </p:anim>
                                    <p:anim calcmode="lin" valueType="num">
                                      <p:cBhvr additive="base">
                                        <p:cTn id="83" dur="250" fill="hold"/>
                                        <p:tgtEl>
                                          <p:spTgt spid="23"/>
                                        </p:tgtEl>
                                        <p:attrNameLst>
                                          <p:attrName>ppt_y</p:attrName>
                                        </p:attrNameLst>
                                      </p:cBhvr>
                                      <p:tavLst>
                                        <p:tav tm="0">
                                          <p:val>
                                            <p:strVal val="1+#ppt_h/2"/>
                                          </p:val>
                                        </p:tav>
                                        <p:tav tm="100000">
                                          <p:val>
                                            <p:strVal val="#ppt_y"/>
                                          </p:val>
                                        </p:tav>
                                      </p:tavLst>
                                    </p:anim>
                                  </p:childTnLst>
                                </p:cTn>
                              </p:par>
                            </p:childTnLst>
                          </p:cTn>
                        </p:par>
                        <p:par>
                          <p:cTn id="84" fill="hold">
                            <p:stCondLst>
                              <p:cond delay="8500"/>
                            </p:stCondLst>
                            <p:childTnLst>
                              <p:par>
                                <p:cTn id="85" presetID="2" presetClass="entr" presetSubtype="4"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additive="base">
                                        <p:cTn id="87" dur="250" fill="hold"/>
                                        <p:tgtEl>
                                          <p:spTgt spid="24"/>
                                        </p:tgtEl>
                                        <p:attrNameLst>
                                          <p:attrName>ppt_x</p:attrName>
                                        </p:attrNameLst>
                                      </p:cBhvr>
                                      <p:tavLst>
                                        <p:tav tm="0">
                                          <p:val>
                                            <p:strVal val="#ppt_x"/>
                                          </p:val>
                                        </p:tav>
                                        <p:tav tm="100000">
                                          <p:val>
                                            <p:strVal val="#ppt_x"/>
                                          </p:val>
                                        </p:tav>
                                      </p:tavLst>
                                    </p:anim>
                                    <p:anim calcmode="lin" valueType="num">
                                      <p:cBhvr additive="base">
                                        <p:cTn id="88" dur="25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4" grpId="0" animBg="1"/>
      <p:bldP spid="15" grpId="0" animBg="1"/>
      <p:bldP spid="16" grpId="0" animBg="1"/>
      <p:bldP spid="17" grpId="0" animBg="1"/>
      <p:bldP spid="19" grpId="0"/>
      <p:bldP spid="20" grpId="0"/>
      <p:bldP spid="21" grpId="0"/>
      <p:bldP spid="22" grpId="0"/>
      <p:bldP spid="23" grpId="0"/>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877" y="-733144"/>
            <a:ext cx="6352765" cy="4361716"/>
          </a:xfrm>
          <a:prstGeom prst="rect">
            <a:avLst/>
          </a:prstGeom>
        </p:spPr>
      </p:pic>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1121837" y="3120734"/>
            <a:ext cx="6352765" cy="4361716"/>
          </a:xfrm>
          <a:prstGeom prst="rect">
            <a:avLst/>
          </a:prstGeom>
        </p:spPr>
      </p:pic>
      <p:sp>
        <p:nvSpPr>
          <p:cNvPr id="18" name="TextBox 2"/>
          <p:cNvSpPr>
            <a:spLocks noChangeArrowheads="1"/>
          </p:cNvSpPr>
          <p:nvPr/>
        </p:nvSpPr>
        <p:spPr bwMode="auto">
          <a:xfrm>
            <a:off x="384176" y="239714"/>
            <a:ext cx="6082612" cy="415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6" tIns="45703" rIns="91406" bIns="45703">
            <a:spAutoFit/>
          </a:bodyPr>
          <a:lstStyle/>
          <a:p>
            <a:pPr eaLnBrk="1" hangingPunct="1">
              <a:buFont typeface="Arial" pitchFamily="34" charset="0"/>
              <a:buNone/>
            </a:pPr>
            <a:r>
              <a:rPr lang="zh-CN" altLang="en-US" sz="2100" dirty="0">
                <a:solidFill>
                  <a:srgbClr val="1983B7"/>
                </a:solidFill>
                <a:latin typeface="微软雅黑" pitchFamily="34" charset="-122"/>
                <a:ea typeface="微软雅黑" pitchFamily="34" charset="-122"/>
                <a:sym typeface="微软雅黑" pitchFamily="34" charset="-122"/>
              </a:rPr>
              <a:t>Reporting Person:</a:t>
            </a:r>
            <a:r>
              <a:rPr lang="en-US" altLang="zh-CN" sz="2100" dirty="0">
                <a:solidFill>
                  <a:schemeClr val="accent4"/>
                </a:solidFill>
                <a:latin typeface="微软雅黑" pitchFamily="34" charset="-122"/>
                <a:ea typeface="微软雅黑" pitchFamily="34" charset="-122"/>
                <a:sym typeface="微软雅黑" pitchFamily="34" charset="-122"/>
              </a:rPr>
              <a:t>FREEPPT7.COM</a:t>
            </a:r>
            <a:endParaRPr lang="zh-CN" altLang="en-US" sz="2100" dirty="0">
              <a:solidFill>
                <a:schemeClr val="accent4"/>
              </a:solidFill>
              <a:latin typeface="微软雅黑" pitchFamily="34" charset="-122"/>
              <a:ea typeface="微软雅黑" pitchFamily="34" charset="-122"/>
              <a:sym typeface="微软雅黑" pitchFamily="34" charset="-122"/>
            </a:endParaRPr>
          </a:p>
        </p:txBody>
      </p:sp>
      <p:sp>
        <p:nvSpPr>
          <p:cNvPr id="19" name="等腰三角形 4"/>
          <p:cNvSpPr>
            <a:spLocks noChangeArrowheads="1"/>
          </p:cNvSpPr>
          <p:nvPr/>
        </p:nvSpPr>
        <p:spPr bwMode="auto">
          <a:xfrm rot="5400000">
            <a:off x="-18664" y="318708"/>
            <a:ext cx="329453" cy="285769"/>
          </a:xfrm>
          <a:prstGeom prst="triangle">
            <a:avLst>
              <a:gd name="adj" fmla="val 50000"/>
            </a:avLst>
          </a:prstGeom>
          <a:solidFill>
            <a:srgbClr val="1983B7"/>
          </a:solidFill>
          <a:ln>
            <a:noFill/>
          </a:ln>
        </p:spPr>
        <p:txBody>
          <a:bodyPr lIns="91406" tIns="45703" rIns="91406" bIns="45703" anchor="ctr"/>
          <a:lstStyle/>
          <a:p>
            <a:pPr algn="ctr" eaLnBrk="1" hangingPunct="1">
              <a:buFont typeface="Arial" pitchFamily="34" charset="0"/>
              <a:buNone/>
            </a:pPr>
            <a:endParaRPr lang="zh-CN" altLang="zh-CN">
              <a:solidFill>
                <a:srgbClr val="18D2A6"/>
              </a:solidFill>
              <a:latin typeface="宋体" pitchFamily="2" charset="-122"/>
              <a:sym typeface="宋体" pitchFamily="2" charset="-122"/>
            </a:endParaRPr>
          </a:p>
        </p:txBody>
      </p:sp>
      <p:sp>
        <p:nvSpPr>
          <p:cNvPr id="20" name="_14"/>
          <p:cNvSpPr txBox="1">
            <a:spLocks noChangeArrowheads="1"/>
          </p:cNvSpPr>
          <p:nvPr/>
        </p:nvSpPr>
        <p:spPr bwMode="auto">
          <a:xfrm>
            <a:off x="2591266" y="3227332"/>
            <a:ext cx="7180460" cy="642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zh-CN" altLang="en-US" sz="4800" dirty="0">
                <a:solidFill>
                  <a:srgbClr val="1983B7"/>
                </a:solidFill>
                <a:latin typeface="微软雅黑" pitchFamily="34" charset="-122"/>
                <a:ea typeface="微软雅黑" pitchFamily="34" charset="-122"/>
              </a:rPr>
              <a:t>Thank  you  </a:t>
            </a:r>
            <a:r>
              <a:rPr lang="zh-CN" altLang="en-US" sz="4800" dirty="0">
                <a:solidFill>
                  <a:schemeClr val="accent4"/>
                </a:solidFill>
                <a:latin typeface="微软雅黑" pitchFamily="34" charset="-122"/>
                <a:ea typeface="微软雅黑" pitchFamily="34" charset="-122"/>
              </a:rPr>
              <a:t>Guidance</a:t>
            </a:r>
            <a:r>
              <a:rPr lang="en-US" altLang="zh-CN" sz="4800" dirty="0">
                <a:solidFill>
                  <a:schemeClr val="accent4"/>
                </a:solidFill>
                <a:latin typeface="微软雅黑" pitchFamily="34" charset="-122"/>
                <a:ea typeface="微软雅黑" pitchFamily="34" charset="-122"/>
              </a:rPr>
              <a:t>!</a:t>
            </a:r>
            <a:endParaRPr lang="zh-CN" sz="4800" dirty="0">
              <a:solidFill>
                <a:schemeClr val="accent4"/>
              </a:solidFill>
              <a:latin typeface="微软雅黑" pitchFamily="34" charset="-122"/>
              <a:ea typeface="微软雅黑" pitchFamily="34" charset="-122"/>
            </a:endParaRPr>
          </a:p>
        </p:txBody>
      </p:sp>
      <p:grpSp>
        <p:nvGrpSpPr>
          <p:cNvPr id="21" name="Group 10"/>
          <p:cNvGrpSpPr/>
          <p:nvPr/>
        </p:nvGrpSpPr>
        <p:grpSpPr>
          <a:xfrm>
            <a:off x="6185528" y="4291602"/>
            <a:ext cx="2767508" cy="478600"/>
            <a:chOff x="4383584" y="10884560"/>
            <a:chExt cx="6126514" cy="1212098"/>
          </a:xfrm>
        </p:grpSpPr>
        <p:sp>
          <p:nvSpPr>
            <p:cNvPr id="22" name="Rectangle 11"/>
            <p:cNvSpPr/>
            <p:nvPr/>
          </p:nvSpPr>
          <p:spPr>
            <a:xfrm>
              <a:off x="4383584" y="10884560"/>
              <a:ext cx="6126514" cy="1212098"/>
            </a:xfrm>
            <a:prstGeom prst="rect">
              <a:avLst/>
            </a:prstGeom>
            <a:noFill/>
            <a:ln w="12700">
              <a:solidFill>
                <a:srgbClr val="1983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1983B7"/>
                </a:solidFill>
              </a:endParaRPr>
            </a:p>
          </p:txBody>
        </p:sp>
        <p:sp>
          <p:nvSpPr>
            <p:cNvPr id="23" name="TextBox 220"/>
            <p:cNvSpPr txBox="1"/>
            <p:nvPr/>
          </p:nvSpPr>
          <p:spPr>
            <a:xfrm>
              <a:off x="4579220" y="10984607"/>
              <a:ext cx="5735273" cy="1013315"/>
            </a:xfrm>
            <a:prstGeom prst="rect">
              <a:avLst/>
            </a:prstGeom>
            <a:noFill/>
          </p:spPr>
          <p:txBody>
            <a:bodyPr wrap="none" rtlCol="0">
              <a:spAutoFit/>
            </a:bodyPr>
            <a:lstStyle/>
            <a:p>
              <a:pPr algn="ctr"/>
              <a:r>
                <a:rPr lang="zh-CN" altLang="en-US" sz="2000" spc="300" dirty="0">
                  <a:solidFill>
                    <a:srgbClr val="1983B7"/>
                  </a:solidFill>
                  <a:latin typeface="微软雅黑" pitchFamily="34" charset="-122"/>
                  <a:ea typeface="微软雅黑" pitchFamily="34" charset="-122"/>
                  <a:cs typeface="Montserrat Semi" charset="0"/>
                </a:rPr>
                <a:t>Time</a:t>
              </a:r>
              <a:r>
                <a:rPr lang="en-US" altLang="zh-CN" sz="2000" spc="300" dirty="0">
                  <a:solidFill>
                    <a:srgbClr val="1983B7"/>
                  </a:solidFill>
                  <a:latin typeface="微软雅黑" pitchFamily="34" charset="-122"/>
                  <a:ea typeface="微软雅黑" pitchFamily="34" charset="-122"/>
                  <a:cs typeface="Montserrat Semi" charset="0"/>
                </a:rPr>
                <a:t>: 2019.09.09</a:t>
              </a:r>
              <a:endParaRPr lang="en-US" sz="2000" spc="300" dirty="0">
                <a:solidFill>
                  <a:srgbClr val="1983B7"/>
                </a:solidFill>
                <a:latin typeface="微软雅黑" pitchFamily="34" charset="-122"/>
                <a:ea typeface="微软雅黑" pitchFamily="34" charset="-122"/>
                <a:cs typeface="Montserrat Semi" charset="0"/>
              </a:endParaRPr>
            </a:p>
          </p:txBody>
        </p:sp>
      </p:grpSp>
      <p:grpSp>
        <p:nvGrpSpPr>
          <p:cNvPr id="38" name="Group 10"/>
          <p:cNvGrpSpPr/>
          <p:nvPr/>
        </p:nvGrpSpPr>
        <p:grpSpPr>
          <a:xfrm>
            <a:off x="3227175" y="4291861"/>
            <a:ext cx="2767508" cy="478600"/>
            <a:chOff x="4383584" y="10884560"/>
            <a:chExt cx="6126514" cy="1212098"/>
          </a:xfrm>
        </p:grpSpPr>
        <p:sp>
          <p:nvSpPr>
            <p:cNvPr id="39" name="Rectangle 11"/>
            <p:cNvSpPr/>
            <p:nvPr/>
          </p:nvSpPr>
          <p:spPr>
            <a:xfrm>
              <a:off x="4383584" y="10884560"/>
              <a:ext cx="6126514" cy="1212098"/>
            </a:xfrm>
            <a:prstGeom prst="rect">
              <a:avLst/>
            </a:prstGeom>
            <a:noFill/>
            <a:ln w="12700">
              <a:solidFill>
                <a:srgbClr val="1983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1983B7"/>
                </a:solidFill>
              </a:endParaRPr>
            </a:p>
          </p:txBody>
        </p:sp>
        <p:sp>
          <p:nvSpPr>
            <p:cNvPr id="40" name="TextBox 223"/>
            <p:cNvSpPr txBox="1"/>
            <p:nvPr/>
          </p:nvSpPr>
          <p:spPr>
            <a:xfrm>
              <a:off x="4497633" y="10983952"/>
              <a:ext cx="3412774" cy="1013315"/>
            </a:xfrm>
            <a:prstGeom prst="rect">
              <a:avLst/>
            </a:prstGeom>
            <a:noFill/>
          </p:spPr>
          <p:txBody>
            <a:bodyPr wrap="none" rtlCol="0">
              <a:spAutoFit/>
            </a:bodyPr>
            <a:lstStyle/>
            <a:p>
              <a:pPr algn="ctr"/>
              <a:r>
                <a:rPr lang="zh-CN" altLang="en-US" sz="2000" spc="300" dirty="0">
                  <a:solidFill>
                    <a:srgbClr val="1983B7"/>
                  </a:solidFill>
                  <a:latin typeface="微软雅黑" pitchFamily="34" charset="-122"/>
                  <a:ea typeface="微软雅黑" pitchFamily="34" charset="-122"/>
                  <a:cs typeface="Montserrat Semi" charset="0"/>
                </a:rPr>
                <a:t>Speaker</a:t>
              </a:r>
              <a:r>
                <a:rPr lang="en-US" altLang="zh-CN" sz="2000" spc="300" dirty="0">
                  <a:solidFill>
                    <a:srgbClr val="1983B7"/>
                  </a:solidFill>
                  <a:latin typeface="微软雅黑" pitchFamily="34" charset="-122"/>
                  <a:ea typeface="微软雅黑" pitchFamily="34" charset="-122"/>
                  <a:cs typeface="Montserrat Semi" charset="0"/>
                </a:rPr>
                <a:t>:</a:t>
              </a:r>
              <a:endParaRPr lang="en-US" sz="2000" spc="300" dirty="0">
                <a:solidFill>
                  <a:srgbClr val="1983B7"/>
                </a:solidFill>
                <a:latin typeface="微软雅黑" pitchFamily="34" charset="-122"/>
                <a:ea typeface="微软雅黑" pitchFamily="34" charset="-122"/>
                <a:cs typeface="Montserrat Semi" charset="0"/>
              </a:endParaRPr>
            </a:p>
          </p:txBody>
        </p:sp>
      </p:grpSp>
      <p:grpSp>
        <p:nvGrpSpPr>
          <p:cNvPr id="41" name="Group 38"/>
          <p:cNvGrpSpPr/>
          <p:nvPr/>
        </p:nvGrpSpPr>
        <p:grpSpPr>
          <a:xfrm>
            <a:off x="10287307" y="6347841"/>
            <a:ext cx="1575060" cy="160804"/>
            <a:chOff x="5548426" y="3343939"/>
            <a:chExt cx="833173" cy="85061"/>
          </a:xfrm>
          <a:solidFill>
            <a:srgbClr val="1983B7"/>
          </a:solidFill>
        </p:grpSpPr>
        <p:sp>
          <p:nvSpPr>
            <p:cNvPr id="42" name="Oval 31"/>
            <p:cNvSpPr/>
            <p:nvPr/>
          </p:nvSpPr>
          <p:spPr>
            <a:xfrm>
              <a:off x="5548426" y="3343939"/>
              <a:ext cx="85061" cy="850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8D2A6"/>
                </a:solidFill>
              </a:endParaRPr>
            </a:p>
          </p:txBody>
        </p:sp>
        <p:sp>
          <p:nvSpPr>
            <p:cNvPr id="43" name="Oval 32"/>
            <p:cNvSpPr/>
            <p:nvPr/>
          </p:nvSpPr>
          <p:spPr>
            <a:xfrm>
              <a:off x="5698049" y="3343939"/>
              <a:ext cx="85061" cy="850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8D2A6"/>
                </a:solidFill>
              </a:endParaRPr>
            </a:p>
          </p:txBody>
        </p:sp>
        <p:sp>
          <p:nvSpPr>
            <p:cNvPr id="44" name="Oval 33"/>
            <p:cNvSpPr/>
            <p:nvPr/>
          </p:nvSpPr>
          <p:spPr>
            <a:xfrm>
              <a:off x="5847671" y="3343939"/>
              <a:ext cx="85061" cy="850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8D2A6"/>
                </a:solidFill>
              </a:endParaRPr>
            </a:p>
          </p:txBody>
        </p:sp>
        <p:sp>
          <p:nvSpPr>
            <p:cNvPr id="45" name="Oval 34"/>
            <p:cNvSpPr/>
            <p:nvPr/>
          </p:nvSpPr>
          <p:spPr>
            <a:xfrm>
              <a:off x="5997294" y="3343939"/>
              <a:ext cx="85061" cy="850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8D2A6"/>
                </a:solidFill>
              </a:endParaRPr>
            </a:p>
          </p:txBody>
        </p:sp>
        <p:sp>
          <p:nvSpPr>
            <p:cNvPr id="46" name="Oval 35"/>
            <p:cNvSpPr/>
            <p:nvPr/>
          </p:nvSpPr>
          <p:spPr>
            <a:xfrm>
              <a:off x="6146917" y="3343939"/>
              <a:ext cx="85061" cy="850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8D2A6"/>
                </a:solidFill>
              </a:endParaRPr>
            </a:p>
          </p:txBody>
        </p:sp>
        <p:sp>
          <p:nvSpPr>
            <p:cNvPr id="47" name="Oval 36"/>
            <p:cNvSpPr/>
            <p:nvPr/>
          </p:nvSpPr>
          <p:spPr>
            <a:xfrm>
              <a:off x="6296538" y="3343939"/>
              <a:ext cx="85061" cy="850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8D2A6"/>
                </a:solidFill>
              </a:endParaRPr>
            </a:p>
          </p:txBody>
        </p:sp>
      </p:grpSp>
      <p:sp>
        <p:nvSpPr>
          <p:cNvPr id="48" name="文本框 283"/>
          <p:cNvSpPr txBox="1"/>
          <p:nvPr/>
        </p:nvSpPr>
        <p:spPr>
          <a:xfrm>
            <a:off x="4313037" y="1446867"/>
            <a:ext cx="3736920" cy="1908215"/>
          </a:xfrm>
          <a:prstGeom prst="rect">
            <a:avLst/>
          </a:prstGeom>
          <a:noFill/>
        </p:spPr>
        <p:txBody>
          <a:bodyPr wrap="none" rtlCol="0">
            <a:spAutoFit/>
          </a:bodyPr>
          <a:lstStyle/>
          <a:p>
            <a:pPr algn="ctr"/>
            <a:r>
              <a:rPr lang="en-US" altLang="zh-CN" sz="11800" dirty="0">
                <a:solidFill>
                  <a:srgbClr val="1983B7"/>
                </a:solidFill>
                <a:latin typeface="华文黑体-日" panose="02000000000000000000" pitchFamily="2" charset="-122"/>
                <a:ea typeface="华文黑体-日" panose="02000000000000000000" pitchFamily="2" charset="-122"/>
              </a:rPr>
              <a:t>2019</a:t>
            </a:r>
            <a:endParaRPr lang="zh-CN" altLang="en-US" sz="11800" dirty="0">
              <a:solidFill>
                <a:srgbClr val="1983B7"/>
              </a:solidFill>
              <a:latin typeface="华文黑体-日" panose="02000000000000000000" pitchFamily="2" charset="-122"/>
              <a:ea typeface="华文黑体-日"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1000">
        <p14:switch dir="r"/>
      </p:transition>
    </mc:Choice>
    <mc:Fallback xmlns:a14="http://schemas.microsoft.com/office/drawing/2010/main"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Effect transition="in" filter="fade">
                                      <p:cBhvr>
                                        <p:cTn id="9" dur="10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fltVal val="0"/>
                                          </p:val>
                                        </p:tav>
                                        <p:tav tm="100000">
                                          <p:val>
                                            <p:strVal val="#ppt_w"/>
                                          </p:val>
                                        </p:tav>
                                      </p:tavLst>
                                    </p:anim>
                                    <p:anim calcmode="lin" valueType="num">
                                      <p:cBhvr>
                                        <p:cTn id="13" dur="1000" fill="hold"/>
                                        <p:tgtEl>
                                          <p:spTgt spid="16"/>
                                        </p:tgtEl>
                                        <p:attrNameLst>
                                          <p:attrName>ppt_h</p:attrName>
                                        </p:attrNameLst>
                                      </p:cBhvr>
                                      <p:tavLst>
                                        <p:tav tm="0">
                                          <p:val>
                                            <p:fltVal val="0"/>
                                          </p:val>
                                        </p:tav>
                                        <p:tav tm="100000">
                                          <p:val>
                                            <p:strVal val="#ppt_h"/>
                                          </p:val>
                                        </p:tav>
                                      </p:tavLst>
                                    </p:anim>
                                    <p:animEffect transition="in" filter="fade">
                                      <p:cBhvr>
                                        <p:cTn id="14" dur="1000"/>
                                        <p:tgtEl>
                                          <p:spTgt spid="16"/>
                                        </p:tgtEl>
                                      </p:cBhvr>
                                    </p:animEffect>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ppt_x</p:attrName>
                                        </p:attrNameLst>
                                      </p:cBhvr>
                                      <p:tavLst>
                                        <p:tav tm="0">
                                          <p:val>
                                            <p:strVal val="0-#ppt_w/2"/>
                                          </p:val>
                                        </p:tav>
                                        <p:tav tm="100000">
                                          <p:val>
                                            <p:strVal val="#ppt_x"/>
                                          </p:val>
                                        </p:tav>
                                      </p:tavLst>
                                    </p:anim>
                                    <p:anim calcmode="lin" valueType="num">
                                      <p:cBhvr>
                                        <p:cTn id="19" dur="500" fill="hold"/>
                                        <p:tgtEl>
                                          <p:spTgt spid="19"/>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p:cBhvr>
                                        <p:cTn id="25" dur="500"/>
                                        <p:tgtEl>
                                          <p:spTgt spid="18"/>
                                        </p:tgtEl>
                                      </p:cBhvr>
                                    </p:animEffect>
                                  </p:childTnLst>
                                </p:cTn>
                              </p:par>
                            </p:childTnLst>
                          </p:cTn>
                        </p:par>
                        <p:par>
                          <p:cTn id="26" fill="hold">
                            <p:stCondLst>
                              <p:cond delay="2000"/>
                            </p:stCondLst>
                            <p:childTnLst>
                              <p:par>
                                <p:cTn id="27" presetID="56" presetClass="entr" presetSubtype="0" fill="hold" grpId="0" nodeType="afterEffect">
                                  <p:stCondLst>
                                    <p:cond delay="0"/>
                                  </p:stCondLst>
                                  <p:iterate type="lt">
                                    <p:tmPct val="10000"/>
                                  </p:iterate>
                                  <p:childTnLst>
                                    <p:set>
                                      <p:cBhvr>
                                        <p:cTn id="28" dur="1" fill="hold">
                                          <p:stCondLst>
                                            <p:cond delay="0"/>
                                          </p:stCondLst>
                                        </p:cTn>
                                        <p:tgtEl>
                                          <p:spTgt spid="20"/>
                                        </p:tgtEl>
                                        <p:attrNameLst>
                                          <p:attrName>style.visibility</p:attrName>
                                        </p:attrNameLst>
                                      </p:cBhvr>
                                      <p:to>
                                        <p:strVal val="visible"/>
                                      </p:to>
                                    </p:set>
                                    <p:anim by="(-#ppt_w*2)" calcmode="lin" valueType="num">
                                      <p:cBhvr rctx="PPT">
                                        <p:cTn id="29" dur="500" autoRev="1" fill="hold">
                                          <p:stCondLst>
                                            <p:cond delay="0"/>
                                          </p:stCondLst>
                                        </p:cTn>
                                        <p:tgtEl>
                                          <p:spTgt spid="20"/>
                                        </p:tgtEl>
                                        <p:attrNameLst>
                                          <p:attrName>ppt_w</p:attrName>
                                        </p:attrNameLst>
                                      </p:cBhvr>
                                    </p:anim>
                                    <p:anim by="(#ppt_w*0.50)" calcmode="lin" valueType="num">
                                      <p:cBhvr>
                                        <p:cTn id="30" dur="500" decel="50000" autoRev="1" fill="hold">
                                          <p:stCondLst>
                                            <p:cond delay="0"/>
                                          </p:stCondLst>
                                        </p:cTn>
                                        <p:tgtEl>
                                          <p:spTgt spid="20"/>
                                        </p:tgtEl>
                                        <p:attrNameLst>
                                          <p:attrName>ppt_x</p:attrName>
                                        </p:attrNameLst>
                                      </p:cBhvr>
                                    </p:anim>
                                    <p:anim from="(-#ppt_h/2)" to="(#ppt_y)" calcmode="lin" valueType="num">
                                      <p:cBhvr>
                                        <p:cTn id="31" dur="1000" fill="hold">
                                          <p:stCondLst>
                                            <p:cond delay="0"/>
                                          </p:stCondLst>
                                        </p:cTn>
                                        <p:tgtEl>
                                          <p:spTgt spid="20"/>
                                        </p:tgtEl>
                                        <p:attrNameLst>
                                          <p:attrName>ppt_y</p:attrName>
                                        </p:attrNameLst>
                                      </p:cBhvr>
                                    </p:anim>
                                    <p:animRot by="21600000">
                                      <p:cBhvr>
                                        <p:cTn id="32" dur="1000" fill="hold">
                                          <p:stCondLst>
                                            <p:cond delay="0"/>
                                          </p:stCondLst>
                                        </p:cTn>
                                        <p:tgtEl>
                                          <p:spTgt spid="20"/>
                                        </p:tgtEl>
                                        <p:attrNameLst>
                                          <p:attrName>r</p:attrName>
                                        </p:attrNameLst>
                                      </p:cBhvr>
                                    </p:animRot>
                                  </p:childTnLst>
                                </p:cTn>
                              </p:par>
                            </p:childTnLst>
                          </p:cTn>
                        </p:par>
                        <p:par>
                          <p:cTn id="33" fill="hold">
                            <p:stCondLst>
                              <p:cond delay="4600"/>
                            </p:stCondLst>
                            <p:childTnLst>
                              <p:par>
                                <p:cTn id="34" presetID="42" presetClass="entr" presetSubtype="0" fill="hold"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anim calcmode="lin" valueType="num">
                                      <p:cBhvr>
                                        <p:cTn id="37" dur="500" fill="hold"/>
                                        <p:tgtEl>
                                          <p:spTgt spid="38"/>
                                        </p:tgtEl>
                                        <p:attrNameLst>
                                          <p:attrName>ppt_x</p:attrName>
                                        </p:attrNameLst>
                                      </p:cBhvr>
                                      <p:tavLst>
                                        <p:tav tm="0">
                                          <p:val>
                                            <p:strVal val="#ppt_x"/>
                                          </p:val>
                                        </p:tav>
                                        <p:tav tm="100000">
                                          <p:val>
                                            <p:strVal val="#ppt_x"/>
                                          </p:val>
                                        </p:tav>
                                      </p:tavLst>
                                    </p:anim>
                                    <p:anim calcmode="lin" valueType="num">
                                      <p:cBhvr>
                                        <p:cTn id="38" dur="500" fill="hold"/>
                                        <p:tgtEl>
                                          <p:spTgt spid="3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50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1000"/>
                                        <p:tgtEl>
                                          <p:spTgt spid="48"/>
                                        </p:tgtEl>
                                      </p:cBhvr>
                                    </p:animEffect>
                                    <p:anim calcmode="lin" valueType="num">
                                      <p:cBhvr>
                                        <p:cTn id="42" dur="1000" fill="hold"/>
                                        <p:tgtEl>
                                          <p:spTgt spid="48"/>
                                        </p:tgtEl>
                                        <p:attrNameLst>
                                          <p:attrName>ppt_x</p:attrName>
                                        </p:attrNameLst>
                                      </p:cBhvr>
                                      <p:tavLst>
                                        <p:tav tm="0">
                                          <p:val>
                                            <p:strVal val="#ppt_x"/>
                                          </p:val>
                                        </p:tav>
                                        <p:tav tm="100000">
                                          <p:val>
                                            <p:strVal val="#ppt_x"/>
                                          </p:val>
                                        </p:tav>
                                      </p:tavLst>
                                    </p:anim>
                                    <p:anim calcmode="lin" valueType="num">
                                      <p:cBhvr>
                                        <p:cTn id="43" dur="1000" fill="hold"/>
                                        <p:tgtEl>
                                          <p:spTgt spid="48"/>
                                        </p:tgtEl>
                                        <p:attrNameLst>
                                          <p:attrName>ppt_y</p:attrName>
                                        </p:attrNameLst>
                                      </p:cBhvr>
                                      <p:tavLst>
                                        <p:tav tm="0">
                                          <p:val>
                                            <p:strVal val="#ppt_y+.1"/>
                                          </p:val>
                                        </p:tav>
                                        <p:tav tm="100000">
                                          <p:val>
                                            <p:strVal val="#ppt_y"/>
                                          </p:val>
                                        </p:tav>
                                      </p:tavLst>
                                    </p:anim>
                                  </p:childTnLst>
                                </p:cTn>
                              </p:par>
                            </p:childTnLst>
                          </p:cTn>
                        </p:par>
                        <p:par>
                          <p:cTn id="44" fill="hold">
                            <p:stCondLst>
                              <p:cond delay="6100"/>
                            </p:stCondLst>
                            <p:childTnLst>
                              <p:par>
                                <p:cTn id="45" presetID="42" presetClass="entr" presetSubtype="0"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anim calcmode="lin" valueType="num">
                                      <p:cBhvr>
                                        <p:cTn id="48" dur="500" fill="hold"/>
                                        <p:tgtEl>
                                          <p:spTgt spid="21"/>
                                        </p:tgtEl>
                                        <p:attrNameLst>
                                          <p:attrName>ppt_x</p:attrName>
                                        </p:attrNameLst>
                                      </p:cBhvr>
                                      <p:tavLst>
                                        <p:tav tm="0">
                                          <p:val>
                                            <p:strVal val="#ppt_x"/>
                                          </p:val>
                                        </p:tav>
                                        <p:tav tm="100000">
                                          <p:val>
                                            <p:strVal val="#ppt_x"/>
                                          </p:val>
                                        </p:tav>
                                      </p:tavLst>
                                    </p:anim>
                                    <p:anim calcmode="lin" valueType="num">
                                      <p:cBhvr>
                                        <p:cTn id="49" dur="500" fill="hold"/>
                                        <p:tgtEl>
                                          <p:spTgt spid="21"/>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750"/>
                                        <p:tgtEl>
                                          <p:spTgt spid="41"/>
                                        </p:tgtEl>
                                      </p:cBhvr>
                                    </p:animEffect>
                                    <p:anim calcmode="lin" valueType="num">
                                      <p:cBhvr>
                                        <p:cTn id="53" dur="750" fill="hold"/>
                                        <p:tgtEl>
                                          <p:spTgt spid="41"/>
                                        </p:tgtEl>
                                        <p:attrNameLst>
                                          <p:attrName>ppt_x</p:attrName>
                                        </p:attrNameLst>
                                      </p:cBhvr>
                                      <p:tavLst>
                                        <p:tav tm="0">
                                          <p:val>
                                            <p:strVal val="#ppt_x"/>
                                          </p:val>
                                        </p:tav>
                                        <p:tav tm="100000">
                                          <p:val>
                                            <p:strVal val="#ppt_x"/>
                                          </p:val>
                                        </p:tav>
                                      </p:tavLst>
                                    </p:anim>
                                    <p:anim calcmode="lin" valueType="num">
                                      <p:cBhvr>
                                        <p:cTn id="54" dur="75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utoUpdateAnimBg="0"/>
      <p:bldP spid="19" grpId="0" bldLvl="0" animBg="1" autoUpdateAnimBg="0"/>
      <p:bldP spid="20" grpId="0"/>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877" y="-733144"/>
            <a:ext cx="6352765" cy="4361716"/>
          </a:xfrm>
          <a:prstGeom prst="rect">
            <a:avLst/>
          </a:prstGeom>
        </p:spPr>
      </p:pic>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1121837" y="3120734"/>
            <a:ext cx="6352765" cy="4361716"/>
          </a:xfrm>
          <a:prstGeom prst="rect">
            <a:avLst/>
          </a:prstGeom>
        </p:spPr>
      </p:pic>
      <p:grpSp>
        <p:nvGrpSpPr>
          <p:cNvPr id="19" name="组合 18"/>
          <p:cNvGrpSpPr/>
          <p:nvPr/>
        </p:nvGrpSpPr>
        <p:grpSpPr>
          <a:xfrm>
            <a:off x="2922393" y="1849701"/>
            <a:ext cx="6666032" cy="2806989"/>
            <a:chOff x="3238500" y="1570542"/>
            <a:chExt cx="5715000" cy="2406520"/>
          </a:xfrm>
        </p:grpSpPr>
        <p:sp>
          <p:nvSpPr>
            <p:cNvPr id="20" name="文本框 283"/>
            <p:cNvSpPr txBox="1"/>
            <p:nvPr/>
          </p:nvSpPr>
          <p:spPr>
            <a:xfrm>
              <a:off x="3365593" y="3041689"/>
              <a:ext cx="5446426" cy="659666"/>
            </a:xfrm>
            <a:prstGeom prst="rect">
              <a:avLst/>
            </a:prstGeom>
            <a:noFill/>
          </p:spPr>
          <p:txBody>
            <a:bodyPr wrap="square" rtlCol="0">
              <a:spAutoFit/>
            </a:bodyPr>
            <a:lstStyle/>
            <a:p>
              <a:pPr algn="ctr"/>
              <a:r>
                <a:rPr lang="zh-CN" altLang="en-US" sz="4400" dirty="0">
                  <a:solidFill>
                    <a:srgbClr val="1983B7"/>
                  </a:solidFill>
                  <a:latin typeface="微软雅黑" pitchFamily="34" charset="-122"/>
                  <a:ea typeface="微软雅黑" pitchFamily="34" charset="-122"/>
                </a:rPr>
                <a:t>Click to add your title</a:t>
              </a:r>
            </a:p>
          </p:txBody>
        </p:sp>
        <p:grpSp>
          <p:nvGrpSpPr>
            <p:cNvPr id="21" name="组合 20"/>
            <p:cNvGrpSpPr/>
            <p:nvPr/>
          </p:nvGrpSpPr>
          <p:grpSpPr>
            <a:xfrm>
              <a:off x="3238500" y="2919354"/>
              <a:ext cx="5715000" cy="1057708"/>
              <a:chOff x="3200400" y="2919354"/>
              <a:chExt cx="5715000" cy="1057708"/>
            </a:xfrm>
          </p:grpSpPr>
          <p:cxnSp>
            <p:nvCxnSpPr>
              <p:cNvPr id="23" name="直接连接符 22"/>
              <p:cNvCxnSpPr/>
              <p:nvPr/>
            </p:nvCxnSpPr>
            <p:spPr>
              <a:xfrm>
                <a:off x="3200400" y="2919354"/>
                <a:ext cx="5715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3200400" y="3977062"/>
                <a:ext cx="5715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文本框 283"/>
            <p:cNvSpPr txBox="1"/>
            <p:nvPr/>
          </p:nvSpPr>
          <p:spPr>
            <a:xfrm>
              <a:off x="5508717" y="1570542"/>
              <a:ext cx="1180120" cy="1029079"/>
            </a:xfrm>
            <a:prstGeom prst="rect">
              <a:avLst/>
            </a:prstGeom>
            <a:solidFill>
              <a:srgbClr val="1983B7"/>
            </a:solidFill>
          </p:spPr>
          <p:txBody>
            <a:bodyPr wrap="square" rtlCol="0">
              <a:spAutoFit/>
            </a:bodyPr>
            <a:lstStyle/>
            <a:p>
              <a:pPr algn="ctr"/>
              <a:r>
                <a:rPr lang="en-US" altLang="zh-CN" sz="7200" dirty="0">
                  <a:solidFill>
                    <a:schemeClr val="bg1"/>
                  </a:solidFill>
                  <a:latin typeface="微软雅黑" pitchFamily="34" charset="-122"/>
                  <a:ea typeface="微软雅黑" pitchFamily="34" charset="-122"/>
                </a:rPr>
                <a:t>01</a:t>
              </a:r>
              <a:endParaRPr lang="zh-CN" altLang="en-US" sz="3600" dirty="0">
                <a:solidFill>
                  <a:schemeClr val="bg1"/>
                </a:solidFill>
                <a:latin typeface="微软雅黑" pitchFamily="34" charset="-122"/>
                <a:ea typeface="微软雅黑"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1000">
        <p14:switch dir="r"/>
      </p:transition>
    </mc:Choice>
    <mc:Fallback xmlns:a14="http://schemas.microsoft.com/office/drawing/2010/main"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Effect transition="in" filter="fade">
                                      <p:cBhvr>
                                        <p:cTn id="9" dur="1000"/>
                                        <p:tgtEl>
                                          <p:spTgt spid="18"/>
                                        </p:tgtEl>
                                      </p:cBhvr>
                                    </p:animEffect>
                                  </p:childTnLst>
                                </p:cTn>
                              </p:par>
                              <p:par>
                                <p:cTn id="10" presetID="53"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fltVal val="0"/>
                                          </p:val>
                                        </p:tav>
                                        <p:tav tm="100000">
                                          <p:val>
                                            <p:strVal val="#ppt_w"/>
                                          </p:val>
                                        </p:tav>
                                      </p:tavLst>
                                    </p:anim>
                                    <p:anim calcmode="lin" valueType="num">
                                      <p:cBhvr>
                                        <p:cTn id="13" dur="1000" fill="hold"/>
                                        <p:tgtEl>
                                          <p:spTgt spid="17"/>
                                        </p:tgtEl>
                                        <p:attrNameLst>
                                          <p:attrName>ppt_h</p:attrName>
                                        </p:attrNameLst>
                                      </p:cBhvr>
                                      <p:tavLst>
                                        <p:tav tm="0">
                                          <p:val>
                                            <p:fltVal val="0"/>
                                          </p:val>
                                        </p:tav>
                                        <p:tav tm="100000">
                                          <p:val>
                                            <p:strVal val="#ppt_h"/>
                                          </p:val>
                                        </p:tav>
                                      </p:tavLst>
                                    </p:anim>
                                    <p:animEffect transition="in" filter="fade">
                                      <p:cBhvr>
                                        <p:cTn id="14" dur="1000"/>
                                        <p:tgtEl>
                                          <p:spTgt spid="17"/>
                                        </p:tgtEl>
                                      </p:cBhvr>
                                    </p:animEffect>
                                  </p:childTnLst>
                                </p:cTn>
                              </p:par>
                            </p:childTnLst>
                          </p:cTn>
                        </p:par>
                        <p:par>
                          <p:cTn id="15" fill="hold">
                            <p:stCondLst>
                              <p:cond delay="1000"/>
                            </p:stCondLst>
                            <p:childTnLst>
                              <p:par>
                                <p:cTn id="16" presetID="12" presetClass="entr" presetSubtype="4"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p:tgtEl>
                                          <p:spTgt spid="19"/>
                                        </p:tgtEl>
                                        <p:attrNameLst>
                                          <p:attrName>ppt_y</p:attrName>
                                        </p:attrNameLst>
                                      </p:cBhvr>
                                      <p:tavLst>
                                        <p:tav tm="0">
                                          <p:val>
                                            <p:strVal val="#ppt_y+#ppt_h*1.125000"/>
                                          </p:val>
                                        </p:tav>
                                        <p:tav tm="100000">
                                          <p:val>
                                            <p:strVal val="#ppt_y"/>
                                          </p:val>
                                        </p:tav>
                                      </p:tavLst>
                                    </p:anim>
                                    <p:animEffect transition="in" filter="wipe(up)">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0313" y="1212209"/>
            <a:ext cx="5275385"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4570" y="453580"/>
            <a:ext cx="3589444" cy="584775"/>
          </a:xfrm>
          <a:prstGeom prst="rect">
            <a:avLst/>
          </a:prstGeom>
          <a:noFill/>
        </p:spPr>
        <p:txBody>
          <a:bodyPr wrap="none" rtlCol="0">
            <a:spAutoFit/>
          </a:bodyPr>
          <a:lstStyle/>
          <a:p>
            <a:pPr algn="ctr"/>
            <a:r>
              <a:rPr lang="zh-CN" altLang="en-US" sz="3200" dirty="0">
                <a:solidFill>
                  <a:schemeClr val="bg1">
                    <a:lumMod val="50000"/>
                  </a:schemeClr>
                </a:solidFill>
                <a:latin typeface="微软雅黑" pitchFamily="34" charset="-122"/>
                <a:ea typeface="微软雅黑" pitchFamily="34" charset="-122"/>
              </a:rPr>
              <a:t>Add title text content </a:t>
            </a:r>
          </a:p>
        </p:txBody>
      </p:sp>
      <p:grpSp>
        <p:nvGrpSpPr>
          <p:cNvPr id="4" name="组合 3"/>
          <p:cNvGrpSpPr/>
          <p:nvPr/>
        </p:nvGrpSpPr>
        <p:grpSpPr>
          <a:xfrm>
            <a:off x="0" y="3976000"/>
            <a:ext cx="12194000" cy="2906176"/>
            <a:chOff x="0" y="3613087"/>
            <a:chExt cx="9144000" cy="2179274"/>
          </a:xfrm>
        </p:grpSpPr>
        <p:sp>
          <p:nvSpPr>
            <p:cNvPr id="5" name="矩形 4"/>
            <p:cNvSpPr/>
            <p:nvPr/>
          </p:nvSpPr>
          <p:spPr>
            <a:xfrm>
              <a:off x="0" y="4985538"/>
              <a:ext cx="9144000" cy="806823"/>
            </a:xfrm>
            <a:prstGeom prst="rect">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bg1">
                    <a:lumMod val="50000"/>
                  </a:schemeClr>
                </a:solidFill>
              </a:endParaRPr>
            </a:p>
          </p:txBody>
        </p:sp>
        <p:sp>
          <p:nvSpPr>
            <p:cNvPr id="6" name="文本框 14"/>
            <p:cNvSpPr txBox="1"/>
            <p:nvPr/>
          </p:nvSpPr>
          <p:spPr>
            <a:xfrm>
              <a:off x="757391" y="5080852"/>
              <a:ext cx="7100174" cy="527799"/>
            </a:xfrm>
            <a:prstGeom prst="rect">
              <a:avLst/>
            </a:prstGeom>
            <a:noFill/>
          </p:spPr>
          <p:txBody>
            <a:bodyPr wrap="square" rtlCol="0">
              <a:spAutoFit/>
            </a:bodyPr>
            <a:lstStyle/>
            <a:p>
              <a:pPr>
                <a:lnSpc>
                  <a:spcPct val="150000"/>
                </a:lnSpc>
              </a:pPr>
              <a:r>
                <a:rPr lang="en-US" altLang="zh-CN" sz="1400" i="1" dirty="0" err="1">
                  <a:solidFill>
                    <a:schemeClr val="bg1"/>
                  </a:solidFill>
                  <a:latin typeface="冬青黑体简体中文 W3" panose="020B0300000000000000" pitchFamily="34" charset="-122"/>
                  <a:ea typeface="冬青黑体简体中文 W3" panose="020B0300000000000000" pitchFamily="34" charset="-122"/>
                </a:rPr>
                <a:t>Lorem</a:t>
              </a:r>
              <a:r>
                <a:rPr lang="en-US" altLang="zh-CN" sz="1400" i="1" dirty="0">
                  <a:solidFill>
                    <a:schemeClr val="bg1"/>
                  </a:solidFill>
                  <a:latin typeface="冬青黑体简体中文 W3" panose="020B0300000000000000" pitchFamily="34" charset="-122"/>
                  <a:ea typeface="冬青黑体简体中文 W3" panose="020B0300000000000000" pitchFamily="34" charset="-122"/>
                </a:rPr>
                <a:t> </a:t>
              </a:r>
              <a:r>
                <a:rPr lang="en-US" altLang="zh-CN" sz="1400" i="1" dirty="0" err="1">
                  <a:solidFill>
                    <a:schemeClr val="bg1"/>
                  </a:solidFill>
                  <a:latin typeface="冬青黑体简体中文 W3" panose="020B0300000000000000" pitchFamily="34" charset="-122"/>
                  <a:ea typeface="冬青黑体简体中文 W3" panose="020B0300000000000000" pitchFamily="34" charset="-122"/>
                </a:rPr>
                <a:t>Ipsum</a:t>
              </a:r>
              <a:r>
                <a:rPr lang="en-US" altLang="zh-CN" sz="1400" i="1" dirty="0">
                  <a:solidFill>
                    <a:schemeClr val="bg1"/>
                  </a:solidFill>
                  <a:latin typeface="冬青黑体简体中文 W3" panose="020B0300000000000000" pitchFamily="34" charset="-122"/>
                  <a:ea typeface="冬青黑体简体中文 W3" panose="020B0300000000000000" pitchFamily="34" charset="-122"/>
                </a:rPr>
                <a:t> Dolor sit </a:t>
              </a:r>
              <a:r>
                <a:rPr lang="en-US" altLang="zh-CN" sz="1400" i="1" dirty="0" err="1">
                  <a:solidFill>
                    <a:schemeClr val="bg1"/>
                  </a:solidFill>
                  <a:latin typeface="冬青黑体简体中文 W3" panose="020B0300000000000000" pitchFamily="34" charset="-122"/>
                  <a:ea typeface="冬青黑体简体中文 W3" panose="020B0300000000000000" pitchFamily="34" charset="-122"/>
                </a:rPr>
                <a:t>Amet</a:t>
              </a:r>
              <a:r>
                <a:rPr lang="en-US" altLang="zh-CN" sz="1400" i="1" dirty="0">
                  <a:solidFill>
                    <a:schemeClr val="bg1"/>
                  </a:solidFill>
                  <a:latin typeface="冬青黑体简体中文 W3" panose="020B0300000000000000" pitchFamily="34" charset="-122"/>
                  <a:ea typeface="冬青黑体简体中文 W3" panose="020B0300000000000000" pitchFamily="34" charset="-122"/>
                </a:rPr>
                <a:t>, </a:t>
              </a:r>
              <a:r>
                <a:rPr lang="en-US" altLang="zh-CN" sz="1400" i="1" dirty="0" err="1">
                  <a:solidFill>
                    <a:schemeClr val="bg1"/>
                  </a:solidFill>
                  <a:latin typeface="冬青黑体简体中文 W3" panose="020B0300000000000000" pitchFamily="34" charset="-122"/>
                  <a:ea typeface="冬青黑体简体中文 W3" panose="020B0300000000000000" pitchFamily="34" charset="-122"/>
                </a:rPr>
                <a:t>Consectetur</a:t>
              </a:r>
              <a:r>
                <a:rPr lang="en-US" altLang="zh-CN" sz="1400" i="1" dirty="0">
                  <a:solidFill>
                    <a:schemeClr val="bg1"/>
                  </a:solidFill>
                  <a:latin typeface="冬青黑体简体中文 W3" panose="020B0300000000000000" pitchFamily="34" charset="-122"/>
                  <a:ea typeface="冬青黑体简体中文 W3" panose="020B0300000000000000" pitchFamily="34" charset="-122"/>
                </a:rPr>
                <a:t> </a:t>
              </a:r>
              <a:r>
                <a:rPr lang="en-US" altLang="zh-CN" sz="1400" i="1" dirty="0" err="1">
                  <a:solidFill>
                    <a:schemeClr val="bg1"/>
                  </a:solidFill>
                  <a:latin typeface="冬青黑体简体中文 W3" panose="020B0300000000000000" pitchFamily="34" charset="-122"/>
                  <a:ea typeface="冬青黑体简体中文 W3" panose="020B0300000000000000" pitchFamily="34" charset="-122"/>
                </a:rPr>
                <a:t>Adipisicing</a:t>
              </a:r>
              <a:r>
                <a:rPr lang="en-US" altLang="zh-CN" sz="1400" i="1" dirty="0">
                  <a:solidFill>
                    <a:schemeClr val="bg1"/>
                  </a:solidFill>
                  <a:latin typeface="冬青黑体简体中文 W3" panose="020B0300000000000000" pitchFamily="34" charset="-122"/>
                  <a:ea typeface="冬青黑体简体中文 W3" panose="020B0300000000000000" pitchFamily="34" charset="-122"/>
                </a:rPr>
                <a:t> </a:t>
              </a:r>
              <a:r>
                <a:rPr lang="en-US" altLang="zh-CN" sz="1400" i="1" dirty="0" err="1">
                  <a:solidFill>
                    <a:schemeClr val="bg1"/>
                  </a:solidFill>
                  <a:latin typeface="冬青黑体简体中文 W3" panose="020B0300000000000000" pitchFamily="34" charset="-122"/>
                  <a:ea typeface="冬青黑体简体中文 W3" panose="020B0300000000000000" pitchFamily="34" charset="-122"/>
                </a:rPr>
                <a:t>Elit</a:t>
              </a:r>
              <a:r>
                <a:rPr lang="en-US" altLang="zh-CN" sz="1400" i="1" dirty="0">
                  <a:solidFill>
                    <a:schemeClr val="bg1"/>
                  </a:solidFill>
                  <a:latin typeface="冬青黑体简体中文 W3" panose="020B0300000000000000" pitchFamily="34" charset="-122"/>
                  <a:ea typeface="冬青黑体简体中文 W3" panose="020B0300000000000000" pitchFamily="34" charset="-122"/>
                </a:rPr>
                <a:t>, </a:t>
              </a:r>
              <a:r>
                <a:rPr lang="en-US" altLang="zh-CN" sz="1400" i="1" dirty="0" err="1">
                  <a:solidFill>
                    <a:schemeClr val="bg1"/>
                  </a:solidFill>
                  <a:latin typeface="冬青黑体简体中文 W3" panose="020B0300000000000000" pitchFamily="34" charset="-122"/>
                  <a:ea typeface="冬青黑体简体中文 W3" panose="020B0300000000000000" pitchFamily="34" charset="-122"/>
                </a:rPr>
                <a:t>Sed</a:t>
              </a:r>
              <a:r>
                <a:rPr lang="en-US" altLang="zh-CN" sz="1400" i="1" dirty="0">
                  <a:solidFill>
                    <a:schemeClr val="bg1"/>
                  </a:solidFill>
                  <a:latin typeface="冬青黑体简体中文 W3" panose="020B0300000000000000" pitchFamily="34" charset="-122"/>
                  <a:ea typeface="冬青黑体简体中文 W3" panose="020B0300000000000000" pitchFamily="34" charset="-122"/>
                </a:rPr>
                <a:t> Do </a:t>
              </a:r>
              <a:r>
                <a:rPr lang="en-US" altLang="zh-CN" sz="1400" i="1" dirty="0" err="1">
                  <a:solidFill>
                    <a:schemeClr val="bg1"/>
                  </a:solidFill>
                  <a:latin typeface="冬青黑体简体中文 W3" panose="020B0300000000000000" pitchFamily="34" charset="-122"/>
                  <a:ea typeface="冬青黑体简体中文 W3" panose="020B0300000000000000" pitchFamily="34" charset="-122"/>
                </a:rPr>
                <a:t>Eiusmod</a:t>
              </a:r>
              <a:r>
                <a:rPr lang="en-US" altLang="zh-CN" sz="1400" i="1" dirty="0">
                  <a:solidFill>
                    <a:schemeClr val="bg1"/>
                  </a:solidFill>
                  <a:latin typeface="冬青黑体简体中文 W3" panose="020B0300000000000000" pitchFamily="34" charset="-122"/>
                  <a:ea typeface="冬青黑体简体中文 W3" panose="020B0300000000000000" pitchFamily="34" charset="-122"/>
                </a:rPr>
                <a:t> </a:t>
              </a:r>
              <a:r>
                <a:rPr lang="en-US" altLang="zh-CN" sz="1400" i="1" dirty="0" err="1">
                  <a:solidFill>
                    <a:schemeClr val="bg1"/>
                  </a:solidFill>
                  <a:latin typeface="冬青黑体简体中文 W3" panose="020B0300000000000000" pitchFamily="34" charset="-122"/>
                  <a:ea typeface="冬青黑体简体中文 W3" panose="020B0300000000000000" pitchFamily="34" charset="-122"/>
                </a:rPr>
                <a:t>Tempor</a:t>
              </a:r>
              <a:r>
                <a:rPr lang="en-US" altLang="zh-CN" sz="1400" i="1" dirty="0">
                  <a:solidFill>
                    <a:schemeClr val="bg1"/>
                  </a:solidFill>
                  <a:latin typeface="冬青黑体简体中文 W3" panose="020B0300000000000000" pitchFamily="34" charset="-122"/>
                  <a:ea typeface="冬青黑体简体中文 W3" panose="020B0300000000000000" pitchFamily="34" charset="-122"/>
                </a:rPr>
                <a:t> </a:t>
              </a:r>
              <a:r>
                <a:rPr lang="en-US" altLang="zh-CN" sz="1400" i="1" dirty="0" err="1">
                  <a:solidFill>
                    <a:schemeClr val="bg1"/>
                  </a:solidFill>
                  <a:latin typeface="冬青黑体简体中文 W3" panose="020B0300000000000000" pitchFamily="34" charset="-122"/>
                  <a:ea typeface="冬青黑体简体中文 W3" panose="020B0300000000000000" pitchFamily="34" charset="-122"/>
                </a:rPr>
                <a:t>Incididunt</a:t>
              </a:r>
              <a:r>
                <a:rPr lang="en-US" altLang="zh-CN" sz="1400" i="1" dirty="0">
                  <a:solidFill>
                    <a:schemeClr val="bg1"/>
                  </a:solidFill>
                  <a:latin typeface="冬青黑体简体中文 W3" panose="020B0300000000000000" pitchFamily="34" charset="-122"/>
                  <a:ea typeface="冬青黑体简体中文 W3" panose="020B0300000000000000" pitchFamily="34" charset="-122"/>
                </a:rPr>
                <a:t> </a:t>
              </a:r>
              <a:r>
                <a:rPr lang="en-US" altLang="zh-CN" sz="1400" i="1" dirty="0" err="1">
                  <a:solidFill>
                    <a:schemeClr val="bg1"/>
                  </a:solidFill>
                  <a:latin typeface="冬青黑体简体中文 W3" panose="020B0300000000000000" pitchFamily="34" charset="-122"/>
                  <a:ea typeface="冬青黑体简体中文 W3" panose="020B0300000000000000" pitchFamily="34" charset="-122"/>
                </a:rPr>
                <a:t>Ut</a:t>
              </a:r>
              <a:r>
                <a:rPr lang="en-US" altLang="zh-CN" sz="1400" i="1" dirty="0">
                  <a:solidFill>
                    <a:schemeClr val="bg1"/>
                  </a:solidFill>
                  <a:latin typeface="冬青黑体简体中文 W3" panose="020B0300000000000000" pitchFamily="34" charset="-122"/>
                  <a:ea typeface="冬青黑体简体中文 W3" panose="020B0300000000000000" pitchFamily="34" charset="-122"/>
                </a:rPr>
                <a:t> </a:t>
              </a:r>
              <a:r>
                <a:rPr lang="en-US" altLang="zh-CN" sz="1400" i="1" dirty="0" err="1">
                  <a:solidFill>
                    <a:schemeClr val="bg1"/>
                  </a:solidFill>
                  <a:latin typeface="冬青黑体简体中文 W3" panose="020B0300000000000000" pitchFamily="34" charset="-122"/>
                  <a:ea typeface="冬青黑体简体中文 W3" panose="020B0300000000000000" pitchFamily="34" charset="-122"/>
                </a:rPr>
                <a:t>Labore</a:t>
              </a:r>
              <a:r>
                <a:rPr lang="en-US" altLang="zh-CN" sz="1400" i="1" dirty="0">
                  <a:solidFill>
                    <a:schemeClr val="bg1"/>
                  </a:solidFill>
                  <a:latin typeface="冬青黑体简体中文 W3" panose="020B0300000000000000" pitchFamily="34" charset="-122"/>
                  <a:ea typeface="冬青黑体简体中文 W3" panose="020B0300000000000000" pitchFamily="34" charset="-122"/>
                </a:rPr>
                <a:t> Et </a:t>
              </a:r>
              <a:r>
                <a:rPr lang="en-US" altLang="zh-CN" sz="1400" i="1" dirty="0" err="1">
                  <a:solidFill>
                    <a:schemeClr val="bg1"/>
                  </a:solidFill>
                  <a:latin typeface="冬青黑体简体中文 W3" panose="020B0300000000000000" pitchFamily="34" charset="-122"/>
                  <a:ea typeface="冬青黑体简体中文 W3" panose="020B0300000000000000" pitchFamily="34" charset="-122"/>
                </a:rPr>
                <a:t>Dolore</a:t>
              </a:r>
              <a:r>
                <a:rPr lang="en-US" altLang="zh-CN" sz="1400" i="1" dirty="0">
                  <a:solidFill>
                    <a:schemeClr val="bg1"/>
                  </a:solidFill>
                  <a:latin typeface="冬青黑体简体中文 W3" panose="020B0300000000000000" pitchFamily="34" charset="-122"/>
                  <a:ea typeface="冬青黑体简体中文 W3" panose="020B0300000000000000" pitchFamily="34" charset="-122"/>
                </a:rPr>
                <a:t> Magna </a:t>
              </a:r>
              <a:r>
                <a:rPr lang="en-US" altLang="zh-CN" sz="1400" i="1" dirty="0" err="1">
                  <a:solidFill>
                    <a:schemeClr val="bg1"/>
                  </a:solidFill>
                  <a:latin typeface="冬青黑体简体中文 W3" panose="020B0300000000000000" pitchFamily="34" charset="-122"/>
                  <a:ea typeface="冬青黑体简体中文 W3" panose="020B0300000000000000" pitchFamily="34" charset="-122"/>
                </a:rPr>
                <a:t>Aliqua</a:t>
              </a:r>
              <a:r>
                <a:rPr lang="en-US" altLang="zh-CN" sz="1400" i="1" dirty="0">
                  <a:solidFill>
                    <a:schemeClr val="bg1"/>
                  </a:solidFill>
                  <a:latin typeface="冬青黑体简体中文 W3" panose="020B0300000000000000" pitchFamily="34" charset="-122"/>
                  <a:ea typeface="冬青黑体简体中文 W3" panose="020B0300000000000000" pitchFamily="34" charset="-122"/>
                </a:rPr>
                <a:t>. </a:t>
              </a:r>
              <a:endParaRPr lang="zh-CN" altLang="en-US" sz="1400" dirty="0">
                <a:solidFill>
                  <a:schemeClr val="bg1"/>
                </a:solidFill>
              </a:endParaRPr>
            </a:p>
          </p:txBody>
        </p:sp>
        <p:sp>
          <p:nvSpPr>
            <p:cNvPr id="10" name="矩形 9"/>
            <p:cNvSpPr/>
            <p:nvPr/>
          </p:nvSpPr>
          <p:spPr>
            <a:xfrm>
              <a:off x="757391" y="4105852"/>
              <a:ext cx="2334282" cy="614490"/>
            </a:xfrm>
            <a:prstGeom prst="rect">
              <a:avLst/>
            </a:prstGeom>
          </p:spPr>
          <p:txBody>
            <a:bodyPr wrap="square">
              <a:spAutoFit/>
            </a:bodyPr>
            <a:lstStyle/>
            <a:p>
              <a:pPr>
                <a:lnSpc>
                  <a:spcPct val="150000"/>
                </a:lnSpc>
              </a:pPr>
              <a:r>
                <a:rPr lang="en-US" altLang="zh-CN" sz="1100" i="1">
                  <a:solidFill>
                    <a:schemeClr val="bg1">
                      <a:lumMod val="50000"/>
                    </a:schemeClr>
                  </a:solidFill>
                  <a:latin typeface="冬青黑体简体中文 W3" panose="020B0300000000000000" pitchFamily="34" charset="-122"/>
                  <a:ea typeface="冬青黑体简体中文 W3" panose="020B0300000000000000" pitchFamily="34" charset="-122"/>
                </a:rPr>
                <a:t>Lorem ipsum dolor sit amet, consectetur adipisicing elit, sed do eiusmod tempor incididunt </a:t>
              </a:r>
              <a:endParaRPr lang="zh-CN" altLang="en-US" sz="1100">
                <a:solidFill>
                  <a:schemeClr val="bg1">
                    <a:lumMod val="50000"/>
                  </a:schemeClr>
                </a:solidFill>
              </a:endParaRPr>
            </a:p>
          </p:txBody>
        </p:sp>
        <p:sp>
          <p:nvSpPr>
            <p:cNvPr id="11" name="矩形 10"/>
            <p:cNvSpPr/>
            <p:nvPr/>
          </p:nvSpPr>
          <p:spPr>
            <a:xfrm>
              <a:off x="757391" y="3613087"/>
              <a:ext cx="2571921" cy="438509"/>
            </a:xfrm>
            <a:prstGeom prst="rect">
              <a:avLst/>
            </a:prstGeom>
          </p:spPr>
          <p:txBody>
            <a:bodyPr wrap="square">
              <a:spAutoFit/>
            </a:bodyPr>
            <a:lstStyle/>
            <a:p>
              <a:pPr fontAlgn="base"/>
              <a:r>
                <a:rPr lang="en-US" altLang="zh-CN" sz="1600" dirty="0">
                  <a:solidFill>
                    <a:schemeClr val="bg1">
                      <a:lumMod val="50000"/>
                    </a:schemeClr>
                  </a:solidFill>
                  <a:latin typeface="Impact" pitchFamily="34" charset="0"/>
                  <a:ea typeface="冬青黑体简体中文 W3" panose="020B0300000000000000" pitchFamily="34" charset="-122"/>
                </a:rPr>
                <a:t>We try to create a new PPT visual enjoyment</a:t>
              </a:r>
            </a:p>
          </p:txBody>
        </p:sp>
        <p:sp>
          <p:nvSpPr>
            <p:cNvPr id="12" name="矩形 11"/>
            <p:cNvSpPr/>
            <p:nvPr/>
          </p:nvSpPr>
          <p:spPr>
            <a:xfrm>
              <a:off x="3428684" y="4105852"/>
              <a:ext cx="2334282" cy="640455"/>
            </a:xfrm>
            <a:prstGeom prst="rect">
              <a:avLst/>
            </a:prstGeom>
          </p:spPr>
          <p:txBody>
            <a:bodyPr wrap="square">
              <a:spAutoFit/>
            </a:bodyPr>
            <a:lstStyle/>
            <a:p>
              <a:pPr>
                <a:lnSpc>
                  <a:spcPct val="150000"/>
                </a:lnSpc>
              </a:pPr>
              <a:r>
                <a:rPr lang="en-US" altLang="zh-CN" sz="1100" i="1">
                  <a:solidFill>
                    <a:schemeClr val="bg1">
                      <a:lumMod val="50000"/>
                    </a:schemeClr>
                  </a:solidFill>
                  <a:latin typeface="冬青黑体简体中文 W3" panose="020B0300000000000000" pitchFamily="34" charset="-122"/>
                  <a:ea typeface="冬青黑体简体中文 W3" panose="020B0300000000000000" pitchFamily="34" charset="-122"/>
                </a:rPr>
                <a:t>Lorem ipsum dolor sit amet, consectetur adipisicing elit, sed do eiusmod tempor incididunt </a:t>
              </a:r>
              <a:endParaRPr lang="zh-CN" altLang="en-US" sz="1100">
                <a:solidFill>
                  <a:schemeClr val="bg1">
                    <a:lumMod val="50000"/>
                  </a:schemeClr>
                </a:solidFill>
              </a:endParaRPr>
            </a:p>
          </p:txBody>
        </p:sp>
        <p:sp>
          <p:nvSpPr>
            <p:cNvPr id="13" name="矩形 12"/>
            <p:cNvSpPr/>
            <p:nvPr/>
          </p:nvSpPr>
          <p:spPr>
            <a:xfrm>
              <a:off x="3428684" y="3613087"/>
              <a:ext cx="2571921" cy="438509"/>
            </a:xfrm>
            <a:prstGeom prst="rect">
              <a:avLst/>
            </a:prstGeom>
          </p:spPr>
          <p:txBody>
            <a:bodyPr wrap="square">
              <a:spAutoFit/>
            </a:bodyPr>
            <a:lstStyle/>
            <a:p>
              <a:pPr fontAlgn="base"/>
              <a:r>
                <a:rPr lang="en-US" altLang="zh-CN" sz="1600">
                  <a:solidFill>
                    <a:schemeClr val="bg1">
                      <a:lumMod val="50000"/>
                    </a:schemeClr>
                  </a:solidFill>
                  <a:latin typeface="Impact" pitchFamily="34" charset="0"/>
                  <a:ea typeface="冬青黑体简体中文 W3" panose="020B0300000000000000" pitchFamily="34" charset="-122"/>
                </a:rPr>
                <a:t>We try to create a new PPT visual enjoyment</a:t>
              </a:r>
              <a:endParaRPr lang="en-US" altLang="zh-CN" sz="1600" dirty="0">
                <a:solidFill>
                  <a:schemeClr val="bg1">
                    <a:lumMod val="50000"/>
                  </a:schemeClr>
                </a:solidFill>
                <a:latin typeface="Impact" pitchFamily="34" charset="0"/>
                <a:ea typeface="冬青黑体简体中文 W3" panose="020B0300000000000000" pitchFamily="34" charset="-122"/>
              </a:endParaRPr>
            </a:p>
          </p:txBody>
        </p:sp>
        <p:sp>
          <p:nvSpPr>
            <p:cNvPr id="14" name="矩形 13"/>
            <p:cNvSpPr/>
            <p:nvPr/>
          </p:nvSpPr>
          <p:spPr>
            <a:xfrm>
              <a:off x="6099647" y="4105852"/>
              <a:ext cx="2334282" cy="640455"/>
            </a:xfrm>
            <a:prstGeom prst="rect">
              <a:avLst/>
            </a:prstGeom>
          </p:spPr>
          <p:txBody>
            <a:bodyPr wrap="square">
              <a:spAutoFit/>
            </a:bodyPr>
            <a:lstStyle/>
            <a:p>
              <a:pPr>
                <a:lnSpc>
                  <a:spcPct val="150000"/>
                </a:lnSpc>
              </a:pPr>
              <a:r>
                <a:rPr lang="en-US" altLang="zh-CN" sz="1100" i="1">
                  <a:solidFill>
                    <a:schemeClr val="bg1">
                      <a:lumMod val="50000"/>
                    </a:schemeClr>
                  </a:solidFill>
                  <a:latin typeface="冬青黑体简体中文 W3" panose="020B0300000000000000" pitchFamily="34" charset="-122"/>
                  <a:ea typeface="冬青黑体简体中文 W3" panose="020B0300000000000000" pitchFamily="34" charset="-122"/>
                </a:rPr>
                <a:t>Lorem ipsum dolor sit amet, consectetur adipisicing elit, sed do eiusmod tempor incididunt </a:t>
              </a:r>
              <a:endParaRPr lang="zh-CN" altLang="en-US" sz="1100">
                <a:solidFill>
                  <a:schemeClr val="bg1">
                    <a:lumMod val="50000"/>
                  </a:schemeClr>
                </a:solidFill>
              </a:endParaRPr>
            </a:p>
          </p:txBody>
        </p:sp>
        <p:sp>
          <p:nvSpPr>
            <p:cNvPr id="15" name="矩形 14"/>
            <p:cNvSpPr/>
            <p:nvPr/>
          </p:nvSpPr>
          <p:spPr>
            <a:xfrm>
              <a:off x="6099647" y="3613087"/>
              <a:ext cx="2571921" cy="438509"/>
            </a:xfrm>
            <a:prstGeom prst="rect">
              <a:avLst/>
            </a:prstGeom>
          </p:spPr>
          <p:txBody>
            <a:bodyPr wrap="square">
              <a:spAutoFit/>
            </a:bodyPr>
            <a:lstStyle/>
            <a:p>
              <a:pPr fontAlgn="base"/>
              <a:r>
                <a:rPr lang="en-US" altLang="zh-CN" sz="1600">
                  <a:solidFill>
                    <a:schemeClr val="bg1">
                      <a:lumMod val="50000"/>
                    </a:schemeClr>
                  </a:solidFill>
                  <a:latin typeface="Impact" pitchFamily="34" charset="0"/>
                  <a:ea typeface="冬青黑体简体中文 W3" panose="020B0300000000000000" pitchFamily="34" charset="-122"/>
                </a:rPr>
                <a:t>We try to create a new PPT visual enjoyment</a:t>
              </a:r>
              <a:endParaRPr lang="en-US" altLang="zh-CN" sz="1600" dirty="0">
                <a:solidFill>
                  <a:schemeClr val="bg1">
                    <a:lumMod val="50000"/>
                  </a:schemeClr>
                </a:solidFill>
                <a:latin typeface="Impact" pitchFamily="34" charset="0"/>
                <a:ea typeface="冬青黑体简体中文 W3" panose="020B0300000000000000" pitchFamily="34" charset="-122"/>
              </a:endParaRPr>
            </a:p>
          </p:txBody>
        </p:sp>
      </p:grpSp>
      <p:sp>
        <p:nvSpPr>
          <p:cNvPr id="2" name="矩形 1"/>
          <p:cNvSpPr/>
          <p:nvPr/>
        </p:nvSpPr>
        <p:spPr>
          <a:xfrm>
            <a:off x="1010020" y="2158691"/>
            <a:ext cx="2955073" cy="1572322"/>
          </a:xfrm>
          <a:prstGeom prst="rect">
            <a:avLst/>
          </a:prstGeom>
          <a:noFill/>
          <a:ln>
            <a:solidFill>
              <a:srgbClr val="1983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550468" y="2136508"/>
            <a:ext cx="2955073" cy="157232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8090916" y="2119578"/>
            <a:ext cx="2955073" cy="1572322"/>
          </a:xfrm>
          <a:prstGeom prst="rect">
            <a:avLst/>
          </a:prstGeom>
          <a:noFill/>
          <a:ln>
            <a:solidFill>
              <a:srgbClr val="1983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1000">
        <p14:switch dir="r"/>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0313" y="1212209"/>
            <a:ext cx="5275385"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4570" y="453580"/>
            <a:ext cx="3589444" cy="584775"/>
          </a:xfrm>
          <a:prstGeom prst="rect">
            <a:avLst/>
          </a:prstGeom>
          <a:noFill/>
        </p:spPr>
        <p:txBody>
          <a:bodyPr wrap="none" rtlCol="0">
            <a:spAutoFit/>
          </a:bodyPr>
          <a:lstStyle/>
          <a:p>
            <a:pPr algn="ctr"/>
            <a:r>
              <a:rPr lang="zh-CN" altLang="en-US" sz="3200" dirty="0">
                <a:solidFill>
                  <a:schemeClr val="bg1">
                    <a:lumMod val="50000"/>
                  </a:schemeClr>
                </a:solidFill>
                <a:latin typeface="微软雅黑" pitchFamily="34" charset="-122"/>
                <a:ea typeface="微软雅黑" pitchFamily="34" charset="-122"/>
              </a:rPr>
              <a:t>Add title text content </a:t>
            </a:r>
          </a:p>
        </p:txBody>
      </p:sp>
      <p:sp>
        <p:nvSpPr>
          <p:cNvPr id="4" name="圆角矩形 3"/>
          <p:cNvSpPr>
            <a:spLocks noChangeArrowheads="1"/>
          </p:cNvSpPr>
          <p:nvPr/>
        </p:nvSpPr>
        <p:spPr bwMode="auto">
          <a:xfrm>
            <a:off x="941889" y="2557654"/>
            <a:ext cx="4591050" cy="1474788"/>
          </a:xfrm>
          <a:prstGeom prst="roundRect">
            <a:avLst>
              <a:gd name="adj" fmla="val 9083"/>
            </a:avLst>
          </a:prstGeom>
          <a:noFill/>
          <a:ln w="12700">
            <a:solidFill>
              <a:srgbClr val="ADBACA"/>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endParaRPr lang="zh-CN" altLang="en-US">
              <a:solidFill>
                <a:srgbClr val="FFFFFF"/>
              </a:solidFill>
            </a:endParaRPr>
          </a:p>
        </p:txBody>
      </p:sp>
      <p:sp>
        <p:nvSpPr>
          <p:cNvPr id="5" name="矩形 4"/>
          <p:cNvSpPr>
            <a:spLocks noChangeArrowheads="1"/>
          </p:cNvSpPr>
          <p:nvPr/>
        </p:nvSpPr>
        <p:spPr bwMode="auto">
          <a:xfrm>
            <a:off x="1275264" y="2884679"/>
            <a:ext cx="3924300" cy="1184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lnSpc>
                <a:spcPct val="120000"/>
              </a:lnSpc>
              <a:spcBef>
                <a:spcPct val="20000"/>
              </a:spcBef>
            </a:pPr>
            <a:r>
              <a:rPr lang="zh-CN" altLang="en-US" sz="1000" dirty="0">
                <a:solidFill>
                  <a:schemeClr val="bg1">
                    <a:lumMod val="50000"/>
                  </a:schemeClr>
                </a:solidFill>
                <a:latin typeface="微软雅黑" pitchFamily="34" charset="-122"/>
                <a:ea typeface="微软雅黑" pitchFamily="34" charset="-122"/>
                <a:sym typeface="Arial" pitchFamily="34" charset="0"/>
              </a:rPr>
              <a:t>Click here to edit what you want, it is recommended that you display the use of Microsoft Ya Black font, this template all the graphic lines and their corresponding materials can be freely edited, color modification, replaced. For more instructions and works, please read the user manual at the bottom of the template.</a:t>
            </a:r>
            <a:endParaRPr lang="en-US" altLang="zh-CN" sz="1000" dirty="0">
              <a:solidFill>
                <a:schemeClr val="bg1">
                  <a:lumMod val="50000"/>
                </a:schemeClr>
              </a:solidFill>
              <a:latin typeface="微软雅黑" pitchFamily="34" charset="-122"/>
              <a:ea typeface="微软雅黑" pitchFamily="34" charset="-122"/>
              <a:sym typeface="Arial" pitchFamily="34" charset="0"/>
            </a:endParaRPr>
          </a:p>
        </p:txBody>
      </p:sp>
      <p:sp>
        <p:nvSpPr>
          <p:cNvPr id="6" name="圆角矩形 5"/>
          <p:cNvSpPr>
            <a:spLocks noChangeArrowheads="1"/>
          </p:cNvSpPr>
          <p:nvPr/>
        </p:nvSpPr>
        <p:spPr bwMode="auto">
          <a:xfrm>
            <a:off x="941889" y="4767454"/>
            <a:ext cx="4591050" cy="1474788"/>
          </a:xfrm>
          <a:prstGeom prst="roundRect">
            <a:avLst>
              <a:gd name="adj" fmla="val 9083"/>
            </a:avLst>
          </a:prstGeom>
          <a:noFill/>
          <a:ln w="12700">
            <a:solidFill>
              <a:srgbClr val="ADBACA"/>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endParaRPr lang="zh-CN" altLang="en-US">
              <a:solidFill>
                <a:srgbClr val="FFFFFF"/>
              </a:solidFill>
            </a:endParaRPr>
          </a:p>
        </p:txBody>
      </p:sp>
      <p:sp>
        <p:nvSpPr>
          <p:cNvPr id="7" name="矩形 6"/>
          <p:cNvSpPr>
            <a:spLocks noChangeArrowheads="1"/>
          </p:cNvSpPr>
          <p:nvPr/>
        </p:nvSpPr>
        <p:spPr bwMode="auto">
          <a:xfrm>
            <a:off x="1275264" y="5094479"/>
            <a:ext cx="3924300" cy="1184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lnSpc>
                <a:spcPct val="120000"/>
              </a:lnSpc>
              <a:spcBef>
                <a:spcPct val="20000"/>
              </a:spcBef>
            </a:pPr>
            <a:r>
              <a:rPr lang="zh-CN" altLang="en-US" sz="1000" dirty="0">
                <a:solidFill>
                  <a:schemeClr val="bg1">
                    <a:lumMod val="50000"/>
                  </a:schemeClr>
                </a:solidFill>
                <a:latin typeface="微软雅黑" pitchFamily="34" charset="-122"/>
                <a:ea typeface="微软雅黑" pitchFamily="34" charset="-122"/>
                <a:sym typeface="Arial" pitchFamily="34" charset="0"/>
              </a:rPr>
              <a:t>Click here to edit what you want, it is recommended that you display the use of Microsoft Ya Black font, this template all the graphic lines and their corresponding materials can be freely edited, color modification, replaced. For more instructions and works, please read the user manual at the bottom of the template.</a:t>
            </a:r>
            <a:endParaRPr lang="en-US" altLang="zh-CN" sz="1000" dirty="0">
              <a:solidFill>
                <a:schemeClr val="bg1">
                  <a:lumMod val="50000"/>
                </a:schemeClr>
              </a:solidFill>
              <a:latin typeface="微软雅黑" pitchFamily="34" charset="-122"/>
              <a:ea typeface="微软雅黑" pitchFamily="34" charset="-122"/>
              <a:sym typeface="Arial" pitchFamily="34" charset="0"/>
            </a:endParaRPr>
          </a:p>
        </p:txBody>
      </p:sp>
      <p:sp>
        <p:nvSpPr>
          <p:cNvPr id="8" name="圆角矩形 7"/>
          <p:cNvSpPr>
            <a:spLocks noChangeArrowheads="1"/>
          </p:cNvSpPr>
          <p:nvPr/>
        </p:nvSpPr>
        <p:spPr bwMode="auto">
          <a:xfrm>
            <a:off x="1597527" y="2322704"/>
            <a:ext cx="3279775" cy="461963"/>
          </a:xfrm>
          <a:prstGeom prst="roundRect">
            <a:avLst>
              <a:gd name="adj" fmla="val 16667"/>
            </a:avLst>
          </a:prstGeom>
          <a:solidFill>
            <a:srgbClr val="1983B7"/>
          </a:solidFill>
          <a:ln>
            <a:noFill/>
          </a:ln>
        </p:spPr>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endParaRPr lang="zh-CN" altLang="en-US">
              <a:solidFill>
                <a:srgbClr val="FFFFFF"/>
              </a:solidFill>
            </a:endParaRPr>
          </a:p>
        </p:txBody>
      </p:sp>
      <p:sp>
        <p:nvSpPr>
          <p:cNvPr id="9" name="文本框 8"/>
          <p:cNvSpPr txBox="1">
            <a:spLocks noChangeArrowheads="1"/>
          </p:cNvSpPr>
          <p:nvPr/>
        </p:nvSpPr>
        <p:spPr bwMode="auto">
          <a:xfrm>
            <a:off x="1829302" y="2371917"/>
            <a:ext cx="27971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spcBef>
                <a:spcPct val="20000"/>
              </a:spcBef>
            </a:pPr>
            <a:r>
              <a:rPr lang="zh-CN" altLang="en-US" sz="1600" b="1">
                <a:solidFill>
                  <a:schemeClr val="bg1"/>
                </a:solidFill>
                <a:latin typeface="Arial" pitchFamily="34" charset="0"/>
                <a:ea typeface="微软雅黑" pitchFamily="34" charset="-122"/>
                <a:sym typeface="Arial" pitchFamily="34" charset="0"/>
              </a:rPr>
              <a:t>Click Edit Title</a:t>
            </a:r>
            <a:endParaRPr lang="en-US" altLang="zh-CN" sz="1600" b="1">
              <a:solidFill>
                <a:schemeClr val="bg1"/>
              </a:solidFill>
              <a:latin typeface="Arial" pitchFamily="34" charset="0"/>
              <a:ea typeface="微软雅黑" pitchFamily="34" charset="-122"/>
              <a:sym typeface="Arial" pitchFamily="34" charset="0"/>
            </a:endParaRPr>
          </a:p>
        </p:txBody>
      </p:sp>
      <p:sp>
        <p:nvSpPr>
          <p:cNvPr id="10" name="圆角矩形 9"/>
          <p:cNvSpPr>
            <a:spLocks noChangeArrowheads="1"/>
          </p:cNvSpPr>
          <p:nvPr/>
        </p:nvSpPr>
        <p:spPr bwMode="auto">
          <a:xfrm>
            <a:off x="1597527" y="4573779"/>
            <a:ext cx="3279775" cy="461963"/>
          </a:xfrm>
          <a:prstGeom prst="roundRect">
            <a:avLst>
              <a:gd name="adj" fmla="val 16667"/>
            </a:avLst>
          </a:prstGeom>
          <a:solidFill>
            <a:schemeClr val="accent4"/>
          </a:solidFill>
          <a:ln>
            <a:noFill/>
          </a:ln>
        </p:spPr>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endParaRPr lang="zh-CN" altLang="en-US">
              <a:solidFill>
                <a:srgbClr val="FFFFFF"/>
              </a:solidFill>
            </a:endParaRPr>
          </a:p>
        </p:txBody>
      </p:sp>
      <p:sp>
        <p:nvSpPr>
          <p:cNvPr id="12" name="文本框 12"/>
          <p:cNvSpPr txBox="1">
            <a:spLocks noChangeArrowheads="1"/>
          </p:cNvSpPr>
          <p:nvPr/>
        </p:nvSpPr>
        <p:spPr bwMode="auto">
          <a:xfrm>
            <a:off x="1810252" y="4626167"/>
            <a:ext cx="27971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spcBef>
                <a:spcPct val="20000"/>
              </a:spcBef>
            </a:pPr>
            <a:r>
              <a:rPr lang="zh-CN" altLang="en-US" sz="1600" b="1">
                <a:solidFill>
                  <a:schemeClr val="bg1"/>
                </a:solidFill>
                <a:latin typeface="Arial" pitchFamily="34" charset="0"/>
                <a:ea typeface="微软雅黑" pitchFamily="34" charset="-122"/>
                <a:sym typeface="Arial" pitchFamily="34" charset="0"/>
              </a:rPr>
              <a:t>Click Edit Title</a:t>
            </a:r>
            <a:endParaRPr lang="en-US" altLang="zh-CN" sz="1600" b="1">
              <a:solidFill>
                <a:schemeClr val="bg1"/>
              </a:solidFill>
              <a:latin typeface="Arial" pitchFamily="34" charset="0"/>
              <a:ea typeface="微软雅黑" pitchFamily="34" charset="-122"/>
              <a:sym typeface="Arial" pitchFamily="34" charset="0"/>
            </a:endParaRPr>
          </a:p>
        </p:txBody>
      </p:sp>
      <p:sp>
        <p:nvSpPr>
          <p:cNvPr id="2" name="矩形 1"/>
          <p:cNvSpPr/>
          <p:nvPr/>
        </p:nvSpPr>
        <p:spPr>
          <a:xfrm>
            <a:off x="6300438" y="2148894"/>
            <a:ext cx="5006897" cy="3961974"/>
          </a:xfrm>
          <a:prstGeom prst="rect">
            <a:avLst/>
          </a:prstGeom>
          <a:blipFill dpi="0" rotWithShape="1">
            <a:blip r:embed="rId3"/>
            <a:srcRect/>
            <a:tile tx="0" ty="0" sx="45000" sy="4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1000">
        <p14:switch dir="r"/>
      </p:transition>
    </mc:Choice>
    <mc:Fallback xmlns:a14="http://schemas.microsoft.com/office/drawing/2010/main"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50"/>
                                        <p:tgtEl>
                                          <p:spTgt spid="4"/>
                                        </p:tgtEl>
                                      </p:cBhvr>
                                    </p:animEffect>
                                    <p:anim calcmode="lin" valueType="num">
                                      <p:cBhvr>
                                        <p:cTn id="23" dur="250" fill="hold"/>
                                        <p:tgtEl>
                                          <p:spTgt spid="4"/>
                                        </p:tgtEl>
                                        <p:attrNameLst>
                                          <p:attrName>ppt_x</p:attrName>
                                        </p:attrNameLst>
                                      </p:cBhvr>
                                      <p:tavLst>
                                        <p:tav tm="0">
                                          <p:val>
                                            <p:strVal val="#ppt_x"/>
                                          </p:val>
                                        </p:tav>
                                        <p:tav tm="100000">
                                          <p:val>
                                            <p:strVal val="#ppt_x"/>
                                          </p:val>
                                        </p:tav>
                                      </p:tavLst>
                                    </p:anim>
                                    <p:anim calcmode="lin" valueType="num">
                                      <p:cBhvr>
                                        <p:cTn id="24" dur="25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250"/>
                                        <p:tgtEl>
                                          <p:spTgt spid="5"/>
                                        </p:tgtEl>
                                      </p:cBhvr>
                                    </p:animEffect>
                                    <p:anim calcmode="lin" valueType="num">
                                      <p:cBhvr>
                                        <p:cTn id="29" dur="250" fill="hold"/>
                                        <p:tgtEl>
                                          <p:spTgt spid="5"/>
                                        </p:tgtEl>
                                        <p:attrNameLst>
                                          <p:attrName>ppt_x</p:attrName>
                                        </p:attrNameLst>
                                      </p:cBhvr>
                                      <p:tavLst>
                                        <p:tav tm="0">
                                          <p:val>
                                            <p:strVal val="#ppt_x"/>
                                          </p:val>
                                        </p:tav>
                                        <p:tav tm="100000">
                                          <p:val>
                                            <p:strVal val="#ppt_x"/>
                                          </p:val>
                                        </p:tav>
                                      </p:tavLst>
                                    </p:anim>
                                    <p:anim calcmode="lin" valueType="num">
                                      <p:cBhvr>
                                        <p:cTn id="30" dur="25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250"/>
                                        <p:tgtEl>
                                          <p:spTgt spid="6"/>
                                        </p:tgtEl>
                                      </p:cBhvr>
                                    </p:animEffect>
                                    <p:anim calcmode="lin" valueType="num">
                                      <p:cBhvr>
                                        <p:cTn id="35" dur="250" fill="hold"/>
                                        <p:tgtEl>
                                          <p:spTgt spid="6"/>
                                        </p:tgtEl>
                                        <p:attrNameLst>
                                          <p:attrName>ppt_x</p:attrName>
                                        </p:attrNameLst>
                                      </p:cBhvr>
                                      <p:tavLst>
                                        <p:tav tm="0">
                                          <p:val>
                                            <p:strVal val="#ppt_x"/>
                                          </p:val>
                                        </p:tav>
                                        <p:tav tm="100000">
                                          <p:val>
                                            <p:strVal val="#ppt_x"/>
                                          </p:val>
                                        </p:tav>
                                      </p:tavLst>
                                    </p:anim>
                                    <p:anim calcmode="lin" valueType="num">
                                      <p:cBhvr>
                                        <p:cTn id="36" dur="250" fill="hold"/>
                                        <p:tgtEl>
                                          <p:spTgt spid="6"/>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250"/>
                                        <p:tgtEl>
                                          <p:spTgt spid="7"/>
                                        </p:tgtEl>
                                      </p:cBhvr>
                                    </p:animEffect>
                                    <p:anim calcmode="lin" valueType="num">
                                      <p:cBhvr>
                                        <p:cTn id="41" dur="250" fill="hold"/>
                                        <p:tgtEl>
                                          <p:spTgt spid="7"/>
                                        </p:tgtEl>
                                        <p:attrNameLst>
                                          <p:attrName>ppt_x</p:attrName>
                                        </p:attrNameLst>
                                      </p:cBhvr>
                                      <p:tavLst>
                                        <p:tav tm="0">
                                          <p:val>
                                            <p:strVal val="#ppt_x"/>
                                          </p:val>
                                        </p:tav>
                                        <p:tav tm="100000">
                                          <p:val>
                                            <p:strVal val="#ppt_x"/>
                                          </p:val>
                                        </p:tav>
                                      </p:tavLst>
                                    </p:anim>
                                    <p:anim calcmode="lin" valueType="num">
                                      <p:cBhvr>
                                        <p:cTn id="42" dur="250" fill="hold"/>
                                        <p:tgtEl>
                                          <p:spTgt spid="7"/>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42" presetClass="entr" presetSubtype="0"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250"/>
                                        <p:tgtEl>
                                          <p:spTgt spid="8"/>
                                        </p:tgtEl>
                                      </p:cBhvr>
                                    </p:animEffect>
                                    <p:anim calcmode="lin" valueType="num">
                                      <p:cBhvr>
                                        <p:cTn id="47" dur="250" fill="hold"/>
                                        <p:tgtEl>
                                          <p:spTgt spid="8"/>
                                        </p:tgtEl>
                                        <p:attrNameLst>
                                          <p:attrName>ppt_x</p:attrName>
                                        </p:attrNameLst>
                                      </p:cBhvr>
                                      <p:tavLst>
                                        <p:tav tm="0">
                                          <p:val>
                                            <p:strVal val="#ppt_x"/>
                                          </p:val>
                                        </p:tav>
                                        <p:tav tm="100000">
                                          <p:val>
                                            <p:strVal val="#ppt_x"/>
                                          </p:val>
                                        </p:tav>
                                      </p:tavLst>
                                    </p:anim>
                                    <p:anim calcmode="lin" valueType="num">
                                      <p:cBhvr>
                                        <p:cTn id="48" dur="250" fill="hold"/>
                                        <p:tgtEl>
                                          <p:spTgt spid="8"/>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42" presetClass="entr" presetSubtype="0"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250"/>
                                        <p:tgtEl>
                                          <p:spTgt spid="9"/>
                                        </p:tgtEl>
                                      </p:cBhvr>
                                    </p:animEffect>
                                    <p:anim calcmode="lin" valueType="num">
                                      <p:cBhvr>
                                        <p:cTn id="53" dur="250" fill="hold"/>
                                        <p:tgtEl>
                                          <p:spTgt spid="9"/>
                                        </p:tgtEl>
                                        <p:attrNameLst>
                                          <p:attrName>ppt_x</p:attrName>
                                        </p:attrNameLst>
                                      </p:cBhvr>
                                      <p:tavLst>
                                        <p:tav tm="0">
                                          <p:val>
                                            <p:strVal val="#ppt_x"/>
                                          </p:val>
                                        </p:tav>
                                        <p:tav tm="100000">
                                          <p:val>
                                            <p:strVal val="#ppt_x"/>
                                          </p:val>
                                        </p:tav>
                                      </p:tavLst>
                                    </p:anim>
                                    <p:anim calcmode="lin" valueType="num">
                                      <p:cBhvr>
                                        <p:cTn id="54" dur="250" fill="hold"/>
                                        <p:tgtEl>
                                          <p:spTgt spid="9"/>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250"/>
                                        <p:tgtEl>
                                          <p:spTgt spid="10"/>
                                        </p:tgtEl>
                                      </p:cBhvr>
                                    </p:animEffect>
                                    <p:anim calcmode="lin" valueType="num">
                                      <p:cBhvr>
                                        <p:cTn id="59" dur="250" fill="hold"/>
                                        <p:tgtEl>
                                          <p:spTgt spid="10"/>
                                        </p:tgtEl>
                                        <p:attrNameLst>
                                          <p:attrName>ppt_x</p:attrName>
                                        </p:attrNameLst>
                                      </p:cBhvr>
                                      <p:tavLst>
                                        <p:tav tm="0">
                                          <p:val>
                                            <p:strVal val="#ppt_x"/>
                                          </p:val>
                                        </p:tav>
                                        <p:tav tm="100000">
                                          <p:val>
                                            <p:strVal val="#ppt_x"/>
                                          </p:val>
                                        </p:tav>
                                      </p:tavLst>
                                    </p:anim>
                                    <p:anim calcmode="lin" valueType="num">
                                      <p:cBhvr>
                                        <p:cTn id="60" dur="250" fill="hold"/>
                                        <p:tgtEl>
                                          <p:spTgt spid="10"/>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250"/>
                                        <p:tgtEl>
                                          <p:spTgt spid="12"/>
                                        </p:tgtEl>
                                      </p:cBhvr>
                                    </p:animEffect>
                                    <p:anim calcmode="lin" valueType="num">
                                      <p:cBhvr>
                                        <p:cTn id="65" dur="250" fill="hold"/>
                                        <p:tgtEl>
                                          <p:spTgt spid="12"/>
                                        </p:tgtEl>
                                        <p:attrNameLst>
                                          <p:attrName>ppt_x</p:attrName>
                                        </p:attrNameLst>
                                      </p:cBhvr>
                                      <p:tavLst>
                                        <p:tav tm="0">
                                          <p:val>
                                            <p:strVal val="#ppt_x"/>
                                          </p:val>
                                        </p:tav>
                                        <p:tav tm="100000">
                                          <p:val>
                                            <p:strVal val="#ppt_x"/>
                                          </p:val>
                                        </p:tav>
                                      </p:tavLst>
                                    </p:anim>
                                    <p:anim calcmode="lin" valueType="num">
                                      <p:cBhvr>
                                        <p:cTn id="66" dur="2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 grpId="0" animBg="1"/>
      <p:bldP spid="5" grpId="0"/>
      <p:bldP spid="6" grpId="0" animBg="1"/>
      <p:bldP spid="7" grpId="0"/>
      <p:bldP spid="8" grpId="0" animBg="1"/>
      <p:bldP spid="9" grpId="0"/>
      <p:bldP spid="10" grpId="0" animBg="1"/>
      <p:bldP spid="12"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0313" y="1212209"/>
            <a:ext cx="5275385"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4570" y="453580"/>
            <a:ext cx="3589444" cy="584775"/>
          </a:xfrm>
          <a:prstGeom prst="rect">
            <a:avLst/>
          </a:prstGeom>
          <a:noFill/>
        </p:spPr>
        <p:txBody>
          <a:bodyPr wrap="none" rtlCol="0">
            <a:spAutoFit/>
          </a:bodyPr>
          <a:lstStyle/>
          <a:p>
            <a:pPr algn="ctr"/>
            <a:r>
              <a:rPr lang="zh-CN" altLang="en-US" sz="3200" dirty="0">
                <a:solidFill>
                  <a:schemeClr val="bg1">
                    <a:lumMod val="50000"/>
                  </a:schemeClr>
                </a:solidFill>
                <a:latin typeface="微软雅黑" pitchFamily="34" charset="-122"/>
                <a:ea typeface="微软雅黑" pitchFamily="34" charset="-122"/>
              </a:rPr>
              <a:t>Add title text content </a:t>
            </a:r>
          </a:p>
        </p:txBody>
      </p:sp>
      <p:grpSp>
        <p:nvGrpSpPr>
          <p:cNvPr id="2" name="组合 1"/>
          <p:cNvGrpSpPr/>
          <p:nvPr/>
        </p:nvGrpSpPr>
        <p:grpSpPr>
          <a:xfrm>
            <a:off x="667656" y="1784346"/>
            <a:ext cx="10735596" cy="4154141"/>
            <a:chOff x="667656" y="1784346"/>
            <a:chExt cx="10735596" cy="4154141"/>
          </a:xfrm>
        </p:grpSpPr>
        <p:sp>
          <p:nvSpPr>
            <p:cNvPr id="5" name="Freeform 5"/>
            <p:cNvSpPr/>
            <p:nvPr/>
          </p:nvSpPr>
          <p:spPr bwMode="auto">
            <a:xfrm>
              <a:off x="773468" y="3147587"/>
              <a:ext cx="1971633" cy="1445177"/>
            </a:xfrm>
            <a:custGeom>
              <a:avLst/>
              <a:gdLst>
                <a:gd name="T0" fmla="*/ 640 w 1130"/>
                <a:gd name="T1" fmla="*/ 163 h 820"/>
                <a:gd name="T2" fmla="*/ 562 w 1130"/>
                <a:gd name="T3" fmla="*/ 0 h 820"/>
                <a:gd name="T4" fmla="*/ 490 w 1130"/>
                <a:gd name="T5" fmla="*/ 163 h 820"/>
                <a:gd name="T6" fmla="*/ 50 w 1130"/>
                <a:gd name="T7" fmla="*/ 163 h 820"/>
                <a:gd name="T8" fmla="*/ 0 w 1130"/>
                <a:gd name="T9" fmla="*/ 213 h 820"/>
                <a:gd name="T10" fmla="*/ 0 w 1130"/>
                <a:gd name="T11" fmla="*/ 770 h 820"/>
                <a:gd name="T12" fmla="*/ 50 w 1130"/>
                <a:gd name="T13" fmla="*/ 820 h 820"/>
                <a:gd name="T14" fmla="*/ 1080 w 1130"/>
                <a:gd name="T15" fmla="*/ 820 h 820"/>
                <a:gd name="T16" fmla="*/ 1130 w 1130"/>
                <a:gd name="T17" fmla="*/ 770 h 820"/>
                <a:gd name="T18" fmla="*/ 1130 w 1130"/>
                <a:gd name="T19" fmla="*/ 213 h 820"/>
                <a:gd name="T20" fmla="*/ 1080 w 1130"/>
                <a:gd name="T21" fmla="*/ 163 h 820"/>
                <a:gd name="T22" fmla="*/ 640 w 1130"/>
                <a:gd name="T23" fmla="*/ 163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0" h="820">
                  <a:moveTo>
                    <a:pt x="640" y="163"/>
                  </a:moveTo>
                  <a:cubicBezTo>
                    <a:pt x="562" y="0"/>
                    <a:pt x="562" y="0"/>
                    <a:pt x="562" y="0"/>
                  </a:cubicBezTo>
                  <a:cubicBezTo>
                    <a:pt x="490" y="163"/>
                    <a:pt x="490" y="163"/>
                    <a:pt x="490" y="163"/>
                  </a:cubicBezTo>
                  <a:cubicBezTo>
                    <a:pt x="50" y="163"/>
                    <a:pt x="50" y="163"/>
                    <a:pt x="50" y="163"/>
                  </a:cubicBezTo>
                  <a:cubicBezTo>
                    <a:pt x="22" y="163"/>
                    <a:pt x="0" y="186"/>
                    <a:pt x="0" y="213"/>
                  </a:cubicBezTo>
                  <a:cubicBezTo>
                    <a:pt x="0" y="770"/>
                    <a:pt x="0" y="770"/>
                    <a:pt x="0" y="770"/>
                  </a:cubicBezTo>
                  <a:cubicBezTo>
                    <a:pt x="0" y="798"/>
                    <a:pt x="22" y="820"/>
                    <a:pt x="50" y="820"/>
                  </a:cubicBezTo>
                  <a:cubicBezTo>
                    <a:pt x="1080" y="820"/>
                    <a:pt x="1080" y="820"/>
                    <a:pt x="1080" y="820"/>
                  </a:cubicBezTo>
                  <a:cubicBezTo>
                    <a:pt x="1108" y="820"/>
                    <a:pt x="1130" y="798"/>
                    <a:pt x="1130" y="770"/>
                  </a:cubicBezTo>
                  <a:cubicBezTo>
                    <a:pt x="1130" y="213"/>
                    <a:pt x="1130" y="213"/>
                    <a:pt x="1130" y="213"/>
                  </a:cubicBezTo>
                  <a:cubicBezTo>
                    <a:pt x="1130" y="186"/>
                    <a:pt x="1108" y="163"/>
                    <a:pt x="1080" y="163"/>
                  </a:cubicBezTo>
                  <a:lnTo>
                    <a:pt x="640" y="163"/>
                  </a:lnTo>
                  <a:close/>
                </a:path>
              </a:pathLst>
            </a:custGeom>
            <a:noFill/>
            <a:ln>
              <a:solidFill>
                <a:srgbClr val="1983B7"/>
              </a:solidFill>
            </a:ln>
          </p:spPr>
          <p:txBody>
            <a:bodyPr vert="horz" wrap="square" lIns="91440" tIns="45720" rIns="91440" bIns="45720" numCol="1" anchor="t" anchorCtr="0" compatLnSpc="1"/>
            <a:lstStyle/>
            <a:p>
              <a:endParaRPr lang="en-US" sz="2800"/>
            </a:p>
          </p:txBody>
        </p:sp>
        <p:sp>
          <p:nvSpPr>
            <p:cNvPr id="6" name="Freeform 5"/>
            <p:cNvSpPr/>
            <p:nvPr/>
          </p:nvSpPr>
          <p:spPr bwMode="auto">
            <a:xfrm>
              <a:off x="2941231" y="3147587"/>
              <a:ext cx="1971633" cy="1445177"/>
            </a:xfrm>
            <a:custGeom>
              <a:avLst/>
              <a:gdLst>
                <a:gd name="T0" fmla="*/ 640 w 1130"/>
                <a:gd name="T1" fmla="*/ 163 h 820"/>
                <a:gd name="T2" fmla="*/ 562 w 1130"/>
                <a:gd name="T3" fmla="*/ 0 h 820"/>
                <a:gd name="T4" fmla="*/ 490 w 1130"/>
                <a:gd name="T5" fmla="*/ 163 h 820"/>
                <a:gd name="T6" fmla="*/ 50 w 1130"/>
                <a:gd name="T7" fmla="*/ 163 h 820"/>
                <a:gd name="T8" fmla="*/ 0 w 1130"/>
                <a:gd name="T9" fmla="*/ 213 h 820"/>
                <a:gd name="T10" fmla="*/ 0 w 1130"/>
                <a:gd name="T11" fmla="*/ 770 h 820"/>
                <a:gd name="T12" fmla="*/ 50 w 1130"/>
                <a:gd name="T13" fmla="*/ 820 h 820"/>
                <a:gd name="T14" fmla="*/ 1080 w 1130"/>
                <a:gd name="T15" fmla="*/ 820 h 820"/>
                <a:gd name="T16" fmla="*/ 1130 w 1130"/>
                <a:gd name="T17" fmla="*/ 770 h 820"/>
                <a:gd name="T18" fmla="*/ 1130 w 1130"/>
                <a:gd name="T19" fmla="*/ 213 h 820"/>
                <a:gd name="T20" fmla="*/ 1080 w 1130"/>
                <a:gd name="T21" fmla="*/ 163 h 820"/>
                <a:gd name="T22" fmla="*/ 640 w 1130"/>
                <a:gd name="T23" fmla="*/ 163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0" h="820">
                  <a:moveTo>
                    <a:pt x="640" y="163"/>
                  </a:moveTo>
                  <a:cubicBezTo>
                    <a:pt x="562" y="0"/>
                    <a:pt x="562" y="0"/>
                    <a:pt x="562" y="0"/>
                  </a:cubicBezTo>
                  <a:cubicBezTo>
                    <a:pt x="490" y="163"/>
                    <a:pt x="490" y="163"/>
                    <a:pt x="490" y="163"/>
                  </a:cubicBezTo>
                  <a:cubicBezTo>
                    <a:pt x="50" y="163"/>
                    <a:pt x="50" y="163"/>
                    <a:pt x="50" y="163"/>
                  </a:cubicBezTo>
                  <a:cubicBezTo>
                    <a:pt x="22" y="163"/>
                    <a:pt x="0" y="186"/>
                    <a:pt x="0" y="213"/>
                  </a:cubicBezTo>
                  <a:cubicBezTo>
                    <a:pt x="0" y="770"/>
                    <a:pt x="0" y="770"/>
                    <a:pt x="0" y="770"/>
                  </a:cubicBezTo>
                  <a:cubicBezTo>
                    <a:pt x="0" y="798"/>
                    <a:pt x="22" y="820"/>
                    <a:pt x="50" y="820"/>
                  </a:cubicBezTo>
                  <a:cubicBezTo>
                    <a:pt x="1080" y="820"/>
                    <a:pt x="1080" y="820"/>
                    <a:pt x="1080" y="820"/>
                  </a:cubicBezTo>
                  <a:cubicBezTo>
                    <a:pt x="1108" y="820"/>
                    <a:pt x="1130" y="798"/>
                    <a:pt x="1130" y="770"/>
                  </a:cubicBezTo>
                  <a:cubicBezTo>
                    <a:pt x="1130" y="213"/>
                    <a:pt x="1130" y="213"/>
                    <a:pt x="1130" y="213"/>
                  </a:cubicBezTo>
                  <a:cubicBezTo>
                    <a:pt x="1130" y="186"/>
                    <a:pt x="1108" y="163"/>
                    <a:pt x="1080" y="163"/>
                  </a:cubicBezTo>
                  <a:lnTo>
                    <a:pt x="640" y="163"/>
                  </a:lnTo>
                  <a:close/>
                </a:path>
              </a:pathLst>
            </a:custGeom>
            <a:noFill/>
            <a:ln>
              <a:solidFill>
                <a:schemeClr val="accent4"/>
              </a:solidFill>
            </a:ln>
          </p:spPr>
          <p:txBody>
            <a:bodyPr vert="horz" wrap="square" lIns="91440" tIns="45720" rIns="91440" bIns="45720" numCol="1" anchor="t" anchorCtr="0" compatLnSpc="1"/>
            <a:lstStyle/>
            <a:p>
              <a:endParaRPr lang="en-US" sz="2800"/>
            </a:p>
          </p:txBody>
        </p:sp>
        <p:sp>
          <p:nvSpPr>
            <p:cNvPr id="7" name="Freeform 5"/>
            <p:cNvSpPr/>
            <p:nvPr/>
          </p:nvSpPr>
          <p:spPr bwMode="auto">
            <a:xfrm>
              <a:off x="5101252" y="3131457"/>
              <a:ext cx="1971633" cy="1445177"/>
            </a:xfrm>
            <a:custGeom>
              <a:avLst/>
              <a:gdLst>
                <a:gd name="T0" fmla="*/ 640 w 1130"/>
                <a:gd name="T1" fmla="*/ 163 h 820"/>
                <a:gd name="T2" fmla="*/ 562 w 1130"/>
                <a:gd name="T3" fmla="*/ 0 h 820"/>
                <a:gd name="T4" fmla="*/ 490 w 1130"/>
                <a:gd name="T5" fmla="*/ 163 h 820"/>
                <a:gd name="T6" fmla="*/ 50 w 1130"/>
                <a:gd name="T7" fmla="*/ 163 h 820"/>
                <a:gd name="T8" fmla="*/ 0 w 1130"/>
                <a:gd name="T9" fmla="*/ 213 h 820"/>
                <a:gd name="T10" fmla="*/ 0 w 1130"/>
                <a:gd name="T11" fmla="*/ 770 h 820"/>
                <a:gd name="T12" fmla="*/ 50 w 1130"/>
                <a:gd name="T13" fmla="*/ 820 h 820"/>
                <a:gd name="T14" fmla="*/ 1080 w 1130"/>
                <a:gd name="T15" fmla="*/ 820 h 820"/>
                <a:gd name="T16" fmla="*/ 1130 w 1130"/>
                <a:gd name="T17" fmla="*/ 770 h 820"/>
                <a:gd name="T18" fmla="*/ 1130 w 1130"/>
                <a:gd name="T19" fmla="*/ 213 h 820"/>
                <a:gd name="T20" fmla="*/ 1080 w 1130"/>
                <a:gd name="T21" fmla="*/ 163 h 820"/>
                <a:gd name="T22" fmla="*/ 640 w 1130"/>
                <a:gd name="T23" fmla="*/ 163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0" h="820">
                  <a:moveTo>
                    <a:pt x="640" y="163"/>
                  </a:moveTo>
                  <a:cubicBezTo>
                    <a:pt x="562" y="0"/>
                    <a:pt x="562" y="0"/>
                    <a:pt x="562" y="0"/>
                  </a:cubicBezTo>
                  <a:cubicBezTo>
                    <a:pt x="490" y="163"/>
                    <a:pt x="490" y="163"/>
                    <a:pt x="490" y="163"/>
                  </a:cubicBezTo>
                  <a:cubicBezTo>
                    <a:pt x="50" y="163"/>
                    <a:pt x="50" y="163"/>
                    <a:pt x="50" y="163"/>
                  </a:cubicBezTo>
                  <a:cubicBezTo>
                    <a:pt x="22" y="163"/>
                    <a:pt x="0" y="186"/>
                    <a:pt x="0" y="213"/>
                  </a:cubicBezTo>
                  <a:cubicBezTo>
                    <a:pt x="0" y="770"/>
                    <a:pt x="0" y="770"/>
                    <a:pt x="0" y="770"/>
                  </a:cubicBezTo>
                  <a:cubicBezTo>
                    <a:pt x="0" y="798"/>
                    <a:pt x="22" y="820"/>
                    <a:pt x="50" y="820"/>
                  </a:cubicBezTo>
                  <a:cubicBezTo>
                    <a:pt x="1080" y="820"/>
                    <a:pt x="1080" y="820"/>
                    <a:pt x="1080" y="820"/>
                  </a:cubicBezTo>
                  <a:cubicBezTo>
                    <a:pt x="1108" y="820"/>
                    <a:pt x="1130" y="798"/>
                    <a:pt x="1130" y="770"/>
                  </a:cubicBezTo>
                  <a:cubicBezTo>
                    <a:pt x="1130" y="213"/>
                    <a:pt x="1130" y="213"/>
                    <a:pt x="1130" y="213"/>
                  </a:cubicBezTo>
                  <a:cubicBezTo>
                    <a:pt x="1130" y="186"/>
                    <a:pt x="1108" y="163"/>
                    <a:pt x="1080" y="163"/>
                  </a:cubicBezTo>
                  <a:lnTo>
                    <a:pt x="640" y="163"/>
                  </a:lnTo>
                  <a:close/>
                </a:path>
              </a:pathLst>
            </a:custGeom>
            <a:noFill/>
            <a:ln>
              <a:solidFill>
                <a:srgbClr val="1983B7"/>
              </a:solidFill>
            </a:ln>
          </p:spPr>
          <p:txBody>
            <a:bodyPr vert="horz" wrap="square" lIns="91440" tIns="45720" rIns="91440" bIns="45720" numCol="1" anchor="t" anchorCtr="0" compatLnSpc="1"/>
            <a:lstStyle/>
            <a:p>
              <a:endParaRPr lang="en-US" sz="2800"/>
            </a:p>
          </p:txBody>
        </p:sp>
        <p:sp>
          <p:nvSpPr>
            <p:cNvPr id="8" name="Freeform 5"/>
            <p:cNvSpPr/>
            <p:nvPr/>
          </p:nvSpPr>
          <p:spPr bwMode="auto">
            <a:xfrm>
              <a:off x="7276759" y="3131457"/>
              <a:ext cx="1971633" cy="1445177"/>
            </a:xfrm>
            <a:custGeom>
              <a:avLst/>
              <a:gdLst>
                <a:gd name="T0" fmla="*/ 640 w 1130"/>
                <a:gd name="T1" fmla="*/ 163 h 820"/>
                <a:gd name="T2" fmla="*/ 562 w 1130"/>
                <a:gd name="T3" fmla="*/ 0 h 820"/>
                <a:gd name="T4" fmla="*/ 490 w 1130"/>
                <a:gd name="T5" fmla="*/ 163 h 820"/>
                <a:gd name="T6" fmla="*/ 50 w 1130"/>
                <a:gd name="T7" fmla="*/ 163 h 820"/>
                <a:gd name="T8" fmla="*/ 0 w 1130"/>
                <a:gd name="T9" fmla="*/ 213 h 820"/>
                <a:gd name="T10" fmla="*/ 0 w 1130"/>
                <a:gd name="T11" fmla="*/ 770 h 820"/>
                <a:gd name="T12" fmla="*/ 50 w 1130"/>
                <a:gd name="T13" fmla="*/ 820 h 820"/>
                <a:gd name="T14" fmla="*/ 1080 w 1130"/>
                <a:gd name="T15" fmla="*/ 820 h 820"/>
                <a:gd name="T16" fmla="*/ 1130 w 1130"/>
                <a:gd name="T17" fmla="*/ 770 h 820"/>
                <a:gd name="T18" fmla="*/ 1130 w 1130"/>
                <a:gd name="T19" fmla="*/ 213 h 820"/>
                <a:gd name="T20" fmla="*/ 1080 w 1130"/>
                <a:gd name="T21" fmla="*/ 163 h 820"/>
                <a:gd name="T22" fmla="*/ 640 w 1130"/>
                <a:gd name="T23" fmla="*/ 163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0" h="820">
                  <a:moveTo>
                    <a:pt x="640" y="163"/>
                  </a:moveTo>
                  <a:cubicBezTo>
                    <a:pt x="562" y="0"/>
                    <a:pt x="562" y="0"/>
                    <a:pt x="562" y="0"/>
                  </a:cubicBezTo>
                  <a:cubicBezTo>
                    <a:pt x="490" y="163"/>
                    <a:pt x="490" y="163"/>
                    <a:pt x="490" y="163"/>
                  </a:cubicBezTo>
                  <a:cubicBezTo>
                    <a:pt x="50" y="163"/>
                    <a:pt x="50" y="163"/>
                    <a:pt x="50" y="163"/>
                  </a:cubicBezTo>
                  <a:cubicBezTo>
                    <a:pt x="22" y="163"/>
                    <a:pt x="0" y="186"/>
                    <a:pt x="0" y="213"/>
                  </a:cubicBezTo>
                  <a:cubicBezTo>
                    <a:pt x="0" y="770"/>
                    <a:pt x="0" y="770"/>
                    <a:pt x="0" y="770"/>
                  </a:cubicBezTo>
                  <a:cubicBezTo>
                    <a:pt x="0" y="798"/>
                    <a:pt x="22" y="820"/>
                    <a:pt x="50" y="820"/>
                  </a:cubicBezTo>
                  <a:cubicBezTo>
                    <a:pt x="1080" y="820"/>
                    <a:pt x="1080" y="820"/>
                    <a:pt x="1080" y="820"/>
                  </a:cubicBezTo>
                  <a:cubicBezTo>
                    <a:pt x="1108" y="820"/>
                    <a:pt x="1130" y="798"/>
                    <a:pt x="1130" y="770"/>
                  </a:cubicBezTo>
                  <a:cubicBezTo>
                    <a:pt x="1130" y="213"/>
                    <a:pt x="1130" y="213"/>
                    <a:pt x="1130" y="213"/>
                  </a:cubicBezTo>
                  <a:cubicBezTo>
                    <a:pt x="1130" y="186"/>
                    <a:pt x="1108" y="163"/>
                    <a:pt x="1080" y="163"/>
                  </a:cubicBezTo>
                  <a:lnTo>
                    <a:pt x="640" y="163"/>
                  </a:lnTo>
                  <a:close/>
                </a:path>
              </a:pathLst>
            </a:custGeom>
            <a:noFill/>
            <a:ln>
              <a:solidFill>
                <a:schemeClr val="accent4"/>
              </a:solidFill>
            </a:ln>
          </p:spPr>
          <p:txBody>
            <a:bodyPr vert="horz" wrap="square" lIns="91440" tIns="45720" rIns="91440" bIns="45720" numCol="1" anchor="t" anchorCtr="0" compatLnSpc="1"/>
            <a:lstStyle/>
            <a:p>
              <a:endParaRPr lang="en-US" sz="2800"/>
            </a:p>
          </p:txBody>
        </p:sp>
        <p:sp>
          <p:nvSpPr>
            <p:cNvPr id="9" name="Freeform 5"/>
            <p:cNvSpPr/>
            <p:nvPr/>
          </p:nvSpPr>
          <p:spPr bwMode="auto">
            <a:xfrm>
              <a:off x="9431619" y="3126296"/>
              <a:ext cx="1971633" cy="1445177"/>
            </a:xfrm>
            <a:custGeom>
              <a:avLst/>
              <a:gdLst>
                <a:gd name="T0" fmla="*/ 640 w 1130"/>
                <a:gd name="T1" fmla="*/ 163 h 820"/>
                <a:gd name="T2" fmla="*/ 562 w 1130"/>
                <a:gd name="T3" fmla="*/ 0 h 820"/>
                <a:gd name="T4" fmla="*/ 490 w 1130"/>
                <a:gd name="T5" fmla="*/ 163 h 820"/>
                <a:gd name="T6" fmla="*/ 50 w 1130"/>
                <a:gd name="T7" fmla="*/ 163 h 820"/>
                <a:gd name="T8" fmla="*/ 0 w 1130"/>
                <a:gd name="T9" fmla="*/ 213 h 820"/>
                <a:gd name="T10" fmla="*/ 0 w 1130"/>
                <a:gd name="T11" fmla="*/ 770 h 820"/>
                <a:gd name="T12" fmla="*/ 50 w 1130"/>
                <a:gd name="T13" fmla="*/ 820 h 820"/>
                <a:gd name="T14" fmla="*/ 1080 w 1130"/>
                <a:gd name="T15" fmla="*/ 820 h 820"/>
                <a:gd name="T16" fmla="*/ 1130 w 1130"/>
                <a:gd name="T17" fmla="*/ 770 h 820"/>
                <a:gd name="T18" fmla="*/ 1130 w 1130"/>
                <a:gd name="T19" fmla="*/ 213 h 820"/>
                <a:gd name="T20" fmla="*/ 1080 w 1130"/>
                <a:gd name="T21" fmla="*/ 163 h 820"/>
                <a:gd name="T22" fmla="*/ 640 w 1130"/>
                <a:gd name="T23" fmla="*/ 163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0" h="820">
                  <a:moveTo>
                    <a:pt x="640" y="163"/>
                  </a:moveTo>
                  <a:cubicBezTo>
                    <a:pt x="562" y="0"/>
                    <a:pt x="562" y="0"/>
                    <a:pt x="562" y="0"/>
                  </a:cubicBezTo>
                  <a:cubicBezTo>
                    <a:pt x="490" y="163"/>
                    <a:pt x="490" y="163"/>
                    <a:pt x="490" y="163"/>
                  </a:cubicBezTo>
                  <a:cubicBezTo>
                    <a:pt x="50" y="163"/>
                    <a:pt x="50" y="163"/>
                    <a:pt x="50" y="163"/>
                  </a:cubicBezTo>
                  <a:cubicBezTo>
                    <a:pt x="22" y="163"/>
                    <a:pt x="0" y="186"/>
                    <a:pt x="0" y="213"/>
                  </a:cubicBezTo>
                  <a:cubicBezTo>
                    <a:pt x="0" y="770"/>
                    <a:pt x="0" y="770"/>
                    <a:pt x="0" y="770"/>
                  </a:cubicBezTo>
                  <a:cubicBezTo>
                    <a:pt x="0" y="798"/>
                    <a:pt x="22" y="820"/>
                    <a:pt x="50" y="820"/>
                  </a:cubicBezTo>
                  <a:cubicBezTo>
                    <a:pt x="1080" y="820"/>
                    <a:pt x="1080" y="820"/>
                    <a:pt x="1080" y="820"/>
                  </a:cubicBezTo>
                  <a:cubicBezTo>
                    <a:pt x="1108" y="820"/>
                    <a:pt x="1130" y="798"/>
                    <a:pt x="1130" y="770"/>
                  </a:cubicBezTo>
                  <a:cubicBezTo>
                    <a:pt x="1130" y="213"/>
                    <a:pt x="1130" y="213"/>
                    <a:pt x="1130" y="213"/>
                  </a:cubicBezTo>
                  <a:cubicBezTo>
                    <a:pt x="1130" y="186"/>
                    <a:pt x="1108" y="163"/>
                    <a:pt x="1080" y="163"/>
                  </a:cubicBezTo>
                  <a:lnTo>
                    <a:pt x="640" y="163"/>
                  </a:lnTo>
                  <a:close/>
                </a:path>
              </a:pathLst>
            </a:custGeom>
            <a:noFill/>
            <a:ln>
              <a:solidFill>
                <a:srgbClr val="1983B7"/>
              </a:solidFill>
            </a:ln>
          </p:spPr>
          <p:txBody>
            <a:bodyPr vert="horz" wrap="square" lIns="91440" tIns="45720" rIns="91440" bIns="45720" numCol="1" anchor="t" anchorCtr="0" compatLnSpc="1"/>
            <a:lstStyle/>
            <a:p>
              <a:endParaRPr lang="en-US" sz="2800"/>
            </a:p>
          </p:txBody>
        </p:sp>
        <p:grpSp>
          <p:nvGrpSpPr>
            <p:cNvPr id="10" name="Group 11"/>
            <p:cNvGrpSpPr/>
            <p:nvPr/>
          </p:nvGrpSpPr>
          <p:grpSpPr>
            <a:xfrm>
              <a:off x="1419757" y="1836142"/>
              <a:ext cx="673795" cy="650827"/>
              <a:chOff x="5099140" y="1309474"/>
              <a:chExt cx="439257" cy="424283"/>
            </a:xfrm>
            <a:solidFill>
              <a:srgbClr val="1983B7"/>
            </a:solidFill>
          </p:grpSpPr>
          <p:sp>
            <p:nvSpPr>
              <p:cNvPr id="35" name="Rectangle 18"/>
              <p:cNvSpPr>
                <a:spLocks noChangeArrowheads="1"/>
              </p:cNvSpPr>
              <p:nvPr/>
            </p:nvSpPr>
            <p:spPr bwMode="auto">
              <a:xfrm>
                <a:off x="5256374" y="1479187"/>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800"/>
              </a:p>
            </p:txBody>
          </p:sp>
          <p:sp>
            <p:nvSpPr>
              <p:cNvPr id="36" name="Rectangle 19"/>
              <p:cNvSpPr>
                <a:spLocks noChangeArrowheads="1"/>
              </p:cNvSpPr>
              <p:nvPr/>
            </p:nvSpPr>
            <p:spPr bwMode="auto">
              <a:xfrm>
                <a:off x="533124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800"/>
              </a:p>
            </p:txBody>
          </p:sp>
          <p:sp>
            <p:nvSpPr>
              <p:cNvPr id="37" name="Rectangle 20"/>
              <p:cNvSpPr>
                <a:spLocks noChangeArrowheads="1"/>
              </p:cNvSpPr>
              <p:nvPr/>
            </p:nvSpPr>
            <p:spPr bwMode="auto">
              <a:xfrm>
                <a:off x="540861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800"/>
              </a:p>
            </p:txBody>
          </p:sp>
          <p:sp>
            <p:nvSpPr>
              <p:cNvPr id="38" name="Rectangle 21"/>
              <p:cNvSpPr>
                <a:spLocks noChangeArrowheads="1"/>
              </p:cNvSpPr>
              <p:nvPr/>
            </p:nvSpPr>
            <p:spPr bwMode="auto">
              <a:xfrm>
                <a:off x="5256374" y="1546573"/>
                <a:ext cx="47421"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800"/>
              </a:p>
            </p:txBody>
          </p:sp>
          <p:sp>
            <p:nvSpPr>
              <p:cNvPr id="39" name="Rectangle 22"/>
              <p:cNvSpPr>
                <a:spLocks noChangeArrowheads="1"/>
              </p:cNvSpPr>
              <p:nvPr/>
            </p:nvSpPr>
            <p:spPr bwMode="auto">
              <a:xfrm>
                <a:off x="533124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800"/>
              </a:p>
            </p:txBody>
          </p:sp>
          <p:sp>
            <p:nvSpPr>
              <p:cNvPr id="40" name="Rectangle 23"/>
              <p:cNvSpPr>
                <a:spLocks noChangeArrowheads="1"/>
              </p:cNvSpPr>
              <p:nvPr/>
            </p:nvSpPr>
            <p:spPr bwMode="auto">
              <a:xfrm>
                <a:off x="540861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800"/>
              </a:p>
            </p:txBody>
          </p:sp>
          <p:sp>
            <p:nvSpPr>
              <p:cNvPr id="41" name="Rectangle 24"/>
              <p:cNvSpPr>
                <a:spLocks noChangeArrowheads="1"/>
              </p:cNvSpPr>
              <p:nvPr/>
            </p:nvSpPr>
            <p:spPr bwMode="auto">
              <a:xfrm>
                <a:off x="5256374" y="1618951"/>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800"/>
              </a:p>
            </p:txBody>
          </p:sp>
          <p:sp>
            <p:nvSpPr>
              <p:cNvPr id="42" name="Rectangle 25"/>
              <p:cNvSpPr>
                <a:spLocks noChangeArrowheads="1"/>
              </p:cNvSpPr>
              <p:nvPr/>
            </p:nvSpPr>
            <p:spPr bwMode="auto">
              <a:xfrm>
                <a:off x="5179005"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800"/>
              </a:p>
            </p:txBody>
          </p:sp>
          <p:sp>
            <p:nvSpPr>
              <p:cNvPr id="43" name="Rectangle 26"/>
              <p:cNvSpPr>
                <a:spLocks noChangeArrowheads="1"/>
              </p:cNvSpPr>
              <p:nvPr/>
            </p:nvSpPr>
            <p:spPr bwMode="auto">
              <a:xfrm>
                <a:off x="5179005"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800"/>
              </a:p>
            </p:txBody>
          </p:sp>
          <p:sp>
            <p:nvSpPr>
              <p:cNvPr id="44" name="Rectangle 27"/>
              <p:cNvSpPr>
                <a:spLocks noChangeArrowheads="1"/>
              </p:cNvSpPr>
              <p:nvPr/>
            </p:nvSpPr>
            <p:spPr bwMode="auto">
              <a:xfrm>
                <a:off x="533124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800"/>
              </a:p>
            </p:txBody>
          </p:sp>
          <p:sp>
            <p:nvSpPr>
              <p:cNvPr id="45" name="Rectangle 28"/>
              <p:cNvSpPr>
                <a:spLocks noChangeArrowheads="1"/>
              </p:cNvSpPr>
              <p:nvPr/>
            </p:nvSpPr>
            <p:spPr bwMode="auto">
              <a:xfrm>
                <a:off x="540861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800"/>
              </a:p>
            </p:txBody>
          </p:sp>
          <p:sp>
            <p:nvSpPr>
              <p:cNvPr id="46" name="Freeform 29"/>
              <p:cNvSpPr>
                <a:spLocks noEditPoints="1"/>
              </p:cNvSpPr>
              <p:nvPr/>
            </p:nvSpPr>
            <p:spPr bwMode="auto">
              <a:xfrm>
                <a:off x="5099140" y="1339424"/>
                <a:ext cx="439257" cy="394333"/>
              </a:xfrm>
              <a:custGeom>
                <a:avLst/>
                <a:gdLst>
                  <a:gd name="T0" fmla="*/ 174 w 176"/>
                  <a:gd name="T1" fmla="*/ 0 h 158"/>
                  <a:gd name="T2" fmla="*/ 150 w 176"/>
                  <a:gd name="T3" fmla="*/ 0 h 158"/>
                  <a:gd name="T4" fmla="*/ 150 w 176"/>
                  <a:gd name="T5" fmla="*/ 16 h 158"/>
                  <a:gd name="T6" fmla="*/ 126 w 176"/>
                  <a:gd name="T7" fmla="*/ 16 h 158"/>
                  <a:gd name="T8" fmla="*/ 126 w 176"/>
                  <a:gd name="T9" fmla="*/ 0 h 158"/>
                  <a:gd name="T10" fmla="*/ 52 w 176"/>
                  <a:gd name="T11" fmla="*/ 0 h 158"/>
                  <a:gd name="T12" fmla="*/ 52 w 176"/>
                  <a:gd name="T13" fmla="*/ 16 h 158"/>
                  <a:gd name="T14" fmla="*/ 28 w 176"/>
                  <a:gd name="T15" fmla="*/ 16 h 158"/>
                  <a:gd name="T16" fmla="*/ 28 w 176"/>
                  <a:gd name="T17" fmla="*/ 0 h 158"/>
                  <a:gd name="T18" fmla="*/ 0 w 176"/>
                  <a:gd name="T19" fmla="*/ 0 h 158"/>
                  <a:gd name="T20" fmla="*/ 0 w 176"/>
                  <a:gd name="T21" fmla="*/ 158 h 158"/>
                  <a:gd name="T22" fmla="*/ 13 w 176"/>
                  <a:gd name="T23" fmla="*/ 158 h 158"/>
                  <a:gd name="T24" fmla="*/ 162 w 176"/>
                  <a:gd name="T25" fmla="*/ 158 h 158"/>
                  <a:gd name="T26" fmla="*/ 176 w 176"/>
                  <a:gd name="T27" fmla="*/ 158 h 158"/>
                  <a:gd name="T28" fmla="*/ 174 w 176"/>
                  <a:gd name="T29" fmla="*/ 0 h 158"/>
                  <a:gd name="T30" fmla="*/ 162 w 176"/>
                  <a:gd name="T31" fmla="*/ 144 h 158"/>
                  <a:gd name="T32" fmla="*/ 13 w 176"/>
                  <a:gd name="T33" fmla="*/ 144 h 158"/>
                  <a:gd name="T34" fmla="*/ 13 w 176"/>
                  <a:gd name="T35" fmla="*/ 44 h 158"/>
                  <a:gd name="T36" fmla="*/ 162 w 176"/>
                  <a:gd name="T37" fmla="*/ 44 h 158"/>
                  <a:gd name="T38" fmla="*/ 162 w 176"/>
                  <a:gd name="T39" fmla="*/ 14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800"/>
              </a:p>
            </p:txBody>
          </p:sp>
          <p:sp>
            <p:nvSpPr>
              <p:cNvPr id="47" name="Rectangle 30"/>
              <p:cNvSpPr>
                <a:spLocks noChangeArrowheads="1"/>
              </p:cNvSpPr>
              <p:nvPr/>
            </p:nvSpPr>
            <p:spPr bwMode="auto">
              <a:xfrm>
                <a:off x="5181500" y="1309474"/>
                <a:ext cx="37438"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800"/>
              </a:p>
            </p:txBody>
          </p:sp>
          <p:sp>
            <p:nvSpPr>
              <p:cNvPr id="48" name="Rectangle 31"/>
              <p:cNvSpPr>
                <a:spLocks noChangeArrowheads="1"/>
              </p:cNvSpPr>
              <p:nvPr/>
            </p:nvSpPr>
            <p:spPr bwMode="auto">
              <a:xfrm>
                <a:off x="5428583" y="1309474"/>
                <a:ext cx="34941"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800"/>
              </a:p>
            </p:txBody>
          </p:sp>
        </p:grpSp>
        <p:sp>
          <p:nvSpPr>
            <p:cNvPr id="11" name="Freeform 35"/>
            <p:cNvSpPr>
              <a:spLocks noEditPoints="1"/>
            </p:cNvSpPr>
            <p:nvPr/>
          </p:nvSpPr>
          <p:spPr bwMode="auto">
            <a:xfrm>
              <a:off x="5674340" y="1883111"/>
              <a:ext cx="825457" cy="556889"/>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rgbClr val="1983B7"/>
            </a:solidFill>
            <a:ln>
              <a:noFill/>
            </a:ln>
          </p:spPr>
          <p:txBody>
            <a:bodyPr vert="horz" wrap="square" lIns="91440" tIns="45720" rIns="91440" bIns="45720" numCol="1" anchor="t" anchorCtr="0" compatLnSpc="1"/>
            <a:lstStyle/>
            <a:p>
              <a:endParaRPr lang="en-US" sz="2800"/>
            </a:p>
          </p:txBody>
        </p:sp>
        <p:grpSp>
          <p:nvGrpSpPr>
            <p:cNvPr id="12" name="Group 27"/>
            <p:cNvGrpSpPr/>
            <p:nvPr/>
          </p:nvGrpSpPr>
          <p:grpSpPr>
            <a:xfrm>
              <a:off x="3592616" y="1784346"/>
              <a:ext cx="668864" cy="754419"/>
              <a:chOff x="5513440" y="1766202"/>
              <a:chExt cx="429274" cy="484183"/>
            </a:xfrm>
            <a:solidFill>
              <a:schemeClr val="accent4"/>
            </a:solidFill>
          </p:grpSpPr>
          <p:sp>
            <p:nvSpPr>
              <p:cNvPr id="32"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800"/>
              </a:p>
            </p:txBody>
          </p:sp>
          <p:sp>
            <p:nvSpPr>
              <p:cNvPr id="33"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800"/>
              </a:p>
            </p:txBody>
          </p:sp>
          <p:sp>
            <p:nvSpPr>
              <p:cNvPr id="34"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800"/>
              </a:p>
            </p:txBody>
          </p:sp>
        </p:grpSp>
        <p:grpSp>
          <p:nvGrpSpPr>
            <p:cNvPr id="13" name="Group 31"/>
            <p:cNvGrpSpPr/>
            <p:nvPr/>
          </p:nvGrpSpPr>
          <p:grpSpPr>
            <a:xfrm>
              <a:off x="7897560" y="1794220"/>
              <a:ext cx="678156" cy="734671"/>
              <a:chOff x="6941027" y="4788593"/>
              <a:chExt cx="359392" cy="389342"/>
            </a:xfrm>
            <a:solidFill>
              <a:schemeClr val="accent4"/>
            </a:solidFill>
          </p:grpSpPr>
          <p:sp>
            <p:nvSpPr>
              <p:cNvPr id="29" name="Freeform 132"/>
              <p:cNvSpPr/>
              <p:nvPr/>
            </p:nvSpPr>
            <p:spPr bwMode="auto">
              <a:xfrm>
                <a:off x="7018395" y="4880936"/>
                <a:ext cx="204654" cy="207151"/>
              </a:xfrm>
              <a:custGeom>
                <a:avLst/>
                <a:gdLst>
                  <a:gd name="T0" fmla="*/ 0 w 82"/>
                  <a:gd name="T1" fmla="*/ 29 h 83"/>
                  <a:gd name="T2" fmla="*/ 58 w 82"/>
                  <a:gd name="T3" fmla="*/ 29 h 83"/>
                  <a:gd name="T4" fmla="*/ 58 w 82"/>
                  <a:gd name="T5" fmla="*/ 83 h 83"/>
                  <a:gd name="T6" fmla="*/ 82 w 82"/>
                  <a:gd name="T7" fmla="*/ 83 h 83"/>
                  <a:gd name="T8" fmla="*/ 82 w 82"/>
                  <a:gd name="T9" fmla="*/ 0 h 83"/>
                  <a:gd name="T10" fmla="*/ 0 w 82"/>
                  <a:gd name="T11" fmla="*/ 0 h 83"/>
                  <a:gd name="T12" fmla="*/ 0 w 82"/>
                  <a:gd name="T13" fmla="*/ 29 h 83"/>
                </a:gdLst>
                <a:ahLst/>
                <a:cxnLst>
                  <a:cxn ang="0">
                    <a:pos x="T0" y="T1"/>
                  </a:cxn>
                  <a:cxn ang="0">
                    <a:pos x="T2" y="T3"/>
                  </a:cxn>
                  <a:cxn ang="0">
                    <a:pos x="T4" y="T5"/>
                  </a:cxn>
                  <a:cxn ang="0">
                    <a:pos x="T6" y="T7"/>
                  </a:cxn>
                  <a:cxn ang="0">
                    <a:pos x="T8" y="T9"/>
                  </a:cxn>
                  <a:cxn ang="0">
                    <a:pos x="T10" y="T11"/>
                  </a:cxn>
                  <a:cxn ang="0">
                    <a:pos x="T12" y="T13"/>
                  </a:cxn>
                </a:cxnLst>
                <a:rect l="0" t="0" r="r" b="b"/>
                <a:pathLst>
                  <a:path w="82" h="83">
                    <a:moveTo>
                      <a:pt x="0" y="29"/>
                    </a:moveTo>
                    <a:lnTo>
                      <a:pt x="58" y="29"/>
                    </a:lnTo>
                    <a:lnTo>
                      <a:pt x="58" y="83"/>
                    </a:lnTo>
                    <a:lnTo>
                      <a:pt x="82" y="83"/>
                    </a:lnTo>
                    <a:lnTo>
                      <a:pt x="82" y="0"/>
                    </a:lnTo>
                    <a:lnTo>
                      <a:pt x="0" y="0"/>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800"/>
              </a:p>
            </p:txBody>
          </p:sp>
          <p:sp>
            <p:nvSpPr>
              <p:cNvPr id="30" name="Freeform 133"/>
              <p:cNvSpPr/>
              <p:nvPr/>
            </p:nvSpPr>
            <p:spPr bwMode="auto">
              <a:xfrm>
                <a:off x="7093268" y="4788593"/>
                <a:ext cx="207151" cy="204654"/>
              </a:xfrm>
              <a:custGeom>
                <a:avLst/>
                <a:gdLst>
                  <a:gd name="T0" fmla="*/ 0 w 83"/>
                  <a:gd name="T1" fmla="*/ 0 h 82"/>
                  <a:gd name="T2" fmla="*/ 0 w 83"/>
                  <a:gd name="T3" fmla="*/ 29 h 82"/>
                  <a:gd name="T4" fmla="*/ 59 w 83"/>
                  <a:gd name="T5" fmla="*/ 29 h 82"/>
                  <a:gd name="T6" fmla="*/ 59 w 83"/>
                  <a:gd name="T7" fmla="*/ 82 h 82"/>
                  <a:gd name="T8" fmla="*/ 83 w 83"/>
                  <a:gd name="T9" fmla="*/ 82 h 82"/>
                  <a:gd name="T10" fmla="*/ 83 w 83"/>
                  <a:gd name="T11" fmla="*/ 0 h 82"/>
                  <a:gd name="T12" fmla="*/ 0 w 83"/>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83" h="82">
                    <a:moveTo>
                      <a:pt x="0" y="0"/>
                    </a:moveTo>
                    <a:lnTo>
                      <a:pt x="0" y="29"/>
                    </a:lnTo>
                    <a:lnTo>
                      <a:pt x="59" y="29"/>
                    </a:lnTo>
                    <a:lnTo>
                      <a:pt x="59" y="82"/>
                    </a:lnTo>
                    <a:lnTo>
                      <a:pt x="83" y="82"/>
                    </a:lnTo>
                    <a:lnTo>
                      <a:pt x="83"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800"/>
              </a:p>
            </p:txBody>
          </p:sp>
          <p:sp>
            <p:nvSpPr>
              <p:cNvPr id="31" name="Rectangle 134"/>
              <p:cNvSpPr>
                <a:spLocks noChangeArrowheads="1"/>
              </p:cNvSpPr>
              <p:nvPr/>
            </p:nvSpPr>
            <p:spPr bwMode="auto">
              <a:xfrm>
                <a:off x="6941027" y="4970784"/>
                <a:ext cx="207151" cy="2071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800"/>
              </a:p>
            </p:txBody>
          </p:sp>
        </p:grpSp>
        <p:sp>
          <p:nvSpPr>
            <p:cNvPr id="14" name="Freeform 12"/>
            <p:cNvSpPr>
              <a:spLocks noEditPoints="1"/>
            </p:cNvSpPr>
            <p:nvPr/>
          </p:nvSpPr>
          <p:spPr bwMode="auto">
            <a:xfrm>
              <a:off x="9854849" y="1802541"/>
              <a:ext cx="728866" cy="718028"/>
            </a:xfrm>
            <a:custGeom>
              <a:avLst/>
              <a:gdLst>
                <a:gd name="T0" fmla="*/ 14 w 113"/>
                <a:gd name="T1" fmla="*/ 13 h 112"/>
                <a:gd name="T2" fmla="*/ 14 w 113"/>
                <a:gd name="T3" fmla="*/ 63 h 112"/>
                <a:gd name="T4" fmla="*/ 49 w 113"/>
                <a:gd name="T5" fmla="*/ 71 h 112"/>
                <a:gd name="T6" fmla="*/ 60 w 113"/>
                <a:gd name="T7" fmla="*/ 82 h 112"/>
                <a:gd name="T8" fmla="*/ 75 w 113"/>
                <a:gd name="T9" fmla="*/ 79 h 112"/>
                <a:gd name="T10" fmla="*/ 75 w 113"/>
                <a:gd name="T11" fmla="*/ 93 h 112"/>
                <a:gd name="T12" fmla="*/ 79 w 113"/>
                <a:gd name="T13" fmla="*/ 97 h 112"/>
                <a:gd name="T14" fmla="*/ 93 w 113"/>
                <a:gd name="T15" fmla="*/ 97 h 112"/>
                <a:gd name="T16" fmla="*/ 92 w 113"/>
                <a:gd name="T17" fmla="*/ 112 h 112"/>
                <a:gd name="T18" fmla="*/ 113 w 113"/>
                <a:gd name="T19" fmla="*/ 112 h 112"/>
                <a:gd name="T20" fmla="*/ 113 w 113"/>
                <a:gd name="T21" fmla="*/ 91 h 112"/>
                <a:gd name="T22" fmla="*/ 71 w 113"/>
                <a:gd name="T23" fmla="*/ 49 h 112"/>
                <a:gd name="T24" fmla="*/ 63 w 113"/>
                <a:gd name="T25" fmla="*/ 13 h 112"/>
                <a:gd name="T26" fmla="*/ 14 w 113"/>
                <a:gd name="T27" fmla="*/ 13 h 112"/>
                <a:gd name="T28" fmla="*/ 18 w 113"/>
                <a:gd name="T29" fmla="*/ 53 h 112"/>
                <a:gd name="T30" fmla="*/ 21 w 113"/>
                <a:gd name="T31" fmla="*/ 20 h 112"/>
                <a:gd name="T32" fmla="*/ 53 w 113"/>
                <a:gd name="T33" fmla="*/ 17 h 112"/>
                <a:gd name="T34" fmla="*/ 18 w 113"/>
                <a:gd name="T35" fmla="*/ 5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12">
                  <a:moveTo>
                    <a:pt x="14" y="13"/>
                  </a:moveTo>
                  <a:cubicBezTo>
                    <a:pt x="0" y="27"/>
                    <a:pt x="0" y="49"/>
                    <a:pt x="14" y="63"/>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9" y="97"/>
                  </a:cubicBezTo>
                  <a:cubicBezTo>
                    <a:pt x="82" y="96"/>
                    <a:pt x="88" y="92"/>
                    <a:pt x="93" y="97"/>
                  </a:cubicBezTo>
                  <a:cubicBezTo>
                    <a:pt x="97" y="102"/>
                    <a:pt x="92" y="112"/>
                    <a:pt x="92"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8" y="53"/>
                  </a:moveTo>
                  <a:cubicBezTo>
                    <a:pt x="11" y="43"/>
                    <a:pt x="12" y="29"/>
                    <a:pt x="21" y="20"/>
                  </a:cubicBezTo>
                  <a:cubicBezTo>
                    <a:pt x="30" y="12"/>
                    <a:pt x="43" y="11"/>
                    <a:pt x="53" y="17"/>
                  </a:cubicBezTo>
                  <a:lnTo>
                    <a:pt x="18" y="53"/>
                  </a:lnTo>
                  <a:close/>
                </a:path>
              </a:pathLst>
            </a:custGeom>
            <a:solidFill>
              <a:srgbClr val="1983B7"/>
            </a:solidFill>
            <a:ln>
              <a:noFill/>
            </a:ln>
          </p:spPr>
          <p:txBody>
            <a:bodyPr vert="horz" wrap="square" lIns="91440" tIns="45720" rIns="91440" bIns="45720" numCol="1" anchor="t" anchorCtr="0" compatLnSpc="1"/>
            <a:lstStyle/>
            <a:p>
              <a:endParaRPr lang="en-US" sz="2800"/>
            </a:p>
          </p:txBody>
        </p:sp>
        <p:sp>
          <p:nvSpPr>
            <p:cNvPr id="15" name="Text Box 10"/>
            <p:cNvSpPr txBox="1">
              <a:spLocks noChangeArrowheads="1"/>
            </p:cNvSpPr>
            <p:nvPr/>
          </p:nvSpPr>
          <p:spPr bwMode="auto">
            <a:xfrm>
              <a:off x="813536" y="2713388"/>
              <a:ext cx="1931565" cy="323165"/>
            </a:xfrm>
            <a:prstGeom prst="rect">
              <a:avLst/>
            </a:prstGeom>
            <a:noFill/>
            <a:ln w="9525">
              <a:noFill/>
              <a:miter lim="800000"/>
            </a:ln>
          </p:spPr>
          <p:txBody>
            <a:bodyPr wrap="square" lIns="45720" tIns="22860" rIns="45720" bIns="22860">
              <a:spAutoFit/>
            </a:bodyPr>
            <a:lstStyle/>
            <a:p>
              <a:pPr algn="ctr" defTabSz="1087755"/>
              <a:r>
                <a:rPr lang="en-US" b="1" dirty="0">
                  <a:solidFill>
                    <a:schemeClr val="bg1">
                      <a:lumMod val="50000"/>
                    </a:schemeClr>
                  </a:solidFill>
                  <a:latin typeface="Open Sans" pitchFamily="34" charset="0"/>
                  <a:ea typeface="Open Sans" pitchFamily="34" charset="0"/>
                  <a:cs typeface="Open Sans" pitchFamily="34" charset="0"/>
                </a:rPr>
                <a:t>Time Elapse</a:t>
              </a:r>
              <a:endParaRPr lang="en-US" sz="1100" dirty="0">
                <a:solidFill>
                  <a:schemeClr val="bg1">
                    <a:lumMod val="50000"/>
                  </a:schemeClr>
                </a:solidFill>
                <a:latin typeface="Open Sans" pitchFamily="34" charset="0"/>
                <a:ea typeface="Open Sans" pitchFamily="34" charset="0"/>
                <a:cs typeface="Open Sans" pitchFamily="34" charset="0"/>
              </a:endParaRPr>
            </a:p>
          </p:txBody>
        </p:sp>
        <p:sp>
          <p:nvSpPr>
            <p:cNvPr id="16" name="Text Box 10"/>
            <p:cNvSpPr txBox="1">
              <a:spLocks noChangeArrowheads="1"/>
            </p:cNvSpPr>
            <p:nvPr/>
          </p:nvSpPr>
          <p:spPr bwMode="auto">
            <a:xfrm>
              <a:off x="9431619" y="2713388"/>
              <a:ext cx="1931565" cy="323165"/>
            </a:xfrm>
            <a:prstGeom prst="rect">
              <a:avLst/>
            </a:prstGeom>
            <a:noFill/>
            <a:ln w="9525">
              <a:noFill/>
              <a:miter lim="800000"/>
            </a:ln>
          </p:spPr>
          <p:txBody>
            <a:bodyPr wrap="square" lIns="45720" tIns="22860" rIns="45720" bIns="22860">
              <a:spAutoFit/>
            </a:bodyPr>
            <a:lstStyle/>
            <a:p>
              <a:pPr algn="ctr" defTabSz="1087755"/>
              <a:r>
                <a:rPr lang="en-US" b="1">
                  <a:solidFill>
                    <a:schemeClr val="bg1">
                      <a:lumMod val="50000"/>
                    </a:schemeClr>
                  </a:solidFill>
                  <a:latin typeface="Open Sans" pitchFamily="34" charset="0"/>
                  <a:ea typeface="Open Sans" pitchFamily="34" charset="0"/>
                  <a:cs typeface="Open Sans" pitchFamily="34" charset="0"/>
                </a:rPr>
                <a:t>Security</a:t>
              </a:r>
              <a:endParaRPr lang="en-US" sz="1100">
                <a:solidFill>
                  <a:schemeClr val="bg1">
                    <a:lumMod val="50000"/>
                  </a:schemeClr>
                </a:solidFill>
                <a:latin typeface="Open Sans" pitchFamily="34" charset="0"/>
                <a:ea typeface="Open Sans" pitchFamily="34" charset="0"/>
                <a:cs typeface="Open Sans" pitchFamily="34" charset="0"/>
              </a:endParaRPr>
            </a:p>
          </p:txBody>
        </p:sp>
        <p:sp>
          <p:nvSpPr>
            <p:cNvPr id="17" name="Text Box 10"/>
            <p:cNvSpPr txBox="1">
              <a:spLocks noChangeArrowheads="1"/>
            </p:cNvSpPr>
            <p:nvPr/>
          </p:nvSpPr>
          <p:spPr bwMode="auto">
            <a:xfrm>
              <a:off x="5141321" y="2713388"/>
              <a:ext cx="1931565" cy="323165"/>
            </a:xfrm>
            <a:prstGeom prst="rect">
              <a:avLst/>
            </a:prstGeom>
            <a:noFill/>
            <a:ln w="9525">
              <a:noFill/>
              <a:miter lim="800000"/>
            </a:ln>
          </p:spPr>
          <p:txBody>
            <a:bodyPr wrap="square" lIns="45720" tIns="22860" rIns="45720" bIns="22860">
              <a:spAutoFit/>
            </a:bodyPr>
            <a:lstStyle/>
            <a:p>
              <a:pPr algn="ctr" defTabSz="1087755"/>
              <a:r>
                <a:rPr lang="en-US" b="1">
                  <a:solidFill>
                    <a:schemeClr val="bg1">
                      <a:lumMod val="50000"/>
                    </a:schemeClr>
                  </a:solidFill>
                  <a:latin typeface="Open Sans" pitchFamily="34" charset="0"/>
                  <a:ea typeface="Open Sans" pitchFamily="34" charset="0"/>
                  <a:cs typeface="Open Sans" pitchFamily="34" charset="0"/>
                </a:rPr>
                <a:t>Data Mining</a:t>
              </a:r>
              <a:endParaRPr lang="en-US" sz="1100">
                <a:solidFill>
                  <a:schemeClr val="bg1">
                    <a:lumMod val="50000"/>
                  </a:schemeClr>
                </a:solidFill>
                <a:latin typeface="Open Sans" pitchFamily="34" charset="0"/>
                <a:ea typeface="Open Sans" pitchFamily="34" charset="0"/>
                <a:cs typeface="Open Sans" pitchFamily="34" charset="0"/>
              </a:endParaRPr>
            </a:p>
          </p:txBody>
        </p:sp>
        <p:sp>
          <p:nvSpPr>
            <p:cNvPr id="18" name="Text Box 10"/>
            <p:cNvSpPr txBox="1">
              <a:spLocks noChangeArrowheads="1"/>
            </p:cNvSpPr>
            <p:nvPr/>
          </p:nvSpPr>
          <p:spPr bwMode="auto">
            <a:xfrm>
              <a:off x="7296793" y="2713388"/>
              <a:ext cx="1931565" cy="323165"/>
            </a:xfrm>
            <a:prstGeom prst="rect">
              <a:avLst/>
            </a:prstGeom>
            <a:noFill/>
            <a:ln w="9525">
              <a:noFill/>
              <a:miter lim="800000"/>
            </a:ln>
          </p:spPr>
          <p:txBody>
            <a:bodyPr wrap="square" lIns="45720" tIns="22860" rIns="45720" bIns="22860">
              <a:spAutoFit/>
            </a:bodyPr>
            <a:lstStyle/>
            <a:p>
              <a:pPr algn="ctr" defTabSz="1087755"/>
              <a:r>
                <a:rPr lang="en-US" b="1">
                  <a:solidFill>
                    <a:schemeClr val="bg1">
                      <a:lumMod val="50000"/>
                    </a:schemeClr>
                  </a:solidFill>
                  <a:latin typeface="Open Sans" pitchFamily="34" charset="0"/>
                  <a:ea typeface="Open Sans" pitchFamily="34" charset="0"/>
                  <a:cs typeface="Open Sans" pitchFamily="34" charset="0"/>
                </a:rPr>
                <a:t>Data Converter</a:t>
              </a:r>
              <a:endParaRPr lang="en-US" sz="1100">
                <a:solidFill>
                  <a:schemeClr val="bg1">
                    <a:lumMod val="50000"/>
                  </a:schemeClr>
                </a:solidFill>
                <a:latin typeface="Open Sans" pitchFamily="34" charset="0"/>
                <a:ea typeface="Open Sans" pitchFamily="34" charset="0"/>
                <a:cs typeface="Open Sans" pitchFamily="34" charset="0"/>
              </a:endParaRPr>
            </a:p>
          </p:txBody>
        </p:sp>
        <p:sp>
          <p:nvSpPr>
            <p:cNvPr id="19" name="Text Box 10"/>
            <p:cNvSpPr txBox="1">
              <a:spLocks noChangeArrowheads="1"/>
            </p:cNvSpPr>
            <p:nvPr/>
          </p:nvSpPr>
          <p:spPr bwMode="auto">
            <a:xfrm>
              <a:off x="2943814" y="2713388"/>
              <a:ext cx="1931565" cy="323165"/>
            </a:xfrm>
            <a:prstGeom prst="rect">
              <a:avLst/>
            </a:prstGeom>
            <a:noFill/>
            <a:ln w="9525">
              <a:noFill/>
              <a:miter lim="800000"/>
            </a:ln>
          </p:spPr>
          <p:txBody>
            <a:bodyPr wrap="square" lIns="45720" tIns="22860" rIns="45720" bIns="22860">
              <a:spAutoFit/>
            </a:bodyPr>
            <a:lstStyle/>
            <a:p>
              <a:pPr algn="ctr" defTabSz="1087755"/>
              <a:r>
                <a:rPr lang="en-US" b="1">
                  <a:solidFill>
                    <a:schemeClr val="bg1">
                      <a:lumMod val="50000"/>
                    </a:schemeClr>
                  </a:solidFill>
                  <a:latin typeface="Open Sans" pitchFamily="34" charset="0"/>
                  <a:ea typeface="Open Sans" pitchFamily="34" charset="0"/>
                  <a:cs typeface="Open Sans" pitchFamily="34" charset="0"/>
                </a:rPr>
                <a:t>Well Display</a:t>
              </a:r>
              <a:endParaRPr lang="en-US" sz="1100">
                <a:solidFill>
                  <a:schemeClr val="bg1">
                    <a:lumMod val="50000"/>
                  </a:schemeClr>
                </a:solidFill>
                <a:latin typeface="Open Sans" pitchFamily="34" charset="0"/>
                <a:ea typeface="Open Sans" pitchFamily="34" charset="0"/>
                <a:cs typeface="Open Sans" pitchFamily="34" charset="0"/>
              </a:endParaRPr>
            </a:p>
          </p:txBody>
        </p:sp>
        <p:sp>
          <p:nvSpPr>
            <p:cNvPr id="20" name="Text Box 10"/>
            <p:cNvSpPr txBox="1">
              <a:spLocks noChangeArrowheads="1"/>
            </p:cNvSpPr>
            <p:nvPr/>
          </p:nvSpPr>
          <p:spPr bwMode="auto">
            <a:xfrm>
              <a:off x="851622" y="3546395"/>
              <a:ext cx="1815326" cy="692497"/>
            </a:xfrm>
            <a:prstGeom prst="rect">
              <a:avLst/>
            </a:prstGeom>
            <a:noFill/>
            <a:ln w="9525">
              <a:noFill/>
              <a:miter lim="800000"/>
            </a:ln>
          </p:spPr>
          <p:txBody>
            <a:bodyPr wrap="square" lIns="45720" tIns="22860" rIns="45720" bIns="22860">
              <a:spAutoFit/>
            </a:bodyPr>
            <a:lstStyle/>
            <a:p>
              <a:pPr defTabSz="1087755"/>
              <a:r>
                <a:rPr lang="en-US" sz="1400" dirty="0" err="1">
                  <a:solidFill>
                    <a:schemeClr val="bg1">
                      <a:lumMod val="50000"/>
                    </a:schemeClr>
                  </a:solidFill>
                  <a:latin typeface="Open Sans" pitchFamily="34" charset="0"/>
                  <a:ea typeface="Open Sans" pitchFamily="34" charset="0"/>
                  <a:cs typeface="Open Sans" pitchFamily="34" charset="0"/>
                </a:rPr>
                <a:t>Nullam</a:t>
              </a:r>
              <a:r>
                <a:rPr lang="en-US" sz="1400" dirty="0">
                  <a:solidFill>
                    <a:schemeClr val="bg1">
                      <a:lumMod val="50000"/>
                    </a:schemeClr>
                  </a:solidFill>
                  <a:latin typeface="Open Sans" pitchFamily="34" charset="0"/>
                  <a:ea typeface="Open Sans" pitchFamily="34" charset="0"/>
                  <a:cs typeface="Open Sans" pitchFamily="34" charset="0"/>
                </a:rPr>
                <a:t> </a:t>
              </a:r>
              <a:r>
                <a:rPr lang="en-US" sz="1400" dirty="0" err="1">
                  <a:solidFill>
                    <a:schemeClr val="bg1">
                      <a:lumMod val="50000"/>
                    </a:schemeClr>
                  </a:solidFill>
                  <a:latin typeface="Open Sans" pitchFamily="34" charset="0"/>
                  <a:ea typeface="Open Sans" pitchFamily="34" charset="0"/>
                  <a:cs typeface="Open Sans" pitchFamily="34" charset="0"/>
                </a:rPr>
                <a:t>Eu</a:t>
              </a:r>
              <a:r>
                <a:rPr lang="en-US" sz="1400" dirty="0">
                  <a:solidFill>
                    <a:schemeClr val="bg1">
                      <a:lumMod val="50000"/>
                    </a:schemeClr>
                  </a:solidFill>
                  <a:latin typeface="Open Sans" pitchFamily="34" charset="0"/>
                  <a:ea typeface="Open Sans" pitchFamily="34" charset="0"/>
                  <a:cs typeface="Open Sans" pitchFamily="34" charset="0"/>
                </a:rPr>
                <a:t> </a:t>
              </a:r>
              <a:r>
                <a:rPr lang="en-US" sz="1400" dirty="0" err="1">
                  <a:solidFill>
                    <a:schemeClr val="bg1">
                      <a:lumMod val="50000"/>
                    </a:schemeClr>
                  </a:solidFill>
                  <a:latin typeface="Open Sans" pitchFamily="34" charset="0"/>
                  <a:ea typeface="Open Sans" pitchFamily="34" charset="0"/>
                  <a:cs typeface="Open Sans" pitchFamily="34" charset="0"/>
                </a:rPr>
                <a:t>Tempor</a:t>
              </a:r>
              <a:r>
                <a:rPr lang="en-US" sz="1400" dirty="0">
                  <a:solidFill>
                    <a:schemeClr val="bg1">
                      <a:lumMod val="50000"/>
                    </a:schemeClr>
                  </a:solidFill>
                  <a:latin typeface="Open Sans" pitchFamily="34" charset="0"/>
                  <a:ea typeface="Open Sans" pitchFamily="34" charset="0"/>
                  <a:cs typeface="Open Sans" pitchFamily="34" charset="0"/>
                </a:rPr>
                <a:t> </a:t>
              </a:r>
              <a:r>
                <a:rPr lang="en-US" sz="1400" dirty="0" err="1">
                  <a:solidFill>
                    <a:schemeClr val="bg1">
                      <a:lumMod val="50000"/>
                    </a:schemeClr>
                  </a:solidFill>
                  <a:latin typeface="Open Sans" pitchFamily="34" charset="0"/>
                  <a:ea typeface="Open Sans" pitchFamily="34" charset="0"/>
                  <a:cs typeface="Open Sans" pitchFamily="34" charset="0"/>
                </a:rPr>
                <a:t>Purus</a:t>
              </a:r>
              <a:r>
                <a:rPr lang="en-US" sz="1400" dirty="0">
                  <a:solidFill>
                    <a:schemeClr val="bg1">
                      <a:lumMod val="50000"/>
                    </a:schemeClr>
                  </a:solidFill>
                  <a:latin typeface="Open Sans" pitchFamily="34" charset="0"/>
                  <a:ea typeface="Open Sans" pitchFamily="34" charset="0"/>
                  <a:cs typeface="Open Sans" pitchFamily="34" charset="0"/>
                </a:rPr>
                <a:t>. Nunc A</a:t>
              </a:r>
              <a:r>
                <a:rPr lang="en-US" sz="1400" dirty="0" err="1">
                  <a:solidFill>
                    <a:schemeClr val="bg1">
                      <a:lumMod val="50000"/>
                    </a:schemeClr>
                  </a:solidFill>
                  <a:latin typeface="Open Sans" pitchFamily="34" charset="0"/>
                  <a:ea typeface="Open Sans" pitchFamily="34" charset="0"/>
                  <a:cs typeface="Open Sans" pitchFamily="34" charset="0"/>
                </a:rPr>
                <a:t>Leo</a:t>
              </a:r>
              <a:r>
                <a:rPr lang="en-US" sz="1400" dirty="0">
                  <a:solidFill>
                    <a:schemeClr val="bg1">
                      <a:lumMod val="50000"/>
                    </a:schemeClr>
                  </a:solidFill>
                  <a:latin typeface="Open Sans" pitchFamily="34" charset="0"/>
                  <a:ea typeface="Open Sans" pitchFamily="34" charset="0"/>
                  <a:cs typeface="Open Sans" pitchFamily="34" charset="0"/>
                </a:rPr>
                <a:t> Magna, sit </a:t>
              </a:r>
              <a:r>
                <a:rPr lang="en-US" sz="1400" dirty="0" err="1">
                  <a:solidFill>
                    <a:schemeClr val="bg1">
                      <a:lumMod val="50000"/>
                    </a:schemeClr>
                  </a:solidFill>
                  <a:latin typeface="Open Sans" pitchFamily="34" charset="0"/>
                  <a:ea typeface="Open Sans" pitchFamily="34" charset="0"/>
                  <a:cs typeface="Open Sans" pitchFamily="34" charset="0"/>
                </a:rPr>
                <a:t>Amet</a:t>
              </a:r>
              <a:r>
                <a:rPr lang="en-US" sz="1400" dirty="0">
                  <a:solidFill>
                    <a:schemeClr val="bg1">
                      <a:lumMod val="50000"/>
                    </a:schemeClr>
                  </a:solidFill>
                  <a:latin typeface="Open Sans" pitchFamily="34" charset="0"/>
                  <a:ea typeface="Open Sans" pitchFamily="34" charset="0"/>
                  <a:cs typeface="Open Sans" pitchFamily="34" charset="0"/>
                </a:rPr>
                <a:t> </a:t>
              </a:r>
              <a:r>
                <a:rPr lang="en-US" sz="1400" dirty="0" err="1">
                  <a:solidFill>
                    <a:schemeClr val="bg1">
                      <a:lumMod val="50000"/>
                    </a:schemeClr>
                  </a:solidFill>
                  <a:latin typeface="Open Sans" pitchFamily="34" charset="0"/>
                  <a:ea typeface="Open Sans" pitchFamily="34" charset="0"/>
                  <a:cs typeface="Open Sans" pitchFamily="34" charset="0"/>
                </a:rPr>
                <a:t>Consequat</a:t>
              </a:r>
              <a:r>
                <a:rPr lang="en-US" sz="1400" dirty="0">
                  <a:solidFill>
                    <a:schemeClr val="bg1">
                      <a:lumMod val="50000"/>
                    </a:schemeClr>
                  </a:solidFill>
                  <a:latin typeface="Open Sans" pitchFamily="34" charset="0"/>
                  <a:ea typeface="Open Sans" pitchFamily="34" charset="0"/>
                  <a:cs typeface="Open Sans" pitchFamily="34" charset="0"/>
                </a:rPr>
                <a:t> </a:t>
              </a:r>
              <a:r>
                <a:rPr lang="en-US" sz="1400" dirty="0" err="1">
                  <a:solidFill>
                    <a:schemeClr val="bg1">
                      <a:lumMod val="50000"/>
                    </a:schemeClr>
                  </a:solidFill>
                  <a:latin typeface="Open Sans" pitchFamily="34" charset="0"/>
                  <a:ea typeface="Open Sans" pitchFamily="34" charset="0"/>
                  <a:cs typeface="Open Sans" pitchFamily="34" charset="0"/>
                </a:rPr>
                <a:t>Risus</a:t>
              </a:r>
              <a:r>
                <a:rPr lang="en-US" sz="1400" dirty="0">
                  <a:solidFill>
                    <a:schemeClr val="bg1">
                      <a:lumMod val="50000"/>
                    </a:schemeClr>
                  </a:solidFill>
                  <a:latin typeface="Open Sans" pitchFamily="34" charset="0"/>
                  <a:ea typeface="Open Sans" pitchFamily="34" charset="0"/>
                  <a:cs typeface="Open Sans" pitchFamily="34" charset="0"/>
                </a:rPr>
                <a:t>. </a:t>
              </a:r>
              <a:endParaRPr lang="en-US" sz="1200" dirty="0">
                <a:solidFill>
                  <a:schemeClr val="bg1">
                    <a:lumMod val="50000"/>
                  </a:schemeClr>
                </a:solidFill>
                <a:latin typeface="Open Sans" pitchFamily="34" charset="0"/>
                <a:ea typeface="Open Sans" pitchFamily="34" charset="0"/>
                <a:cs typeface="Open Sans" pitchFamily="34" charset="0"/>
              </a:endParaRPr>
            </a:p>
          </p:txBody>
        </p:sp>
        <p:sp>
          <p:nvSpPr>
            <p:cNvPr id="21" name="Text Box 10"/>
            <p:cNvSpPr txBox="1">
              <a:spLocks noChangeArrowheads="1"/>
            </p:cNvSpPr>
            <p:nvPr/>
          </p:nvSpPr>
          <p:spPr bwMode="auto">
            <a:xfrm>
              <a:off x="3001933" y="3546395"/>
              <a:ext cx="1815326" cy="692497"/>
            </a:xfrm>
            <a:prstGeom prst="rect">
              <a:avLst/>
            </a:prstGeom>
            <a:noFill/>
            <a:ln w="9525">
              <a:noFill/>
              <a:miter lim="800000"/>
            </a:ln>
          </p:spPr>
          <p:txBody>
            <a:bodyPr wrap="square" lIns="45720" tIns="22860" rIns="45720" bIns="22860">
              <a:spAutoFit/>
            </a:bodyPr>
            <a:lstStyle/>
            <a:p>
              <a:pPr defTabSz="1087755"/>
              <a:r>
                <a:rPr lang="en-US" sz="1400" dirty="0" err="1">
                  <a:solidFill>
                    <a:schemeClr val="bg1">
                      <a:lumMod val="50000"/>
                    </a:schemeClr>
                  </a:solidFill>
                  <a:latin typeface="Open Sans" pitchFamily="34" charset="0"/>
                  <a:ea typeface="Open Sans" pitchFamily="34" charset="0"/>
                  <a:cs typeface="Open Sans" pitchFamily="34" charset="0"/>
                </a:rPr>
                <a:t>Nullam</a:t>
              </a:r>
              <a:r>
                <a:rPr lang="en-US" sz="1400" dirty="0">
                  <a:solidFill>
                    <a:schemeClr val="bg1">
                      <a:lumMod val="50000"/>
                    </a:schemeClr>
                  </a:solidFill>
                  <a:latin typeface="Open Sans" pitchFamily="34" charset="0"/>
                  <a:ea typeface="Open Sans" pitchFamily="34" charset="0"/>
                  <a:cs typeface="Open Sans" pitchFamily="34" charset="0"/>
                </a:rPr>
                <a:t> </a:t>
              </a:r>
              <a:r>
                <a:rPr lang="en-US" sz="1400" dirty="0" err="1">
                  <a:solidFill>
                    <a:schemeClr val="bg1">
                      <a:lumMod val="50000"/>
                    </a:schemeClr>
                  </a:solidFill>
                  <a:latin typeface="Open Sans" pitchFamily="34" charset="0"/>
                  <a:ea typeface="Open Sans" pitchFamily="34" charset="0"/>
                  <a:cs typeface="Open Sans" pitchFamily="34" charset="0"/>
                </a:rPr>
                <a:t>Eu</a:t>
              </a:r>
              <a:r>
                <a:rPr lang="en-US" sz="1400" dirty="0">
                  <a:solidFill>
                    <a:schemeClr val="bg1">
                      <a:lumMod val="50000"/>
                    </a:schemeClr>
                  </a:solidFill>
                  <a:latin typeface="Open Sans" pitchFamily="34" charset="0"/>
                  <a:ea typeface="Open Sans" pitchFamily="34" charset="0"/>
                  <a:cs typeface="Open Sans" pitchFamily="34" charset="0"/>
                </a:rPr>
                <a:t> </a:t>
              </a:r>
              <a:r>
                <a:rPr lang="en-US" sz="1400" dirty="0" err="1">
                  <a:solidFill>
                    <a:schemeClr val="bg1">
                      <a:lumMod val="50000"/>
                    </a:schemeClr>
                  </a:solidFill>
                  <a:latin typeface="Open Sans" pitchFamily="34" charset="0"/>
                  <a:ea typeface="Open Sans" pitchFamily="34" charset="0"/>
                  <a:cs typeface="Open Sans" pitchFamily="34" charset="0"/>
                </a:rPr>
                <a:t>Tempor</a:t>
              </a:r>
              <a:r>
                <a:rPr lang="en-US" sz="1400" dirty="0">
                  <a:solidFill>
                    <a:schemeClr val="bg1">
                      <a:lumMod val="50000"/>
                    </a:schemeClr>
                  </a:solidFill>
                  <a:latin typeface="Open Sans" pitchFamily="34" charset="0"/>
                  <a:ea typeface="Open Sans" pitchFamily="34" charset="0"/>
                  <a:cs typeface="Open Sans" pitchFamily="34" charset="0"/>
                </a:rPr>
                <a:t> </a:t>
              </a:r>
              <a:r>
                <a:rPr lang="en-US" sz="1400" dirty="0" err="1">
                  <a:solidFill>
                    <a:schemeClr val="bg1">
                      <a:lumMod val="50000"/>
                    </a:schemeClr>
                  </a:solidFill>
                  <a:latin typeface="Open Sans" pitchFamily="34" charset="0"/>
                  <a:ea typeface="Open Sans" pitchFamily="34" charset="0"/>
                  <a:cs typeface="Open Sans" pitchFamily="34" charset="0"/>
                </a:rPr>
                <a:t>Purus</a:t>
              </a:r>
              <a:r>
                <a:rPr lang="en-US" sz="1400" dirty="0">
                  <a:solidFill>
                    <a:schemeClr val="bg1">
                      <a:lumMod val="50000"/>
                    </a:schemeClr>
                  </a:solidFill>
                  <a:latin typeface="Open Sans" pitchFamily="34" charset="0"/>
                  <a:ea typeface="Open Sans" pitchFamily="34" charset="0"/>
                  <a:cs typeface="Open Sans" pitchFamily="34" charset="0"/>
                </a:rPr>
                <a:t>. </a:t>
              </a:r>
              <a:r>
                <a:rPr lang="en-US" sz="1400" dirty="0" err="1">
                  <a:solidFill>
                    <a:schemeClr val="bg1">
                      <a:lumMod val="50000"/>
                    </a:schemeClr>
                  </a:solidFill>
                  <a:latin typeface="Open Sans" pitchFamily="34" charset="0"/>
                  <a:ea typeface="Open Sans" pitchFamily="34" charset="0"/>
                  <a:cs typeface="Open Sans" pitchFamily="34" charset="0"/>
                </a:rPr>
                <a:t>Nunc</a:t>
              </a:r>
              <a:r>
                <a:rPr lang="en-US" sz="1400" dirty="0">
                  <a:solidFill>
                    <a:schemeClr val="bg1">
                      <a:lumMod val="50000"/>
                    </a:schemeClr>
                  </a:solidFill>
                  <a:latin typeface="Open Sans" pitchFamily="34" charset="0"/>
                  <a:ea typeface="Open Sans" pitchFamily="34" charset="0"/>
                  <a:cs typeface="Open Sans" pitchFamily="34" charset="0"/>
                </a:rPr>
                <a:t> A </a:t>
              </a:r>
              <a:r>
                <a:rPr lang="en-US" sz="1400" dirty="0" err="1">
                  <a:solidFill>
                    <a:schemeClr val="bg1">
                      <a:lumMod val="50000"/>
                    </a:schemeClr>
                  </a:solidFill>
                  <a:latin typeface="Open Sans" pitchFamily="34" charset="0"/>
                  <a:ea typeface="Open Sans" pitchFamily="34" charset="0"/>
                  <a:cs typeface="Open Sans" pitchFamily="34" charset="0"/>
                </a:rPr>
                <a:t>Leo</a:t>
              </a:r>
              <a:r>
                <a:rPr lang="en-US" sz="1400" dirty="0">
                  <a:solidFill>
                    <a:schemeClr val="bg1">
                      <a:lumMod val="50000"/>
                    </a:schemeClr>
                  </a:solidFill>
                  <a:latin typeface="Open Sans" pitchFamily="34" charset="0"/>
                  <a:ea typeface="Open Sans" pitchFamily="34" charset="0"/>
                  <a:cs typeface="Open Sans" pitchFamily="34" charset="0"/>
                </a:rPr>
                <a:t> Magna, sit </a:t>
              </a:r>
              <a:r>
                <a:rPr lang="en-US" sz="1400" dirty="0" err="1">
                  <a:solidFill>
                    <a:schemeClr val="bg1">
                      <a:lumMod val="50000"/>
                    </a:schemeClr>
                  </a:solidFill>
                  <a:latin typeface="Open Sans" pitchFamily="34" charset="0"/>
                  <a:ea typeface="Open Sans" pitchFamily="34" charset="0"/>
                  <a:cs typeface="Open Sans" pitchFamily="34" charset="0"/>
                </a:rPr>
                <a:t>Amet</a:t>
              </a:r>
              <a:r>
                <a:rPr lang="en-US" sz="1400" dirty="0">
                  <a:solidFill>
                    <a:schemeClr val="bg1">
                      <a:lumMod val="50000"/>
                    </a:schemeClr>
                  </a:solidFill>
                  <a:latin typeface="Open Sans" pitchFamily="34" charset="0"/>
                  <a:ea typeface="Open Sans" pitchFamily="34" charset="0"/>
                  <a:cs typeface="Open Sans" pitchFamily="34" charset="0"/>
                </a:rPr>
                <a:t> </a:t>
              </a:r>
              <a:r>
                <a:rPr lang="en-US" sz="1400" dirty="0" err="1">
                  <a:solidFill>
                    <a:schemeClr val="bg1">
                      <a:lumMod val="50000"/>
                    </a:schemeClr>
                  </a:solidFill>
                  <a:latin typeface="Open Sans" pitchFamily="34" charset="0"/>
                  <a:ea typeface="Open Sans" pitchFamily="34" charset="0"/>
                  <a:cs typeface="Open Sans" pitchFamily="34" charset="0"/>
                </a:rPr>
                <a:t>Consequat</a:t>
              </a:r>
              <a:r>
                <a:rPr lang="en-US" sz="1400" dirty="0">
                  <a:solidFill>
                    <a:schemeClr val="bg1">
                      <a:lumMod val="50000"/>
                    </a:schemeClr>
                  </a:solidFill>
                  <a:latin typeface="Open Sans" pitchFamily="34" charset="0"/>
                  <a:ea typeface="Open Sans" pitchFamily="34" charset="0"/>
                  <a:cs typeface="Open Sans" pitchFamily="34" charset="0"/>
                </a:rPr>
                <a:t> </a:t>
              </a:r>
              <a:r>
                <a:rPr lang="en-US" sz="1400" dirty="0" err="1">
                  <a:solidFill>
                    <a:schemeClr val="bg1">
                      <a:lumMod val="50000"/>
                    </a:schemeClr>
                  </a:solidFill>
                  <a:latin typeface="Open Sans" pitchFamily="34" charset="0"/>
                  <a:ea typeface="Open Sans" pitchFamily="34" charset="0"/>
                  <a:cs typeface="Open Sans" pitchFamily="34" charset="0"/>
                </a:rPr>
                <a:t>Risus</a:t>
              </a:r>
              <a:r>
                <a:rPr lang="en-US" sz="1400" dirty="0">
                  <a:solidFill>
                    <a:schemeClr val="bg1">
                      <a:lumMod val="50000"/>
                    </a:schemeClr>
                  </a:solidFill>
                  <a:latin typeface="Open Sans" pitchFamily="34" charset="0"/>
                  <a:ea typeface="Open Sans" pitchFamily="34" charset="0"/>
                  <a:cs typeface="Open Sans" pitchFamily="34" charset="0"/>
                </a:rPr>
                <a:t>. </a:t>
              </a:r>
              <a:endParaRPr lang="en-US" sz="1200" dirty="0">
                <a:solidFill>
                  <a:schemeClr val="bg1">
                    <a:lumMod val="50000"/>
                  </a:schemeClr>
                </a:solidFill>
                <a:latin typeface="Open Sans" pitchFamily="34" charset="0"/>
                <a:ea typeface="Open Sans" pitchFamily="34" charset="0"/>
                <a:cs typeface="Open Sans" pitchFamily="34" charset="0"/>
              </a:endParaRPr>
            </a:p>
          </p:txBody>
        </p:sp>
        <p:sp>
          <p:nvSpPr>
            <p:cNvPr id="22" name="Text Box 10"/>
            <p:cNvSpPr txBox="1">
              <a:spLocks noChangeArrowheads="1"/>
            </p:cNvSpPr>
            <p:nvPr/>
          </p:nvSpPr>
          <p:spPr bwMode="auto">
            <a:xfrm>
              <a:off x="5179405" y="3546395"/>
              <a:ext cx="1815326" cy="692497"/>
            </a:xfrm>
            <a:prstGeom prst="rect">
              <a:avLst/>
            </a:prstGeom>
            <a:noFill/>
            <a:ln w="9525">
              <a:noFill/>
              <a:miter lim="800000"/>
            </a:ln>
          </p:spPr>
          <p:txBody>
            <a:bodyPr wrap="square" lIns="45720" tIns="22860" rIns="45720" bIns="22860">
              <a:spAutoFit/>
            </a:bodyPr>
            <a:lstStyle/>
            <a:p>
              <a:pPr defTabSz="1087755"/>
              <a:r>
                <a:rPr lang="en-US" sz="1400">
                  <a:solidFill>
                    <a:schemeClr val="bg1">
                      <a:lumMod val="50000"/>
                    </a:schemeClr>
                  </a:solidFill>
                  <a:latin typeface="Open Sans" pitchFamily="34" charset="0"/>
                  <a:ea typeface="Open Sans" pitchFamily="34" charset="0"/>
                  <a:cs typeface="Open Sans" pitchFamily="34" charset="0"/>
                </a:rPr>
                <a:t>Nullam EU tempor purus. Nunc A Leo Magna, sit amet consequat risus.</a:t>
              </a:r>
              <a:endParaRPr lang="en-US" sz="1200">
                <a:solidFill>
                  <a:schemeClr val="bg1">
                    <a:lumMod val="50000"/>
                  </a:schemeClr>
                </a:solidFill>
                <a:latin typeface="Open Sans" pitchFamily="34" charset="0"/>
                <a:ea typeface="Open Sans" pitchFamily="34" charset="0"/>
                <a:cs typeface="Open Sans" pitchFamily="34" charset="0"/>
              </a:endParaRPr>
            </a:p>
          </p:txBody>
        </p:sp>
        <p:sp>
          <p:nvSpPr>
            <p:cNvPr id="23" name="Text Box 10"/>
            <p:cNvSpPr txBox="1">
              <a:spLocks noChangeArrowheads="1"/>
            </p:cNvSpPr>
            <p:nvPr/>
          </p:nvSpPr>
          <p:spPr bwMode="auto">
            <a:xfrm>
              <a:off x="7328972" y="3546395"/>
              <a:ext cx="1815326" cy="692497"/>
            </a:xfrm>
            <a:prstGeom prst="rect">
              <a:avLst/>
            </a:prstGeom>
            <a:noFill/>
            <a:ln w="9525">
              <a:noFill/>
              <a:miter lim="800000"/>
            </a:ln>
          </p:spPr>
          <p:txBody>
            <a:bodyPr wrap="square" lIns="45720" tIns="22860" rIns="45720" bIns="22860">
              <a:spAutoFit/>
            </a:bodyPr>
            <a:lstStyle/>
            <a:p>
              <a:pPr defTabSz="1087755"/>
              <a:r>
                <a:rPr lang="en-US" sz="1400" dirty="0" err="1">
                  <a:solidFill>
                    <a:schemeClr val="bg1">
                      <a:lumMod val="50000"/>
                    </a:schemeClr>
                  </a:solidFill>
                  <a:latin typeface="Open Sans" pitchFamily="34" charset="0"/>
                  <a:ea typeface="Open Sans" pitchFamily="34" charset="0"/>
                  <a:cs typeface="Open Sans" pitchFamily="34" charset="0"/>
                </a:rPr>
                <a:t>Nullam</a:t>
              </a:r>
              <a:r>
                <a:rPr lang="en-US" sz="1400" dirty="0">
                  <a:solidFill>
                    <a:schemeClr val="bg1">
                      <a:lumMod val="50000"/>
                    </a:schemeClr>
                  </a:solidFill>
                  <a:latin typeface="Open Sans" pitchFamily="34" charset="0"/>
                  <a:ea typeface="Open Sans" pitchFamily="34" charset="0"/>
                  <a:cs typeface="Open Sans" pitchFamily="34" charset="0"/>
                </a:rPr>
                <a:t> </a:t>
              </a:r>
              <a:r>
                <a:rPr lang="en-US" sz="1400" dirty="0" err="1">
                  <a:solidFill>
                    <a:schemeClr val="bg1">
                      <a:lumMod val="50000"/>
                    </a:schemeClr>
                  </a:solidFill>
                  <a:latin typeface="Open Sans" pitchFamily="34" charset="0"/>
                  <a:ea typeface="Open Sans" pitchFamily="34" charset="0"/>
                  <a:cs typeface="Open Sans" pitchFamily="34" charset="0"/>
                </a:rPr>
                <a:t>Eu</a:t>
              </a:r>
              <a:r>
                <a:rPr lang="en-US" sz="1400" dirty="0">
                  <a:solidFill>
                    <a:schemeClr val="bg1">
                      <a:lumMod val="50000"/>
                    </a:schemeClr>
                  </a:solidFill>
                  <a:latin typeface="Open Sans" pitchFamily="34" charset="0"/>
                  <a:ea typeface="Open Sans" pitchFamily="34" charset="0"/>
                  <a:cs typeface="Open Sans" pitchFamily="34" charset="0"/>
                </a:rPr>
                <a:t> </a:t>
              </a:r>
              <a:r>
                <a:rPr lang="en-US" sz="1400" dirty="0" err="1">
                  <a:solidFill>
                    <a:schemeClr val="bg1">
                      <a:lumMod val="50000"/>
                    </a:schemeClr>
                  </a:solidFill>
                  <a:latin typeface="Open Sans" pitchFamily="34" charset="0"/>
                  <a:ea typeface="Open Sans" pitchFamily="34" charset="0"/>
                  <a:cs typeface="Open Sans" pitchFamily="34" charset="0"/>
                </a:rPr>
                <a:t>Tempor</a:t>
              </a:r>
              <a:r>
                <a:rPr lang="en-US" sz="1400" dirty="0">
                  <a:solidFill>
                    <a:schemeClr val="bg1">
                      <a:lumMod val="50000"/>
                    </a:schemeClr>
                  </a:solidFill>
                  <a:latin typeface="Open Sans" pitchFamily="34" charset="0"/>
                  <a:ea typeface="Open Sans" pitchFamily="34" charset="0"/>
                  <a:cs typeface="Open Sans" pitchFamily="34" charset="0"/>
                </a:rPr>
                <a:t> </a:t>
              </a:r>
              <a:r>
                <a:rPr lang="en-US" sz="1400" dirty="0" err="1">
                  <a:solidFill>
                    <a:schemeClr val="bg1">
                      <a:lumMod val="50000"/>
                    </a:schemeClr>
                  </a:solidFill>
                  <a:latin typeface="Open Sans" pitchFamily="34" charset="0"/>
                  <a:ea typeface="Open Sans" pitchFamily="34" charset="0"/>
                  <a:cs typeface="Open Sans" pitchFamily="34" charset="0"/>
                </a:rPr>
                <a:t>Purus</a:t>
              </a:r>
              <a:r>
                <a:rPr lang="en-US" sz="1400" dirty="0">
                  <a:solidFill>
                    <a:schemeClr val="bg1">
                      <a:lumMod val="50000"/>
                    </a:schemeClr>
                  </a:solidFill>
                  <a:latin typeface="Open Sans" pitchFamily="34" charset="0"/>
                  <a:ea typeface="Open Sans" pitchFamily="34" charset="0"/>
                  <a:cs typeface="Open Sans" pitchFamily="34" charset="0"/>
                </a:rPr>
                <a:t>. </a:t>
              </a:r>
              <a:r>
                <a:rPr lang="en-US" sz="1400" dirty="0" err="1">
                  <a:solidFill>
                    <a:schemeClr val="bg1">
                      <a:lumMod val="50000"/>
                    </a:schemeClr>
                  </a:solidFill>
                  <a:latin typeface="Open Sans" pitchFamily="34" charset="0"/>
                  <a:ea typeface="Open Sans" pitchFamily="34" charset="0"/>
                  <a:cs typeface="Open Sans" pitchFamily="34" charset="0"/>
                </a:rPr>
                <a:t>Nunc</a:t>
              </a:r>
              <a:r>
                <a:rPr lang="en-US" sz="1400" dirty="0">
                  <a:solidFill>
                    <a:schemeClr val="bg1">
                      <a:lumMod val="50000"/>
                    </a:schemeClr>
                  </a:solidFill>
                  <a:latin typeface="Open Sans" pitchFamily="34" charset="0"/>
                  <a:ea typeface="Open Sans" pitchFamily="34" charset="0"/>
                  <a:cs typeface="Open Sans" pitchFamily="34" charset="0"/>
                </a:rPr>
                <a:t> A </a:t>
              </a:r>
              <a:r>
                <a:rPr lang="en-US" sz="1400" dirty="0" err="1">
                  <a:solidFill>
                    <a:schemeClr val="bg1">
                      <a:lumMod val="50000"/>
                    </a:schemeClr>
                  </a:solidFill>
                  <a:latin typeface="Open Sans" pitchFamily="34" charset="0"/>
                  <a:ea typeface="Open Sans" pitchFamily="34" charset="0"/>
                  <a:cs typeface="Open Sans" pitchFamily="34" charset="0"/>
                </a:rPr>
                <a:t>Leo</a:t>
              </a:r>
              <a:r>
                <a:rPr lang="en-US" sz="1400" dirty="0">
                  <a:solidFill>
                    <a:schemeClr val="bg1">
                      <a:lumMod val="50000"/>
                    </a:schemeClr>
                  </a:solidFill>
                  <a:latin typeface="Open Sans" pitchFamily="34" charset="0"/>
                  <a:ea typeface="Open Sans" pitchFamily="34" charset="0"/>
                  <a:cs typeface="Open Sans" pitchFamily="34" charset="0"/>
                </a:rPr>
                <a:t> Magna, sit </a:t>
              </a:r>
              <a:r>
                <a:rPr lang="en-US" sz="1400" dirty="0" err="1">
                  <a:solidFill>
                    <a:schemeClr val="bg1">
                      <a:lumMod val="50000"/>
                    </a:schemeClr>
                  </a:solidFill>
                  <a:latin typeface="Open Sans" pitchFamily="34" charset="0"/>
                  <a:ea typeface="Open Sans" pitchFamily="34" charset="0"/>
                  <a:cs typeface="Open Sans" pitchFamily="34" charset="0"/>
                </a:rPr>
                <a:t>Amet</a:t>
              </a:r>
              <a:r>
                <a:rPr lang="en-US" sz="1400" dirty="0">
                  <a:solidFill>
                    <a:schemeClr val="bg1">
                      <a:lumMod val="50000"/>
                    </a:schemeClr>
                  </a:solidFill>
                  <a:latin typeface="Open Sans" pitchFamily="34" charset="0"/>
                  <a:ea typeface="Open Sans" pitchFamily="34" charset="0"/>
                  <a:cs typeface="Open Sans" pitchFamily="34" charset="0"/>
                </a:rPr>
                <a:t> </a:t>
              </a:r>
              <a:r>
                <a:rPr lang="en-US" sz="1400" dirty="0" err="1">
                  <a:solidFill>
                    <a:schemeClr val="bg1">
                      <a:lumMod val="50000"/>
                    </a:schemeClr>
                  </a:solidFill>
                  <a:latin typeface="Open Sans" pitchFamily="34" charset="0"/>
                  <a:ea typeface="Open Sans" pitchFamily="34" charset="0"/>
                  <a:cs typeface="Open Sans" pitchFamily="34" charset="0"/>
                </a:rPr>
                <a:t>Consequat</a:t>
              </a:r>
              <a:r>
                <a:rPr lang="en-US" sz="1400" dirty="0">
                  <a:solidFill>
                    <a:schemeClr val="bg1">
                      <a:lumMod val="50000"/>
                    </a:schemeClr>
                  </a:solidFill>
                  <a:latin typeface="Open Sans" pitchFamily="34" charset="0"/>
                  <a:ea typeface="Open Sans" pitchFamily="34" charset="0"/>
                  <a:cs typeface="Open Sans" pitchFamily="34" charset="0"/>
                </a:rPr>
                <a:t> </a:t>
              </a:r>
              <a:r>
                <a:rPr lang="en-US" sz="1400" dirty="0" err="1">
                  <a:solidFill>
                    <a:schemeClr val="bg1">
                      <a:lumMod val="50000"/>
                    </a:schemeClr>
                  </a:solidFill>
                  <a:latin typeface="Open Sans" pitchFamily="34" charset="0"/>
                  <a:ea typeface="Open Sans" pitchFamily="34" charset="0"/>
                  <a:cs typeface="Open Sans" pitchFamily="34" charset="0"/>
                </a:rPr>
                <a:t>Risus</a:t>
              </a:r>
              <a:r>
                <a:rPr lang="en-US" sz="1400" dirty="0">
                  <a:solidFill>
                    <a:schemeClr val="bg1">
                      <a:lumMod val="50000"/>
                    </a:schemeClr>
                  </a:solidFill>
                  <a:latin typeface="Open Sans" pitchFamily="34" charset="0"/>
                  <a:ea typeface="Open Sans" pitchFamily="34" charset="0"/>
                  <a:cs typeface="Open Sans" pitchFamily="34" charset="0"/>
                </a:rPr>
                <a:t>. </a:t>
              </a:r>
              <a:endParaRPr lang="en-US" sz="1200" dirty="0">
                <a:solidFill>
                  <a:schemeClr val="bg1">
                    <a:lumMod val="50000"/>
                  </a:schemeClr>
                </a:solidFill>
                <a:latin typeface="Open Sans" pitchFamily="34" charset="0"/>
                <a:ea typeface="Open Sans" pitchFamily="34" charset="0"/>
                <a:cs typeface="Open Sans" pitchFamily="34" charset="0"/>
              </a:endParaRPr>
            </a:p>
          </p:txBody>
        </p:sp>
        <p:sp>
          <p:nvSpPr>
            <p:cNvPr id="24" name="Text Box 10"/>
            <p:cNvSpPr txBox="1">
              <a:spLocks noChangeArrowheads="1"/>
            </p:cNvSpPr>
            <p:nvPr/>
          </p:nvSpPr>
          <p:spPr bwMode="auto">
            <a:xfrm>
              <a:off x="9509772" y="3546395"/>
              <a:ext cx="1815326" cy="692497"/>
            </a:xfrm>
            <a:prstGeom prst="rect">
              <a:avLst/>
            </a:prstGeom>
            <a:noFill/>
            <a:ln w="9525">
              <a:noFill/>
              <a:miter lim="800000"/>
            </a:ln>
          </p:spPr>
          <p:txBody>
            <a:bodyPr wrap="square" lIns="45720" tIns="22860" rIns="45720" bIns="22860">
              <a:spAutoFit/>
            </a:bodyPr>
            <a:lstStyle/>
            <a:p>
              <a:pPr defTabSz="1087755"/>
              <a:r>
                <a:rPr lang="en-US" sz="1400">
                  <a:solidFill>
                    <a:schemeClr val="bg1">
                      <a:lumMod val="50000"/>
                    </a:schemeClr>
                  </a:solidFill>
                  <a:latin typeface="Open Sans" pitchFamily="34" charset="0"/>
                  <a:ea typeface="Open Sans" pitchFamily="34" charset="0"/>
                  <a:cs typeface="Open Sans" pitchFamily="34" charset="0"/>
                </a:rPr>
                <a:t>Nullam EU tempor purus. Nunc A Leo Magna, sit amet consequat risus.</a:t>
              </a:r>
              <a:endParaRPr lang="en-US" sz="1200">
                <a:solidFill>
                  <a:schemeClr val="bg1">
                    <a:lumMod val="50000"/>
                  </a:schemeClr>
                </a:solidFill>
                <a:latin typeface="Open Sans" pitchFamily="34" charset="0"/>
                <a:ea typeface="Open Sans" pitchFamily="34" charset="0"/>
                <a:cs typeface="Open Sans" pitchFamily="34" charset="0"/>
              </a:endParaRPr>
            </a:p>
          </p:txBody>
        </p:sp>
        <p:sp>
          <p:nvSpPr>
            <p:cNvPr id="25" name="Text Box 10"/>
            <p:cNvSpPr txBox="1">
              <a:spLocks noChangeArrowheads="1"/>
            </p:cNvSpPr>
            <p:nvPr/>
          </p:nvSpPr>
          <p:spPr bwMode="auto">
            <a:xfrm>
              <a:off x="667656" y="4984380"/>
              <a:ext cx="5300281" cy="954107"/>
            </a:xfrm>
            <a:prstGeom prst="rect">
              <a:avLst/>
            </a:prstGeom>
            <a:noFill/>
            <a:ln w="9525">
              <a:noFill/>
              <a:miter lim="800000"/>
            </a:ln>
          </p:spPr>
          <p:txBody>
            <a:bodyPr wrap="square" lIns="45720" tIns="22860" rIns="45720" bIns="22860">
              <a:spAutoFit/>
            </a:bodyPr>
            <a:lstStyle/>
            <a:p>
              <a:pPr defTabSz="1087755"/>
              <a:r>
                <a:rPr lang="en-US" sz="2000" b="1">
                  <a:solidFill>
                    <a:schemeClr val="bg1">
                      <a:lumMod val="50000"/>
                    </a:schemeClr>
                  </a:solidFill>
                  <a:latin typeface="Open Sans" pitchFamily="34" charset="0"/>
                  <a:ea typeface="Open Sans" pitchFamily="34" charset="0"/>
                  <a:cs typeface="Open Sans" pitchFamily="34" charset="0"/>
                </a:rPr>
                <a:t>Special</a:t>
              </a:r>
            </a:p>
            <a:p>
              <a:pPr defTabSz="1087755"/>
              <a:endParaRPr lang="en-US" sz="1100" b="1">
                <a:solidFill>
                  <a:schemeClr val="bg1">
                    <a:lumMod val="50000"/>
                  </a:schemeClr>
                </a:solidFill>
                <a:latin typeface="Open Sans" pitchFamily="34" charset="0"/>
                <a:ea typeface="Open Sans" pitchFamily="34" charset="0"/>
                <a:cs typeface="Open Sans" pitchFamily="34" charset="0"/>
              </a:endParaRPr>
            </a:p>
            <a:p>
              <a:pPr defTabSz="1087755"/>
              <a:r>
                <a:rPr lang="en-US" sz="1400">
                  <a:solidFill>
                    <a:schemeClr val="bg1">
                      <a:lumMod val="50000"/>
                    </a:schemeClr>
                  </a:solidFill>
                  <a:latin typeface="Open Sans" pitchFamily="34" charset="0"/>
                  <a:ea typeface="Open Sans" pitchFamily="34" charset="0"/>
                  <a:cs typeface="Open Sans" pitchFamily="34" charset="0"/>
                </a:rPr>
                <a:t>Nullam EU tempor purus. Nunc A Leo Magna, sit amet consequat risus. Leo Magna, sit amet. Nullam EU tempor purus. Nunc A Leo Magna, sit amet crisus.</a:t>
              </a:r>
            </a:p>
          </p:txBody>
        </p:sp>
        <p:sp>
          <p:nvSpPr>
            <p:cNvPr id="28" name="Text Box 10"/>
            <p:cNvSpPr txBox="1">
              <a:spLocks noChangeArrowheads="1"/>
            </p:cNvSpPr>
            <p:nvPr/>
          </p:nvSpPr>
          <p:spPr bwMode="auto">
            <a:xfrm>
              <a:off x="6102971" y="4984380"/>
              <a:ext cx="5300281" cy="954107"/>
            </a:xfrm>
            <a:prstGeom prst="rect">
              <a:avLst/>
            </a:prstGeom>
            <a:noFill/>
            <a:ln w="9525">
              <a:noFill/>
              <a:miter lim="800000"/>
            </a:ln>
          </p:spPr>
          <p:txBody>
            <a:bodyPr wrap="square" lIns="45720" tIns="22860" rIns="45720" bIns="22860">
              <a:spAutoFit/>
            </a:bodyPr>
            <a:lstStyle/>
            <a:p>
              <a:pPr defTabSz="1087755"/>
              <a:r>
                <a:rPr lang="en-US" sz="2000" b="1" dirty="0">
                  <a:solidFill>
                    <a:schemeClr val="bg1">
                      <a:lumMod val="50000"/>
                    </a:schemeClr>
                  </a:solidFill>
                  <a:latin typeface="Open Sans" pitchFamily="34" charset="0"/>
                  <a:ea typeface="Open Sans" pitchFamily="34" charset="0"/>
                  <a:cs typeface="Open Sans" pitchFamily="34" charset="0"/>
                </a:rPr>
                <a:t>Special Condition</a:t>
              </a:r>
            </a:p>
            <a:p>
              <a:pPr defTabSz="1087755"/>
              <a:endParaRPr lang="en-US" sz="1100" b="1" dirty="0">
                <a:solidFill>
                  <a:schemeClr val="bg1">
                    <a:lumMod val="50000"/>
                  </a:schemeClr>
                </a:solidFill>
                <a:latin typeface="Open Sans" pitchFamily="34" charset="0"/>
                <a:ea typeface="Open Sans" pitchFamily="34" charset="0"/>
                <a:cs typeface="Open Sans" pitchFamily="34" charset="0"/>
              </a:endParaRPr>
            </a:p>
            <a:p>
              <a:pPr defTabSz="1087755"/>
              <a:r>
                <a:rPr lang="en-US" sz="1400" dirty="0" err="1">
                  <a:solidFill>
                    <a:schemeClr val="bg1">
                      <a:lumMod val="50000"/>
                    </a:schemeClr>
                  </a:solidFill>
                  <a:latin typeface="Open Sans" pitchFamily="34" charset="0"/>
                  <a:ea typeface="Open Sans" pitchFamily="34" charset="0"/>
                  <a:cs typeface="Open Sans" pitchFamily="34" charset="0"/>
                </a:rPr>
                <a:t>Nullam</a:t>
              </a:r>
              <a:r>
                <a:rPr lang="en-US" sz="1400" dirty="0">
                  <a:solidFill>
                    <a:schemeClr val="bg1">
                      <a:lumMod val="50000"/>
                    </a:schemeClr>
                  </a:solidFill>
                  <a:latin typeface="Open Sans" pitchFamily="34" charset="0"/>
                  <a:ea typeface="Open Sans" pitchFamily="34" charset="0"/>
                  <a:cs typeface="Open Sans" pitchFamily="34" charset="0"/>
                </a:rPr>
                <a:t> </a:t>
              </a:r>
              <a:r>
                <a:rPr lang="en-US" sz="1400" dirty="0" err="1">
                  <a:solidFill>
                    <a:schemeClr val="bg1">
                      <a:lumMod val="50000"/>
                    </a:schemeClr>
                  </a:solidFill>
                  <a:latin typeface="Open Sans" pitchFamily="34" charset="0"/>
                  <a:ea typeface="Open Sans" pitchFamily="34" charset="0"/>
                  <a:cs typeface="Open Sans" pitchFamily="34" charset="0"/>
                </a:rPr>
                <a:t>Eu</a:t>
              </a:r>
              <a:r>
                <a:rPr lang="en-US" sz="1400" dirty="0">
                  <a:solidFill>
                    <a:schemeClr val="bg1">
                      <a:lumMod val="50000"/>
                    </a:schemeClr>
                  </a:solidFill>
                  <a:latin typeface="Open Sans" pitchFamily="34" charset="0"/>
                  <a:ea typeface="Open Sans" pitchFamily="34" charset="0"/>
                  <a:cs typeface="Open Sans" pitchFamily="34" charset="0"/>
                </a:rPr>
                <a:t> </a:t>
              </a:r>
              <a:r>
                <a:rPr lang="en-US" sz="1400" dirty="0" err="1">
                  <a:solidFill>
                    <a:schemeClr val="bg1">
                      <a:lumMod val="50000"/>
                    </a:schemeClr>
                  </a:solidFill>
                  <a:latin typeface="Open Sans" pitchFamily="34" charset="0"/>
                  <a:ea typeface="Open Sans" pitchFamily="34" charset="0"/>
                  <a:cs typeface="Open Sans" pitchFamily="34" charset="0"/>
                </a:rPr>
                <a:t>Tempor</a:t>
              </a:r>
              <a:r>
                <a:rPr lang="en-US" sz="1400" dirty="0">
                  <a:solidFill>
                    <a:schemeClr val="bg1">
                      <a:lumMod val="50000"/>
                    </a:schemeClr>
                  </a:solidFill>
                  <a:latin typeface="Open Sans" pitchFamily="34" charset="0"/>
                  <a:ea typeface="Open Sans" pitchFamily="34" charset="0"/>
                  <a:cs typeface="Open Sans" pitchFamily="34" charset="0"/>
                </a:rPr>
                <a:t> </a:t>
              </a:r>
              <a:r>
                <a:rPr lang="en-US" sz="1400" dirty="0" err="1">
                  <a:solidFill>
                    <a:schemeClr val="bg1">
                      <a:lumMod val="50000"/>
                    </a:schemeClr>
                  </a:solidFill>
                  <a:latin typeface="Open Sans" pitchFamily="34" charset="0"/>
                  <a:ea typeface="Open Sans" pitchFamily="34" charset="0"/>
                  <a:cs typeface="Open Sans" pitchFamily="34" charset="0"/>
                </a:rPr>
                <a:t>Purus</a:t>
              </a:r>
              <a:r>
                <a:rPr lang="en-US" sz="1400" dirty="0">
                  <a:solidFill>
                    <a:schemeClr val="bg1">
                      <a:lumMod val="50000"/>
                    </a:schemeClr>
                  </a:solidFill>
                  <a:latin typeface="Open Sans" pitchFamily="34" charset="0"/>
                  <a:ea typeface="Open Sans" pitchFamily="34" charset="0"/>
                  <a:cs typeface="Open Sans" pitchFamily="34" charset="0"/>
                </a:rPr>
                <a:t>. </a:t>
              </a:r>
              <a:r>
                <a:rPr lang="en-US" sz="1400" dirty="0" err="1">
                  <a:solidFill>
                    <a:schemeClr val="bg1">
                      <a:lumMod val="50000"/>
                    </a:schemeClr>
                  </a:solidFill>
                  <a:latin typeface="Open Sans" pitchFamily="34" charset="0"/>
                  <a:ea typeface="Open Sans" pitchFamily="34" charset="0"/>
                  <a:cs typeface="Open Sans" pitchFamily="34" charset="0"/>
                </a:rPr>
                <a:t>Nunc</a:t>
              </a:r>
              <a:r>
                <a:rPr lang="en-US" sz="1400" dirty="0">
                  <a:solidFill>
                    <a:schemeClr val="bg1">
                      <a:lumMod val="50000"/>
                    </a:schemeClr>
                  </a:solidFill>
                  <a:latin typeface="Open Sans" pitchFamily="34" charset="0"/>
                  <a:ea typeface="Open Sans" pitchFamily="34" charset="0"/>
                  <a:cs typeface="Open Sans" pitchFamily="34" charset="0"/>
                </a:rPr>
                <a:t> A </a:t>
              </a:r>
              <a:r>
                <a:rPr lang="en-US" sz="1400" dirty="0" err="1">
                  <a:solidFill>
                    <a:schemeClr val="bg1">
                      <a:lumMod val="50000"/>
                    </a:schemeClr>
                  </a:solidFill>
                  <a:latin typeface="Open Sans" pitchFamily="34" charset="0"/>
                  <a:ea typeface="Open Sans" pitchFamily="34" charset="0"/>
                  <a:cs typeface="Open Sans" pitchFamily="34" charset="0"/>
                </a:rPr>
                <a:t>Leo</a:t>
              </a:r>
              <a:r>
                <a:rPr lang="en-US" sz="1400" dirty="0">
                  <a:solidFill>
                    <a:schemeClr val="bg1">
                      <a:lumMod val="50000"/>
                    </a:schemeClr>
                  </a:solidFill>
                  <a:latin typeface="Open Sans" pitchFamily="34" charset="0"/>
                  <a:ea typeface="Open Sans" pitchFamily="34" charset="0"/>
                  <a:cs typeface="Open Sans" pitchFamily="34" charset="0"/>
                </a:rPr>
                <a:t> Magna, sit </a:t>
              </a:r>
              <a:r>
                <a:rPr lang="en-US" sz="1400" dirty="0" err="1">
                  <a:solidFill>
                    <a:schemeClr val="bg1">
                      <a:lumMod val="50000"/>
                    </a:schemeClr>
                  </a:solidFill>
                  <a:latin typeface="Open Sans" pitchFamily="34" charset="0"/>
                  <a:ea typeface="Open Sans" pitchFamily="34" charset="0"/>
                  <a:cs typeface="Open Sans" pitchFamily="34" charset="0"/>
                </a:rPr>
                <a:t>Amet</a:t>
              </a:r>
              <a:r>
                <a:rPr lang="en-US" sz="1400" dirty="0">
                  <a:solidFill>
                    <a:schemeClr val="bg1">
                      <a:lumMod val="50000"/>
                    </a:schemeClr>
                  </a:solidFill>
                  <a:latin typeface="Open Sans" pitchFamily="34" charset="0"/>
                  <a:ea typeface="Open Sans" pitchFamily="34" charset="0"/>
                  <a:cs typeface="Open Sans" pitchFamily="34" charset="0"/>
                </a:rPr>
                <a:t> </a:t>
              </a:r>
              <a:r>
                <a:rPr lang="en-US" sz="1400" dirty="0" err="1">
                  <a:solidFill>
                    <a:schemeClr val="bg1">
                      <a:lumMod val="50000"/>
                    </a:schemeClr>
                  </a:solidFill>
                  <a:latin typeface="Open Sans" pitchFamily="34" charset="0"/>
                  <a:ea typeface="Open Sans" pitchFamily="34" charset="0"/>
                  <a:cs typeface="Open Sans" pitchFamily="34" charset="0"/>
                </a:rPr>
                <a:t>Consequat</a:t>
              </a:r>
              <a:r>
                <a:rPr lang="en-US" sz="1400" dirty="0">
                  <a:solidFill>
                    <a:schemeClr val="bg1">
                      <a:lumMod val="50000"/>
                    </a:schemeClr>
                  </a:solidFill>
                  <a:latin typeface="Open Sans" pitchFamily="34" charset="0"/>
                  <a:ea typeface="Open Sans" pitchFamily="34" charset="0"/>
                  <a:cs typeface="Open Sans" pitchFamily="34" charset="0"/>
                </a:rPr>
                <a:t> </a:t>
              </a:r>
              <a:r>
                <a:rPr lang="en-US" sz="1400" dirty="0" err="1">
                  <a:solidFill>
                    <a:schemeClr val="bg1">
                      <a:lumMod val="50000"/>
                    </a:schemeClr>
                  </a:solidFill>
                  <a:latin typeface="Open Sans" pitchFamily="34" charset="0"/>
                  <a:ea typeface="Open Sans" pitchFamily="34" charset="0"/>
                  <a:cs typeface="Open Sans" pitchFamily="34" charset="0"/>
                </a:rPr>
                <a:t>Risus</a:t>
              </a:r>
              <a:r>
                <a:rPr lang="en-US" sz="1400" dirty="0">
                  <a:solidFill>
                    <a:schemeClr val="bg1">
                      <a:lumMod val="50000"/>
                    </a:schemeClr>
                  </a:solidFill>
                  <a:latin typeface="Open Sans" pitchFamily="34" charset="0"/>
                  <a:ea typeface="Open Sans" pitchFamily="34" charset="0"/>
                  <a:cs typeface="Open Sans" pitchFamily="34" charset="0"/>
                </a:rPr>
                <a:t>. </a:t>
              </a:r>
              <a:r>
                <a:rPr lang="en-US" sz="1400" dirty="0" err="1">
                  <a:solidFill>
                    <a:schemeClr val="bg1">
                      <a:lumMod val="50000"/>
                    </a:schemeClr>
                  </a:solidFill>
                  <a:latin typeface="Open Sans" pitchFamily="34" charset="0"/>
                  <a:ea typeface="Open Sans" pitchFamily="34" charset="0"/>
                  <a:cs typeface="Open Sans" pitchFamily="34" charset="0"/>
                </a:rPr>
                <a:t>Leo</a:t>
              </a:r>
              <a:r>
                <a:rPr lang="en-US" sz="1400" dirty="0">
                  <a:solidFill>
                    <a:schemeClr val="bg1">
                      <a:lumMod val="50000"/>
                    </a:schemeClr>
                  </a:solidFill>
                  <a:latin typeface="Open Sans" pitchFamily="34" charset="0"/>
                  <a:ea typeface="Open Sans" pitchFamily="34" charset="0"/>
                  <a:cs typeface="Open Sans" pitchFamily="34" charset="0"/>
                </a:rPr>
                <a:t> Magna, sit </a:t>
              </a:r>
              <a:r>
                <a:rPr lang="en-US" sz="1400" dirty="0" err="1">
                  <a:solidFill>
                    <a:schemeClr val="bg1">
                      <a:lumMod val="50000"/>
                    </a:schemeClr>
                  </a:solidFill>
                  <a:latin typeface="Open Sans" pitchFamily="34" charset="0"/>
                  <a:ea typeface="Open Sans" pitchFamily="34" charset="0"/>
                  <a:cs typeface="Open Sans" pitchFamily="34" charset="0"/>
                </a:rPr>
                <a:t>Amet</a:t>
              </a:r>
              <a:r>
                <a:rPr lang="en-US" sz="1400" dirty="0">
                  <a:solidFill>
                    <a:schemeClr val="bg1">
                      <a:lumMod val="50000"/>
                    </a:schemeClr>
                  </a:solidFill>
                  <a:latin typeface="Open Sans" pitchFamily="34" charset="0"/>
                  <a:ea typeface="Open Sans" pitchFamily="34" charset="0"/>
                  <a:cs typeface="Open Sans" pitchFamily="34" charset="0"/>
                </a:rPr>
                <a:t>. </a:t>
              </a:r>
              <a:r>
                <a:rPr lang="en-US" sz="1400" dirty="0" err="1">
                  <a:solidFill>
                    <a:schemeClr val="bg1">
                      <a:lumMod val="50000"/>
                    </a:schemeClr>
                  </a:solidFill>
                  <a:latin typeface="Open Sans" pitchFamily="34" charset="0"/>
                  <a:ea typeface="Open Sans" pitchFamily="34" charset="0"/>
                  <a:cs typeface="Open Sans" pitchFamily="34" charset="0"/>
                </a:rPr>
                <a:t>Nullam</a:t>
              </a:r>
              <a:r>
                <a:rPr lang="en-US" sz="1400" dirty="0">
                  <a:solidFill>
                    <a:schemeClr val="bg1">
                      <a:lumMod val="50000"/>
                    </a:schemeClr>
                  </a:solidFill>
                  <a:latin typeface="Open Sans" pitchFamily="34" charset="0"/>
                  <a:ea typeface="Open Sans" pitchFamily="34" charset="0"/>
                  <a:cs typeface="Open Sans" pitchFamily="34" charset="0"/>
                </a:rPr>
                <a:t> </a:t>
              </a:r>
              <a:r>
                <a:rPr lang="en-US" sz="1400" dirty="0" err="1">
                  <a:solidFill>
                    <a:schemeClr val="bg1">
                      <a:lumMod val="50000"/>
                    </a:schemeClr>
                  </a:solidFill>
                  <a:latin typeface="Open Sans" pitchFamily="34" charset="0"/>
                  <a:ea typeface="Open Sans" pitchFamily="34" charset="0"/>
                  <a:cs typeface="Open Sans" pitchFamily="34" charset="0"/>
                </a:rPr>
                <a:t>Eu</a:t>
              </a:r>
              <a:r>
                <a:rPr lang="en-US" sz="1400" dirty="0">
                  <a:solidFill>
                    <a:schemeClr val="bg1">
                      <a:lumMod val="50000"/>
                    </a:schemeClr>
                  </a:solidFill>
                  <a:latin typeface="Open Sans" pitchFamily="34" charset="0"/>
                  <a:ea typeface="Open Sans" pitchFamily="34" charset="0"/>
                  <a:cs typeface="Open Sans" pitchFamily="34" charset="0"/>
                </a:rPr>
                <a:t> </a:t>
              </a:r>
              <a:r>
                <a:rPr lang="en-US" sz="1400" dirty="0" err="1">
                  <a:solidFill>
                    <a:schemeClr val="bg1">
                      <a:lumMod val="50000"/>
                    </a:schemeClr>
                  </a:solidFill>
                  <a:latin typeface="Open Sans" pitchFamily="34" charset="0"/>
                  <a:ea typeface="Open Sans" pitchFamily="34" charset="0"/>
                  <a:cs typeface="Open Sans" pitchFamily="34" charset="0"/>
                </a:rPr>
                <a:t>Tempor</a:t>
              </a:r>
              <a:r>
                <a:rPr lang="en-US" sz="1400" dirty="0">
                  <a:solidFill>
                    <a:schemeClr val="bg1">
                      <a:lumMod val="50000"/>
                    </a:schemeClr>
                  </a:solidFill>
                  <a:latin typeface="Open Sans" pitchFamily="34" charset="0"/>
                  <a:ea typeface="Open Sans" pitchFamily="34" charset="0"/>
                  <a:cs typeface="Open Sans" pitchFamily="34" charset="0"/>
                </a:rPr>
                <a:t> </a:t>
              </a:r>
              <a:r>
                <a:rPr lang="en-US" sz="1400" dirty="0" err="1">
                  <a:solidFill>
                    <a:schemeClr val="bg1">
                      <a:lumMod val="50000"/>
                    </a:schemeClr>
                  </a:solidFill>
                  <a:latin typeface="Open Sans" pitchFamily="34" charset="0"/>
                  <a:ea typeface="Open Sans" pitchFamily="34" charset="0"/>
                  <a:cs typeface="Open Sans" pitchFamily="34" charset="0"/>
                </a:rPr>
                <a:t>Purus</a:t>
              </a:r>
              <a:r>
                <a:rPr lang="en-US" sz="1400" dirty="0">
                  <a:solidFill>
                    <a:schemeClr val="bg1">
                      <a:lumMod val="50000"/>
                    </a:schemeClr>
                  </a:solidFill>
                  <a:latin typeface="Open Sans" pitchFamily="34" charset="0"/>
                  <a:ea typeface="Open Sans" pitchFamily="34" charset="0"/>
                  <a:cs typeface="Open Sans" pitchFamily="34" charset="0"/>
                </a:rPr>
                <a:t>. </a:t>
              </a:r>
              <a:r>
                <a:rPr lang="en-US" sz="1400" dirty="0" err="1">
                  <a:solidFill>
                    <a:schemeClr val="bg1">
                      <a:lumMod val="50000"/>
                    </a:schemeClr>
                  </a:solidFill>
                  <a:latin typeface="Open Sans" pitchFamily="34" charset="0"/>
                  <a:ea typeface="Open Sans" pitchFamily="34" charset="0"/>
                  <a:cs typeface="Open Sans" pitchFamily="34" charset="0"/>
                </a:rPr>
                <a:t>Nunc</a:t>
              </a:r>
              <a:r>
                <a:rPr lang="en-US" sz="1400" dirty="0">
                  <a:solidFill>
                    <a:schemeClr val="bg1">
                      <a:lumMod val="50000"/>
                    </a:schemeClr>
                  </a:solidFill>
                  <a:latin typeface="Open Sans" pitchFamily="34" charset="0"/>
                  <a:ea typeface="Open Sans" pitchFamily="34" charset="0"/>
                  <a:cs typeface="Open Sans" pitchFamily="34" charset="0"/>
                </a:rPr>
                <a:t> A </a:t>
              </a:r>
              <a:r>
                <a:rPr lang="en-US" sz="1400" dirty="0" err="1">
                  <a:solidFill>
                    <a:schemeClr val="bg1">
                      <a:lumMod val="50000"/>
                    </a:schemeClr>
                  </a:solidFill>
                  <a:latin typeface="Open Sans" pitchFamily="34" charset="0"/>
                  <a:ea typeface="Open Sans" pitchFamily="34" charset="0"/>
                  <a:cs typeface="Open Sans" pitchFamily="34" charset="0"/>
                </a:rPr>
                <a:t>Leo</a:t>
              </a:r>
              <a:r>
                <a:rPr lang="en-US" sz="1400" dirty="0">
                  <a:solidFill>
                    <a:schemeClr val="bg1">
                      <a:lumMod val="50000"/>
                    </a:schemeClr>
                  </a:solidFill>
                  <a:latin typeface="Open Sans" pitchFamily="34" charset="0"/>
                  <a:ea typeface="Open Sans" pitchFamily="34" charset="0"/>
                  <a:cs typeface="Open Sans" pitchFamily="34" charset="0"/>
                </a:rPr>
                <a:t> Magna, sit </a:t>
              </a:r>
              <a:r>
                <a:rPr lang="en-US" sz="1400" dirty="0" err="1">
                  <a:solidFill>
                    <a:schemeClr val="bg1">
                      <a:lumMod val="50000"/>
                    </a:schemeClr>
                  </a:solidFill>
                  <a:latin typeface="Open Sans" pitchFamily="34" charset="0"/>
                  <a:ea typeface="Open Sans" pitchFamily="34" charset="0"/>
                  <a:cs typeface="Open Sans" pitchFamily="34" charset="0"/>
                </a:rPr>
                <a:t>Amet</a:t>
              </a:r>
              <a:r>
                <a:rPr lang="en-US" sz="1400" dirty="0">
                  <a:solidFill>
                    <a:schemeClr val="bg1">
                      <a:lumMod val="50000"/>
                    </a:schemeClr>
                  </a:solidFill>
                  <a:latin typeface="Open Sans" pitchFamily="34" charset="0"/>
                  <a:ea typeface="Open Sans" pitchFamily="34" charset="0"/>
                  <a:cs typeface="Open Sans" pitchFamily="34" charset="0"/>
                </a:rPr>
                <a:t> </a:t>
              </a:r>
              <a:r>
                <a:rPr lang="en-US" sz="1400" dirty="0" err="1">
                  <a:solidFill>
                    <a:schemeClr val="bg1">
                      <a:lumMod val="50000"/>
                    </a:schemeClr>
                  </a:solidFill>
                  <a:latin typeface="Open Sans" pitchFamily="34" charset="0"/>
                  <a:ea typeface="Open Sans" pitchFamily="34" charset="0"/>
                  <a:cs typeface="Open Sans" pitchFamily="34" charset="0"/>
                </a:rPr>
                <a:t>Crisus</a:t>
              </a:r>
              <a:r>
                <a:rPr lang="en-US" sz="1400" dirty="0">
                  <a:solidFill>
                    <a:schemeClr val="bg1">
                      <a:lumMod val="50000"/>
                    </a:schemeClr>
                  </a:solidFill>
                  <a:latin typeface="Open Sans" pitchFamily="34" charset="0"/>
                  <a:ea typeface="Open Sans" pitchFamily="34" charset="0"/>
                  <a:cs typeface="Open Sans" pitchFamily="34" charset="0"/>
                </a:rPr>
                <a:t>. </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1000">
        <p14:switch dir="r"/>
      </p:transition>
    </mc:Choice>
    <mc:Fallback xmlns:a14="http://schemas.microsoft.com/office/drawing/2010/main"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0313" y="1212209"/>
            <a:ext cx="5275385"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4570" y="453580"/>
            <a:ext cx="3589444" cy="584775"/>
          </a:xfrm>
          <a:prstGeom prst="rect">
            <a:avLst/>
          </a:prstGeom>
          <a:noFill/>
        </p:spPr>
        <p:txBody>
          <a:bodyPr wrap="none" rtlCol="0">
            <a:spAutoFit/>
          </a:bodyPr>
          <a:lstStyle/>
          <a:p>
            <a:pPr algn="ctr"/>
            <a:r>
              <a:rPr lang="zh-CN" altLang="en-US" sz="3200" dirty="0">
                <a:solidFill>
                  <a:schemeClr val="bg1">
                    <a:lumMod val="50000"/>
                  </a:schemeClr>
                </a:solidFill>
                <a:latin typeface="微软雅黑" pitchFamily="34" charset="-122"/>
                <a:ea typeface="微软雅黑" pitchFamily="34" charset="-122"/>
              </a:rPr>
              <a:t>Add title text content </a:t>
            </a:r>
          </a:p>
        </p:txBody>
      </p:sp>
      <p:grpSp>
        <p:nvGrpSpPr>
          <p:cNvPr id="5" name="组合 4"/>
          <p:cNvGrpSpPr/>
          <p:nvPr/>
        </p:nvGrpSpPr>
        <p:grpSpPr>
          <a:xfrm>
            <a:off x="1886598" y="3049127"/>
            <a:ext cx="2219411" cy="1452880"/>
            <a:chOff x="1904981" y="3049516"/>
            <a:chExt cx="2255524" cy="1476520"/>
          </a:xfrm>
          <a:solidFill>
            <a:srgbClr val="1983B7"/>
          </a:solidFill>
        </p:grpSpPr>
        <p:sp>
          <p:nvSpPr>
            <p:cNvPr id="37" name="Freeform 5"/>
            <p:cNvSpPr/>
            <p:nvPr/>
          </p:nvSpPr>
          <p:spPr bwMode="auto">
            <a:xfrm>
              <a:off x="1904981" y="3049516"/>
              <a:ext cx="2255524" cy="1476520"/>
            </a:xfrm>
            <a:custGeom>
              <a:avLst/>
              <a:gdLst>
                <a:gd name="T0" fmla="*/ 3256 w 3324"/>
                <a:gd name="T1" fmla="*/ 470 h 2157"/>
                <a:gd name="T2" fmla="*/ 1880 w 3324"/>
                <a:gd name="T3" fmla="*/ 2056 h 2157"/>
                <a:gd name="T4" fmla="*/ 1880 w 3324"/>
                <a:gd name="T5" fmla="*/ 2056 h 2157"/>
                <a:gd name="T6" fmla="*/ 1663 w 3324"/>
                <a:gd name="T7" fmla="*/ 2157 h 2157"/>
                <a:gd name="T8" fmla="*/ 1451 w 3324"/>
                <a:gd name="T9" fmla="*/ 2062 h 2157"/>
                <a:gd name="T10" fmla="*/ 1450 w 3324"/>
                <a:gd name="T11" fmla="*/ 2062 h 2157"/>
                <a:gd name="T12" fmla="*/ 83 w 3324"/>
                <a:gd name="T13" fmla="*/ 485 h 2157"/>
                <a:gd name="T14" fmla="*/ 0 w 3324"/>
                <a:gd name="T15" fmla="*/ 284 h 2157"/>
                <a:gd name="T16" fmla="*/ 283 w 3324"/>
                <a:gd name="T17" fmla="*/ 0 h 2157"/>
                <a:gd name="T18" fmla="*/ 283 w 3324"/>
                <a:gd name="T19" fmla="*/ 0 h 2157"/>
                <a:gd name="T20" fmla="*/ 284 w 3324"/>
                <a:gd name="T21" fmla="*/ 0 h 2157"/>
                <a:gd name="T22" fmla="*/ 3039 w 3324"/>
                <a:gd name="T23" fmla="*/ 0 h 2157"/>
                <a:gd name="T24" fmla="*/ 3039 w 3324"/>
                <a:gd name="T25" fmla="*/ 0 h 2157"/>
                <a:gd name="T26" fmla="*/ 3040 w 3324"/>
                <a:gd name="T27" fmla="*/ 0 h 2157"/>
                <a:gd name="T28" fmla="*/ 3324 w 3324"/>
                <a:gd name="T29" fmla="*/ 284 h 2157"/>
                <a:gd name="T30" fmla="*/ 3256 w 3324"/>
                <a:gd name="T31" fmla="*/ 470 h 2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24" h="2157">
                  <a:moveTo>
                    <a:pt x="3256" y="470"/>
                  </a:moveTo>
                  <a:lnTo>
                    <a:pt x="1880" y="2056"/>
                  </a:lnTo>
                  <a:lnTo>
                    <a:pt x="1880" y="2056"/>
                  </a:lnTo>
                  <a:cubicBezTo>
                    <a:pt x="1828" y="2118"/>
                    <a:pt x="1750" y="2157"/>
                    <a:pt x="1663" y="2157"/>
                  </a:cubicBezTo>
                  <a:cubicBezTo>
                    <a:pt x="1578" y="2157"/>
                    <a:pt x="1503" y="2120"/>
                    <a:pt x="1451" y="2062"/>
                  </a:cubicBezTo>
                  <a:lnTo>
                    <a:pt x="1450" y="2062"/>
                  </a:lnTo>
                  <a:lnTo>
                    <a:pt x="83" y="485"/>
                  </a:lnTo>
                  <a:cubicBezTo>
                    <a:pt x="32" y="433"/>
                    <a:pt x="0" y="363"/>
                    <a:pt x="0" y="284"/>
                  </a:cubicBezTo>
                  <a:cubicBezTo>
                    <a:pt x="0" y="128"/>
                    <a:pt x="127" y="1"/>
                    <a:pt x="283" y="0"/>
                  </a:cubicBezTo>
                  <a:lnTo>
                    <a:pt x="283" y="0"/>
                  </a:lnTo>
                  <a:lnTo>
                    <a:pt x="284" y="0"/>
                  </a:lnTo>
                  <a:lnTo>
                    <a:pt x="3039" y="0"/>
                  </a:lnTo>
                  <a:lnTo>
                    <a:pt x="3039" y="0"/>
                  </a:lnTo>
                  <a:lnTo>
                    <a:pt x="3040" y="0"/>
                  </a:lnTo>
                  <a:cubicBezTo>
                    <a:pt x="3197" y="0"/>
                    <a:pt x="3324" y="127"/>
                    <a:pt x="3324" y="284"/>
                  </a:cubicBezTo>
                  <a:cubicBezTo>
                    <a:pt x="3324" y="355"/>
                    <a:pt x="3299" y="420"/>
                    <a:pt x="3256" y="470"/>
                  </a:cubicBezTo>
                  <a:close/>
                </a:path>
              </a:pathLst>
            </a:custGeom>
            <a:noFill/>
            <a:ln>
              <a:solidFill>
                <a:srgbClr val="1983B7"/>
              </a:solidFill>
            </a:ln>
          </p:spPr>
          <p:txBody>
            <a:bodyPr vert="horz" wrap="square" lIns="91440" tIns="45720" rIns="91440" bIns="45720" numCol="1" anchor="t" anchorCtr="0" compatLnSpc="1"/>
            <a:lstStyle/>
            <a:p>
              <a:endParaRPr lang="zh-CN" altLang="en-US">
                <a:solidFill>
                  <a:schemeClr val="bg1">
                    <a:lumMod val="50000"/>
                  </a:schemeClr>
                </a:solidFill>
              </a:endParaRPr>
            </a:p>
          </p:txBody>
        </p:sp>
        <p:grpSp>
          <p:nvGrpSpPr>
            <p:cNvPr id="38" name="组合 37"/>
            <p:cNvGrpSpPr/>
            <p:nvPr/>
          </p:nvGrpSpPr>
          <p:grpSpPr>
            <a:xfrm>
              <a:off x="2709623" y="3293372"/>
              <a:ext cx="646240" cy="532372"/>
              <a:chOff x="215901" y="1787525"/>
              <a:chExt cx="693738" cy="571500"/>
            </a:xfrm>
            <a:grpFill/>
          </p:grpSpPr>
          <p:sp>
            <p:nvSpPr>
              <p:cNvPr id="39" name="Freeform 13"/>
              <p:cNvSpPr>
                <a:spLocks noEditPoints="1"/>
              </p:cNvSpPr>
              <p:nvPr/>
            </p:nvSpPr>
            <p:spPr bwMode="auto">
              <a:xfrm>
                <a:off x="215901" y="1787525"/>
                <a:ext cx="693738" cy="571500"/>
              </a:xfrm>
              <a:custGeom>
                <a:avLst/>
                <a:gdLst>
                  <a:gd name="T0" fmla="*/ 166 w 182"/>
                  <a:gd name="T1" fmla="*/ 0 h 152"/>
                  <a:gd name="T2" fmla="*/ 15 w 182"/>
                  <a:gd name="T3" fmla="*/ 0 h 152"/>
                  <a:gd name="T4" fmla="*/ 0 w 182"/>
                  <a:gd name="T5" fmla="*/ 15 h 152"/>
                  <a:gd name="T6" fmla="*/ 0 w 182"/>
                  <a:gd name="T7" fmla="*/ 107 h 152"/>
                  <a:gd name="T8" fmla="*/ 15 w 182"/>
                  <a:gd name="T9" fmla="*/ 123 h 152"/>
                  <a:gd name="T10" fmla="*/ 70 w 182"/>
                  <a:gd name="T11" fmla="*/ 123 h 152"/>
                  <a:gd name="T12" fmla="*/ 70 w 182"/>
                  <a:gd name="T13" fmla="*/ 142 h 152"/>
                  <a:gd name="T14" fmla="*/ 27 w 182"/>
                  <a:gd name="T15" fmla="*/ 142 h 152"/>
                  <a:gd name="T16" fmla="*/ 17 w 182"/>
                  <a:gd name="T17" fmla="*/ 152 h 152"/>
                  <a:gd name="T18" fmla="*/ 164 w 182"/>
                  <a:gd name="T19" fmla="*/ 152 h 152"/>
                  <a:gd name="T20" fmla="*/ 155 w 182"/>
                  <a:gd name="T21" fmla="*/ 142 h 152"/>
                  <a:gd name="T22" fmla="*/ 111 w 182"/>
                  <a:gd name="T23" fmla="*/ 142 h 152"/>
                  <a:gd name="T24" fmla="*/ 111 w 182"/>
                  <a:gd name="T25" fmla="*/ 123 h 152"/>
                  <a:gd name="T26" fmla="*/ 166 w 182"/>
                  <a:gd name="T27" fmla="*/ 123 h 152"/>
                  <a:gd name="T28" fmla="*/ 182 w 182"/>
                  <a:gd name="T29" fmla="*/ 107 h 152"/>
                  <a:gd name="T30" fmla="*/ 182 w 182"/>
                  <a:gd name="T31" fmla="*/ 15 h 152"/>
                  <a:gd name="T32" fmla="*/ 166 w 182"/>
                  <a:gd name="T33" fmla="*/ 0 h 152"/>
                  <a:gd name="T34" fmla="*/ 172 w 182"/>
                  <a:gd name="T35" fmla="*/ 107 h 152"/>
                  <a:gd name="T36" fmla="*/ 166 w 182"/>
                  <a:gd name="T37" fmla="*/ 112 h 152"/>
                  <a:gd name="T38" fmla="*/ 15 w 182"/>
                  <a:gd name="T39" fmla="*/ 112 h 152"/>
                  <a:gd name="T40" fmla="*/ 10 w 182"/>
                  <a:gd name="T41" fmla="*/ 107 h 152"/>
                  <a:gd name="T42" fmla="*/ 10 w 182"/>
                  <a:gd name="T43" fmla="*/ 15 h 152"/>
                  <a:gd name="T44" fmla="*/ 15 w 182"/>
                  <a:gd name="T45" fmla="*/ 10 h 152"/>
                  <a:gd name="T46" fmla="*/ 166 w 182"/>
                  <a:gd name="T47" fmla="*/ 10 h 152"/>
                  <a:gd name="T48" fmla="*/ 172 w 182"/>
                  <a:gd name="T49" fmla="*/ 15 h 152"/>
                  <a:gd name="T50" fmla="*/ 172 w 182"/>
                  <a:gd name="T51" fmla="*/ 10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 h="152">
                    <a:moveTo>
                      <a:pt x="166" y="0"/>
                    </a:moveTo>
                    <a:cubicBezTo>
                      <a:pt x="15" y="0"/>
                      <a:pt x="15" y="0"/>
                      <a:pt x="15" y="0"/>
                    </a:cubicBezTo>
                    <a:cubicBezTo>
                      <a:pt x="7" y="0"/>
                      <a:pt x="0" y="7"/>
                      <a:pt x="0" y="15"/>
                    </a:cubicBezTo>
                    <a:cubicBezTo>
                      <a:pt x="0" y="107"/>
                      <a:pt x="0" y="107"/>
                      <a:pt x="0" y="107"/>
                    </a:cubicBezTo>
                    <a:cubicBezTo>
                      <a:pt x="0" y="116"/>
                      <a:pt x="7" y="123"/>
                      <a:pt x="15" y="123"/>
                    </a:cubicBezTo>
                    <a:cubicBezTo>
                      <a:pt x="70" y="123"/>
                      <a:pt x="70" y="123"/>
                      <a:pt x="70" y="123"/>
                    </a:cubicBezTo>
                    <a:cubicBezTo>
                      <a:pt x="70" y="142"/>
                      <a:pt x="70" y="142"/>
                      <a:pt x="70" y="142"/>
                    </a:cubicBezTo>
                    <a:cubicBezTo>
                      <a:pt x="27" y="142"/>
                      <a:pt x="27" y="142"/>
                      <a:pt x="27" y="142"/>
                    </a:cubicBezTo>
                    <a:cubicBezTo>
                      <a:pt x="21" y="142"/>
                      <a:pt x="17" y="147"/>
                      <a:pt x="17" y="152"/>
                    </a:cubicBezTo>
                    <a:cubicBezTo>
                      <a:pt x="164" y="152"/>
                      <a:pt x="164" y="152"/>
                      <a:pt x="164" y="152"/>
                    </a:cubicBezTo>
                    <a:cubicBezTo>
                      <a:pt x="164" y="147"/>
                      <a:pt x="160" y="142"/>
                      <a:pt x="155" y="142"/>
                    </a:cubicBezTo>
                    <a:cubicBezTo>
                      <a:pt x="111" y="142"/>
                      <a:pt x="111" y="142"/>
                      <a:pt x="111" y="142"/>
                    </a:cubicBezTo>
                    <a:cubicBezTo>
                      <a:pt x="111" y="123"/>
                      <a:pt x="111" y="123"/>
                      <a:pt x="111" y="123"/>
                    </a:cubicBezTo>
                    <a:cubicBezTo>
                      <a:pt x="166" y="123"/>
                      <a:pt x="166" y="123"/>
                      <a:pt x="166" y="123"/>
                    </a:cubicBezTo>
                    <a:cubicBezTo>
                      <a:pt x="175" y="123"/>
                      <a:pt x="182" y="116"/>
                      <a:pt x="182" y="107"/>
                    </a:cubicBezTo>
                    <a:cubicBezTo>
                      <a:pt x="182" y="15"/>
                      <a:pt x="182" y="15"/>
                      <a:pt x="182" y="15"/>
                    </a:cubicBezTo>
                    <a:cubicBezTo>
                      <a:pt x="182" y="7"/>
                      <a:pt x="175" y="0"/>
                      <a:pt x="166" y="0"/>
                    </a:cubicBezTo>
                    <a:close/>
                    <a:moveTo>
                      <a:pt x="172" y="107"/>
                    </a:moveTo>
                    <a:cubicBezTo>
                      <a:pt x="172" y="110"/>
                      <a:pt x="169" y="112"/>
                      <a:pt x="166" y="112"/>
                    </a:cubicBezTo>
                    <a:cubicBezTo>
                      <a:pt x="15" y="112"/>
                      <a:pt x="15" y="112"/>
                      <a:pt x="15" y="112"/>
                    </a:cubicBezTo>
                    <a:cubicBezTo>
                      <a:pt x="12" y="112"/>
                      <a:pt x="10" y="110"/>
                      <a:pt x="10" y="107"/>
                    </a:cubicBezTo>
                    <a:cubicBezTo>
                      <a:pt x="10" y="15"/>
                      <a:pt x="10" y="15"/>
                      <a:pt x="10" y="15"/>
                    </a:cubicBezTo>
                    <a:cubicBezTo>
                      <a:pt x="10" y="12"/>
                      <a:pt x="12" y="10"/>
                      <a:pt x="15" y="10"/>
                    </a:cubicBezTo>
                    <a:cubicBezTo>
                      <a:pt x="166" y="10"/>
                      <a:pt x="166" y="10"/>
                      <a:pt x="166" y="10"/>
                    </a:cubicBezTo>
                    <a:cubicBezTo>
                      <a:pt x="169" y="10"/>
                      <a:pt x="172" y="12"/>
                      <a:pt x="172" y="15"/>
                    </a:cubicBezTo>
                    <a:lnTo>
                      <a:pt x="172" y="1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40" name="Freeform 14"/>
              <p:cNvSpPr>
                <a:spLocks noEditPoints="1"/>
              </p:cNvSpPr>
              <p:nvPr/>
            </p:nvSpPr>
            <p:spPr bwMode="auto">
              <a:xfrm>
                <a:off x="409576" y="1866900"/>
                <a:ext cx="301625" cy="296863"/>
              </a:xfrm>
              <a:custGeom>
                <a:avLst/>
                <a:gdLst>
                  <a:gd name="T0" fmla="*/ 0 w 79"/>
                  <a:gd name="T1" fmla="*/ 40 h 79"/>
                  <a:gd name="T2" fmla="*/ 79 w 79"/>
                  <a:gd name="T3" fmla="*/ 40 h 79"/>
                  <a:gd name="T4" fmla="*/ 38 w 79"/>
                  <a:gd name="T5" fmla="*/ 5 h 79"/>
                  <a:gd name="T6" fmla="*/ 25 w 79"/>
                  <a:gd name="T7" fmla="*/ 18 h 79"/>
                  <a:gd name="T8" fmla="*/ 38 w 79"/>
                  <a:gd name="T9" fmla="*/ 23 h 79"/>
                  <a:gd name="T10" fmla="*/ 21 w 79"/>
                  <a:gd name="T11" fmla="*/ 38 h 79"/>
                  <a:gd name="T12" fmla="*/ 38 w 79"/>
                  <a:gd name="T13" fmla="*/ 23 h 79"/>
                  <a:gd name="T14" fmla="*/ 38 w 79"/>
                  <a:gd name="T15" fmla="*/ 57 h 79"/>
                  <a:gd name="T16" fmla="*/ 21 w 79"/>
                  <a:gd name="T17" fmla="*/ 42 h 79"/>
                  <a:gd name="T18" fmla="*/ 38 w 79"/>
                  <a:gd name="T19" fmla="*/ 61 h 79"/>
                  <a:gd name="T20" fmla="*/ 25 w 79"/>
                  <a:gd name="T21" fmla="*/ 62 h 79"/>
                  <a:gd name="T22" fmla="*/ 41 w 79"/>
                  <a:gd name="T23" fmla="*/ 74 h 79"/>
                  <a:gd name="T24" fmla="*/ 54 w 79"/>
                  <a:gd name="T25" fmla="*/ 62 h 79"/>
                  <a:gd name="T26" fmla="*/ 41 w 79"/>
                  <a:gd name="T27" fmla="*/ 57 h 79"/>
                  <a:gd name="T28" fmla="*/ 58 w 79"/>
                  <a:gd name="T29" fmla="*/ 42 h 79"/>
                  <a:gd name="T30" fmla="*/ 41 w 79"/>
                  <a:gd name="T31" fmla="*/ 57 h 79"/>
                  <a:gd name="T32" fmla="*/ 41 w 79"/>
                  <a:gd name="T33" fmla="*/ 23 h 79"/>
                  <a:gd name="T34" fmla="*/ 58 w 79"/>
                  <a:gd name="T35" fmla="*/ 38 h 79"/>
                  <a:gd name="T36" fmla="*/ 42 w 79"/>
                  <a:gd name="T37" fmla="*/ 19 h 79"/>
                  <a:gd name="T38" fmla="*/ 54 w 79"/>
                  <a:gd name="T39" fmla="*/ 18 h 79"/>
                  <a:gd name="T40" fmla="*/ 50 w 79"/>
                  <a:gd name="T41" fmla="*/ 5 h 79"/>
                  <a:gd name="T42" fmla="*/ 58 w 79"/>
                  <a:gd name="T43" fmla="*/ 17 h 79"/>
                  <a:gd name="T44" fmla="*/ 21 w 79"/>
                  <a:gd name="T45" fmla="*/ 17 h 79"/>
                  <a:gd name="T46" fmla="*/ 29 w 79"/>
                  <a:gd name="T47" fmla="*/ 5 h 79"/>
                  <a:gd name="T48" fmla="*/ 20 w 79"/>
                  <a:gd name="T49" fmla="*/ 20 h 79"/>
                  <a:gd name="T50" fmla="*/ 4 w 79"/>
                  <a:gd name="T51" fmla="*/ 38 h 79"/>
                  <a:gd name="T52" fmla="*/ 20 w 79"/>
                  <a:gd name="T53" fmla="*/ 20 h 79"/>
                  <a:gd name="T54" fmla="*/ 20 w 79"/>
                  <a:gd name="T55" fmla="*/ 60 h 79"/>
                  <a:gd name="T56" fmla="*/ 4 w 79"/>
                  <a:gd name="T57" fmla="*/ 42 h 79"/>
                  <a:gd name="T58" fmla="*/ 21 w 79"/>
                  <a:gd name="T59" fmla="*/ 63 h 79"/>
                  <a:gd name="T60" fmla="*/ 15 w 79"/>
                  <a:gd name="T61" fmla="*/ 66 h 79"/>
                  <a:gd name="T62" fmla="*/ 58 w 79"/>
                  <a:gd name="T63" fmla="*/ 63 h 79"/>
                  <a:gd name="T64" fmla="*/ 50 w 79"/>
                  <a:gd name="T65" fmla="*/ 74 h 79"/>
                  <a:gd name="T66" fmla="*/ 59 w 79"/>
                  <a:gd name="T67" fmla="*/ 60 h 79"/>
                  <a:gd name="T68" fmla="*/ 76 w 79"/>
                  <a:gd name="T69" fmla="*/ 42 h 79"/>
                  <a:gd name="T70" fmla="*/ 59 w 79"/>
                  <a:gd name="T71" fmla="*/ 60 h 79"/>
                  <a:gd name="T72" fmla="*/ 59 w 79"/>
                  <a:gd name="T73" fmla="*/ 20 h 79"/>
                  <a:gd name="T74" fmla="*/ 76 w 79"/>
                  <a:gd name="T75" fmla="*/ 3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79">
                    <a:moveTo>
                      <a:pt x="40" y="0"/>
                    </a:moveTo>
                    <a:cubicBezTo>
                      <a:pt x="18" y="0"/>
                      <a:pt x="0" y="18"/>
                      <a:pt x="0" y="40"/>
                    </a:cubicBezTo>
                    <a:cubicBezTo>
                      <a:pt x="0" y="62"/>
                      <a:pt x="18" y="79"/>
                      <a:pt x="40" y="79"/>
                    </a:cubicBezTo>
                    <a:cubicBezTo>
                      <a:pt x="62" y="79"/>
                      <a:pt x="79" y="62"/>
                      <a:pt x="79" y="40"/>
                    </a:cubicBezTo>
                    <a:cubicBezTo>
                      <a:pt x="79" y="18"/>
                      <a:pt x="62" y="0"/>
                      <a:pt x="40" y="0"/>
                    </a:cubicBezTo>
                    <a:close/>
                    <a:moveTo>
                      <a:pt x="38" y="5"/>
                    </a:moveTo>
                    <a:cubicBezTo>
                      <a:pt x="38" y="19"/>
                      <a:pt x="38" y="19"/>
                      <a:pt x="38" y="19"/>
                    </a:cubicBezTo>
                    <a:cubicBezTo>
                      <a:pt x="34" y="19"/>
                      <a:pt x="29" y="19"/>
                      <a:pt x="25" y="18"/>
                    </a:cubicBezTo>
                    <a:cubicBezTo>
                      <a:pt x="29" y="11"/>
                      <a:pt x="33" y="6"/>
                      <a:pt x="38" y="5"/>
                    </a:cubicBezTo>
                    <a:close/>
                    <a:moveTo>
                      <a:pt x="38" y="23"/>
                    </a:moveTo>
                    <a:cubicBezTo>
                      <a:pt x="38" y="38"/>
                      <a:pt x="38" y="38"/>
                      <a:pt x="38" y="38"/>
                    </a:cubicBezTo>
                    <a:cubicBezTo>
                      <a:pt x="21" y="38"/>
                      <a:pt x="21" y="38"/>
                      <a:pt x="21" y="38"/>
                    </a:cubicBezTo>
                    <a:cubicBezTo>
                      <a:pt x="21" y="32"/>
                      <a:pt x="22" y="26"/>
                      <a:pt x="24" y="21"/>
                    </a:cubicBezTo>
                    <a:cubicBezTo>
                      <a:pt x="29" y="22"/>
                      <a:pt x="33" y="22"/>
                      <a:pt x="38" y="23"/>
                    </a:cubicBezTo>
                    <a:close/>
                    <a:moveTo>
                      <a:pt x="38" y="42"/>
                    </a:moveTo>
                    <a:cubicBezTo>
                      <a:pt x="38" y="57"/>
                      <a:pt x="38" y="57"/>
                      <a:pt x="38" y="57"/>
                    </a:cubicBezTo>
                    <a:cubicBezTo>
                      <a:pt x="33" y="57"/>
                      <a:pt x="29" y="58"/>
                      <a:pt x="24" y="59"/>
                    </a:cubicBezTo>
                    <a:cubicBezTo>
                      <a:pt x="22" y="54"/>
                      <a:pt x="21" y="48"/>
                      <a:pt x="21" y="42"/>
                    </a:cubicBezTo>
                    <a:lnTo>
                      <a:pt x="38" y="42"/>
                    </a:lnTo>
                    <a:close/>
                    <a:moveTo>
                      <a:pt x="38" y="61"/>
                    </a:moveTo>
                    <a:cubicBezTo>
                      <a:pt x="38" y="74"/>
                      <a:pt x="38" y="74"/>
                      <a:pt x="38" y="74"/>
                    </a:cubicBezTo>
                    <a:cubicBezTo>
                      <a:pt x="33" y="73"/>
                      <a:pt x="29" y="69"/>
                      <a:pt x="25" y="62"/>
                    </a:cubicBezTo>
                    <a:cubicBezTo>
                      <a:pt x="29" y="61"/>
                      <a:pt x="34" y="61"/>
                      <a:pt x="38" y="61"/>
                    </a:cubicBezTo>
                    <a:close/>
                    <a:moveTo>
                      <a:pt x="41" y="74"/>
                    </a:moveTo>
                    <a:cubicBezTo>
                      <a:pt x="41" y="61"/>
                      <a:pt x="41" y="61"/>
                      <a:pt x="41" y="61"/>
                    </a:cubicBezTo>
                    <a:cubicBezTo>
                      <a:pt x="46" y="61"/>
                      <a:pt x="50" y="61"/>
                      <a:pt x="54" y="62"/>
                    </a:cubicBezTo>
                    <a:cubicBezTo>
                      <a:pt x="51" y="69"/>
                      <a:pt x="46" y="74"/>
                      <a:pt x="41" y="74"/>
                    </a:cubicBezTo>
                    <a:close/>
                    <a:moveTo>
                      <a:pt x="41" y="57"/>
                    </a:moveTo>
                    <a:cubicBezTo>
                      <a:pt x="41" y="42"/>
                      <a:pt x="41" y="42"/>
                      <a:pt x="41" y="42"/>
                    </a:cubicBezTo>
                    <a:cubicBezTo>
                      <a:pt x="58" y="42"/>
                      <a:pt x="58" y="42"/>
                      <a:pt x="58" y="42"/>
                    </a:cubicBezTo>
                    <a:cubicBezTo>
                      <a:pt x="58" y="48"/>
                      <a:pt x="57" y="54"/>
                      <a:pt x="55" y="59"/>
                    </a:cubicBezTo>
                    <a:cubicBezTo>
                      <a:pt x="51" y="58"/>
                      <a:pt x="46" y="57"/>
                      <a:pt x="41" y="57"/>
                    </a:cubicBezTo>
                    <a:close/>
                    <a:moveTo>
                      <a:pt x="41" y="38"/>
                    </a:moveTo>
                    <a:cubicBezTo>
                      <a:pt x="41" y="23"/>
                      <a:pt x="41" y="23"/>
                      <a:pt x="41" y="23"/>
                    </a:cubicBezTo>
                    <a:cubicBezTo>
                      <a:pt x="46" y="22"/>
                      <a:pt x="51" y="22"/>
                      <a:pt x="55" y="21"/>
                    </a:cubicBezTo>
                    <a:cubicBezTo>
                      <a:pt x="57" y="26"/>
                      <a:pt x="58" y="32"/>
                      <a:pt x="58" y="38"/>
                    </a:cubicBezTo>
                    <a:lnTo>
                      <a:pt x="41" y="38"/>
                    </a:lnTo>
                    <a:close/>
                    <a:moveTo>
                      <a:pt x="42" y="19"/>
                    </a:moveTo>
                    <a:cubicBezTo>
                      <a:pt x="42" y="5"/>
                      <a:pt x="42" y="5"/>
                      <a:pt x="42" y="5"/>
                    </a:cubicBezTo>
                    <a:cubicBezTo>
                      <a:pt x="46" y="6"/>
                      <a:pt x="51" y="11"/>
                      <a:pt x="54" y="18"/>
                    </a:cubicBezTo>
                    <a:cubicBezTo>
                      <a:pt x="50" y="19"/>
                      <a:pt x="46" y="19"/>
                      <a:pt x="42" y="19"/>
                    </a:cubicBezTo>
                    <a:close/>
                    <a:moveTo>
                      <a:pt x="50" y="5"/>
                    </a:moveTo>
                    <a:cubicBezTo>
                      <a:pt x="56" y="7"/>
                      <a:pt x="61" y="10"/>
                      <a:pt x="65" y="14"/>
                    </a:cubicBezTo>
                    <a:cubicBezTo>
                      <a:pt x="63" y="15"/>
                      <a:pt x="60" y="16"/>
                      <a:pt x="58" y="17"/>
                    </a:cubicBezTo>
                    <a:cubicBezTo>
                      <a:pt x="56" y="12"/>
                      <a:pt x="53" y="8"/>
                      <a:pt x="50" y="5"/>
                    </a:cubicBezTo>
                    <a:close/>
                    <a:moveTo>
                      <a:pt x="21" y="17"/>
                    </a:moveTo>
                    <a:cubicBezTo>
                      <a:pt x="19" y="16"/>
                      <a:pt x="17" y="15"/>
                      <a:pt x="15" y="14"/>
                    </a:cubicBezTo>
                    <a:cubicBezTo>
                      <a:pt x="19" y="10"/>
                      <a:pt x="24" y="7"/>
                      <a:pt x="29" y="5"/>
                    </a:cubicBezTo>
                    <a:cubicBezTo>
                      <a:pt x="26" y="8"/>
                      <a:pt x="23" y="12"/>
                      <a:pt x="21" y="17"/>
                    </a:cubicBezTo>
                    <a:close/>
                    <a:moveTo>
                      <a:pt x="20" y="20"/>
                    </a:moveTo>
                    <a:cubicBezTo>
                      <a:pt x="18" y="25"/>
                      <a:pt x="17" y="31"/>
                      <a:pt x="17" y="38"/>
                    </a:cubicBezTo>
                    <a:cubicBezTo>
                      <a:pt x="4" y="38"/>
                      <a:pt x="4" y="38"/>
                      <a:pt x="4" y="38"/>
                    </a:cubicBezTo>
                    <a:cubicBezTo>
                      <a:pt x="4" y="30"/>
                      <a:pt x="7" y="22"/>
                      <a:pt x="12" y="17"/>
                    </a:cubicBezTo>
                    <a:cubicBezTo>
                      <a:pt x="15" y="18"/>
                      <a:pt x="17" y="19"/>
                      <a:pt x="20" y="20"/>
                    </a:cubicBezTo>
                    <a:close/>
                    <a:moveTo>
                      <a:pt x="17" y="42"/>
                    </a:moveTo>
                    <a:cubicBezTo>
                      <a:pt x="17" y="48"/>
                      <a:pt x="18" y="55"/>
                      <a:pt x="20" y="60"/>
                    </a:cubicBezTo>
                    <a:cubicBezTo>
                      <a:pt x="17" y="61"/>
                      <a:pt x="15" y="62"/>
                      <a:pt x="12" y="63"/>
                    </a:cubicBezTo>
                    <a:cubicBezTo>
                      <a:pt x="7" y="57"/>
                      <a:pt x="4" y="50"/>
                      <a:pt x="4" y="42"/>
                    </a:cubicBezTo>
                    <a:lnTo>
                      <a:pt x="17" y="42"/>
                    </a:lnTo>
                    <a:close/>
                    <a:moveTo>
                      <a:pt x="21" y="63"/>
                    </a:moveTo>
                    <a:cubicBezTo>
                      <a:pt x="23" y="68"/>
                      <a:pt x="26" y="72"/>
                      <a:pt x="29" y="74"/>
                    </a:cubicBezTo>
                    <a:cubicBezTo>
                      <a:pt x="24" y="73"/>
                      <a:pt x="19" y="70"/>
                      <a:pt x="15" y="66"/>
                    </a:cubicBezTo>
                    <a:cubicBezTo>
                      <a:pt x="17" y="65"/>
                      <a:pt x="19" y="64"/>
                      <a:pt x="21" y="63"/>
                    </a:cubicBezTo>
                    <a:close/>
                    <a:moveTo>
                      <a:pt x="58" y="63"/>
                    </a:moveTo>
                    <a:cubicBezTo>
                      <a:pt x="60" y="64"/>
                      <a:pt x="63" y="65"/>
                      <a:pt x="65" y="66"/>
                    </a:cubicBezTo>
                    <a:cubicBezTo>
                      <a:pt x="61" y="70"/>
                      <a:pt x="56" y="73"/>
                      <a:pt x="50" y="74"/>
                    </a:cubicBezTo>
                    <a:cubicBezTo>
                      <a:pt x="53" y="72"/>
                      <a:pt x="56" y="68"/>
                      <a:pt x="58" y="63"/>
                    </a:cubicBezTo>
                    <a:close/>
                    <a:moveTo>
                      <a:pt x="59" y="60"/>
                    </a:moveTo>
                    <a:cubicBezTo>
                      <a:pt x="61" y="55"/>
                      <a:pt x="62" y="48"/>
                      <a:pt x="62" y="42"/>
                    </a:cubicBezTo>
                    <a:cubicBezTo>
                      <a:pt x="76" y="42"/>
                      <a:pt x="76" y="42"/>
                      <a:pt x="76" y="42"/>
                    </a:cubicBezTo>
                    <a:cubicBezTo>
                      <a:pt x="75" y="50"/>
                      <a:pt x="72" y="57"/>
                      <a:pt x="67" y="63"/>
                    </a:cubicBezTo>
                    <a:cubicBezTo>
                      <a:pt x="65" y="62"/>
                      <a:pt x="62" y="61"/>
                      <a:pt x="59" y="60"/>
                    </a:cubicBezTo>
                    <a:close/>
                    <a:moveTo>
                      <a:pt x="62" y="38"/>
                    </a:moveTo>
                    <a:cubicBezTo>
                      <a:pt x="62" y="31"/>
                      <a:pt x="61" y="25"/>
                      <a:pt x="59" y="20"/>
                    </a:cubicBezTo>
                    <a:cubicBezTo>
                      <a:pt x="62" y="19"/>
                      <a:pt x="65" y="18"/>
                      <a:pt x="67" y="17"/>
                    </a:cubicBezTo>
                    <a:cubicBezTo>
                      <a:pt x="72" y="22"/>
                      <a:pt x="75" y="30"/>
                      <a:pt x="76" y="38"/>
                    </a:cubicBezTo>
                    <a:lnTo>
                      <a:pt x="62"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grpSp>
      </p:grpSp>
      <p:grpSp>
        <p:nvGrpSpPr>
          <p:cNvPr id="6" name="组合 5"/>
          <p:cNvGrpSpPr/>
          <p:nvPr/>
        </p:nvGrpSpPr>
        <p:grpSpPr>
          <a:xfrm>
            <a:off x="3385129" y="3402880"/>
            <a:ext cx="2219411" cy="1451277"/>
            <a:chOff x="3427894" y="3409026"/>
            <a:chExt cx="2255524" cy="1474890"/>
          </a:xfrm>
          <a:solidFill>
            <a:schemeClr val="accent4"/>
          </a:solidFill>
        </p:grpSpPr>
        <p:sp>
          <p:nvSpPr>
            <p:cNvPr id="35" name="Freeform 6"/>
            <p:cNvSpPr/>
            <p:nvPr/>
          </p:nvSpPr>
          <p:spPr bwMode="auto">
            <a:xfrm>
              <a:off x="3427894" y="3409026"/>
              <a:ext cx="2255524" cy="1474890"/>
            </a:xfrm>
            <a:custGeom>
              <a:avLst/>
              <a:gdLst>
                <a:gd name="T0" fmla="*/ 3256 w 3325"/>
                <a:gd name="T1" fmla="*/ 1687 h 2157"/>
                <a:gd name="T2" fmla="*/ 1880 w 3325"/>
                <a:gd name="T3" fmla="*/ 100 h 2157"/>
                <a:gd name="T4" fmla="*/ 1880 w 3325"/>
                <a:gd name="T5" fmla="*/ 100 h 2157"/>
                <a:gd name="T6" fmla="*/ 1663 w 3325"/>
                <a:gd name="T7" fmla="*/ 0 h 2157"/>
                <a:gd name="T8" fmla="*/ 1451 w 3325"/>
                <a:gd name="T9" fmla="*/ 95 h 2157"/>
                <a:gd name="T10" fmla="*/ 1451 w 3325"/>
                <a:gd name="T11" fmla="*/ 95 h 2157"/>
                <a:gd name="T12" fmla="*/ 83 w 3325"/>
                <a:gd name="T13" fmla="*/ 1672 h 2157"/>
                <a:gd name="T14" fmla="*/ 0 w 3325"/>
                <a:gd name="T15" fmla="*/ 1872 h 2157"/>
                <a:gd name="T16" fmla="*/ 284 w 3325"/>
                <a:gd name="T17" fmla="*/ 2157 h 2157"/>
                <a:gd name="T18" fmla="*/ 284 w 3325"/>
                <a:gd name="T19" fmla="*/ 2157 h 2157"/>
                <a:gd name="T20" fmla="*/ 285 w 3325"/>
                <a:gd name="T21" fmla="*/ 2157 h 2157"/>
                <a:gd name="T22" fmla="*/ 3039 w 3325"/>
                <a:gd name="T23" fmla="*/ 2157 h 2157"/>
                <a:gd name="T24" fmla="*/ 3039 w 3325"/>
                <a:gd name="T25" fmla="*/ 2157 h 2157"/>
                <a:gd name="T26" fmla="*/ 3040 w 3325"/>
                <a:gd name="T27" fmla="*/ 2157 h 2157"/>
                <a:gd name="T28" fmla="*/ 3325 w 3325"/>
                <a:gd name="T29" fmla="*/ 1872 h 2157"/>
                <a:gd name="T30" fmla="*/ 3256 w 3325"/>
                <a:gd name="T31" fmla="*/ 1687 h 2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25" h="2157">
                  <a:moveTo>
                    <a:pt x="3256" y="1687"/>
                  </a:moveTo>
                  <a:lnTo>
                    <a:pt x="1880" y="100"/>
                  </a:lnTo>
                  <a:lnTo>
                    <a:pt x="1880" y="100"/>
                  </a:lnTo>
                  <a:cubicBezTo>
                    <a:pt x="1828" y="39"/>
                    <a:pt x="1750" y="0"/>
                    <a:pt x="1663" y="0"/>
                  </a:cubicBezTo>
                  <a:cubicBezTo>
                    <a:pt x="1579" y="0"/>
                    <a:pt x="1503" y="36"/>
                    <a:pt x="1451" y="95"/>
                  </a:cubicBezTo>
                  <a:lnTo>
                    <a:pt x="1451" y="95"/>
                  </a:lnTo>
                  <a:lnTo>
                    <a:pt x="83" y="1672"/>
                  </a:lnTo>
                  <a:cubicBezTo>
                    <a:pt x="32" y="1723"/>
                    <a:pt x="0" y="1794"/>
                    <a:pt x="0" y="1872"/>
                  </a:cubicBezTo>
                  <a:cubicBezTo>
                    <a:pt x="0" y="2029"/>
                    <a:pt x="127" y="2156"/>
                    <a:pt x="284" y="2157"/>
                  </a:cubicBezTo>
                  <a:lnTo>
                    <a:pt x="284" y="2157"/>
                  </a:lnTo>
                  <a:lnTo>
                    <a:pt x="285" y="2157"/>
                  </a:lnTo>
                  <a:lnTo>
                    <a:pt x="3039" y="2157"/>
                  </a:lnTo>
                  <a:lnTo>
                    <a:pt x="3039" y="2157"/>
                  </a:lnTo>
                  <a:lnTo>
                    <a:pt x="3040" y="2157"/>
                  </a:lnTo>
                  <a:cubicBezTo>
                    <a:pt x="3198" y="2157"/>
                    <a:pt x="3325" y="2029"/>
                    <a:pt x="3325" y="1872"/>
                  </a:cubicBezTo>
                  <a:cubicBezTo>
                    <a:pt x="3325" y="1802"/>
                    <a:pt x="3299" y="1737"/>
                    <a:pt x="3256" y="1687"/>
                  </a:cubicBezTo>
                  <a:close/>
                </a:path>
              </a:pathLst>
            </a:custGeom>
            <a:noFill/>
            <a:ln>
              <a:solidFill>
                <a:schemeClr val="accent4"/>
              </a:solidFill>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36" name="Freeform 15"/>
            <p:cNvSpPr>
              <a:spLocks noEditPoints="1"/>
            </p:cNvSpPr>
            <p:nvPr/>
          </p:nvSpPr>
          <p:spPr bwMode="auto">
            <a:xfrm>
              <a:off x="4246585" y="4146471"/>
              <a:ext cx="618142" cy="490964"/>
            </a:xfrm>
            <a:custGeom>
              <a:avLst/>
              <a:gdLst>
                <a:gd name="T0" fmla="*/ 52 w 174"/>
                <a:gd name="T1" fmla="*/ 61 h 140"/>
                <a:gd name="T2" fmla="*/ 41 w 174"/>
                <a:gd name="T3" fmla="*/ 50 h 140"/>
                <a:gd name="T4" fmla="*/ 52 w 174"/>
                <a:gd name="T5" fmla="*/ 39 h 140"/>
                <a:gd name="T6" fmla="*/ 63 w 174"/>
                <a:gd name="T7" fmla="*/ 50 h 140"/>
                <a:gd name="T8" fmla="*/ 52 w 174"/>
                <a:gd name="T9" fmla="*/ 61 h 140"/>
                <a:gd name="T10" fmla="*/ 87 w 174"/>
                <a:gd name="T11" fmla="*/ 61 h 140"/>
                <a:gd name="T12" fmla="*/ 76 w 174"/>
                <a:gd name="T13" fmla="*/ 50 h 140"/>
                <a:gd name="T14" fmla="*/ 87 w 174"/>
                <a:gd name="T15" fmla="*/ 39 h 140"/>
                <a:gd name="T16" fmla="*/ 98 w 174"/>
                <a:gd name="T17" fmla="*/ 50 h 140"/>
                <a:gd name="T18" fmla="*/ 87 w 174"/>
                <a:gd name="T19" fmla="*/ 61 h 140"/>
                <a:gd name="T20" fmla="*/ 122 w 174"/>
                <a:gd name="T21" fmla="*/ 61 h 140"/>
                <a:gd name="T22" fmla="*/ 111 w 174"/>
                <a:gd name="T23" fmla="*/ 50 h 140"/>
                <a:gd name="T24" fmla="*/ 122 w 174"/>
                <a:gd name="T25" fmla="*/ 39 h 140"/>
                <a:gd name="T26" fmla="*/ 133 w 174"/>
                <a:gd name="T27" fmla="*/ 50 h 140"/>
                <a:gd name="T28" fmla="*/ 122 w 174"/>
                <a:gd name="T29" fmla="*/ 61 h 140"/>
                <a:gd name="T30" fmla="*/ 163 w 174"/>
                <a:gd name="T31" fmla="*/ 0 h 140"/>
                <a:gd name="T32" fmla="*/ 11 w 174"/>
                <a:gd name="T33" fmla="*/ 0 h 140"/>
                <a:gd name="T34" fmla="*/ 0 w 174"/>
                <a:gd name="T35" fmla="*/ 11 h 140"/>
                <a:gd name="T36" fmla="*/ 0 w 174"/>
                <a:gd name="T37" fmla="*/ 83 h 140"/>
                <a:gd name="T38" fmla="*/ 11 w 174"/>
                <a:gd name="T39" fmla="*/ 94 h 140"/>
                <a:gd name="T40" fmla="*/ 51 w 174"/>
                <a:gd name="T41" fmla="*/ 94 h 140"/>
                <a:gd name="T42" fmla="*/ 51 w 174"/>
                <a:gd name="T43" fmla="*/ 140 h 140"/>
                <a:gd name="T44" fmla="*/ 97 w 174"/>
                <a:gd name="T45" fmla="*/ 94 h 140"/>
                <a:gd name="T46" fmla="*/ 163 w 174"/>
                <a:gd name="T47" fmla="*/ 94 h 140"/>
                <a:gd name="T48" fmla="*/ 174 w 174"/>
                <a:gd name="T49" fmla="*/ 83 h 140"/>
                <a:gd name="T50" fmla="*/ 174 w 174"/>
                <a:gd name="T51" fmla="*/ 11 h 140"/>
                <a:gd name="T52" fmla="*/ 163 w 174"/>
                <a:gd name="T5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4" h="140">
                  <a:moveTo>
                    <a:pt x="52" y="61"/>
                  </a:moveTo>
                  <a:cubicBezTo>
                    <a:pt x="46" y="61"/>
                    <a:pt x="41" y="56"/>
                    <a:pt x="41" y="50"/>
                  </a:cubicBezTo>
                  <a:cubicBezTo>
                    <a:pt x="41" y="44"/>
                    <a:pt x="46" y="39"/>
                    <a:pt x="52" y="39"/>
                  </a:cubicBezTo>
                  <a:cubicBezTo>
                    <a:pt x="58" y="39"/>
                    <a:pt x="63" y="44"/>
                    <a:pt x="63" y="50"/>
                  </a:cubicBezTo>
                  <a:cubicBezTo>
                    <a:pt x="63" y="56"/>
                    <a:pt x="58" y="61"/>
                    <a:pt x="52" y="61"/>
                  </a:cubicBezTo>
                  <a:moveTo>
                    <a:pt x="87" y="61"/>
                  </a:moveTo>
                  <a:cubicBezTo>
                    <a:pt x="81" y="61"/>
                    <a:pt x="76" y="56"/>
                    <a:pt x="76" y="50"/>
                  </a:cubicBezTo>
                  <a:cubicBezTo>
                    <a:pt x="76" y="44"/>
                    <a:pt x="81" y="39"/>
                    <a:pt x="87" y="39"/>
                  </a:cubicBezTo>
                  <a:cubicBezTo>
                    <a:pt x="93" y="39"/>
                    <a:pt x="98" y="44"/>
                    <a:pt x="98" y="50"/>
                  </a:cubicBezTo>
                  <a:cubicBezTo>
                    <a:pt x="98" y="56"/>
                    <a:pt x="93" y="61"/>
                    <a:pt x="87" y="61"/>
                  </a:cubicBezTo>
                  <a:moveTo>
                    <a:pt x="122" y="61"/>
                  </a:moveTo>
                  <a:cubicBezTo>
                    <a:pt x="116" y="61"/>
                    <a:pt x="111" y="56"/>
                    <a:pt x="111" y="50"/>
                  </a:cubicBezTo>
                  <a:cubicBezTo>
                    <a:pt x="111" y="44"/>
                    <a:pt x="116" y="39"/>
                    <a:pt x="122" y="39"/>
                  </a:cubicBezTo>
                  <a:cubicBezTo>
                    <a:pt x="128" y="39"/>
                    <a:pt x="133" y="44"/>
                    <a:pt x="133" y="50"/>
                  </a:cubicBezTo>
                  <a:cubicBezTo>
                    <a:pt x="133" y="56"/>
                    <a:pt x="128" y="61"/>
                    <a:pt x="122" y="61"/>
                  </a:cubicBezTo>
                  <a:moveTo>
                    <a:pt x="163" y="0"/>
                  </a:moveTo>
                  <a:cubicBezTo>
                    <a:pt x="11" y="0"/>
                    <a:pt x="11" y="0"/>
                    <a:pt x="11" y="0"/>
                  </a:cubicBezTo>
                  <a:cubicBezTo>
                    <a:pt x="5" y="0"/>
                    <a:pt x="0" y="5"/>
                    <a:pt x="0" y="11"/>
                  </a:cubicBezTo>
                  <a:cubicBezTo>
                    <a:pt x="0" y="83"/>
                    <a:pt x="0" y="83"/>
                    <a:pt x="0" y="83"/>
                  </a:cubicBezTo>
                  <a:cubicBezTo>
                    <a:pt x="0" y="89"/>
                    <a:pt x="5" y="94"/>
                    <a:pt x="11" y="94"/>
                  </a:cubicBezTo>
                  <a:cubicBezTo>
                    <a:pt x="51" y="94"/>
                    <a:pt x="51" y="94"/>
                    <a:pt x="51" y="94"/>
                  </a:cubicBezTo>
                  <a:cubicBezTo>
                    <a:pt x="51" y="140"/>
                    <a:pt x="51" y="140"/>
                    <a:pt x="51" y="140"/>
                  </a:cubicBezTo>
                  <a:cubicBezTo>
                    <a:pt x="97" y="94"/>
                    <a:pt x="97" y="94"/>
                    <a:pt x="97" y="94"/>
                  </a:cubicBezTo>
                  <a:cubicBezTo>
                    <a:pt x="163" y="94"/>
                    <a:pt x="163" y="94"/>
                    <a:pt x="163" y="94"/>
                  </a:cubicBezTo>
                  <a:cubicBezTo>
                    <a:pt x="169" y="94"/>
                    <a:pt x="174" y="89"/>
                    <a:pt x="174" y="83"/>
                  </a:cubicBezTo>
                  <a:cubicBezTo>
                    <a:pt x="174" y="11"/>
                    <a:pt x="174" y="11"/>
                    <a:pt x="174" y="11"/>
                  </a:cubicBezTo>
                  <a:cubicBezTo>
                    <a:pt x="174" y="5"/>
                    <a:pt x="169" y="0"/>
                    <a:pt x="163" y="0"/>
                  </a:cubicBezTo>
                </a:path>
              </a:pathLst>
            </a:custGeom>
            <a:grpFill/>
            <a:ln>
              <a:noFill/>
            </a:ln>
          </p:spPr>
          <p:txBody>
            <a:bodyPr vert="horz" wrap="square" lIns="91440" tIns="45720" rIns="91440" bIns="45720" numCol="1" anchor="t" anchorCtr="0" compatLnSpc="1"/>
            <a:lstStyle/>
            <a:p>
              <a:endParaRPr lang="zh-CN" altLang="en-US">
                <a:solidFill>
                  <a:schemeClr val="bg1">
                    <a:lumMod val="50000"/>
                  </a:schemeClr>
                </a:solidFill>
              </a:endParaRPr>
            </a:p>
          </p:txBody>
        </p:sp>
      </p:grpSp>
      <p:grpSp>
        <p:nvGrpSpPr>
          <p:cNvPr id="7" name="组合 6"/>
          <p:cNvGrpSpPr/>
          <p:nvPr/>
        </p:nvGrpSpPr>
        <p:grpSpPr>
          <a:xfrm>
            <a:off x="4883658" y="3049127"/>
            <a:ext cx="2217809" cy="1452880"/>
            <a:chOff x="4950807" y="3049516"/>
            <a:chExt cx="2253896" cy="1476520"/>
          </a:xfrm>
          <a:solidFill>
            <a:srgbClr val="1983B7"/>
          </a:solidFill>
        </p:grpSpPr>
        <p:sp>
          <p:nvSpPr>
            <p:cNvPr id="28" name="Freeform 7"/>
            <p:cNvSpPr/>
            <p:nvPr/>
          </p:nvSpPr>
          <p:spPr bwMode="auto">
            <a:xfrm>
              <a:off x="4950807" y="3049516"/>
              <a:ext cx="2253896" cy="1476520"/>
            </a:xfrm>
            <a:custGeom>
              <a:avLst/>
              <a:gdLst>
                <a:gd name="T0" fmla="*/ 3256 w 3324"/>
                <a:gd name="T1" fmla="*/ 470 h 2157"/>
                <a:gd name="T2" fmla="*/ 1880 w 3324"/>
                <a:gd name="T3" fmla="*/ 2056 h 2157"/>
                <a:gd name="T4" fmla="*/ 1880 w 3324"/>
                <a:gd name="T5" fmla="*/ 2056 h 2157"/>
                <a:gd name="T6" fmla="*/ 1663 w 3324"/>
                <a:gd name="T7" fmla="*/ 2157 h 2157"/>
                <a:gd name="T8" fmla="*/ 1451 w 3324"/>
                <a:gd name="T9" fmla="*/ 2062 h 2157"/>
                <a:gd name="T10" fmla="*/ 1450 w 3324"/>
                <a:gd name="T11" fmla="*/ 2062 h 2157"/>
                <a:gd name="T12" fmla="*/ 83 w 3324"/>
                <a:gd name="T13" fmla="*/ 485 h 2157"/>
                <a:gd name="T14" fmla="*/ 0 w 3324"/>
                <a:gd name="T15" fmla="*/ 284 h 2157"/>
                <a:gd name="T16" fmla="*/ 283 w 3324"/>
                <a:gd name="T17" fmla="*/ 0 h 2157"/>
                <a:gd name="T18" fmla="*/ 283 w 3324"/>
                <a:gd name="T19" fmla="*/ 0 h 2157"/>
                <a:gd name="T20" fmla="*/ 284 w 3324"/>
                <a:gd name="T21" fmla="*/ 0 h 2157"/>
                <a:gd name="T22" fmla="*/ 3039 w 3324"/>
                <a:gd name="T23" fmla="*/ 0 h 2157"/>
                <a:gd name="T24" fmla="*/ 3039 w 3324"/>
                <a:gd name="T25" fmla="*/ 0 h 2157"/>
                <a:gd name="T26" fmla="*/ 3040 w 3324"/>
                <a:gd name="T27" fmla="*/ 0 h 2157"/>
                <a:gd name="T28" fmla="*/ 3324 w 3324"/>
                <a:gd name="T29" fmla="*/ 284 h 2157"/>
                <a:gd name="T30" fmla="*/ 3256 w 3324"/>
                <a:gd name="T31" fmla="*/ 470 h 2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24" h="2157">
                  <a:moveTo>
                    <a:pt x="3256" y="470"/>
                  </a:moveTo>
                  <a:lnTo>
                    <a:pt x="1880" y="2056"/>
                  </a:lnTo>
                  <a:lnTo>
                    <a:pt x="1880" y="2056"/>
                  </a:lnTo>
                  <a:cubicBezTo>
                    <a:pt x="1828" y="2118"/>
                    <a:pt x="1750" y="2157"/>
                    <a:pt x="1663" y="2157"/>
                  </a:cubicBezTo>
                  <a:cubicBezTo>
                    <a:pt x="1578" y="2157"/>
                    <a:pt x="1503" y="2120"/>
                    <a:pt x="1451" y="2062"/>
                  </a:cubicBezTo>
                  <a:lnTo>
                    <a:pt x="1450" y="2062"/>
                  </a:lnTo>
                  <a:lnTo>
                    <a:pt x="83" y="485"/>
                  </a:lnTo>
                  <a:cubicBezTo>
                    <a:pt x="32" y="433"/>
                    <a:pt x="0" y="363"/>
                    <a:pt x="0" y="284"/>
                  </a:cubicBezTo>
                  <a:cubicBezTo>
                    <a:pt x="0" y="128"/>
                    <a:pt x="127" y="1"/>
                    <a:pt x="283" y="0"/>
                  </a:cubicBezTo>
                  <a:lnTo>
                    <a:pt x="283" y="0"/>
                  </a:lnTo>
                  <a:lnTo>
                    <a:pt x="284" y="0"/>
                  </a:lnTo>
                  <a:lnTo>
                    <a:pt x="3039" y="0"/>
                  </a:lnTo>
                  <a:lnTo>
                    <a:pt x="3039" y="0"/>
                  </a:lnTo>
                  <a:lnTo>
                    <a:pt x="3040" y="0"/>
                  </a:lnTo>
                  <a:cubicBezTo>
                    <a:pt x="3197" y="0"/>
                    <a:pt x="3324" y="127"/>
                    <a:pt x="3324" y="284"/>
                  </a:cubicBezTo>
                  <a:cubicBezTo>
                    <a:pt x="3324" y="355"/>
                    <a:pt x="3299" y="420"/>
                    <a:pt x="3256" y="470"/>
                  </a:cubicBezTo>
                  <a:close/>
                </a:path>
              </a:pathLst>
            </a:custGeom>
            <a:noFill/>
            <a:ln>
              <a:solidFill>
                <a:srgbClr val="1983B7"/>
              </a:solidFill>
            </a:ln>
          </p:spPr>
          <p:txBody>
            <a:bodyPr vert="horz" wrap="square" lIns="91440" tIns="45720" rIns="91440" bIns="45720" numCol="1" anchor="t" anchorCtr="0" compatLnSpc="1"/>
            <a:lstStyle/>
            <a:p>
              <a:endParaRPr lang="zh-CN" altLang="en-US">
                <a:solidFill>
                  <a:schemeClr val="bg1">
                    <a:lumMod val="50000"/>
                  </a:schemeClr>
                </a:solidFill>
              </a:endParaRPr>
            </a:p>
          </p:txBody>
        </p:sp>
        <p:grpSp>
          <p:nvGrpSpPr>
            <p:cNvPr id="29" name="组合 28"/>
            <p:cNvGrpSpPr/>
            <p:nvPr/>
          </p:nvGrpSpPr>
          <p:grpSpPr>
            <a:xfrm>
              <a:off x="5829315" y="3283760"/>
              <a:ext cx="496880" cy="551596"/>
              <a:chOff x="185738" y="3713163"/>
              <a:chExt cx="533400" cy="592138"/>
            </a:xfrm>
            <a:grpFill/>
          </p:grpSpPr>
          <p:sp>
            <p:nvSpPr>
              <p:cNvPr id="30" name="Freeform 16"/>
              <p:cNvSpPr/>
              <p:nvPr/>
            </p:nvSpPr>
            <p:spPr bwMode="auto">
              <a:xfrm>
                <a:off x="330201" y="3713163"/>
                <a:ext cx="53975" cy="125413"/>
              </a:xfrm>
              <a:custGeom>
                <a:avLst/>
                <a:gdLst>
                  <a:gd name="T0" fmla="*/ 7 w 14"/>
                  <a:gd name="T1" fmla="*/ 33 h 33"/>
                  <a:gd name="T2" fmla="*/ 14 w 14"/>
                  <a:gd name="T3" fmla="*/ 26 h 33"/>
                  <a:gd name="T4" fmla="*/ 14 w 14"/>
                  <a:gd name="T5" fmla="*/ 6 h 33"/>
                  <a:gd name="T6" fmla="*/ 7 w 14"/>
                  <a:gd name="T7" fmla="*/ 0 h 33"/>
                  <a:gd name="T8" fmla="*/ 0 w 14"/>
                  <a:gd name="T9" fmla="*/ 6 h 33"/>
                  <a:gd name="T10" fmla="*/ 0 w 14"/>
                  <a:gd name="T11" fmla="*/ 26 h 33"/>
                  <a:gd name="T12" fmla="*/ 7 w 14"/>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14" h="33">
                    <a:moveTo>
                      <a:pt x="7" y="33"/>
                    </a:moveTo>
                    <a:cubicBezTo>
                      <a:pt x="10" y="33"/>
                      <a:pt x="14" y="29"/>
                      <a:pt x="14" y="26"/>
                    </a:cubicBezTo>
                    <a:cubicBezTo>
                      <a:pt x="14" y="6"/>
                      <a:pt x="14" y="6"/>
                      <a:pt x="14" y="6"/>
                    </a:cubicBezTo>
                    <a:cubicBezTo>
                      <a:pt x="14" y="3"/>
                      <a:pt x="10" y="0"/>
                      <a:pt x="7" y="0"/>
                    </a:cubicBezTo>
                    <a:cubicBezTo>
                      <a:pt x="3" y="0"/>
                      <a:pt x="0" y="3"/>
                      <a:pt x="0" y="6"/>
                    </a:cubicBezTo>
                    <a:cubicBezTo>
                      <a:pt x="0" y="26"/>
                      <a:pt x="0" y="26"/>
                      <a:pt x="0" y="26"/>
                    </a:cubicBezTo>
                    <a:cubicBezTo>
                      <a:pt x="0" y="29"/>
                      <a:pt x="3" y="33"/>
                      <a:pt x="7"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31" name="Freeform 17"/>
              <p:cNvSpPr/>
              <p:nvPr/>
            </p:nvSpPr>
            <p:spPr bwMode="auto">
              <a:xfrm>
                <a:off x="520701" y="3713163"/>
                <a:ext cx="53975" cy="125413"/>
              </a:xfrm>
              <a:custGeom>
                <a:avLst/>
                <a:gdLst>
                  <a:gd name="T0" fmla="*/ 7 w 14"/>
                  <a:gd name="T1" fmla="*/ 33 h 33"/>
                  <a:gd name="T2" fmla="*/ 14 w 14"/>
                  <a:gd name="T3" fmla="*/ 26 h 33"/>
                  <a:gd name="T4" fmla="*/ 14 w 14"/>
                  <a:gd name="T5" fmla="*/ 6 h 33"/>
                  <a:gd name="T6" fmla="*/ 7 w 14"/>
                  <a:gd name="T7" fmla="*/ 0 h 33"/>
                  <a:gd name="T8" fmla="*/ 0 w 14"/>
                  <a:gd name="T9" fmla="*/ 6 h 33"/>
                  <a:gd name="T10" fmla="*/ 0 w 14"/>
                  <a:gd name="T11" fmla="*/ 26 h 33"/>
                  <a:gd name="T12" fmla="*/ 7 w 14"/>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14" h="33">
                    <a:moveTo>
                      <a:pt x="7" y="33"/>
                    </a:moveTo>
                    <a:cubicBezTo>
                      <a:pt x="11" y="33"/>
                      <a:pt x="14" y="29"/>
                      <a:pt x="14" y="26"/>
                    </a:cubicBezTo>
                    <a:cubicBezTo>
                      <a:pt x="14" y="6"/>
                      <a:pt x="14" y="6"/>
                      <a:pt x="14" y="6"/>
                    </a:cubicBezTo>
                    <a:cubicBezTo>
                      <a:pt x="14" y="3"/>
                      <a:pt x="11" y="0"/>
                      <a:pt x="7" y="0"/>
                    </a:cubicBezTo>
                    <a:cubicBezTo>
                      <a:pt x="3" y="0"/>
                      <a:pt x="0" y="3"/>
                      <a:pt x="0" y="6"/>
                    </a:cubicBezTo>
                    <a:cubicBezTo>
                      <a:pt x="0" y="26"/>
                      <a:pt x="0" y="26"/>
                      <a:pt x="0" y="26"/>
                    </a:cubicBezTo>
                    <a:cubicBezTo>
                      <a:pt x="0" y="29"/>
                      <a:pt x="3" y="33"/>
                      <a:pt x="7"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32" name="Freeform 18"/>
              <p:cNvSpPr>
                <a:spLocks noEditPoints="1"/>
              </p:cNvSpPr>
              <p:nvPr/>
            </p:nvSpPr>
            <p:spPr bwMode="auto">
              <a:xfrm>
                <a:off x="185738" y="3773488"/>
                <a:ext cx="533400" cy="531813"/>
              </a:xfrm>
              <a:custGeom>
                <a:avLst/>
                <a:gdLst>
                  <a:gd name="T0" fmla="*/ 132 w 140"/>
                  <a:gd name="T1" fmla="*/ 0 h 141"/>
                  <a:gd name="T2" fmla="*/ 109 w 140"/>
                  <a:gd name="T3" fmla="*/ 0 h 141"/>
                  <a:gd name="T4" fmla="*/ 109 w 140"/>
                  <a:gd name="T5" fmla="*/ 10 h 141"/>
                  <a:gd name="T6" fmla="*/ 95 w 140"/>
                  <a:gd name="T7" fmla="*/ 24 h 141"/>
                  <a:gd name="T8" fmla="*/ 81 w 140"/>
                  <a:gd name="T9" fmla="*/ 10 h 141"/>
                  <a:gd name="T10" fmla="*/ 81 w 140"/>
                  <a:gd name="T11" fmla="*/ 0 h 141"/>
                  <a:gd name="T12" fmla="*/ 59 w 140"/>
                  <a:gd name="T13" fmla="*/ 0 h 141"/>
                  <a:gd name="T14" fmla="*/ 59 w 140"/>
                  <a:gd name="T15" fmla="*/ 10 h 141"/>
                  <a:gd name="T16" fmla="*/ 45 w 140"/>
                  <a:gd name="T17" fmla="*/ 24 h 141"/>
                  <a:gd name="T18" fmla="*/ 30 w 140"/>
                  <a:gd name="T19" fmla="*/ 10 h 141"/>
                  <a:gd name="T20" fmla="*/ 30 w 140"/>
                  <a:gd name="T21" fmla="*/ 0 h 141"/>
                  <a:gd name="T22" fmla="*/ 8 w 140"/>
                  <a:gd name="T23" fmla="*/ 0 h 141"/>
                  <a:gd name="T24" fmla="*/ 0 w 140"/>
                  <a:gd name="T25" fmla="*/ 8 h 141"/>
                  <a:gd name="T26" fmla="*/ 0 w 140"/>
                  <a:gd name="T27" fmla="*/ 133 h 141"/>
                  <a:gd name="T28" fmla="*/ 8 w 140"/>
                  <a:gd name="T29" fmla="*/ 141 h 141"/>
                  <a:gd name="T30" fmla="*/ 132 w 140"/>
                  <a:gd name="T31" fmla="*/ 141 h 141"/>
                  <a:gd name="T32" fmla="*/ 140 w 140"/>
                  <a:gd name="T33" fmla="*/ 133 h 141"/>
                  <a:gd name="T34" fmla="*/ 140 w 140"/>
                  <a:gd name="T35" fmla="*/ 8 h 141"/>
                  <a:gd name="T36" fmla="*/ 132 w 140"/>
                  <a:gd name="T37" fmla="*/ 0 h 141"/>
                  <a:gd name="T38" fmla="*/ 129 w 140"/>
                  <a:gd name="T39" fmla="*/ 128 h 141"/>
                  <a:gd name="T40" fmla="*/ 11 w 140"/>
                  <a:gd name="T41" fmla="*/ 128 h 141"/>
                  <a:gd name="T42" fmla="*/ 11 w 140"/>
                  <a:gd name="T43" fmla="*/ 44 h 141"/>
                  <a:gd name="T44" fmla="*/ 129 w 140"/>
                  <a:gd name="T45" fmla="*/ 44 h 141"/>
                  <a:gd name="T46" fmla="*/ 129 w 140"/>
                  <a:gd name="T47" fmla="*/ 12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0" h="141">
                    <a:moveTo>
                      <a:pt x="132" y="0"/>
                    </a:moveTo>
                    <a:cubicBezTo>
                      <a:pt x="109" y="0"/>
                      <a:pt x="109" y="0"/>
                      <a:pt x="109" y="0"/>
                    </a:cubicBezTo>
                    <a:cubicBezTo>
                      <a:pt x="109" y="10"/>
                      <a:pt x="109" y="10"/>
                      <a:pt x="109" y="10"/>
                    </a:cubicBezTo>
                    <a:cubicBezTo>
                      <a:pt x="109" y="18"/>
                      <a:pt x="103" y="24"/>
                      <a:pt x="95" y="24"/>
                    </a:cubicBezTo>
                    <a:cubicBezTo>
                      <a:pt x="87" y="24"/>
                      <a:pt x="81" y="18"/>
                      <a:pt x="81" y="10"/>
                    </a:cubicBezTo>
                    <a:cubicBezTo>
                      <a:pt x="81" y="0"/>
                      <a:pt x="81" y="0"/>
                      <a:pt x="81" y="0"/>
                    </a:cubicBezTo>
                    <a:cubicBezTo>
                      <a:pt x="59" y="0"/>
                      <a:pt x="59" y="0"/>
                      <a:pt x="59" y="0"/>
                    </a:cubicBezTo>
                    <a:cubicBezTo>
                      <a:pt x="59" y="10"/>
                      <a:pt x="59" y="10"/>
                      <a:pt x="59" y="10"/>
                    </a:cubicBezTo>
                    <a:cubicBezTo>
                      <a:pt x="59" y="18"/>
                      <a:pt x="53" y="24"/>
                      <a:pt x="45" y="24"/>
                    </a:cubicBezTo>
                    <a:cubicBezTo>
                      <a:pt x="37" y="24"/>
                      <a:pt x="30" y="18"/>
                      <a:pt x="30" y="10"/>
                    </a:cubicBezTo>
                    <a:cubicBezTo>
                      <a:pt x="30" y="0"/>
                      <a:pt x="30" y="0"/>
                      <a:pt x="30" y="0"/>
                    </a:cubicBezTo>
                    <a:cubicBezTo>
                      <a:pt x="8" y="0"/>
                      <a:pt x="8" y="0"/>
                      <a:pt x="8" y="0"/>
                    </a:cubicBezTo>
                    <a:cubicBezTo>
                      <a:pt x="4" y="0"/>
                      <a:pt x="0" y="4"/>
                      <a:pt x="0" y="8"/>
                    </a:cubicBezTo>
                    <a:cubicBezTo>
                      <a:pt x="0" y="133"/>
                      <a:pt x="0" y="133"/>
                      <a:pt x="0" y="133"/>
                    </a:cubicBezTo>
                    <a:cubicBezTo>
                      <a:pt x="0" y="138"/>
                      <a:pt x="4" y="141"/>
                      <a:pt x="8" y="141"/>
                    </a:cubicBezTo>
                    <a:cubicBezTo>
                      <a:pt x="132" y="141"/>
                      <a:pt x="132" y="141"/>
                      <a:pt x="132" y="141"/>
                    </a:cubicBezTo>
                    <a:cubicBezTo>
                      <a:pt x="136" y="141"/>
                      <a:pt x="140" y="138"/>
                      <a:pt x="140" y="133"/>
                    </a:cubicBezTo>
                    <a:cubicBezTo>
                      <a:pt x="140" y="8"/>
                      <a:pt x="140" y="8"/>
                      <a:pt x="140" y="8"/>
                    </a:cubicBezTo>
                    <a:cubicBezTo>
                      <a:pt x="140" y="4"/>
                      <a:pt x="136" y="0"/>
                      <a:pt x="132" y="0"/>
                    </a:cubicBezTo>
                    <a:close/>
                    <a:moveTo>
                      <a:pt x="129" y="128"/>
                    </a:moveTo>
                    <a:cubicBezTo>
                      <a:pt x="11" y="128"/>
                      <a:pt x="11" y="128"/>
                      <a:pt x="11" y="128"/>
                    </a:cubicBezTo>
                    <a:cubicBezTo>
                      <a:pt x="11" y="44"/>
                      <a:pt x="11" y="44"/>
                      <a:pt x="11" y="44"/>
                    </a:cubicBezTo>
                    <a:cubicBezTo>
                      <a:pt x="129" y="44"/>
                      <a:pt x="129" y="44"/>
                      <a:pt x="129" y="44"/>
                    </a:cubicBezTo>
                    <a:lnTo>
                      <a:pt x="129"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33" name="Freeform 19"/>
              <p:cNvSpPr/>
              <p:nvPr/>
            </p:nvSpPr>
            <p:spPr bwMode="auto">
              <a:xfrm>
                <a:off x="319088" y="4000500"/>
                <a:ext cx="128588" cy="206375"/>
              </a:xfrm>
              <a:custGeom>
                <a:avLst/>
                <a:gdLst>
                  <a:gd name="T0" fmla="*/ 32 w 34"/>
                  <a:gd name="T1" fmla="*/ 49 h 55"/>
                  <a:gd name="T2" fmla="*/ 11 w 34"/>
                  <a:gd name="T3" fmla="*/ 49 h 55"/>
                  <a:gd name="T4" fmla="*/ 26 w 34"/>
                  <a:gd name="T5" fmla="*/ 30 h 55"/>
                  <a:gd name="T6" fmla="*/ 27 w 34"/>
                  <a:gd name="T7" fmla="*/ 29 h 55"/>
                  <a:gd name="T8" fmla="*/ 30 w 34"/>
                  <a:gd name="T9" fmla="*/ 25 h 55"/>
                  <a:gd name="T10" fmla="*/ 32 w 34"/>
                  <a:gd name="T11" fmla="*/ 22 h 55"/>
                  <a:gd name="T12" fmla="*/ 33 w 34"/>
                  <a:gd name="T13" fmla="*/ 18 h 55"/>
                  <a:gd name="T14" fmla="*/ 34 w 34"/>
                  <a:gd name="T15" fmla="*/ 14 h 55"/>
                  <a:gd name="T16" fmla="*/ 30 w 34"/>
                  <a:gd name="T17" fmla="*/ 4 h 55"/>
                  <a:gd name="T18" fmla="*/ 18 w 34"/>
                  <a:gd name="T19" fmla="*/ 0 h 55"/>
                  <a:gd name="T20" fmla="*/ 5 w 34"/>
                  <a:gd name="T21" fmla="*/ 4 h 55"/>
                  <a:gd name="T22" fmla="*/ 1 w 34"/>
                  <a:gd name="T23" fmla="*/ 16 h 55"/>
                  <a:gd name="T24" fmla="*/ 1 w 34"/>
                  <a:gd name="T25" fmla="*/ 18 h 55"/>
                  <a:gd name="T26" fmla="*/ 10 w 34"/>
                  <a:gd name="T27" fmla="*/ 18 h 55"/>
                  <a:gd name="T28" fmla="*/ 10 w 34"/>
                  <a:gd name="T29" fmla="*/ 16 h 55"/>
                  <a:gd name="T30" fmla="*/ 18 w 34"/>
                  <a:gd name="T31" fmla="*/ 6 h 55"/>
                  <a:gd name="T32" fmla="*/ 25 w 34"/>
                  <a:gd name="T33" fmla="*/ 14 h 55"/>
                  <a:gd name="T34" fmla="*/ 24 w 34"/>
                  <a:gd name="T35" fmla="*/ 17 h 55"/>
                  <a:gd name="T36" fmla="*/ 24 w 34"/>
                  <a:gd name="T37" fmla="*/ 19 h 55"/>
                  <a:gd name="T38" fmla="*/ 23 w 34"/>
                  <a:gd name="T39" fmla="*/ 21 h 55"/>
                  <a:gd name="T40" fmla="*/ 21 w 34"/>
                  <a:gd name="T41" fmla="*/ 23 h 55"/>
                  <a:gd name="T42" fmla="*/ 19 w 34"/>
                  <a:gd name="T43" fmla="*/ 26 h 55"/>
                  <a:gd name="T44" fmla="*/ 18 w 34"/>
                  <a:gd name="T45" fmla="*/ 28 h 55"/>
                  <a:gd name="T46" fmla="*/ 0 w 34"/>
                  <a:gd name="T47" fmla="*/ 49 h 55"/>
                  <a:gd name="T48" fmla="*/ 0 w 34"/>
                  <a:gd name="T49" fmla="*/ 55 h 55"/>
                  <a:gd name="T50" fmla="*/ 32 w 34"/>
                  <a:gd name="T51" fmla="*/ 55 h 55"/>
                  <a:gd name="T52" fmla="*/ 32 w 34"/>
                  <a:gd name="T53"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55">
                    <a:moveTo>
                      <a:pt x="32" y="49"/>
                    </a:moveTo>
                    <a:cubicBezTo>
                      <a:pt x="11" y="49"/>
                      <a:pt x="11" y="49"/>
                      <a:pt x="11" y="49"/>
                    </a:cubicBezTo>
                    <a:cubicBezTo>
                      <a:pt x="26" y="30"/>
                      <a:pt x="26" y="30"/>
                      <a:pt x="26" y="30"/>
                    </a:cubicBezTo>
                    <a:cubicBezTo>
                      <a:pt x="27" y="29"/>
                      <a:pt x="27" y="29"/>
                      <a:pt x="27" y="29"/>
                    </a:cubicBezTo>
                    <a:cubicBezTo>
                      <a:pt x="28" y="27"/>
                      <a:pt x="29" y="26"/>
                      <a:pt x="30" y="25"/>
                    </a:cubicBezTo>
                    <a:cubicBezTo>
                      <a:pt x="30" y="25"/>
                      <a:pt x="31" y="24"/>
                      <a:pt x="32" y="22"/>
                    </a:cubicBezTo>
                    <a:cubicBezTo>
                      <a:pt x="32" y="21"/>
                      <a:pt x="33" y="20"/>
                      <a:pt x="33" y="18"/>
                    </a:cubicBezTo>
                    <a:cubicBezTo>
                      <a:pt x="34" y="17"/>
                      <a:pt x="34" y="15"/>
                      <a:pt x="34" y="14"/>
                    </a:cubicBezTo>
                    <a:cubicBezTo>
                      <a:pt x="34" y="9"/>
                      <a:pt x="32" y="6"/>
                      <a:pt x="30" y="4"/>
                    </a:cubicBezTo>
                    <a:cubicBezTo>
                      <a:pt x="27" y="1"/>
                      <a:pt x="23" y="0"/>
                      <a:pt x="18" y="0"/>
                    </a:cubicBezTo>
                    <a:cubicBezTo>
                      <a:pt x="12" y="0"/>
                      <a:pt x="8" y="1"/>
                      <a:pt x="5" y="4"/>
                    </a:cubicBezTo>
                    <a:cubicBezTo>
                      <a:pt x="3" y="7"/>
                      <a:pt x="1" y="11"/>
                      <a:pt x="1" y="16"/>
                    </a:cubicBezTo>
                    <a:cubicBezTo>
                      <a:pt x="1" y="18"/>
                      <a:pt x="1" y="18"/>
                      <a:pt x="1" y="18"/>
                    </a:cubicBezTo>
                    <a:cubicBezTo>
                      <a:pt x="10" y="18"/>
                      <a:pt x="10" y="18"/>
                      <a:pt x="10" y="18"/>
                    </a:cubicBezTo>
                    <a:cubicBezTo>
                      <a:pt x="10" y="16"/>
                      <a:pt x="10" y="16"/>
                      <a:pt x="10" y="16"/>
                    </a:cubicBezTo>
                    <a:cubicBezTo>
                      <a:pt x="10" y="9"/>
                      <a:pt x="13" y="6"/>
                      <a:pt x="18" y="6"/>
                    </a:cubicBezTo>
                    <a:cubicBezTo>
                      <a:pt x="23" y="6"/>
                      <a:pt x="25" y="8"/>
                      <a:pt x="25" y="14"/>
                    </a:cubicBezTo>
                    <a:cubicBezTo>
                      <a:pt x="25" y="15"/>
                      <a:pt x="25" y="16"/>
                      <a:pt x="24" y="17"/>
                    </a:cubicBezTo>
                    <a:cubicBezTo>
                      <a:pt x="24" y="18"/>
                      <a:pt x="24" y="18"/>
                      <a:pt x="24" y="19"/>
                    </a:cubicBezTo>
                    <a:cubicBezTo>
                      <a:pt x="24" y="20"/>
                      <a:pt x="23" y="21"/>
                      <a:pt x="23" y="21"/>
                    </a:cubicBezTo>
                    <a:cubicBezTo>
                      <a:pt x="22" y="22"/>
                      <a:pt x="21" y="23"/>
                      <a:pt x="21" y="23"/>
                    </a:cubicBezTo>
                    <a:cubicBezTo>
                      <a:pt x="21" y="24"/>
                      <a:pt x="20" y="25"/>
                      <a:pt x="19" y="26"/>
                    </a:cubicBezTo>
                    <a:cubicBezTo>
                      <a:pt x="18" y="27"/>
                      <a:pt x="18" y="28"/>
                      <a:pt x="18" y="28"/>
                    </a:cubicBezTo>
                    <a:cubicBezTo>
                      <a:pt x="0" y="49"/>
                      <a:pt x="0" y="49"/>
                      <a:pt x="0" y="49"/>
                    </a:cubicBezTo>
                    <a:cubicBezTo>
                      <a:pt x="0" y="55"/>
                      <a:pt x="0" y="55"/>
                      <a:pt x="0" y="55"/>
                    </a:cubicBezTo>
                    <a:cubicBezTo>
                      <a:pt x="32" y="55"/>
                      <a:pt x="32" y="55"/>
                      <a:pt x="32" y="55"/>
                    </a:cubicBezTo>
                    <a:lnTo>
                      <a:pt x="32"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34" name="Freeform 20"/>
              <p:cNvSpPr>
                <a:spLocks noEditPoints="1"/>
              </p:cNvSpPr>
              <p:nvPr/>
            </p:nvSpPr>
            <p:spPr bwMode="auto">
              <a:xfrm>
                <a:off x="471488" y="4000500"/>
                <a:ext cx="136525" cy="206375"/>
              </a:xfrm>
              <a:custGeom>
                <a:avLst/>
                <a:gdLst>
                  <a:gd name="T0" fmla="*/ 45 w 86"/>
                  <a:gd name="T1" fmla="*/ 130 h 130"/>
                  <a:gd name="T2" fmla="*/ 67 w 86"/>
                  <a:gd name="T3" fmla="*/ 130 h 130"/>
                  <a:gd name="T4" fmla="*/ 67 w 86"/>
                  <a:gd name="T5" fmla="*/ 94 h 130"/>
                  <a:gd name="T6" fmla="*/ 86 w 86"/>
                  <a:gd name="T7" fmla="*/ 94 h 130"/>
                  <a:gd name="T8" fmla="*/ 86 w 86"/>
                  <a:gd name="T9" fmla="*/ 80 h 130"/>
                  <a:gd name="T10" fmla="*/ 67 w 86"/>
                  <a:gd name="T11" fmla="*/ 80 h 130"/>
                  <a:gd name="T12" fmla="*/ 67 w 86"/>
                  <a:gd name="T13" fmla="*/ 0 h 130"/>
                  <a:gd name="T14" fmla="*/ 41 w 86"/>
                  <a:gd name="T15" fmla="*/ 0 h 130"/>
                  <a:gd name="T16" fmla="*/ 0 w 86"/>
                  <a:gd name="T17" fmla="*/ 75 h 130"/>
                  <a:gd name="T18" fmla="*/ 0 w 86"/>
                  <a:gd name="T19" fmla="*/ 94 h 130"/>
                  <a:gd name="T20" fmla="*/ 45 w 86"/>
                  <a:gd name="T21" fmla="*/ 94 h 130"/>
                  <a:gd name="T22" fmla="*/ 45 w 86"/>
                  <a:gd name="T23" fmla="*/ 130 h 130"/>
                  <a:gd name="T24" fmla="*/ 21 w 86"/>
                  <a:gd name="T25" fmla="*/ 80 h 130"/>
                  <a:gd name="T26" fmla="*/ 45 w 86"/>
                  <a:gd name="T27" fmla="*/ 21 h 130"/>
                  <a:gd name="T28" fmla="*/ 45 w 86"/>
                  <a:gd name="T29" fmla="*/ 80 h 130"/>
                  <a:gd name="T30" fmla="*/ 21 w 86"/>
                  <a:gd name="T31" fmla="*/ 8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 h="130">
                    <a:moveTo>
                      <a:pt x="45" y="130"/>
                    </a:moveTo>
                    <a:lnTo>
                      <a:pt x="67" y="130"/>
                    </a:lnTo>
                    <a:lnTo>
                      <a:pt x="67" y="94"/>
                    </a:lnTo>
                    <a:lnTo>
                      <a:pt x="86" y="94"/>
                    </a:lnTo>
                    <a:lnTo>
                      <a:pt x="86" y="80"/>
                    </a:lnTo>
                    <a:lnTo>
                      <a:pt x="67" y="80"/>
                    </a:lnTo>
                    <a:lnTo>
                      <a:pt x="67" y="0"/>
                    </a:lnTo>
                    <a:lnTo>
                      <a:pt x="41" y="0"/>
                    </a:lnTo>
                    <a:lnTo>
                      <a:pt x="0" y="75"/>
                    </a:lnTo>
                    <a:lnTo>
                      <a:pt x="0" y="94"/>
                    </a:lnTo>
                    <a:lnTo>
                      <a:pt x="45" y="94"/>
                    </a:lnTo>
                    <a:lnTo>
                      <a:pt x="45" y="130"/>
                    </a:lnTo>
                    <a:close/>
                    <a:moveTo>
                      <a:pt x="21" y="80"/>
                    </a:moveTo>
                    <a:lnTo>
                      <a:pt x="45" y="21"/>
                    </a:lnTo>
                    <a:lnTo>
                      <a:pt x="45" y="80"/>
                    </a:lnTo>
                    <a:lnTo>
                      <a:pt x="21"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grpSp>
      </p:grpSp>
      <p:grpSp>
        <p:nvGrpSpPr>
          <p:cNvPr id="8" name="组合 7"/>
          <p:cNvGrpSpPr/>
          <p:nvPr/>
        </p:nvGrpSpPr>
        <p:grpSpPr>
          <a:xfrm>
            <a:off x="6380586" y="3402880"/>
            <a:ext cx="2219411" cy="1451277"/>
            <a:chOff x="6472092" y="3409026"/>
            <a:chExt cx="2255524" cy="1474890"/>
          </a:xfrm>
          <a:solidFill>
            <a:schemeClr val="accent4"/>
          </a:solidFill>
        </p:grpSpPr>
        <p:sp>
          <p:nvSpPr>
            <p:cNvPr id="22" name="Freeform 8"/>
            <p:cNvSpPr/>
            <p:nvPr/>
          </p:nvSpPr>
          <p:spPr bwMode="auto">
            <a:xfrm>
              <a:off x="6472092" y="3409026"/>
              <a:ext cx="2255524" cy="1474890"/>
            </a:xfrm>
            <a:custGeom>
              <a:avLst/>
              <a:gdLst>
                <a:gd name="T0" fmla="*/ 3255 w 3324"/>
                <a:gd name="T1" fmla="*/ 1687 h 2157"/>
                <a:gd name="T2" fmla="*/ 1879 w 3324"/>
                <a:gd name="T3" fmla="*/ 100 h 2157"/>
                <a:gd name="T4" fmla="*/ 1879 w 3324"/>
                <a:gd name="T5" fmla="*/ 100 h 2157"/>
                <a:gd name="T6" fmla="*/ 1662 w 3324"/>
                <a:gd name="T7" fmla="*/ 0 h 2157"/>
                <a:gd name="T8" fmla="*/ 1450 w 3324"/>
                <a:gd name="T9" fmla="*/ 95 h 2157"/>
                <a:gd name="T10" fmla="*/ 1450 w 3324"/>
                <a:gd name="T11" fmla="*/ 95 h 2157"/>
                <a:gd name="T12" fmla="*/ 82 w 3324"/>
                <a:gd name="T13" fmla="*/ 1672 h 2157"/>
                <a:gd name="T14" fmla="*/ 0 w 3324"/>
                <a:gd name="T15" fmla="*/ 1872 h 2157"/>
                <a:gd name="T16" fmla="*/ 283 w 3324"/>
                <a:gd name="T17" fmla="*/ 2157 h 2157"/>
                <a:gd name="T18" fmla="*/ 283 w 3324"/>
                <a:gd name="T19" fmla="*/ 2157 h 2157"/>
                <a:gd name="T20" fmla="*/ 284 w 3324"/>
                <a:gd name="T21" fmla="*/ 2157 h 2157"/>
                <a:gd name="T22" fmla="*/ 3038 w 3324"/>
                <a:gd name="T23" fmla="*/ 2157 h 2157"/>
                <a:gd name="T24" fmla="*/ 3038 w 3324"/>
                <a:gd name="T25" fmla="*/ 2157 h 2157"/>
                <a:gd name="T26" fmla="*/ 3039 w 3324"/>
                <a:gd name="T27" fmla="*/ 2157 h 2157"/>
                <a:gd name="T28" fmla="*/ 3324 w 3324"/>
                <a:gd name="T29" fmla="*/ 1872 h 2157"/>
                <a:gd name="T30" fmla="*/ 3255 w 3324"/>
                <a:gd name="T31" fmla="*/ 1687 h 2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24" h="2157">
                  <a:moveTo>
                    <a:pt x="3255" y="1687"/>
                  </a:moveTo>
                  <a:lnTo>
                    <a:pt x="1879" y="100"/>
                  </a:lnTo>
                  <a:lnTo>
                    <a:pt x="1879" y="100"/>
                  </a:lnTo>
                  <a:cubicBezTo>
                    <a:pt x="1827" y="39"/>
                    <a:pt x="1749" y="0"/>
                    <a:pt x="1662" y="0"/>
                  </a:cubicBezTo>
                  <a:cubicBezTo>
                    <a:pt x="1578" y="0"/>
                    <a:pt x="1502" y="36"/>
                    <a:pt x="1450" y="95"/>
                  </a:cubicBezTo>
                  <a:lnTo>
                    <a:pt x="1450" y="95"/>
                  </a:lnTo>
                  <a:lnTo>
                    <a:pt x="82" y="1672"/>
                  </a:lnTo>
                  <a:cubicBezTo>
                    <a:pt x="31" y="1723"/>
                    <a:pt x="0" y="1794"/>
                    <a:pt x="0" y="1872"/>
                  </a:cubicBezTo>
                  <a:cubicBezTo>
                    <a:pt x="0" y="2029"/>
                    <a:pt x="126" y="2156"/>
                    <a:pt x="283" y="2157"/>
                  </a:cubicBezTo>
                  <a:lnTo>
                    <a:pt x="283" y="2157"/>
                  </a:lnTo>
                  <a:lnTo>
                    <a:pt x="284" y="2157"/>
                  </a:lnTo>
                  <a:lnTo>
                    <a:pt x="3038" y="2157"/>
                  </a:lnTo>
                  <a:lnTo>
                    <a:pt x="3038" y="2157"/>
                  </a:lnTo>
                  <a:lnTo>
                    <a:pt x="3039" y="2157"/>
                  </a:lnTo>
                  <a:cubicBezTo>
                    <a:pt x="3197" y="2157"/>
                    <a:pt x="3324" y="2029"/>
                    <a:pt x="3324" y="1872"/>
                  </a:cubicBezTo>
                  <a:cubicBezTo>
                    <a:pt x="3324" y="1802"/>
                    <a:pt x="3298" y="1737"/>
                    <a:pt x="3255" y="1687"/>
                  </a:cubicBezTo>
                  <a:close/>
                </a:path>
              </a:pathLst>
            </a:custGeom>
            <a:noFill/>
            <a:ln>
              <a:solidFill>
                <a:schemeClr val="accent4"/>
              </a:solidFill>
            </a:ln>
          </p:spPr>
          <p:txBody>
            <a:bodyPr vert="horz" wrap="square" lIns="91440" tIns="45720" rIns="91440" bIns="45720" numCol="1" anchor="t" anchorCtr="0" compatLnSpc="1"/>
            <a:lstStyle/>
            <a:p>
              <a:endParaRPr lang="zh-CN" altLang="en-US">
                <a:solidFill>
                  <a:schemeClr val="bg1">
                    <a:lumMod val="50000"/>
                  </a:schemeClr>
                </a:solidFill>
              </a:endParaRPr>
            </a:p>
          </p:txBody>
        </p:sp>
        <p:grpSp>
          <p:nvGrpSpPr>
            <p:cNvPr id="23" name="组合 22"/>
            <p:cNvGrpSpPr/>
            <p:nvPr/>
          </p:nvGrpSpPr>
          <p:grpSpPr>
            <a:xfrm>
              <a:off x="7299653" y="4061638"/>
              <a:ext cx="453996" cy="542724"/>
              <a:chOff x="204788" y="5011738"/>
              <a:chExt cx="487363" cy="582613"/>
            </a:xfrm>
            <a:grpFill/>
          </p:grpSpPr>
          <p:sp>
            <p:nvSpPr>
              <p:cNvPr id="24" name="Freeform 21"/>
              <p:cNvSpPr>
                <a:spLocks noEditPoints="1"/>
              </p:cNvSpPr>
              <p:nvPr/>
            </p:nvSpPr>
            <p:spPr bwMode="auto">
              <a:xfrm>
                <a:off x="204788" y="5011738"/>
                <a:ext cx="487363" cy="188913"/>
              </a:xfrm>
              <a:custGeom>
                <a:avLst/>
                <a:gdLst>
                  <a:gd name="T0" fmla="*/ 122 w 128"/>
                  <a:gd name="T1" fmla="*/ 27 h 50"/>
                  <a:gd name="T2" fmla="*/ 91 w 128"/>
                  <a:gd name="T3" fmla="*/ 27 h 50"/>
                  <a:gd name="T4" fmla="*/ 91 w 128"/>
                  <a:gd name="T5" fmla="*/ 7 h 50"/>
                  <a:gd name="T6" fmla="*/ 84 w 128"/>
                  <a:gd name="T7" fmla="*/ 0 h 50"/>
                  <a:gd name="T8" fmla="*/ 43 w 128"/>
                  <a:gd name="T9" fmla="*/ 0 h 50"/>
                  <a:gd name="T10" fmla="*/ 36 w 128"/>
                  <a:gd name="T11" fmla="*/ 7 h 50"/>
                  <a:gd name="T12" fmla="*/ 36 w 128"/>
                  <a:gd name="T13" fmla="*/ 27 h 50"/>
                  <a:gd name="T14" fmla="*/ 6 w 128"/>
                  <a:gd name="T15" fmla="*/ 27 h 50"/>
                  <a:gd name="T16" fmla="*/ 0 w 128"/>
                  <a:gd name="T17" fmla="*/ 33 h 50"/>
                  <a:gd name="T18" fmla="*/ 0 w 128"/>
                  <a:gd name="T19" fmla="*/ 44 h 50"/>
                  <a:gd name="T20" fmla="*/ 6 w 128"/>
                  <a:gd name="T21" fmla="*/ 50 h 50"/>
                  <a:gd name="T22" fmla="*/ 122 w 128"/>
                  <a:gd name="T23" fmla="*/ 50 h 50"/>
                  <a:gd name="T24" fmla="*/ 128 w 128"/>
                  <a:gd name="T25" fmla="*/ 44 h 50"/>
                  <a:gd name="T26" fmla="*/ 128 w 128"/>
                  <a:gd name="T27" fmla="*/ 33 h 50"/>
                  <a:gd name="T28" fmla="*/ 122 w 128"/>
                  <a:gd name="T29" fmla="*/ 27 h 50"/>
                  <a:gd name="T30" fmla="*/ 45 w 128"/>
                  <a:gd name="T31" fmla="*/ 9 h 50"/>
                  <a:gd name="T32" fmla="*/ 82 w 128"/>
                  <a:gd name="T33" fmla="*/ 9 h 50"/>
                  <a:gd name="T34" fmla="*/ 82 w 128"/>
                  <a:gd name="T35" fmla="*/ 27 h 50"/>
                  <a:gd name="T36" fmla="*/ 45 w 128"/>
                  <a:gd name="T37" fmla="*/ 27 h 50"/>
                  <a:gd name="T38" fmla="*/ 45 w 128"/>
                  <a:gd name="T39" fmla="*/ 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50">
                    <a:moveTo>
                      <a:pt x="122" y="27"/>
                    </a:moveTo>
                    <a:cubicBezTo>
                      <a:pt x="91" y="27"/>
                      <a:pt x="91" y="27"/>
                      <a:pt x="91" y="27"/>
                    </a:cubicBezTo>
                    <a:cubicBezTo>
                      <a:pt x="91" y="7"/>
                      <a:pt x="91" y="7"/>
                      <a:pt x="91" y="7"/>
                    </a:cubicBezTo>
                    <a:cubicBezTo>
                      <a:pt x="91" y="3"/>
                      <a:pt x="88" y="0"/>
                      <a:pt x="84" y="0"/>
                    </a:cubicBezTo>
                    <a:cubicBezTo>
                      <a:pt x="43" y="0"/>
                      <a:pt x="43" y="0"/>
                      <a:pt x="43" y="0"/>
                    </a:cubicBezTo>
                    <a:cubicBezTo>
                      <a:pt x="39" y="0"/>
                      <a:pt x="36" y="3"/>
                      <a:pt x="36" y="7"/>
                    </a:cubicBezTo>
                    <a:cubicBezTo>
                      <a:pt x="36" y="27"/>
                      <a:pt x="36" y="27"/>
                      <a:pt x="36" y="27"/>
                    </a:cubicBezTo>
                    <a:cubicBezTo>
                      <a:pt x="6" y="27"/>
                      <a:pt x="6" y="27"/>
                      <a:pt x="6" y="27"/>
                    </a:cubicBezTo>
                    <a:cubicBezTo>
                      <a:pt x="2" y="27"/>
                      <a:pt x="0" y="30"/>
                      <a:pt x="0" y="33"/>
                    </a:cubicBezTo>
                    <a:cubicBezTo>
                      <a:pt x="0" y="44"/>
                      <a:pt x="0" y="44"/>
                      <a:pt x="0" y="44"/>
                    </a:cubicBezTo>
                    <a:cubicBezTo>
                      <a:pt x="0" y="48"/>
                      <a:pt x="2" y="50"/>
                      <a:pt x="6" y="50"/>
                    </a:cubicBezTo>
                    <a:cubicBezTo>
                      <a:pt x="122" y="50"/>
                      <a:pt x="122" y="50"/>
                      <a:pt x="122" y="50"/>
                    </a:cubicBezTo>
                    <a:cubicBezTo>
                      <a:pt x="125" y="50"/>
                      <a:pt x="128" y="48"/>
                      <a:pt x="128" y="44"/>
                    </a:cubicBezTo>
                    <a:cubicBezTo>
                      <a:pt x="128" y="33"/>
                      <a:pt x="128" y="33"/>
                      <a:pt x="128" y="33"/>
                    </a:cubicBezTo>
                    <a:cubicBezTo>
                      <a:pt x="128" y="30"/>
                      <a:pt x="125" y="27"/>
                      <a:pt x="122" y="27"/>
                    </a:cubicBezTo>
                    <a:close/>
                    <a:moveTo>
                      <a:pt x="45" y="9"/>
                    </a:moveTo>
                    <a:cubicBezTo>
                      <a:pt x="82" y="9"/>
                      <a:pt x="82" y="9"/>
                      <a:pt x="82" y="9"/>
                    </a:cubicBezTo>
                    <a:cubicBezTo>
                      <a:pt x="82" y="27"/>
                      <a:pt x="82" y="27"/>
                      <a:pt x="82" y="27"/>
                    </a:cubicBezTo>
                    <a:cubicBezTo>
                      <a:pt x="45" y="27"/>
                      <a:pt x="45" y="27"/>
                      <a:pt x="45" y="27"/>
                    </a:cubicBezTo>
                    <a:lnTo>
                      <a:pt x="45"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25" name="Freeform 22"/>
              <p:cNvSpPr>
                <a:spLocks noEditPoints="1"/>
              </p:cNvSpPr>
              <p:nvPr/>
            </p:nvSpPr>
            <p:spPr bwMode="auto">
              <a:xfrm>
                <a:off x="249238" y="5233988"/>
                <a:ext cx="393700" cy="360363"/>
              </a:xfrm>
              <a:custGeom>
                <a:avLst/>
                <a:gdLst>
                  <a:gd name="T0" fmla="*/ 0 w 103"/>
                  <a:gd name="T1" fmla="*/ 90 h 96"/>
                  <a:gd name="T2" fmla="*/ 6 w 103"/>
                  <a:gd name="T3" fmla="*/ 96 h 96"/>
                  <a:gd name="T4" fmla="*/ 97 w 103"/>
                  <a:gd name="T5" fmla="*/ 96 h 96"/>
                  <a:gd name="T6" fmla="*/ 103 w 103"/>
                  <a:gd name="T7" fmla="*/ 90 h 96"/>
                  <a:gd name="T8" fmla="*/ 103 w 103"/>
                  <a:gd name="T9" fmla="*/ 0 h 96"/>
                  <a:gd name="T10" fmla="*/ 0 w 103"/>
                  <a:gd name="T11" fmla="*/ 0 h 96"/>
                  <a:gd name="T12" fmla="*/ 0 w 103"/>
                  <a:gd name="T13" fmla="*/ 90 h 96"/>
                  <a:gd name="T14" fmla="*/ 77 w 103"/>
                  <a:gd name="T15" fmla="*/ 14 h 96"/>
                  <a:gd name="T16" fmla="*/ 81 w 103"/>
                  <a:gd name="T17" fmla="*/ 9 h 96"/>
                  <a:gd name="T18" fmla="*/ 85 w 103"/>
                  <a:gd name="T19" fmla="*/ 14 h 96"/>
                  <a:gd name="T20" fmla="*/ 85 w 103"/>
                  <a:gd name="T21" fmla="*/ 82 h 96"/>
                  <a:gd name="T22" fmla="*/ 81 w 103"/>
                  <a:gd name="T23" fmla="*/ 86 h 96"/>
                  <a:gd name="T24" fmla="*/ 77 w 103"/>
                  <a:gd name="T25" fmla="*/ 82 h 96"/>
                  <a:gd name="T26" fmla="*/ 77 w 103"/>
                  <a:gd name="T27" fmla="*/ 14 h 96"/>
                  <a:gd name="T28" fmla="*/ 47 w 103"/>
                  <a:gd name="T29" fmla="*/ 14 h 96"/>
                  <a:gd name="T30" fmla="*/ 52 w 103"/>
                  <a:gd name="T31" fmla="*/ 9 h 96"/>
                  <a:gd name="T32" fmla="*/ 56 w 103"/>
                  <a:gd name="T33" fmla="*/ 14 h 96"/>
                  <a:gd name="T34" fmla="*/ 56 w 103"/>
                  <a:gd name="T35" fmla="*/ 82 h 96"/>
                  <a:gd name="T36" fmla="*/ 52 w 103"/>
                  <a:gd name="T37" fmla="*/ 86 h 96"/>
                  <a:gd name="T38" fmla="*/ 47 w 103"/>
                  <a:gd name="T39" fmla="*/ 82 h 96"/>
                  <a:gd name="T40" fmla="*/ 47 w 103"/>
                  <a:gd name="T41" fmla="*/ 14 h 96"/>
                  <a:gd name="T42" fmla="*/ 18 w 103"/>
                  <a:gd name="T43" fmla="*/ 14 h 96"/>
                  <a:gd name="T44" fmla="*/ 22 w 103"/>
                  <a:gd name="T45" fmla="*/ 9 h 96"/>
                  <a:gd name="T46" fmla="*/ 27 w 103"/>
                  <a:gd name="T47" fmla="*/ 14 h 96"/>
                  <a:gd name="T48" fmla="*/ 27 w 103"/>
                  <a:gd name="T49" fmla="*/ 82 h 96"/>
                  <a:gd name="T50" fmla="*/ 22 w 103"/>
                  <a:gd name="T51" fmla="*/ 86 h 96"/>
                  <a:gd name="T52" fmla="*/ 18 w 103"/>
                  <a:gd name="T53" fmla="*/ 82 h 96"/>
                  <a:gd name="T54" fmla="*/ 18 w 103"/>
                  <a:gd name="T55" fmla="*/ 1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3" h="96">
                    <a:moveTo>
                      <a:pt x="0" y="90"/>
                    </a:moveTo>
                    <a:cubicBezTo>
                      <a:pt x="0" y="94"/>
                      <a:pt x="3" y="96"/>
                      <a:pt x="6" y="96"/>
                    </a:cubicBezTo>
                    <a:cubicBezTo>
                      <a:pt x="97" y="96"/>
                      <a:pt x="97" y="96"/>
                      <a:pt x="97" y="96"/>
                    </a:cubicBezTo>
                    <a:cubicBezTo>
                      <a:pt x="101" y="96"/>
                      <a:pt x="103" y="94"/>
                      <a:pt x="103" y="90"/>
                    </a:cubicBezTo>
                    <a:cubicBezTo>
                      <a:pt x="103" y="0"/>
                      <a:pt x="103" y="0"/>
                      <a:pt x="103" y="0"/>
                    </a:cubicBezTo>
                    <a:cubicBezTo>
                      <a:pt x="0" y="0"/>
                      <a:pt x="0" y="0"/>
                      <a:pt x="0" y="0"/>
                    </a:cubicBezTo>
                    <a:lnTo>
                      <a:pt x="0" y="90"/>
                    </a:lnTo>
                    <a:close/>
                    <a:moveTo>
                      <a:pt x="77" y="14"/>
                    </a:moveTo>
                    <a:cubicBezTo>
                      <a:pt x="77" y="11"/>
                      <a:pt x="79" y="9"/>
                      <a:pt x="81" y="9"/>
                    </a:cubicBezTo>
                    <a:cubicBezTo>
                      <a:pt x="83" y="9"/>
                      <a:pt x="85" y="11"/>
                      <a:pt x="85" y="14"/>
                    </a:cubicBezTo>
                    <a:cubicBezTo>
                      <a:pt x="85" y="82"/>
                      <a:pt x="85" y="82"/>
                      <a:pt x="85" y="82"/>
                    </a:cubicBezTo>
                    <a:cubicBezTo>
                      <a:pt x="85" y="84"/>
                      <a:pt x="83" y="86"/>
                      <a:pt x="81" y="86"/>
                    </a:cubicBezTo>
                    <a:cubicBezTo>
                      <a:pt x="79" y="86"/>
                      <a:pt x="77" y="84"/>
                      <a:pt x="77" y="82"/>
                    </a:cubicBezTo>
                    <a:lnTo>
                      <a:pt x="77" y="14"/>
                    </a:lnTo>
                    <a:close/>
                    <a:moveTo>
                      <a:pt x="47" y="14"/>
                    </a:moveTo>
                    <a:cubicBezTo>
                      <a:pt x="47" y="11"/>
                      <a:pt x="49" y="9"/>
                      <a:pt x="52" y="9"/>
                    </a:cubicBezTo>
                    <a:cubicBezTo>
                      <a:pt x="54" y="9"/>
                      <a:pt x="56" y="11"/>
                      <a:pt x="56" y="14"/>
                    </a:cubicBezTo>
                    <a:cubicBezTo>
                      <a:pt x="56" y="82"/>
                      <a:pt x="56" y="82"/>
                      <a:pt x="56" y="82"/>
                    </a:cubicBezTo>
                    <a:cubicBezTo>
                      <a:pt x="56" y="84"/>
                      <a:pt x="54" y="86"/>
                      <a:pt x="52" y="86"/>
                    </a:cubicBezTo>
                    <a:cubicBezTo>
                      <a:pt x="49" y="86"/>
                      <a:pt x="47" y="84"/>
                      <a:pt x="47" y="82"/>
                    </a:cubicBezTo>
                    <a:lnTo>
                      <a:pt x="47" y="14"/>
                    </a:lnTo>
                    <a:close/>
                    <a:moveTo>
                      <a:pt x="18" y="14"/>
                    </a:moveTo>
                    <a:cubicBezTo>
                      <a:pt x="18" y="11"/>
                      <a:pt x="20" y="9"/>
                      <a:pt x="22" y="9"/>
                    </a:cubicBezTo>
                    <a:cubicBezTo>
                      <a:pt x="25" y="9"/>
                      <a:pt x="27" y="11"/>
                      <a:pt x="27" y="14"/>
                    </a:cubicBezTo>
                    <a:cubicBezTo>
                      <a:pt x="27" y="82"/>
                      <a:pt x="27" y="82"/>
                      <a:pt x="27" y="82"/>
                    </a:cubicBezTo>
                    <a:cubicBezTo>
                      <a:pt x="27" y="84"/>
                      <a:pt x="25" y="86"/>
                      <a:pt x="22" y="86"/>
                    </a:cubicBezTo>
                    <a:cubicBezTo>
                      <a:pt x="20" y="86"/>
                      <a:pt x="18" y="84"/>
                      <a:pt x="18" y="82"/>
                    </a:cubicBezTo>
                    <a:lnTo>
                      <a:pt x="18"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grpSp>
      </p:grpSp>
      <p:grpSp>
        <p:nvGrpSpPr>
          <p:cNvPr id="9" name="组合 8"/>
          <p:cNvGrpSpPr/>
          <p:nvPr/>
        </p:nvGrpSpPr>
        <p:grpSpPr>
          <a:xfrm>
            <a:off x="7879117" y="3049127"/>
            <a:ext cx="2217809" cy="1452880"/>
            <a:chOff x="7995005" y="3049516"/>
            <a:chExt cx="2253896" cy="1476520"/>
          </a:xfrm>
          <a:solidFill>
            <a:srgbClr val="1983B7"/>
          </a:solidFill>
        </p:grpSpPr>
        <p:sp>
          <p:nvSpPr>
            <p:cNvPr id="20" name="Freeform 9"/>
            <p:cNvSpPr/>
            <p:nvPr/>
          </p:nvSpPr>
          <p:spPr bwMode="auto">
            <a:xfrm>
              <a:off x="7995005" y="3049516"/>
              <a:ext cx="2253896" cy="1476520"/>
            </a:xfrm>
            <a:custGeom>
              <a:avLst/>
              <a:gdLst>
                <a:gd name="T0" fmla="*/ 3256 w 3324"/>
                <a:gd name="T1" fmla="*/ 470 h 2157"/>
                <a:gd name="T2" fmla="*/ 1880 w 3324"/>
                <a:gd name="T3" fmla="*/ 2056 h 2157"/>
                <a:gd name="T4" fmla="*/ 1880 w 3324"/>
                <a:gd name="T5" fmla="*/ 2056 h 2157"/>
                <a:gd name="T6" fmla="*/ 1663 w 3324"/>
                <a:gd name="T7" fmla="*/ 2157 h 2157"/>
                <a:gd name="T8" fmla="*/ 1451 w 3324"/>
                <a:gd name="T9" fmla="*/ 2062 h 2157"/>
                <a:gd name="T10" fmla="*/ 1450 w 3324"/>
                <a:gd name="T11" fmla="*/ 2062 h 2157"/>
                <a:gd name="T12" fmla="*/ 83 w 3324"/>
                <a:gd name="T13" fmla="*/ 485 h 2157"/>
                <a:gd name="T14" fmla="*/ 0 w 3324"/>
                <a:gd name="T15" fmla="*/ 284 h 2157"/>
                <a:gd name="T16" fmla="*/ 283 w 3324"/>
                <a:gd name="T17" fmla="*/ 0 h 2157"/>
                <a:gd name="T18" fmla="*/ 283 w 3324"/>
                <a:gd name="T19" fmla="*/ 0 h 2157"/>
                <a:gd name="T20" fmla="*/ 284 w 3324"/>
                <a:gd name="T21" fmla="*/ 0 h 2157"/>
                <a:gd name="T22" fmla="*/ 3039 w 3324"/>
                <a:gd name="T23" fmla="*/ 0 h 2157"/>
                <a:gd name="T24" fmla="*/ 3039 w 3324"/>
                <a:gd name="T25" fmla="*/ 0 h 2157"/>
                <a:gd name="T26" fmla="*/ 3040 w 3324"/>
                <a:gd name="T27" fmla="*/ 0 h 2157"/>
                <a:gd name="T28" fmla="*/ 3324 w 3324"/>
                <a:gd name="T29" fmla="*/ 284 h 2157"/>
                <a:gd name="T30" fmla="*/ 3256 w 3324"/>
                <a:gd name="T31" fmla="*/ 470 h 2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24" h="2157">
                  <a:moveTo>
                    <a:pt x="3256" y="470"/>
                  </a:moveTo>
                  <a:lnTo>
                    <a:pt x="1880" y="2056"/>
                  </a:lnTo>
                  <a:lnTo>
                    <a:pt x="1880" y="2056"/>
                  </a:lnTo>
                  <a:cubicBezTo>
                    <a:pt x="1828" y="2118"/>
                    <a:pt x="1750" y="2157"/>
                    <a:pt x="1663" y="2157"/>
                  </a:cubicBezTo>
                  <a:cubicBezTo>
                    <a:pt x="1578" y="2157"/>
                    <a:pt x="1503" y="2120"/>
                    <a:pt x="1451" y="2062"/>
                  </a:cubicBezTo>
                  <a:lnTo>
                    <a:pt x="1450" y="2062"/>
                  </a:lnTo>
                  <a:lnTo>
                    <a:pt x="83" y="485"/>
                  </a:lnTo>
                  <a:cubicBezTo>
                    <a:pt x="32" y="433"/>
                    <a:pt x="0" y="363"/>
                    <a:pt x="0" y="284"/>
                  </a:cubicBezTo>
                  <a:cubicBezTo>
                    <a:pt x="0" y="128"/>
                    <a:pt x="127" y="1"/>
                    <a:pt x="283" y="0"/>
                  </a:cubicBezTo>
                  <a:lnTo>
                    <a:pt x="283" y="0"/>
                  </a:lnTo>
                  <a:lnTo>
                    <a:pt x="284" y="0"/>
                  </a:lnTo>
                  <a:lnTo>
                    <a:pt x="3039" y="0"/>
                  </a:lnTo>
                  <a:lnTo>
                    <a:pt x="3039" y="0"/>
                  </a:lnTo>
                  <a:lnTo>
                    <a:pt x="3040" y="0"/>
                  </a:lnTo>
                  <a:cubicBezTo>
                    <a:pt x="3197" y="0"/>
                    <a:pt x="3324" y="127"/>
                    <a:pt x="3324" y="284"/>
                  </a:cubicBezTo>
                  <a:cubicBezTo>
                    <a:pt x="3324" y="355"/>
                    <a:pt x="3299" y="420"/>
                    <a:pt x="3256" y="470"/>
                  </a:cubicBezTo>
                  <a:close/>
                </a:path>
              </a:pathLst>
            </a:custGeom>
            <a:noFill/>
            <a:ln>
              <a:solidFill>
                <a:srgbClr val="1983B7"/>
              </a:solidFill>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21" name="任意多边形 20"/>
            <p:cNvSpPr/>
            <p:nvPr/>
          </p:nvSpPr>
          <p:spPr bwMode="auto">
            <a:xfrm>
              <a:off x="8711406" y="3251966"/>
              <a:ext cx="821094" cy="615184"/>
            </a:xfrm>
            <a:custGeom>
              <a:avLst/>
              <a:gdLst>
                <a:gd name="connsiteX0" fmla="*/ 662169 w 1067906"/>
                <a:gd name="connsiteY0" fmla="*/ 549275 h 800100"/>
                <a:gd name="connsiteX1" fmla="*/ 979485 w 1067906"/>
                <a:gd name="connsiteY1" fmla="*/ 549275 h 800100"/>
                <a:gd name="connsiteX2" fmla="*/ 1014373 w 1067906"/>
                <a:gd name="connsiteY2" fmla="*/ 569208 h 800100"/>
                <a:gd name="connsiteX3" fmla="*/ 1067536 w 1067906"/>
                <a:gd name="connsiteY3" fmla="*/ 773523 h 800100"/>
                <a:gd name="connsiteX4" fmla="*/ 1045939 w 1067906"/>
                <a:gd name="connsiteY4" fmla="*/ 800100 h 800100"/>
                <a:gd name="connsiteX5" fmla="*/ 597377 w 1067906"/>
                <a:gd name="connsiteY5" fmla="*/ 800100 h 800100"/>
                <a:gd name="connsiteX6" fmla="*/ 577441 w 1067906"/>
                <a:gd name="connsiteY6" fmla="*/ 771862 h 800100"/>
                <a:gd name="connsiteX7" fmla="*/ 628943 w 1067906"/>
                <a:gd name="connsiteY7" fmla="*/ 572530 h 800100"/>
                <a:gd name="connsiteX8" fmla="*/ 662169 w 1067906"/>
                <a:gd name="connsiteY8" fmla="*/ 549275 h 800100"/>
                <a:gd name="connsiteX9" fmla="*/ 85906 w 1067906"/>
                <a:gd name="connsiteY9" fmla="*/ 549275 h 800100"/>
                <a:gd name="connsiteX10" fmla="*/ 403222 w 1067906"/>
                <a:gd name="connsiteY10" fmla="*/ 549275 h 800100"/>
                <a:gd name="connsiteX11" fmla="*/ 438110 w 1067906"/>
                <a:gd name="connsiteY11" fmla="*/ 569208 h 800100"/>
                <a:gd name="connsiteX12" fmla="*/ 491273 w 1067906"/>
                <a:gd name="connsiteY12" fmla="*/ 773523 h 800100"/>
                <a:gd name="connsiteX13" fmla="*/ 469676 w 1067906"/>
                <a:gd name="connsiteY13" fmla="*/ 800100 h 800100"/>
                <a:gd name="connsiteX14" fmla="*/ 21114 w 1067906"/>
                <a:gd name="connsiteY14" fmla="*/ 800100 h 800100"/>
                <a:gd name="connsiteX15" fmla="*/ 1178 w 1067906"/>
                <a:gd name="connsiteY15" fmla="*/ 771862 h 800100"/>
                <a:gd name="connsiteX16" fmla="*/ 52680 w 1067906"/>
                <a:gd name="connsiteY16" fmla="*/ 572530 h 800100"/>
                <a:gd name="connsiteX17" fmla="*/ 85906 w 1067906"/>
                <a:gd name="connsiteY17" fmla="*/ 549275 h 800100"/>
                <a:gd name="connsiteX18" fmla="*/ 891545 w 1067906"/>
                <a:gd name="connsiteY18" fmla="*/ 334962 h 800100"/>
                <a:gd name="connsiteX19" fmla="*/ 905833 w 1067906"/>
                <a:gd name="connsiteY19" fmla="*/ 422275 h 800100"/>
                <a:gd name="connsiteX20" fmla="*/ 994733 w 1067906"/>
                <a:gd name="connsiteY20" fmla="*/ 438150 h 800100"/>
                <a:gd name="connsiteX21" fmla="*/ 905833 w 1067906"/>
                <a:gd name="connsiteY21" fmla="*/ 454025 h 800100"/>
                <a:gd name="connsiteX22" fmla="*/ 891545 w 1067906"/>
                <a:gd name="connsiteY22" fmla="*/ 542925 h 800100"/>
                <a:gd name="connsiteX23" fmla="*/ 877258 w 1067906"/>
                <a:gd name="connsiteY23" fmla="*/ 454025 h 800100"/>
                <a:gd name="connsiteX24" fmla="*/ 786770 w 1067906"/>
                <a:gd name="connsiteY24" fmla="*/ 438150 h 800100"/>
                <a:gd name="connsiteX25" fmla="*/ 875670 w 1067906"/>
                <a:gd name="connsiteY25" fmla="*/ 422275 h 800100"/>
                <a:gd name="connsiteX26" fmla="*/ 346257 w 1067906"/>
                <a:gd name="connsiteY26" fmla="*/ 247650 h 800100"/>
                <a:gd name="connsiteX27" fmla="*/ 663573 w 1067906"/>
                <a:gd name="connsiteY27" fmla="*/ 247650 h 800100"/>
                <a:gd name="connsiteX28" fmla="*/ 698461 w 1067906"/>
                <a:gd name="connsiteY28" fmla="*/ 267583 h 800100"/>
                <a:gd name="connsiteX29" fmla="*/ 751624 w 1067906"/>
                <a:gd name="connsiteY29" fmla="*/ 471897 h 800100"/>
                <a:gd name="connsiteX30" fmla="*/ 730027 w 1067906"/>
                <a:gd name="connsiteY30" fmla="*/ 498475 h 800100"/>
                <a:gd name="connsiteX31" fmla="*/ 281465 w 1067906"/>
                <a:gd name="connsiteY31" fmla="*/ 498475 h 800100"/>
                <a:gd name="connsiteX32" fmla="*/ 261529 w 1067906"/>
                <a:gd name="connsiteY32" fmla="*/ 470236 h 800100"/>
                <a:gd name="connsiteX33" fmla="*/ 313031 w 1067906"/>
                <a:gd name="connsiteY33" fmla="*/ 270905 h 800100"/>
                <a:gd name="connsiteX34" fmla="*/ 346257 w 1067906"/>
                <a:gd name="connsiteY34" fmla="*/ 247650 h 800100"/>
                <a:gd name="connsiteX35" fmla="*/ 283533 w 1067906"/>
                <a:gd name="connsiteY35" fmla="*/ 76200 h 800100"/>
                <a:gd name="connsiteX36" fmla="*/ 299408 w 1067906"/>
                <a:gd name="connsiteY36" fmla="*/ 165100 h 800100"/>
                <a:gd name="connsiteX37" fmla="*/ 388308 w 1067906"/>
                <a:gd name="connsiteY37" fmla="*/ 179388 h 800100"/>
                <a:gd name="connsiteX38" fmla="*/ 299408 w 1067906"/>
                <a:gd name="connsiteY38" fmla="*/ 195263 h 800100"/>
                <a:gd name="connsiteX39" fmla="*/ 283533 w 1067906"/>
                <a:gd name="connsiteY39" fmla="*/ 284163 h 800100"/>
                <a:gd name="connsiteX40" fmla="*/ 269245 w 1067906"/>
                <a:gd name="connsiteY40" fmla="*/ 196850 h 800100"/>
                <a:gd name="connsiteX41" fmla="*/ 180345 w 1067906"/>
                <a:gd name="connsiteY41" fmla="*/ 179388 h 800100"/>
                <a:gd name="connsiteX42" fmla="*/ 269245 w 1067906"/>
                <a:gd name="connsiteY42" fmla="*/ 165100 h 800100"/>
                <a:gd name="connsiteX43" fmla="*/ 769307 w 1067906"/>
                <a:gd name="connsiteY43" fmla="*/ 0 h 800100"/>
                <a:gd name="connsiteX44" fmla="*/ 783594 w 1067906"/>
                <a:gd name="connsiteY44" fmla="*/ 88900 h 800100"/>
                <a:gd name="connsiteX45" fmla="*/ 870907 w 1067906"/>
                <a:gd name="connsiteY45" fmla="*/ 103188 h 800100"/>
                <a:gd name="connsiteX46" fmla="*/ 783594 w 1067906"/>
                <a:gd name="connsiteY46" fmla="*/ 120650 h 800100"/>
                <a:gd name="connsiteX47" fmla="*/ 769307 w 1067906"/>
                <a:gd name="connsiteY47" fmla="*/ 207963 h 800100"/>
                <a:gd name="connsiteX48" fmla="*/ 751844 w 1067906"/>
                <a:gd name="connsiteY48" fmla="*/ 120650 h 800100"/>
                <a:gd name="connsiteX49" fmla="*/ 664532 w 1067906"/>
                <a:gd name="connsiteY49" fmla="*/ 103188 h 800100"/>
                <a:gd name="connsiteX50" fmla="*/ 751844 w 1067906"/>
                <a:gd name="connsiteY50" fmla="*/ 8890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67906" h="800100">
                  <a:moveTo>
                    <a:pt x="662169" y="549275"/>
                  </a:moveTo>
                  <a:cubicBezTo>
                    <a:pt x="705364" y="549275"/>
                    <a:pt x="904725" y="549275"/>
                    <a:pt x="979485" y="549275"/>
                  </a:cubicBezTo>
                  <a:cubicBezTo>
                    <a:pt x="1007728" y="549275"/>
                    <a:pt x="1014373" y="569208"/>
                    <a:pt x="1014373" y="569208"/>
                  </a:cubicBezTo>
                  <a:cubicBezTo>
                    <a:pt x="1014373" y="569208"/>
                    <a:pt x="1014373" y="569208"/>
                    <a:pt x="1067536" y="773523"/>
                  </a:cubicBezTo>
                  <a:cubicBezTo>
                    <a:pt x="1067536" y="773523"/>
                    <a:pt x="1072520" y="800100"/>
                    <a:pt x="1045939" y="800100"/>
                  </a:cubicBezTo>
                  <a:cubicBezTo>
                    <a:pt x="944597" y="800100"/>
                    <a:pt x="612329" y="800100"/>
                    <a:pt x="597377" y="800100"/>
                  </a:cubicBezTo>
                  <a:cubicBezTo>
                    <a:pt x="584086" y="800100"/>
                    <a:pt x="572457" y="788472"/>
                    <a:pt x="577441" y="771862"/>
                  </a:cubicBezTo>
                  <a:cubicBezTo>
                    <a:pt x="580764" y="755251"/>
                    <a:pt x="628943" y="572530"/>
                    <a:pt x="628943" y="572530"/>
                  </a:cubicBezTo>
                  <a:cubicBezTo>
                    <a:pt x="628943" y="572530"/>
                    <a:pt x="633927" y="549275"/>
                    <a:pt x="662169" y="549275"/>
                  </a:cubicBezTo>
                  <a:close/>
                  <a:moveTo>
                    <a:pt x="85906" y="549275"/>
                  </a:moveTo>
                  <a:cubicBezTo>
                    <a:pt x="129101" y="549275"/>
                    <a:pt x="328462" y="549275"/>
                    <a:pt x="403222" y="549275"/>
                  </a:cubicBezTo>
                  <a:cubicBezTo>
                    <a:pt x="431465" y="549275"/>
                    <a:pt x="438110" y="569208"/>
                    <a:pt x="438110" y="569208"/>
                  </a:cubicBezTo>
                  <a:lnTo>
                    <a:pt x="491273" y="773523"/>
                  </a:lnTo>
                  <a:cubicBezTo>
                    <a:pt x="491273" y="773523"/>
                    <a:pt x="496257" y="800100"/>
                    <a:pt x="469676" y="800100"/>
                  </a:cubicBezTo>
                  <a:cubicBezTo>
                    <a:pt x="368334" y="800100"/>
                    <a:pt x="36066" y="800100"/>
                    <a:pt x="21114" y="800100"/>
                  </a:cubicBezTo>
                  <a:cubicBezTo>
                    <a:pt x="7823" y="800100"/>
                    <a:pt x="-3806" y="788472"/>
                    <a:pt x="1178" y="771862"/>
                  </a:cubicBezTo>
                  <a:cubicBezTo>
                    <a:pt x="4501" y="755251"/>
                    <a:pt x="52680" y="572530"/>
                    <a:pt x="52680" y="572530"/>
                  </a:cubicBezTo>
                  <a:cubicBezTo>
                    <a:pt x="52680" y="572530"/>
                    <a:pt x="57664" y="549275"/>
                    <a:pt x="85906" y="549275"/>
                  </a:cubicBezTo>
                  <a:close/>
                  <a:moveTo>
                    <a:pt x="891545" y="334962"/>
                  </a:moveTo>
                  <a:lnTo>
                    <a:pt x="905833" y="422275"/>
                  </a:lnTo>
                  <a:lnTo>
                    <a:pt x="994733" y="438150"/>
                  </a:lnTo>
                  <a:lnTo>
                    <a:pt x="905833" y="454025"/>
                  </a:lnTo>
                  <a:lnTo>
                    <a:pt x="891545" y="542925"/>
                  </a:lnTo>
                  <a:lnTo>
                    <a:pt x="877258" y="454025"/>
                  </a:lnTo>
                  <a:lnTo>
                    <a:pt x="786770" y="438150"/>
                  </a:lnTo>
                  <a:lnTo>
                    <a:pt x="875670" y="422275"/>
                  </a:lnTo>
                  <a:close/>
                  <a:moveTo>
                    <a:pt x="346257" y="247650"/>
                  </a:moveTo>
                  <a:cubicBezTo>
                    <a:pt x="389452" y="247650"/>
                    <a:pt x="588813" y="247650"/>
                    <a:pt x="663573" y="247650"/>
                  </a:cubicBezTo>
                  <a:cubicBezTo>
                    <a:pt x="691816" y="247650"/>
                    <a:pt x="698461" y="267583"/>
                    <a:pt x="698461" y="267583"/>
                  </a:cubicBezTo>
                  <a:cubicBezTo>
                    <a:pt x="698461" y="267583"/>
                    <a:pt x="698461" y="267583"/>
                    <a:pt x="751624" y="471897"/>
                  </a:cubicBezTo>
                  <a:cubicBezTo>
                    <a:pt x="751624" y="471897"/>
                    <a:pt x="756608" y="498475"/>
                    <a:pt x="730027" y="498475"/>
                  </a:cubicBezTo>
                  <a:cubicBezTo>
                    <a:pt x="628685" y="498475"/>
                    <a:pt x="296417" y="498475"/>
                    <a:pt x="281465" y="498475"/>
                  </a:cubicBezTo>
                  <a:cubicBezTo>
                    <a:pt x="268174" y="498475"/>
                    <a:pt x="256545" y="486847"/>
                    <a:pt x="261529" y="470236"/>
                  </a:cubicBezTo>
                  <a:cubicBezTo>
                    <a:pt x="264852" y="453625"/>
                    <a:pt x="313031" y="270905"/>
                    <a:pt x="313031" y="270905"/>
                  </a:cubicBezTo>
                  <a:cubicBezTo>
                    <a:pt x="313031" y="270905"/>
                    <a:pt x="318015" y="247650"/>
                    <a:pt x="346257" y="247650"/>
                  </a:cubicBezTo>
                  <a:close/>
                  <a:moveTo>
                    <a:pt x="283533" y="76200"/>
                  </a:moveTo>
                  <a:lnTo>
                    <a:pt x="299408" y="165100"/>
                  </a:lnTo>
                  <a:lnTo>
                    <a:pt x="388308" y="179388"/>
                  </a:lnTo>
                  <a:lnTo>
                    <a:pt x="299408" y="195263"/>
                  </a:lnTo>
                  <a:lnTo>
                    <a:pt x="283533" y="284163"/>
                  </a:lnTo>
                  <a:lnTo>
                    <a:pt x="269245" y="196850"/>
                  </a:lnTo>
                  <a:lnTo>
                    <a:pt x="180345" y="179388"/>
                  </a:lnTo>
                  <a:lnTo>
                    <a:pt x="269245" y="165100"/>
                  </a:lnTo>
                  <a:close/>
                  <a:moveTo>
                    <a:pt x="769307" y="0"/>
                  </a:moveTo>
                  <a:lnTo>
                    <a:pt x="783594" y="88900"/>
                  </a:lnTo>
                  <a:lnTo>
                    <a:pt x="870907" y="103188"/>
                  </a:lnTo>
                  <a:lnTo>
                    <a:pt x="783594" y="120650"/>
                  </a:lnTo>
                  <a:lnTo>
                    <a:pt x="769307" y="207963"/>
                  </a:lnTo>
                  <a:lnTo>
                    <a:pt x="751844" y="120650"/>
                  </a:lnTo>
                  <a:lnTo>
                    <a:pt x="664532" y="103188"/>
                  </a:lnTo>
                  <a:lnTo>
                    <a:pt x="751844" y="88900"/>
                  </a:lnTo>
                  <a:close/>
                </a:path>
              </a:pathLst>
            </a:custGeom>
            <a:grpFill/>
            <a:ln>
              <a:noFill/>
            </a:ln>
          </p:spPr>
          <p:txBody>
            <a:bodyPr vert="horz" wrap="square" lIns="91440" tIns="45720" rIns="91440" bIns="45720" numCol="1" anchor="t" anchorCtr="0" compatLnSpc="1">
              <a:noAutofit/>
            </a:bodyPr>
            <a:lstStyle/>
            <a:p>
              <a:endParaRPr lang="zh-CN" altLang="en-US">
                <a:solidFill>
                  <a:schemeClr val="bg1">
                    <a:lumMod val="50000"/>
                  </a:schemeClr>
                </a:solidFill>
              </a:endParaRPr>
            </a:p>
          </p:txBody>
        </p:sp>
      </p:grpSp>
      <p:sp>
        <p:nvSpPr>
          <p:cNvPr id="10" name="TextBox 30"/>
          <p:cNvSpPr txBox="1"/>
          <p:nvPr/>
        </p:nvSpPr>
        <p:spPr>
          <a:xfrm>
            <a:off x="1401396" y="1857849"/>
            <a:ext cx="2496349" cy="307777"/>
          </a:xfrm>
          <a:prstGeom prst="rect">
            <a:avLst/>
          </a:prstGeom>
          <a:noFill/>
        </p:spPr>
        <p:txBody>
          <a:bodyPr wrap="square" lIns="0" tIns="0" rIns="0" bIns="0" rtlCol="0">
            <a:spAutoFit/>
          </a:bodyPr>
          <a:lstStyle/>
          <a:p>
            <a:r>
              <a:rPr lang="zh-CN" altLang="en-US" sz="2000" b="1" dirty="0">
                <a:solidFill>
                  <a:schemeClr val="bg1">
                    <a:lumMod val="50000"/>
                  </a:schemeClr>
                </a:solidFill>
                <a:latin typeface="微软雅黑" pitchFamily="34" charset="-122"/>
                <a:ea typeface="微软雅黑" pitchFamily="34" charset="-122"/>
              </a:rPr>
              <a:t>Title keyword</a:t>
            </a:r>
          </a:p>
        </p:txBody>
      </p:sp>
      <p:sp>
        <p:nvSpPr>
          <p:cNvPr id="11" name="TextBox 29"/>
          <p:cNvSpPr txBox="1"/>
          <p:nvPr/>
        </p:nvSpPr>
        <p:spPr>
          <a:xfrm>
            <a:off x="1401396" y="2328848"/>
            <a:ext cx="2777257" cy="384722"/>
          </a:xfrm>
          <a:prstGeom prst="rect">
            <a:avLst/>
          </a:prstGeom>
          <a:noFill/>
        </p:spPr>
        <p:txBody>
          <a:bodyPr wrap="square" lIns="0" tIns="0" rIns="0" bIns="0" rtlCol="0">
            <a:spAutoFit/>
          </a:bodyPr>
          <a:lstStyle/>
          <a:p>
            <a:pPr algn="just">
              <a:lnSpc>
                <a:spcPts val="1500"/>
              </a:lnSpc>
            </a:pPr>
            <a:r>
              <a:rPr lang="zh-CN" altLang="en-US" sz="1100" dirty="0">
                <a:solidFill>
                  <a:schemeClr val="bg1">
                    <a:lumMod val="50000"/>
                  </a:schemeClr>
                </a:solidFill>
                <a:latin typeface="微软雅黑" pitchFamily="34" charset="-122"/>
                <a:ea typeface="微软雅黑" pitchFamily="34" charset="-122"/>
              </a:rPr>
              <a:t>Click to enter the content of the brief text, concise description of the sub-item content</a:t>
            </a:r>
            <a:r>
              <a:rPr lang="en-US" altLang="zh-CN" sz="1100" dirty="0">
                <a:solidFill>
                  <a:schemeClr val="bg1">
                    <a:lumMod val="50000"/>
                  </a:schemeClr>
                </a:solidFill>
                <a:latin typeface="微软雅黑" pitchFamily="34" charset="-122"/>
                <a:ea typeface="微软雅黑" pitchFamily="34" charset="-122"/>
              </a:rPr>
              <a:t>COOLLA</a:t>
            </a:r>
            <a:r>
              <a:rPr lang="zh-CN" altLang="en-US" sz="1100" dirty="0">
                <a:solidFill>
                  <a:schemeClr val="bg1">
                    <a:lumMod val="50000"/>
                  </a:schemeClr>
                </a:solidFill>
                <a:latin typeface="微软雅黑" pitchFamily="34" charset="-122"/>
                <a:ea typeface="微软雅黑" pitchFamily="34" charset="-122"/>
              </a:rPr>
              <a:t>Professional design</a:t>
            </a:r>
            <a:r>
              <a:rPr lang="en-US" altLang="zh-CN" sz="1100" dirty="0">
                <a:solidFill>
                  <a:schemeClr val="bg1">
                    <a:lumMod val="50000"/>
                  </a:schemeClr>
                </a:solidFill>
                <a:latin typeface="微软雅黑" pitchFamily="34" charset="-122"/>
                <a:ea typeface="微软雅黑" pitchFamily="34" charset="-122"/>
              </a:rPr>
              <a:t>......</a:t>
            </a:r>
          </a:p>
        </p:txBody>
      </p:sp>
      <p:sp>
        <p:nvSpPr>
          <p:cNvPr id="12" name="TextBox 30"/>
          <p:cNvSpPr txBox="1"/>
          <p:nvPr/>
        </p:nvSpPr>
        <p:spPr>
          <a:xfrm>
            <a:off x="8292160" y="1857849"/>
            <a:ext cx="2144931" cy="307777"/>
          </a:xfrm>
          <a:prstGeom prst="rect">
            <a:avLst/>
          </a:prstGeom>
          <a:noFill/>
        </p:spPr>
        <p:txBody>
          <a:bodyPr wrap="square" lIns="0" tIns="0" rIns="0" bIns="0" rtlCol="0">
            <a:spAutoFit/>
          </a:bodyPr>
          <a:lstStyle/>
          <a:p>
            <a:r>
              <a:rPr lang="zh-CN" altLang="en-US" sz="2000" b="1" dirty="0">
                <a:solidFill>
                  <a:schemeClr val="bg1">
                    <a:lumMod val="50000"/>
                  </a:schemeClr>
                </a:solidFill>
                <a:latin typeface="微软雅黑" pitchFamily="34" charset="-122"/>
                <a:ea typeface="微软雅黑" pitchFamily="34" charset="-122"/>
              </a:rPr>
              <a:t>Title keyword</a:t>
            </a:r>
          </a:p>
        </p:txBody>
      </p:sp>
      <p:sp>
        <p:nvSpPr>
          <p:cNvPr id="13" name="TextBox 29"/>
          <p:cNvSpPr txBox="1"/>
          <p:nvPr/>
        </p:nvSpPr>
        <p:spPr>
          <a:xfrm>
            <a:off x="8292160" y="2328845"/>
            <a:ext cx="2819923" cy="384722"/>
          </a:xfrm>
          <a:prstGeom prst="rect">
            <a:avLst/>
          </a:prstGeom>
          <a:noFill/>
        </p:spPr>
        <p:txBody>
          <a:bodyPr wrap="square" lIns="0" tIns="0" rIns="0" bIns="0" rtlCol="0">
            <a:spAutoFit/>
          </a:bodyPr>
          <a:lstStyle/>
          <a:p>
            <a:pPr algn="just">
              <a:lnSpc>
                <a:spcPts val="1500"/>
              </a:lnSpc>
            </a:pPr>
            <a:r>
              <a:rPr lang="zh-CN" altLang="en-US" sz="1100" dirty="0">
                <a:solidFill>
                  <a:schemeClr val="bg1">
                    <a:lumMod val="50000"/>
                  </a:schemeClr>
                </a:solidFill>
                <a:latin typeface="微软雅黑" pitchFamily="34" charset="-122"/>
                <a:ea typeface="微软雅黑" pitchFamily="34" charset="-122"/>
              </a:rPr>
              <a:t>Click to enter the content of the brief text, concise description of the sub-item content</a:t>
            </a:r>
            <a:r>
              <a:rPr lang="en-US" altLang="zh-CN" sz="1100" dirty="0">
                <a:solidFill>
                  <a:schemeClr val="bg1">
                    <a:lumMod val="50000"/>
                  </a:schemeClr>
                </a:solidFill>
                <a:latin typeface="微软雅黑" pitchFamily="34" charset="-122"/>
                <a:ea typeface="微软雅黑" pitchFamily="34" charset="-122"/>
              </a:rPr>
              <a:t>COOLLA</a:t>
            </a:r>
            <a:r>
              <a:rPr lang="zh-CN" altLang="en-US" sz="1100" dirty="0">
                <a:solidFill>
                  <a:schemeClr val="bg1">
                    <a:lumMod val="50000"/>
                  </a:schemeClr>
                </a:solidFill>
                <a:latin typeface="微软雅黑" pitchFamily="34" charset="-122"/>
                <a:ea typeface="微软雅黑" pitchFamily="34" charset="-122"/>
              </a:rPr>
              <a:t>Professional design</a:t>
            </a:r>
            <a:r>
              <a:rPr lang="en-US" altLang="zh-CN" sz="1100" dirty="0">
                <a:solidFill>
                  <a:schemeClr val="bg1">
                    <a:lumMod val="50000"/>
                  </a:schemeClr>
                </a:solidFill>
                <a:latin typeface="微软雅黑" pitchFamily="34" charset="-122"/>
                <a:ea typeface="微软雅黑" pitchFamily="34" charset="-122"/>
              </a:rPr>
              <a:t>......</a:t>
            </a:r>
          </a:p>
        </p:txBody>
      </p:sp>
      <p:sp>
        <p:nvSpPr>
          <p:cNvPr id="14" name="TextBox 30"/>
          <p:cNvSpPr txBox="1"/>
          <p:nvPr/>
        </p:nvSpPr>
        <p:spPr>
          <a:xfrm>
            <a:off x="4883658" y="1857849"/>
            <a:ext cx="2311239" cy="307777"/>
          </a:xfrm>
          <a:prstGeom prst="rect">
            <a:avLst/>
          </a:prstGeom>
          <a:noFill/>
        </p:spPr>
        <p:txBody>
          <a:bodyPr wrap="square" lIns="0" tIns="0" rIns="0" bIns="0" rtlCol="0">
            <a:spAutoFit/>
          </a:bodyPr>
          <a:lstStyle/>
          <a:p>
            <a:r>
              <a:rPr lang="zh-CN" altLang="en-US" sz="2000" b="1" dirty="0">
                <a:solidFill>
                  <a:schemeClr val="bg1">
                    <a:lumMod val="50000"/>
                  </a:schemeClr>
                </a:solidFill>
                <a:latin typeface="微软雅黑" pitchFamily="34" charset="-122"/>
                <a:ea typeface="微软雅黑" pitchFamily="34" charset="-122"/>
              </a:rPr>
              <a:t>Title keyword</a:t>
            </a:r>
          </a:p>
        </p:txBody>
      </p:sp>
      <p:sp>
        <p:nvSpPr>
          <p:cNvPr id="15" name="TextBox 29"/>
          <p:cNvSpPr txBox="1"/>
          <p:nvPr/>
        </p:nvSpPr>
        <p:spPr>
          <a:xfrm>
            <a:off x="4883658" y="2328848"/>
            <a:ext cx="2819923" cy="384722"/>
          </a:xfrm>
          <a:prstGeom prst="rect">
            <a:avLst/>
          </a:prstGeom>
          <a:noFill/>
        </p:spPr>
        <p:txBody>
          <a:bodyPr wrap="square" lIns="0" tIns="0" rIns="0" bIns="0" rtlCol="0">
            <a:spAutoFit/>
          </a:bodyPr>
          <a:lstStyle/>
          <a:p>
            <a:pPr algn="just">
              <a:lnSpc>
                <a:spcPts val="1500"/>
              </a:lnSpc>
            </a:pPr>
            <a:r>
              <a:rPr lang="zh-CN" altLang="en-US" sz="1100" dirty="0">
                <a:solidFill>
                  <a:schemeClr val="bg1">
                    <a:lumMod val="50000"/>
                  </a:schemeClr>
                </a:solidFill>
                <a:latin typeface="微软雅黑" pitchFamily="34" charset="-122"/>
                <a:ea typeface="微软雅黑" pitchFamily="34" charset="-122"/>
              </a:rPr>
              <a:t>Click to enter the content of the brief text, concise description of the sub-item content</a:t>
            </a:r>
            <a:r>
              <a:rPr lang="en-US" altLang="zh-CN" sz="1100" dirty="0">
                <a:solidFill>
                  <a:schemeClr val="bg1">
                    <a:lumMod val="50000"/>
                  </a:schemeClr>
                </a:solidFill>
                <a:latin typeface="微软雅黑" pitchFamily="34" charset="-122"/>
                <a:ea typeface="微软雅黑" pitchFamily="34" charset="-122"/>
              </a:rPr>
              <a:t>COOLLA</a:t>
            </a:r>
            <a:r>
              <a:rPr lang="zh-CN" altLang="en-US" sz="1100" dirty="0">
                <a:solidFill>
                  <a:schemeClr val="bg1">
                    <a:lumMod val="50000"/>
                  </a:schemeClr>
                </a:solidFill>
                <a:latin typeface="微软雅黑" pitchFamily="34" charset="-122"/>
                <a:ea typeface="微软雅黑" pitchFamily="34" charset="-122"/>
              </a:rPr>
              <a:t>Professional design</a:t>
            </a:r>
            <a:r>
              <a:rPr lang="en-US" altLang="zh-CN" sz="1100" dirty="0">
                <a:solidFill>
                  <a:schemeClr val="bg1">
                    <a:lumMod val="50000"/>
                  </a:schemeClr>
                </a:solidFill>
                <a:latin typeface="微软雅黑" pitchFamily="34" charset="-122"/>
                <a:ea typeface="微软雅黑" pitchFamily="34" charset="-122"/>
              </a:rPr>
              <a:t>......</a:t>
            </a:r>
          </a:p>
        </p:txBody>
      </p:sp>
      <p:sp>
        <p:nvSpPr>
          <p:cNvPr id="16" name="TextBox 33"/>
          <p:cNvSpPr txBox="1"/>
          <p:nvPr/>
        </p:nvSpPr>
        <p:spPr>
          <a:xfrm>
            <a:off x="3385129" y="5195356"/>
            <a:ext cx="2219411" cy="307777"/>
          </a:xfrm>
          <a:prstGeom prst="rect">
            <a:avLst/>
          </a:prstGeom>
          <a:noFill/>
        </p:spPr>
        <p:txBody>
          <a:bodyPr wrap="square" lIns="0" tIns="0" rIns="0" bIns="0" rtlCol="0">
            <a:spAutoFit/>
          </a:bodyPr>
          <a:lstStyle/>
          <a:p>
            <a:r>
              <a:rPr lang="zh-CN" altLang="en-US" sz="2000" b="1" dirty="0">
                <a:solidFill>
                  <a:schemeClr val="bg1">
                    <a:lumMod val="50000"/>
                  </a:schemeClr>
                </a:solidFill>
                <a:latin typeface="微软雅黑" pitchFamily="34" charset="-122"/>
                <a:ea typeface="微软雅黑" pitchFamily="34" charset="-122"/>
              </a:rPr>
              <a:t>Title keyword</a:t>
            </a:r>
          </a:p>
        </p:txBody>
      </p:sp>
      <p:sp>
        <p:nvSpPr>
          <p:cNvPr id="17" name="TextBox 29"/>
          <p:cNvSpPr txBox="1"/>
          <p:nvPr/>
        </p:nvSpPr>
        <p:spPr>
          <a:xfrm>
            <a:off x="3385128" y="5666355"/>
            <a:ext cx="2819923" cy="384722"/>
          </a:xfrm>
          <a:prstGeom prst="rect">
            <a:avLst/>
          </a:prstGeom>
          <a:noFill/>
        </p:spPr>
        <p:txBody>
          <a:bodyPr wrap="square" lIns="0" tIns="0" rIns="0" bIns="0" rtlCol="0">
            <a:spAutoFit/>
          </a:bodyPr>
          <a:lstStyle/>
          <a:p>
            <a:pPr algn="just">
              <a:lnSpc>
                <a:spcPts val="1500"/>
              </a:lnSpc>
            </a:pPr>
            <a:r>
              <a:rPr lang="zh-CN" altLang="en-US" sz="1100" dirty="0">
                <a:solidFill>
                  <a:schemeClr val="bg1">
                    <a:lumMod val="50000"/>
                  </a:schemeClr>
                </a:solidFill>
                <a:latin typeface="微软雅黑" pitchFamily="34" charset="-122"/>
                <a:ea typeface="微软雅黑" pitchFamily="34" charset="-122"/>
              </a:rPr>
              <a:t>Click to enter the content of the brief text, concise description of the sub-item content</a:t>
            </a:r>
            <a:r>
              <a:rPr lang="en-US" altLang="zh-CN" sz="1100" dirty="0">
                <a:solidFill>
                  <a:schemeClr val="bg1">
                    <a:lumMod val="50000"/>
                  </a:schemeClr>
                </a:solidFill>
                <a:latin typeface="微软雅黑" pitchFamily="34" charset="-122"/>
                <a:ea typeface="微软雅黑" pitchFamily="34" charset="-122"/>
              </a:rPr>
              <a:t>COOLLA</a:t>
            </a:r>
            <a:r>
              <a:rPr lang="zh-CN" altLang="en-US" sz="1100" dirty="0">
                <a:solidFill>
                  <a:schemeClr val="bg1">
                    <a:lumMod val="50000"/>
                  </a:schemeClr>
                </a:solidFill>
                <a:latin typeface="微软雅黑" pitchFamily="34" charset="-122"/>
                <a:ea typeface="微软雅黑" pitchFamily="34" charset="-122"/>
              </a:rPr>
              <a:t>Professional design</a:t>
            </a:r>
            <a:r>
              <a:rPr lang="en-US" altLang="zh-CN" sz="1100" dirty="0">
                <a:solidFill>
                  <a:schemeClr val="bg1">
                    <a:lumMod val="50000"/>
                  </a:schemeClr>
                </a:solidFill>
                <a:latin typeface="微软雅黑" pitchFamily="34" charset="-122"/>
                <a:ea typeface="微软雅黑" pitchFamily="34" charset="-122"/>
              </a:rPr>
              <a:t>......</a:t>
            </a:r>
          </a:p>
        </p:txBody>
      </p:sp>
      <p:sp>
        <p:nvSpPr>
          <p:cNvPr id="18" name="TextBox 30"/>
          <p:cNvSpPr txBox="1"/>
          <p:nvPr/>
        </p:nvSpPr>
        <p:spPr>
          <a:xfrm>
            <a:off x="6934731" y="5195356"/>
            <a:ext cx="2217809" cy="307777"/>
          </a:xfrm>
          <a:prstGeom prst="rect">
            <a:avLst/>
          </a:prstGeom>
          <a:noFill/>
        </p:spPr>
        <p:txBody>
          <a:bodyPr wrap="square" lIns="0" tIns="0" rIns="0" bIns="0" rtlCol="0">
            <a:spAutoFit/>
          </a:bodyPr>
          <a:lstStyle/>
          <a:p>
            <a:r>
              <a:rPr lang="zh-CN" altLang="en-US" sz="2000" b="1" dirty="0">
                <a:solidFill>
                  <a:schemeClr val="bg1">
                    <a:lumMod val="50000"/>
                  </a:schemeClr>
                </a:solidFill>
                <a:latin typeface="微软雅黑" pitchFamily="34" charset="-122"/>
                <a:ea typeface="微软雅黑" pitchFamily="34" charset="-122"/>
              </a:rPr>
              <a:t>Title keyword</a:t>
            </a:r>
          </a:p>
        </p:txBody>
      </p:sp>
      <p:sp>
        <p:nvSpPr>
          <p:cNvPr id="19" name="TextBox 29"/>
          <p:cNvSpPr txBox="1"/>
          <p:nvPr/>
        </p:nvSpPr>
        <p:spPr>
          <a:xfrm>
            <a:off x="6934731" y="5666355"/>
            <a:ext cx="2819923" cy="384722"/>
          </a:xfrm>
          <a:prstGeom prst="rect">
            <a:avLst/>
          </a:prstGeom>
          <a:noFill/>
        </p:spPr>
        <p:txBody>
          <a:bodyPr wrap="square" lIns="0" tIns="0" rIns="0" bIns="0" rtlCol="0">
            <a:spAutoFit/>
          </a:bodyPr>
          <a:lstStyle/>
          <a:p>
            <a:pPr algn="just">
              <a:lnSpc>
                <a:spcPts val="1500"/>
              </a:lnSpc>
            </a:pPr>
            <a:r>
              <a:rPr lang="zh-CN" altLang="en-US" sz="1100" dirty="0">
                <a:solidFill>
                  <a:schemeClr val="bg1">
                    <a:lumMod val="50000"/>
                  </a:schemeClr>
                </a:solidFill>
                <a:latin typeface="微软雅黑" pitchFamily="34" charset="-122"/>
                <a:ea typeface="微软雅黑" pitchFamily="34" charset="-122"/>
              </a:rPr>
              <a:t>Click to enter the content of the brief text, concise description of the sub-item content</a:t>
            </a:r>
            <a:r>
              <a:rPr lang="en-US" altLang="zh-CN" sz="1100" dirty="0">
                <a:solidFill>
                  <a:schemeClr val="bg1">
                    <a:lumMod val="50000"/>
                  </a:schemeClr>
                </a:solidFill>
                <a:latin typeface="微软雅黑" pitchFamily="34" charset="-122"/>
                <a:ea typeface="微软雅黑" pitchFamily="34" charset="-122"/>
              </a:rPr>
              <a:t>COOLLA</a:t>
            </a:r>
            <a:r>
              <a:rPr lang="zh-CN" altLang="en-US" sz="1100" dirty="0">
                <a:solidFill>
                  <a:schemeClr val="bg1">
                    <a:lumMod val="50000"/>
                  </a:schemeClr>
                </a:solidFill>
                <a:latin typeface="微软雅黑" pitchFamily="34" charset="-122"/>
                <a:ea typeface="微软雅黑" pitchFamily="34" charset="-122"/>
              </a:rPr>
              <a:t>Professional design</a:t>
            </a:r>
            <a:r>
              <a:rPr lang="en-US" altLang="zh-CN" sz="1100" dirty="0">
                <a:solidFill>
                  <a:schemeClr val="bg1">
                    <a:lumMod val="50000"/>
                  </a:schemeClr>
                </a:solidFill>
                <a:latin typeface="微软雅黑" pitchFamily="34" charset="-122"/>
                <a:ea typeface="微软雅黑"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1250" advClick="0" advTm="1000">
        <p14:switch dir="r"/>
      </p:transition>
    </mc:Choice>
    <mc:Fallback xmlns:a14="http://schemas.microsoft.com/office/drawing/2010/main"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50"/>
                                        <p:tgtEl>
                                          <p:spTgt spid="5"/>
                                        </p:tgtEl>
                                      </p:cBhvr>
                                    </p:animEffect>
                                    <p:anim calcmode="lin" valueType="num">
                                      <p:cBhvr>
                                        <p:cTn id="18" dur="250" fill="hold"/>
                                        <p:tgtEl>
                                          <p:spTgt spid="5"/>
                                        </p:tgtEl>
                                        <p:attrNameLst>
                                          <p:attrName>ppt_x</p:attrName>
                                        </p:attrNameLst>
                                      </p:cBhvr>
                                      <p:tavLst>
                                        <p:tav tm="0">
                                          <p:val>
                                            <p:strVal val="#ppt_x"/>
                                          </p:val>
                                        </p:tav>
                                        <p:tav tm="100000">
                                          <p:val>
                                            <p:strVal val="#ppt_x"/>
                                          </p:val>
                                        </p:tav>
                                      </p:tavLst>
                                    </p:anim>
                                    <p:anim calcmode="lin" valueType="num">
                                      <p:cBhvr>
                                        <p:cTn id="19" dur="25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50"/>
                                        <p:tgtEl>
                                          <p:spTgt spid="6"/>
                                        </p:tgtEl>
                                      </p:cBhvr>
                                    </p:animEffect>
                                    <p:anim calcmode="lin" valueType="num">
                                      <p:cBhvr>
                                        <p:cTn id="24" dur="250" fill="hold"/>
                                        <p:tgtEl>
                                          <p:spTgt spid="6"/>
                                        </p:tgtEl>
                                        <p:attrNameLst>
                                          <p:attrName>ppt_x</p:attrName>
                                        </p:attrNameLst>
                                      </p:cBhvr>
                                      <p:tavLst>
                                        <p:tav tm="0">
                                          <p:val>
                                            <p:strVal val="#ppt_x"/>
                                          </p:val>
                                        </p:tav>
                                        <p:tav tm="100000">
                                          <p:val>
                                            <p:strVal val="#ppt_x"/>
                                          </p:val>
                                        </p:tav>
                                      </p:tavLst>
                                    </p:anim>
                                    <p:anim calcmode="lin" valueType="num">
                                      <p:cBhvr>
                                        <p:cTn id="25" dur="25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250"/>
                                        <p:tgtEl>
                                          <p:spTgt spid="7"/>
                                        </p:tgtEl>
                                      </p:cBhvr>
                                    </p:animEffect>
                                    <p:anim calcmode="lin" valueType="num">
                                      <p:cBhvr>
                                        <p:cTn id="30" dur="250" fill="hold"/>
                                        <p:tgtEl>
                                          <p:spTgt spid="7"/>
                                        </p:tgtEl>
                                        <p:attrNameLst>
                                          <p:attrName>ppt_x</p:attrName>
                                        </p:attrNameLst>
                                      </p:cBhvr>
                                      <p:tavLst>
                                        <p:tav tm="0">
                                          <p:val>
                                            <p:strVal val="#ppt_x"/>
                                          </p:val>
                                        </p:tav>
                                        <p:tav tm="100000">
                                          <p:val>
                                            <p:strVal val="#ppt_x"/>
                                          </p:val>
                                        </p:tav>
                                      </p:tavLst>
                                    </p:anim>
                                    <p:anim calcmode="lin" valueType="num">
                                      <p:cBhvr>
                                        <p:cTn id="31" dur="25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250"/>
                                        <p:tgtEl>
                                          <p:spTgt spid="8"/>
                                        </p:tgtEl>
                                      </p:cBhvr>
                                    </p:animEffect>
                                    <p:anim calcmode="lin" valueType="num">
                                      <p:cBhvr>
                                        <p:cTn id="36" dur="250" fill="hold"/>
                                        <p:tgtEl>
                                          <p:spTgt spid="8"/>
                                        </p:tgtEl>
                                        <p:attrNameLst>
                                          <p:attrName>ppt_x</p:attrName>
                                        </p:attrNameLst>
                                      </p:cBhvr>
                                      <p:tavLst>
                                        <p:tav tm="0">
                                          <p:val>
                                            <p:strVal val="#ppt_x"/>
                                          </p:val>
                                        </p:tav>
                                        <p:tav tm="100000">
                                          <p:val>
                                            <p:strVal val="#ppt_x"/>
                                          </p:val>
                                        </p:tav>
                                      </p:tavLst>
                                    </p:anim>
                                    <p:anim calcmode="lin" valueType="num">
                                      <p:cBhvr>
                                        <p:cTn id="37" dur="250" fill="hold"/>
                                        <p:tgtEl>
                                          <p:spTgt spid="8"/>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250"/>
                                        <p:tgtEl>
                                          <p:spTgt spid="9"/>
                                        </p:tgtEl>
                                      </p:cBhvr>
                                    </p:animEffect>
                                    <p:anim calcmode="lin" valueType="num">
                                      <p:cBhvr>
                                        <p:cTn id="42" dur="250" fill="hold"/>
                                        <p:tgtEl>
                                          <p:spTgt spid="9"/>
                                        </p:tgtEl>
                                        <p:attrNameLst>
                                          <p:attrName>ppt_x</p:attrName>
                                        </p:attrNameLst>
                                      </p:cBhvr>
                                      <p:tavLst>
                                        <p:tav tm="0">
                                          <p:val>
                                            <p:strVal val="#ppt_x"/>
                                          </p:val>
                                        </p:tav>
                                        <p:tav tm="100000">
                                          <p:val>
                                            <p:strVal val="#ppt_x"/>
                                          </p:val>
                                        </p:tav>
                                      </p:tavLst>
                                    </p:anim>
                                    <p:anim calcmode="lin" valueType="num">
                                      <p:cBhvr>
                                        <p:cTn id="43" dur="25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250"/>
                                        <p:tgtEl>
                                          <p:spTgt spid="10"/>
                                        </p:tgtEl>
                                      </p:cBhvr>
                                    </p:animEffect>
                                    <p:anim calcmode="lin" valueType="num">
                                      <p:cBhvr>
                                        <p:cTn id="48" dur="250" fill="hold"/>
                                        <p:tgtEl>
                                          <p:spTgt spid="10"/>
                                        </p:tgtEl>
                                        <p:attrNameLst>
                                          <p:attrName>ppt_x</p:attrName>
                                        </p:attrNameLst>
                                      </p:cBhvr>
                                      <p:tavLst>
                                        <p:tav tm="0">
                                          <p:val>
                                            <p:strVal val="#ppt_x"/>
                                          </p:val>
                                        </p:tav>
                                        <p:tav tm="100000">
                                          <p:val>
                                            <p:strVal val="#ppt_x"/>
                                          </p:val>
                                        </p:tav>
                                      </p:tavLst>
                                    </p:anim>
                                    <p:anim calcmode="lin" valueType="num">
                                      <p:cBhvr>
                                        <p:cTn id="49" dur="250" fill="hold"/>
                                        <p:tgtEl>
                                          <p:spTgt spid="10"/>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50"/>
                                        <p:tgtEl>
                                          <p:spTgt spid="11"/>
                                        </p:tgtEl>
                                      </p:cBhvr>
                                    </p:animEffect>
                                    <p:anim calcmode="lin" valueType="num">
                                      <p:cBhvr>
                                        <p:cTn id="54" dur="250" fill="hold"/>
                                        <p:tgtEl>
                                          <p:spTgt spid="11"/>
                                        </p:tgtEl>
                                        <p:attrNameLst>
                                          <p:attrName>ppt_x</p:attrName>
                                        </p:attrNameLst>
                                      </p:cBhvr>
                                      <p:tavLst>
                                        <p:tav tm="0">
                                          <p:val>
                                            <p:strVal val="#ppt_x"/>
                                          </p:val>
                                        </p:tav>
                                        <p:tav tm="100000">
                                          <p:val>
                                            <p:strVal val="#ppt_x"/>
                                          </p:val>
                                        </p:tav>
                                      </p:tavLst>
                                    </p:anim>
                                    <p:anim calcmode="lin" valueType="num">
                                      <p:cBhvr>
                                        <p:cTn id="55" dur="250" fill="hold"/>
                                        <p:tgtEl>
                                          <p:spTgt spid="11"/>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250"/>
                                        <p:tgtEl>
                                          <p:spTgt spid="12"/>
                                        </p:tgtEl>
                                      </p:cBhvr>
                                    </p:animEffect>
                                    <p:anim calcmode="lin" valueType="num">
                                      <p:cBhvr>
                                        <p:cTn id="60" dur="250" fill="hold"/>
                                        <p:tgtEl>
                                          <p:spTgt spid="12"/>
                                        </p:tgtEl>
                                        <p:attrNameLst>
                                          <p:attrName>ppt_x</p:attrName>
                                        </p:attrNameLst>
                                      </p:cBhvr>
                                      <p:tavLst>
                                        <p:tav tm="0">
                                          <p:val>
                                            <p:strVal val="#ppt_x"/>
                                          </p:val>
                                        </p:tav>
                                        <p:tav tm="100000">
                                          <p:val>
                                            <p:strVal val="#ppt_x"/>
                                          </p:val>
                                        </p:tav>
                                      </p:tavLst>
                                    </p:anim>
                                    <p:anim calcmode="lin" valueType="num">
                                      <p:cBhvr>
                                        <p:cTn id="61" dur="250" fill="hold"/>
                                        <p:tgtEl>
                                          <p:spTgt spid="12"/>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250"/>
                                        <p:tgtEl>
                                          <p:spTgt spid="13"/>
                                        </p:tgtEl>
                                      </p:cBhvr>
                                    </p:animEffect>
                                    <p:anim calcmode="lin" valueType="num">
                                      <p:cBhvr>
                                        <p:cTn id="66" dur="250" fill="hold"/>
                                        <p:tgtEl>
                                          <p:spTgt spid="13"/>
                                        </p:tgtEl>
                                        <p:attrNameLst>
                                          <p:attrName>ppt_x</p:attrName>
                                        </p:attrNameLst>
                                      </p:cBhvr>
                                      <p:tavLst>
                                        <p:tav tm="0">
                                          <p:val>
                                            <p:strVal val="#ppt_x"/>
                                          </p:val>
                                        </p:tav>
                                        <p:tav tm="100000">
                                          <p:val>
                                            <p:strVal val="#ppt_x"/>
                                          </p:val>
                                        </p:tav>
                                      </p:tavLst>
                                    </p:anim>
                                    <p:anim calcmode="lin" valueType="num">
                                      <p:cBhvr>
                                        <p:cTn id="67" dur="250" fill="hold"/>
                                        <p:tgtEl>
                                          <p:spTgt spid="13"/>
                                        </p:tgtEl>
                                        <p:attrNameLst>
                                          <p:attrName>ppt_y</p:attrName>
                                        </p:attrNameLst>
                                      </p:cBhvr>
                                      <p:tavLst>
                                        <p:tav tm="0">
                                          <p:val>
                                            <p:strVal val="#ppt_y+.1"/>
                                          </p:val>
                                        </p:tav>
                                        <p:tav tm="100000">
                                          <p:val>
                                            <p:strVal val="#ppt_y"/>
                                          </p:val>
                                        </p:tav>
                                      </p:tavLst>
                                    </p:anim>
                                  </p:childTnLst>
                                </p:cTn>
                              </p:par>
                            </p:childTnLst>
                          </p:cTn>
                        </p:par>
                        <p:par>
                          <p:cTn id="68" fill="hold">
                            <p:stCondLst>
                              <p:cond delay="6000"/>
                            </p:stCondLst>
                            <p:childTnLst>
                              <p:par>
                                <p:cTn id="69" presetID="42" presetClass="entr" presetSubtype="0"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250"/>
                                        <p:tgtEl>
                                          <p:spTgt spid="14"/>
                                        </p:tgtEl>
                                      </p:cBhvr>
                                    </p:animEffect>
                                    <p:anim calcmode="lin" valueType="num">
                                      <p:cBhvr>
                                        <p:cTn id="72" dur="250" fill="hold"/>
                                        <p:tgtEl>
                                          <p:spTgt spid="14"/>
                                        </p:tgtEl>
                                        <p:attrNameLst>
                                          <p:attrName>ppt_x</p:attrName>
                                        </p:attrNameLst>
                                      </p:cBhvr>
                                      <p:tavLst>
                                        <p:tav tm="0">
                                          <p:val>
                                            <p:strVal val="#ppt_x"/>
                                          </p:val>
                                        </p:tav>
                                        <p:tav tm="100000">
                                          <p:val>
                                            <p:strVal val="#ppt_x"/>
                                          </p:val>
                                        </p:tav>
                                      </p:tavLst>
                                    </p:anim>
                                    <p:anim calcmode="lin" valueType="num">
                                      <p:cBhvr>
                                        <p:cTn id="73" dur="250" fill="hold"/>
                                        <p:tgtEl>
                                          <p:spTgt spid="14"/>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250"/>
                                        <p:tgtEl>
                                          <p:spTgt spid="15"/>
                                        </p:tgtEl>
                                      </p:cBhvr>
                                    </p:animEffect>
                                    <p:anim calcmode="lin" valueType="num">
                                      <p:cBhvr>
                                        <p:cTn id="78" dur="250" fill="hold"/>
                                        <p:tgtEl>
                                          <p:spTgt spid="15"/>
                                        </p:tgtEl>
                                        <p:attrNameLst>
                                          <p:attrName>ppt_x</p:attrName>
                                        </p:attrNameLst>
                                      </p:cBhvr>
                                      <p:tavLst>
                                        <p:tav tm="0">
                                          <p:val>
                                            <p:strVal val="#ppt_x"/>
                                          </p:val>
                                        </p:tav>
                                        <p:tav tm="100000">
                                          <p:val>
                                            <p:strVal val="#ppt_x"/>
                                          </p:val>
                                        </p:tav>
                                      </p:tavLst>
                                    </p:anim>
                                    <p:anim calcmode="lin" valueType="num">
                                      <p:cBhvr>
                                        <p:cTn id="79" dur="25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42" presetClass="entr" presetSubtype="0"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fade">
                                      <p:cBhvr>
                                        <p:cTn id="83" dur="250"/>
                                        <p:tgtEl>
                                          <p:spTgt spid="16"/>
                                        </p:tgtEl>
                                      </p:cBhvr>
                                    </p:animEffect>
                                    <p:anim calcmode="lin" valueType="num">
                                      <p:cBhvr>
                                        <p:cTn id="84" dur="250" fill="hold"/>
                                        <p:tgtEl>
                                          <p:spTgt spid="16"/>
                                        </p:tgtEl>
                                        <p:attrNameLst>
                                          <p:attrName>ppt_x</p:attrName>
                                        </p:attrNameLst>
                                      </p:cBhvr>
                                      <p:tavLst>
                                        <p:tav tm="0">
                                          <p:val>
                                            <p:strVal val="#ppt_x"/>
                                          </p:val>
                                        </p:tav>
                                        <p:tav tm="100000">
                                          <p:val>
                                            <p:strVal val="#ppt_x"/>
                                          </p:val>
                                        </p:tav>
                                      </p:tavLst>
                                    </p:anim>
                                    <p:anim calcmode="lin" valueType="num">
                                      <p:cBhvr>
                                        <p:cTn id="85" dur="250" fill="hold"/>
                                        <p:tgtEl>
                                          <p:spTgt spid="16"/>
                                        </p:tgtEl>
                                        <p:attrNameLst>
                                          <p:attrName>ppt_y</p:attrName>
                                        </p:attrNameLst>
                                      </p:cBhvr>
                                      <p:tavLst>
                                        <p:tav tm="0">
                                          <p:val>
                                            <p:strVal val="#ppt_y+.1"/>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fade">
                                      <p:cBhvr>
                                        <p:cTn id="89" dur="250"/>
                                        <p:tgtEl>
                                          <p:spTgt spid="17"/>
                                        </p:tgtEl>
                                      </p:cBhvr>
                                    </p:animEffect>
                                    <p:anim calcmode="lin" valueType="num">
                                      <p:cBhvr>
                                        <p:cTn id="90" dur="250" fill="hold"/>
                                        <p:tgtEl>
                                          <p:spTgt spid="17"/>
                                        </p:tgtEl>
                                        <p:attrNameLst>
                                          <p:attrName>ppt_x</p:attrName>
                                        </p:attrNameLst>
                                      </p:cBhvr>
                                      <p:tavLst>
                                        <p:tav tm="0">
                                          <p:val>
                                            <p:strVal val="#ppt_x"/>
                                          </p:val>
                                        </p:tav>
                                        <p:tav tm="100000">
                                          <p:val>
                                            <p:strVal val="#ppt_x"/>
                                          </p:val>
                                        </p:tav>
                                      </p:tavLst>
                                    </p:anim>
                                    <p:anim calcmode="lin" valueType="num">
                                      <p:cBhvr>
                                        <p:cTn id="91" dur="250" fill="hold"/>
                                        <p:tgtEl>
                                          <p:spTgt spid="17"/>
                                        </p:tgtEl>
                                        <p:attrNameLst>
                                          <p:attrName>ppt_y</p:attrName>
                                        </p:attrNameLst>
                                      </p:cBhvr>
                                      <p:tavLst>
                                        <p:tav tm="0">
                                          <p:val>
                                            <p:strVal val="#ppt_y+.1"/>
                                          </p:val>
                                        </p:tav>
                                        <p:tav tm="100000">
                                          <p:val>
                                            <p:strVal val="#ppt_y"/>
                                          </p:val>
                                        </p:tav>
                                      </p:tavLst>
                                    </p:anim>
                                  </p:childTnLst>
                                </p:cTn>
                              </p:par>
                            </p:childTnLst>
                          </p:cTn>
                        </p:par>
                        <p:par>
                          <p:cTn id="92" fill="hold">
                            <p:stCondLst>
                              <p:cond delay="8000"/>
                            </p:stCondLst>
                            <p:childTnLst>
                              <p:par>
                                <p:cTn id="93" presetID="42"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50"/>
                                        <p:tgtEl>
                                          <p:spTgt spid="18"/>
                                        </p:tgtEl>
                                      </p:cBhvr>
                                    </p:animEffect>
                                    <p:anim calcmode="lin" valueType="num">
                                      <p:cBhvr>
                                        <p:cTn id="96" dur="250" fill="hold"/>
                                        <p:tgtEl>
                                          <p:spTgt spid="18"/>
                                        </p:tgtEl>
                                        <p:attrNameLst>
                                          <p:attrName>ppt_x</p:attrName>
                                        </p:attrNameLst>
                                      </p:cBhvr>
                                      <p:tavLst>
                                        <p:tav tm="0">
                                          <p:val>
                                            <p:strVal val="#ppt_x"/>
                                          </p:val>
                                        </p:tav>
                                        <p:tav tm="100000">
                                          <p:val>
                                            <p:strVal val="#ppt_x"/>
                                          </p:val>
                                        </p:tav>
                                      </p:tavLst>
                                    </p:anim>
                                    <p:anim calcmode="lin" valueType="num">
                                      <p:cBhvr>
                                        <p:cTn id="97" dur="25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fade">
                                      <p:cBhvr>
                                        <p:cTn id="101" dur="250"/>
                                        <p:tgtEl>
                                          <p:spTgt spid="19"/>
                                        </p:tgtEl>
                                      </p:cBhvr>
                                    </p:animEffect>
                                    <p:anim calcmode="lin" valueType="num">
                                      <p:cBhvr>
                                        <p:cTn id="102" dur="250" fill="hold"/>
                                        <p:tgtEl>
                                          <p:spTgt spid="19"/>
                                        </p:tgtEl>
                                        <p:attrNameLst>
                                          <p:attrName>ppt_x</p:attrName>
                                        </p:attrNameLst>
                                      </p:cBhvr>
                                      <p:tavLst>
                                        <p:tav tm="0">
                                          <p:val>
                                            <p:strVal val="#ppt_x"/>
                                          </p:val>
                                        </p:tav>
                                        <p:tav tm="100000">
                                          <p:val>
                                            <p:strVal val="#ppt_x"/>
                                          </p:val>
                                        </p:tav>
                                      </p:tavLst>
                                    </p:anim>
                                    <p:anim calcmode="lin" valueType="num">
                                      <p:cBhvr>
                                        <p:cTn id="103" dur="2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0" grpId="0"/>
      <p:bldP spid="11" grpId="0"/>
      <p:bldP spid="12" grpId="0"/>
      <p:bldP spid="13" grpId="0"/>
      <p:bldP spid="14" grpId="0"/>
      <p:bldP spid="15" grpId="0"/>
      <p:bldP spid="16" grpId="0"/>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0313" y="1212209"/>
            <a:ext cx="5275385"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4570" y="453580"/>
            <a:ext cx="3589444" cy="584775"/>
          </a:xfrm>
          <a:prstGeom prst="rect">
            <a:avLst/>
          </a:prstGeom>
          <a:noFill/>
        </p:spPr>
        <p:txBody>
          <a:bodyPr wrap="none" rtlCol="0">
            <a:spAutoFit/>
          </a:bodyPr>
          <a:lstStyle/>
          <a:p>
            <a:pPr algn="ctr"/>
            <a:r>
              <a:rPr lang="zh-CN" altLang="en-US" sz="3200" dirty="0">
                <a:solidFill>
                  <a:schemeClr val="bg1">
                    <a:lumMod val="50000"/>
                  </a:schemeClr>
                </a:solidFill>
                <a:latin typeface="微软雅黑" pitchFamily="34" charset="-122"/>
                <a:ea typeface="微软雅黑" pitchFamily="34" charset="-122"/>
              </a:rPr>
              <a:t>Add title text content </a:t>
            </a:r>
          </a:p>
        </p:txBody>
      </p:sp>
      <p:grpSp>
        <p:nvGrpSpPr>
          <p:cNvPr id="4" name="组合 3"/>
          <p:cNvGrpSpPr/>
          <p:nvPr/>
        </p:nvGrpSpPr>
        <p:grpSpPr>
          <a:xfrm>
            <a:off x="431091" y="2126283"/>
            <a:ext cx="11457730" cy="4237169"/>
            <a:chOff x="2785195" y="3145981"/>
            <a:chExt cx="20714001" cy="7660214"/>
          </a:xfrm>
        </p:grpSpPr>
        <p:graphicFrame>
          <p:nvGraphicFramePr>
            <p:cNvPr id="5" name="Chart 6"/>
            <p:cNvGraphicFramePr/>
            <p:nvPr/>
          </p:nvGraphicFramePr>
          <p:xfrm>
            <a:off x="2785195" y="3598999"/>
            <a:ext cx="8450899" cy="6980174"/>
          </p:xfrm>
          <a:graphic>
            <a:graphicData uri="http://schemas.openxmlformats.org/drawingml/2006/chart">
              <c:chart xmlns:c="http://schemas.openxmlformats.org/drawingml/2006/chart" xmlns:r="http://schemas.openxmlformats.org/officeDocument/2006/relationships" r:id="rId3"/>
            </a:graphicData>
          </a:graphic>
        </p:graphicFrame>
        <p:sp>
          <p:nvSpPr>
            <p:cNvPr id="6" name="Oval 7"/>
            <p:cNvSpPr/>
            <p:nvPr/>
          </p:nvSpPr>
          <p:spPr>
            <a:xfrm>
              <a:off x="4228265" y="4340034"/>
              <a:ext cx="5508400" cy="550839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bg1">
                    <a:lumMod val="50000"/>
                  </a:schemeClr>
                </a:solidFill>
              </a:endParaRPr>
            </a:p>
          </p:txBody>
        </p:sp>
        <p:sp>
          <p:nvSpPr>
            <p:cNvPr id="7" name="TextBox 6"/>
            <p:cNvSpPr txBox="1"/>
            <p:nvPr/>
          </p:nvSpPr>
          <p:spPr>
            <a:xfrm>
              <a:off x="5283603" y="6002169"/>
              <a:ext cx="3672356" cy="2170028"/>
            </a:xfrm>
            <a:prstGeom prst="rect">
              <a:avLst/>
            </a:prstGeom>
            <a:noFill/>
          </p:spPr>
          <p:txBody>
            <a:bodyPr wrap="none" rtlCol="0">
              <a:spAutoFit/>
            </a:bodyPr>
            <a:lstStyle/>
            <a:p>
              <a:pPr algn="ctr"/>
              <a:r>
                <a:rPr lang="en-US" sz="7200" dirty="0">
                  <a:solidFill>
                    <a:schemeClr val="bg1">
                      <a:lumMod val="50000"/>
                    </a:schemeClr>
                  </a:solidFill>
                  <a:latin typeface="Montserrat Ultra Light" charset="0"/>
                  <a:ea typeface="Montserrat Ultra Light" charset="0"/>
                  <a:cs typeface="Montserrat Ultra Light" charset="0"/>
                </a:rPr>
                <a:t>57%</a:t>
              </a:r>
            </a:p>
          </p:txBody>
        </p:sp>
        <p:sp>
          <p:nvSpPr>
            <p:cNvPr id="8" name="Subtitle 2"/>
            <p:cNvSpPr txBox="1"/>
            <p:nvPr/>
          </p:nvSpPr>
          <p:spPr>
            <a:xfrm>
              <a:off x="19588597" y="6828596"/>
              <a:ext cx="3910599" cy="1648970"/>
            </a:xfrm>
            <a:prstGeom prst="rect">
              <a:avLst/>
            </a:prstGeom>
          </p:spPr>
          <p:txBody>
            <a:bodyPr vert="horz" wrap="square" lIns="217490" tIns="108745" rIns="217490" bIns="108745" rtlCol="0">
              <a:spAutoFit/>
            </a:bodyPr>
            <a:lstStyle>
              <a:lvl1pPr marL="0" indent="0" algn="ctr" defTabSz="1087120"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650"/>
                </a:lnSpc>
              </a:pPr>
              <a:r>
                <a:rPr lang="en-US" sz="1000" dirty="0">
                  <a:solidFill>
                    <a:schemeClr val="bg1">
                      <a:lumMod val="50000"/>
                    </a:schemeClr>
                  </a:solidFill>
                  <a:latin typeface="Source Sans Pro" charset="0"/>
                  <a:ea typeface="Source Sans Pro" charset="0"/>
                  <a:cs typeface="Source Sans Pro" charset="0"/>
                </a:rPr>
                <a:t>Investment generally results in acquiring an asset</a:t>
              </a:r>
            </a:p>
          </p:txBody>
        </p:sp>
        <p:sp>
          <p:nvSpPr>
            <p:cNvPr id="9" name="TextBox 8"/>
            <p:cNvSpPr txBox="1"/>
            <p:nvPr/>
          </p:nvSpPr>
          <p:spPr>
            <a:xfrm>
              <a:off x="19733020" y="6494135"/>
              <a:ext cx="1901674" cy="459045"/>
            </a:xfrm>
            <a:prstGeom prst="rect">
              <a:avLst/>
            </a:prstGeom>
            <a:noFill/>
          </p:spPr>
          <p:txBody>
            <a:bodyPr wrap="none" rtlCol="0" anchor="ctr" anchorCtr="0">
              <a:spAutoFit/>
            </a:bodyPr>
            <a:lstStyle/>
            <a:p>
              <a:r>
                <a:rPr lang="en-US" sz="1050" dirty="0">
                  <a:solidFill>
                    <a:schemeClr val="bg1">
                      <a:lumMod val="50000"/>
                    </a:schemeClr>
                  </a:solidFill>
                  <a:latin typeface="Montserrat" charset="0"/>
                  <a:ea typeface="Montserrat" charset="0"/>
                  <a:cs typeface="Montserrat" charset="0"/>
                </a:rPr>
                <a:t>CATEGORY 2</a:t>
              </a:r>
            </a:p>
          </p:txBody>
        </p:sp>
        <p:sp>
          <p:nvSpPr>
            <p:cNvPr id="10" name="Oval 28"/>
            <p:cNvSpPr/>
            <p:nvPr/>
          </p:nvSpPr>
          <p:spPr>
            <a:xfrm>
              <a:off x="17863061" y="6541657"/>
              <a:ext cx="1122288" cy="1122288"/>
            </a:xfrm>
            <a:prstGeom prst="ellipse">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bg1">
                    <a:lumMod val="50000"/>
                  </a:schemeClr>
                </a:solidFill>
              </a:endParaRPr>
            </a:p>
          </p:txBody>
        </p:sp>
        <p:sp>
          <p:nvSpPr>
            <p:cNvPr id="11" name="Subtitle 2"/>
            <p:cNvSpPr txBox="1"/>
            <p:nvPr/>
          </p:nvSpPr>
          <p:spPr>
            <a:xfrm>
              <a:off x="13952460" y="6828596"/>
              <a:ext cx="3910598" cy="1545222"/>
            </a:xfrm>
            <a:prstGeom prst="rect">
              <a:avLst/>
            </a:prstGeom>
          </p:spPr>
          <p:txBody>
            <a:bodyPr vert="horz" wrap="square" lIns="217490" tIns="108745" rIns="217490" bIns="108745" rtlCol="0">
              <a:spAutoFit/>
            </a:bodyPr>
            <a:lstStyle>
              <a:lvl1pPr marL="0" indent="0" algn="ctr" defTabSz="1087120"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650"/>
                </a:lnSpc>
              </a:pPr>
              <a:r>
                <a:rPr lang="en-US" sz="1000" dirty="0">
                  <a:solidFill>
                    <a:schemeClr val="bg1">
                      <a:lumMod val="50000"/>
                    </a:schemeClr>
                  </a:solidFill>
                  <a:latin typeface="Source Sans Pro" charset="0"/>
                  <a:ea typeface="Source Sans Pro" charset="0"/>
                  <a:cs typeface="Source Sans Pro" charset="0"/>
                </a:rPr>
                <a:t>Investment generally results in acquiring an asset</a:t>
              </a:r>
            </a:p>
          </p:txBody>
        </p:sp>
        <p:sp>
          <p:nvSpPr>
            <p:cNvPr id="12" name="TextBox 11"/>
            <p:cNvSpPr txBox="1"/>
            <p:nvPr/>
          </p:nvSpPr>
          <p:spPr>
            <a:xfrm>
              <a:off x="14096883" y="6494135"/>
              <a:ext cx="1901674" cy="459045"/>
            </a:xfrm>
            <a:prstGeom prst="rect">
              <a:avLst/>
            </a:prstGeom>
            <a:noFill/>
          </p:spPr>
          <p:txBody>
            <a:bodyPr wrap="none" rtlCol="0" anchor="ctr" anchorCtr="0">
              <a:spAutoFit/>
            </a:bodyPr>
            <a:lstStyle/>
            <a:p>
              <a:r>
                <a:rPr lang="en-US" sz="1050" dirty="0">
                  <a:solidFill>
                    <a:schemeClr val="bg1">
                      <a:lumMod val="50000"/>
                    </a:schemeClr>
                  </a:solidFill>
                  <a:latin typeface="Montserrat" charset="0"/>
                  <a:ea typeface="Montserrat" charset="0"/>
                  <a:cs typeface="Montserrat" charset="0"/>
                </a:rPr>
                <a:t>CATEGORY 1</a:t>
              </a:r>
            </a:p>
          </p:txBody>
        </p:sp>
        <p:sp>
          <p:nvSpPr>
            <p:cNvPr id="13" name="Oval 32"/>
            <p:cNvSpPr/>
            <p:nvPr/>
          </p:nvSpPr>
          <p:spPr>
            <a:xfrm>
              <a:off x="12226925" y="6541657"/>
              <a:ext cx="1122288" cy="112228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bg1">
                    <a:lumMod val="50000"/>
                  </a:schemeClr>
                </a:solidFill>
              </a:endParaRPr>
            </a:p>
          </p:txBody>
        </p:sp>
        <p:sp>
          <p:nvSpPr>
            <p:cNvPr id="14" name="Shape 2579"/>
            <p:cNvSpPr/>
            <p:nvPr/>
          </p:nvSpPr>
          <p:spPr>
            <a:xfrm>
              <a:off x="12526993" y="6800583"/>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chemeClr val="bg1"/>
            </a:solidFill>
            <a:ln w="12700">
              <a:miter lim="400000"/>
            </a:ln>
          </p:spPr>
          <p:txBody>
            <a:bodyPr lIns="38090" tIns="38090" rIns="38090" bIns="38090"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400">
                <a:solidFill>
                  <a:schemeClr val="bg1">
                    <a:lumMod val="50000"/>
                  </a:schemeClr>
                </a:solidFill>
              </a:endParaRPr>
            </a:p>
          </p:txBody>
        </p:sp>
        <p:sp>
          <p:nvSpPr>
            <p:cNvPr id="15" name="Shape 2629"/>
            <p:cNvSpPr/>
            <p:nvPr/>
          </p:nvSpPr>
          <p:spPr>
            <a:xfrm>
              <a:off x="18154378" y="6846035"/>
              <a:ext cx="558810" cy="558655"/>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chemeClr val="bg1"/>
            </a:solidFill>
            <a:ln w="12700">
              <a:miter lim="400000"/>
            </a:ln>
          </p:spPr>
          <p:txBody>
            <a:bodyPr lIns="38090" tIns="38090" rIns="38090" bIns="38090"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400">
                <a:solidFill>
                  <a:schemeClr val="bg1">
                    <a:lumMod val="50000"/>
                  </a:schemeClr>
                </a:solidFill>
              </a:endParaRPr>
            </a:p>
          </p:txBody>
        </p:sp>
        <p:sp>
          <p:nvSpPr>
            <p:cNvPr id="16" name="Subtitle 2"/>
            <p:cNvSpPr txBox="1"/>
            <p:nvPr/>
          </p:nvSpPr>
          <p:spPr>
            <a:xfrm>
              <a:off x="19588597" y="9157225"/>
              <a:ext cx="3910599" cy="1648970"/>
            </a:xfrm>
            <a:prstGeom prst="rect">
              <a:avLst/>
            </a:prstGeom>
          </p:spPr>
          <p:txBody>
            <a:bodyPr vert="horz" wrap="square" lIns="217490" tIns="108745" rIns="217490" bIns="108745" rtlCol="0">
              <a:spAutoFit/>
            </a:bodyPr>
            <a:lstStyle>
              <a:lvl1pPr marL="0" indent="0" algn="ctr" defTabSz="1087120"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650"/>
                </a:lnSpc>
              </a:pPr>
              <a:r>
                <a:rPr lang="en-US" sz="1000" dirty="0">
                  <a:solidFill>
                    <a:schemeClr val="bg1">
                      <a:lumMod val="50000"/>
                    </a:schemeClr>
                  </a:solidFill>
                  <a:latin typeface="Source Sans Pro" charset="0"/>
                  <a:ea typeface="Source Sans Pro" charset="0"/>
                  <a:cs typeface="Source Sans Pro" charset="0"/>
                </a:rPr>
                <a:t>Investment generally results in acquiring an asset</a:t>
              </a:r>
            </a:p>
          </p:txBody>
        </p:sp>
        <p:sp>
          <p:nvSpPr>
            <p:cNvPr id="17" name="TextBox 16"/>
            <p:cNvSpPr txBox="1"/>
            <p:nvPr/>
          </p:nvSpPr>
          <p:spPr>
            <a:xfrm>
              <a:off x="19733020" y="9058914"/>
              <a:ext cx="1901674" cy="459045"/>
            </a:xfrm>
            <a:prstGeom prst="rect">
              <a:avLst/>
            </a:prstGeom>
            <a:noFill/>
          </p:spPr>
          <p:txBody>
            <a:bodyPr wrap="none" rtlCol="0" anchor="ctr" anchorCtr="0">
              <a:spAutoFit/>
            </a:bodyPr>
            <a:lstStyle/>
            <a:p>
              <a:r>
                <a:rPr lang="en-US" sz="1050" dirty="0">
                  <a:solidFill>
                    <a:schemeClr val="bg1">
                      <a:lumMod val="50000"/>
                    </a:schemeClr>
                  </a:solidFill>
                  <a:latin typeface="Montserrat" charset="0"/>
                  <a:ea typeface="Montserrat" charset="0"/>
                  <a:cs typeface="Montserrat" charset="0"/>
                </a:rPr>
                <a:t>CATEGORY 4</a:t>
              </a:r>
            </a:p>
          </p:txBody>
        </p:sp>
        <p:sp>
          <p:nvSpPr>
            <p:cNvPr id="18" name="Oval 37"/>
            <p:cNvSpPr/>
            <p:nvPr/>
          </p:nvSpPr>
          <p:spPr>
            <a:xfrm>
              <a:off x="17863061" y="9106438"/>
              <a:ext cx="1122288" cy="112228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bg1">
                    <a:lumMod val="50000"/>
                  </a:schemeClr>
                </a:solidFill>
              </a:endParaRPr>
            </a:p>
          </p:txBody>
        </p:sp>
        <p:sp>
          <p:nvSpPr>
            <p:cNvPr id="19" name="Subtitle 2"/>
            <p:cNvSpPr txBox="1"/>
            <p:nvPr/>
          </p:nvSpPr>
          <p:spPr>
            <a:xfrm>
              <a:off x="13952460" y="9157225"/>
              <a:ext cx="3910598" cy="1648970"/>
            </a:xfrm>
            <a:prstGeom prst="rect">
              <a:avLst/>
            </a:prstGeom>
          </p:spPr>
          <p:txBody>
            <a:bodyPr vert="horz" wrap="square" lIns="217490" tIns="108745" rIns="217490" bIns="108745" rtlCol="0">
              <a:spAutoFit/>
            </a:bodyPr>
            <a:lstStyle>
              <a:lvl1pPr marL="0" indent="0" algn="ctr" defTabSz="1087120"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650"/>
                </a:lnSpc>
              </a:pPr>
              <a:r>
                <a:rPr lang="en-US" sz="1000" dirty="0">
                  <a:solidFill>
                    <a:schemeClr val="bg1">
                      <a:lumMod val="50000"/>
                    </a:schemeClr>
                  </a:solidFill>
                  <a:latin typeface="Source Sans Pro" charset="0"/>
                  <a:ea typeface="Source Sans Pro" charset="0"/>
                  <a:cs typeface="Source Sans Pro" charset="0"/>
                </a:rPr>
                <a:t>Investment generally results in acquiring an asset</a:t>
              </a:r>
            </a:p>
          </p:txBody>
        </p:sp>
        <p:sp>
          <p:nvSpPr>
            <p:cNvPr id="20" name="TextBox 19"/>
            <p:cNvSpPr txBox="1"/>
            <p:nvPr/>
          </p:nvSpPr>
          <p:spPr>
            <a:xfrm>
              <a:off x="14096883" y="9058914"/>
              <a:ext cx="1901674" cy="459045"/>
            </a:xfrm>
            <a:prstGeom prst="rect">
              <a:avLst/>
            </a:prstGeom>
            <a:noFill/>
          </p:spPr>
          <p:txBody>
            <a:bodyPr wrap="none" rtlCol="0" anchor="ctr" anchorCtr="0">
              <a:spAutoFit/>
            </a:bodyPr>
            <a:lstStyle/>
            <a:p>
              <a:r>
                <a:rPr lang="en-US" sz="1050" dirty="0">
                  <a:solidFill>
                    <a:schemeClr val="bg1">
                      <a:lumMod val="50000"/>
                    </a:schemeClr>
                  </a:solidFill>
                  <a:latin typeface="Montserrat" charset="0"/>
                  <a:ea typeface="Montserrat" charset="0"/>
                  <a:cs typeface="Montserrat" charset="0"/>
                </a:rPr>
                <a:t>CATEGORY 3</a:t>
              </a:r>
            </a:p>
          </p:txBody>
        </p:sp>
        <p:sp>
          <p:nvSpPr>
            <p:cNvPr id="21" name="Oval 43"/>
            <p:cNvSpPr/>
            <p:nvPr/>
          </p:nvSpPr>
          <p:spPr>
            <a:xfrm>
              <a:off x="12226925" y="9106438"/>
              <a:ext cx="1122288" cy="1122288"/>
            </a:xfrm>
            <a:prstGeom prst="ellipse">
              <a:avLst/>
            </a:prstGeom>
            <a:solidFill>
              <a:srgbClr val="198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bg1">
                    <a:lumMod val="50000"/>
                  </a:schemeClr>
                </a:solidFill>
              </a:endParaRPr>
            </a:p>
          </p:txBody>
        </p:sp>
        <p:sp>
          <p:nvSpPr>
            <p:cNvPr id="22" name="Shape 2633"/>
            <p:cNvSpPr/>
            <p:nvPr/>
          </p:nvSpPr>
          <p:spPr>
            <a:xfrm>
              <a:off x="12526993" y="943285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a:miter lim="400000"/>
            </a:ln>
          </p:spPr>
          <p:txBody>
            <a:bodyPr lIns="38090" tIns="38090" rIns="38090" bIns="38090"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400">
                <a:solidFill>
                  <a:schemeClr val="bg1">
                    <a:lumMod val="50000"/>
                  </a:schemeClr>
                </a:solidFill>
              </a:endParaRPr>
            </a:p>
          </p:txBody>
        </p:sp>
        <p:sp>
          <p:nvSpPr>
            <p:cNvPr id="23" name="Shape 2840"/>
            <p:cNvSpPr/>
            <p:nvPr/>
          </p:nvSpPr>
          <p:spPr>
            <a:xfrm>
              <a:off x="18144877" y="9413647"/>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3" y="14040"/>
                  </a:cubicBezTo>
                  <a:lnTo>
                    <a:pt x="20618" y="14040"/>
                  </a:lnTo>
                  <a:cubicBezTo>
                    <a:pt x="20618" y="14040"/>
                    <a:pt x="20618" y="20520"/>
                    <a:pt x="20618" y="20520"/>
                  </a:cubicBezTo>
                  <a:close/>
                  <a:moveTo>
                    <a:pt x="21544" y="13261"/>
                  </a:moveTo>
                  <a:lnTo>
                    <a:pt x="21548" y="13259"/>
                  </a:lnTo>
                  <a:lnTo>
                    <a:pt x="16639" y="2459"/>
                  </a:lnTo>
                  <a:lnTo>
                    <a:pt x="16635" y="2461"/>
                  </a:lnTo>
                  <a:cubicBezTo>
                    <a:pt x="16554" y="2284"/>
                    <a:pt x="16392" y="2160"/>
                    <a:pt x="16200" y="2160"/>
                  </a:cubicBezTo>
                  <a:lnTo>
                    <a:pt x="15709" y="2160"/>
                  </a:lnTo>
                  <a:cubicBezTo>
                    <a:pt x="15438" y="2160"/>
                    <a:pt x="15218" y="2402"/>
                    <a:pt x="15218" y="2700"/>
                  </a:cubicBezTo>
                  <a:cubicBezTo>
                    <a:pt x="15218" y="2999"/>
                    <a:pt x="15438" y="3240"/>
                    <a:pt x="15709"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5891" y="3240"/>
                  </a:lnTo>
                  <a:cubicBezTo>
                    <a:pt x="6162" y="3240"/>
                    <a:pt x="6382" y="2999"/>
                    <a:pt x="6382" y="2700"/>
                  </a:cubicBezTo>
                  <a:cubicBezTo>
                    <a:pt x="6382" y="2402"/>
                    <a:pt x="6162" y="2160"/>
                    <a:pt x="5891"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4" y="13261"/>
                  </a:cubicBezTo>
                  <a:moveTo>
                    <a:pt x="7855" y="4320"/>
                  </a:moveTo>
                  <a:cubicBezTo>
                    <a:pt x="7990" y="4320"/>
                    <a:pt x="8113" y="4260"/>
                    <a:pt x="8202" y="4162"/>
                  </a:cubicBezTo>
                  <a:lnTo>
                    <a:pt x="10309" y="1844"/>
                  </a:lnTo>
                  <a:lnTo>
                    <a:pt x="10309" y="12420"/>
                  </a:lnTo>
                  <a:cubicBezTo>
                    <a:pt x="10309" y="12719"/>
                    <a:pt x="10529" y="12960"/>
                    <a:pt x="10800" y="12960"/>
                  </a:cubicBezTo>
                  <a:cubicBezTo>
                    <a:pt x="11071" y="12960"/>
                    <a:pt x="11291" y="12719"/>
                    <a:pt x="11291" y="12420"/>
                  </a:cubicBezTo>
                  <a:lnTo>
                    <a:pt x="11291" y="1844"/>
                  </a:lnTo>
                  <a:lnTo>
                    <a:pt x="13398" y="4162"/>
                  </a:lnTo>
                  <a:cubicBezTo>
                    <a:pt x="13487" y="4260"/>
                    <a:pt x="13610" y="4320"/>
                    <a:pt x="13745" y="4320"/>
                  </a:cubicBezTo>
                  <a:cubicBezTo>
                    <a:pt x="14017" y="4320"/>
                    <a:pt x="14236" y="4079"/>
                    <a:pt x="14236" y="3780"/>
                  </a:cubicBezTo>
                  <a:cubicBezTo>
                    <a:pt x="14236" y="3631"/>
                    <a:pt x="14181" y="3497"/>
                    <a:pt x="14093" y="3398"/>
                  </a:cubicBezTo>
                  <a:lnTo>
                    <a:pt x="11147" y="158"/>
                  </a:lnTo>
                  <a:cubicBezTo>
                    <a:pt x="11058" y="61"/>
                    <a:pt x="10936" y="0"/>
                    <a:pt x="10800" y="0"/>
                  </a:cubicBezTo>
                  <a:cubicBezTo>
                    <a:pt x="10664" y="0"/>
                    <a:pt x="10542" y="61"/>
                    <a:pt x="10453" y="158"/>
                  </a:cubicBezTo>
                  <a:lnTo>
                    <a:pt x="7507" y="3398"/>
                  </a:lnTo>
                  <a:cubicBezTo>
                    <a:pt x="7419" y="3497"/>
                    <a:pt x="7364" y="3631"/>
                    <a:pt x="7364" y="3780"/>
                  </a:cubicBezTo>
                  <a:cubicBezTo>
                    <a:pt x="7364" y="4079"/>
                    <a:pt x="7583" y="4320"/>
                    <a:pt x="7855" y="4320"/>
                  </a:cubicBezTo>
                </a:path>
              </a:pathLst>
            </a:custGeom>
            <a:solidFill>
              <a:schemeClr val="bg1"/>
            </a:solidFill>
            <a:ln w="12700">
              <a:miter lim="400000"/>
            </a:ln>
          </p:spPr>
          <p:txBody>
            <a:bodyPr lIns="38090" tIns="38090" rIns="38090" bIns="38090"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400">
                <a:solidFill>
                  <a:schemeClr val="bg1">
                    <a:lumMod val="50000"/>
                  </a:schemeClr>
                </a:solidFill>
              </a:endParaRPr>
            </a:p>
          </p:txBody>
        </p:sp>
        <p:sp>
          <p:nvSpPr>
            <p:cNvPr id="24" name="Subtitle 2"/>
            <p:cNvSpPr txBox="1"/>
            <p:nvPr/>
          </p:nvSpPr>
          <p:spPr>
            <a:xfrm>
              <a:off x="12039263" y="3145981"/>
              <a:ext cx="10776131" cy="2900909"/>
            </a:xfrm>
            <a:prstGeom prst="rect">
              <a:avLst/>
            </a:prstGeom>
          </p:spPr>
          <p:txBody>
            <a:bodyPr vert="horz" wrap="square" lIns="217490" tIns="108745" rIns="217490" bIns="108745" rtlCol="0">
              <a:spAutoFit/>
            </a:bodyPr>
            <a:lstStyle>
              <a:lvl1pPr marL="0" indent="0" algn="ctr" defTabSz="1087120"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650"/>
                </a:lnSpc>
              </a:pPr>
              <a:r>
                <a:rPr lang="en-US" sz="1000" dirty="0">
                  <a:solidFill>
                    <a:schemeClr val="bg1">
                      <a:lumMod val="50000"/>
                    </a:schemeClr>
                  </a:solidFill>
                  <a:latin typeface="Source Sans Pro" charset="0"/>
                  <a:ea typeface="Source Sans Pro" charset="0"/>
                  <a:cs typeface="Source Sans Pro" charset="0"/>
                </a:rPr>
                <a:t>Investment generally results in acquiring an asset, also called an investment. If the asset is available in a price worth investing, it was normally expected either to generate income, or to appreciate In value, so s it can sold at a higher price invest Investment generally results in acquiring an asset, also called A</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1000">
        <p14:switch dir="r"/>
      </p:transition>
    </mc:Choice>
    <mc:Fallback xmlns:c="http://schemas.openxmlformats.org/drawingml/2006/chart"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877" y="-733144"/>
            <a:ext cx="6352765" cy="4361716"/>
          </a:xfrm>
          <a:prstGeom prst="rect">
            <a:avLst/>
          </a:prstGeom>
        </p:spPr>
      </p:pic>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1121837" y="3120734"/>
            <a:ext cx="6352765" cy="4361716"/>
          </a:xfrm>
          <a:prstGeom prst="rect">
            <a:avLst/>
          </a:prstGeom>
        </p:spPr>
      </p:pic>
      <p:grpSp>
        <p:nvGrpSpPr>
          <p:cNvPr id="19" name="组合 18"/>
          <p:cNvGrpSpPr/>
          <p:nvPr/>
        </p:nvGrpSpPr>
        <p:grpSpPr>
          <a:xfrm>
            <a:off x="2922393" y="1849701"/>
            <a:ext cx="6666032" cy="2806989"/>
            <a:chOff x="3238500" y="1570542"/>
            <a:chExt cx="5715000" cy="2406520"/>
          </a:xfrm>
        </p:grpSpPr>
        <p:sp>
          <p:nvSpPr>
            <p:cNvPr id="20" name="文本框 283"/>
            <p:cNvSpPr txBox="1"/>
            <p:nvPr/>
          </p:nvSpPr>
          <p:spPr>
            <a:xfrm>
              <a:off x="3448372" y="3041689"/>
              <a:ext cx="5363647" cy="659666"/>
            </a:xfrm>
            <a:prstGeom prst="rect">
              <a:avLst/>
            </a:prstGeom>
            <a:noFill/>
          </p:spPr>
          <p:txBody>
            <a:bodyPr wrap="square" rtlCol="0">
              <a:spAutoFit/>
            </a:bodyPr>
            <a:lstStyle/>
            <a:p>
              <a:pPr algn="ctr"/>
              <a:r>
                <a:rPr lang="zh-CN" altLang="en-US" sz="4400" dirty="0">
                  <a:solidFill>
                    <a:schemeClr val="accent4"/>
                  </a:solidFill>
                  <a:latin typeface="微软雅黑" pitchFamily="34" charset="-122"/>
                  <a:ea typeface="微软雅黑" pitchFamily="34" charset="-122"/>
                </a:rPr>
                <a:t>Click to add your title</a:t>
              </a:r>
            </a:p>
          </p:txBody>
        </p:sp>
        <p:grpSp>
          <p:nvGrpSpPr>
            <p:cNvPr id="21" name="组合 20"/>
            <p:cNvGrpSpPr/>
            <p:nvPr/>
          </p:nvGrpSpPr>
          <p:grpSpPr>
            <a:xfrm>
              <a:off x="3238500" y="2919354"/>
              <a:ext cx="5715000" cy="1057708"/>
              <a:chOff x="3200400" y="2919354"/>
              <a:chExt cx="5715000" cy="1057708"/>
            </a:xfrm>
          </p:grpSpPr>
          <p:cxnSp>
            <p:nvCxnSpPr>
              <p:cNvPr id="23" name="直接连接符 22"/>
              <p:cNvCxnSpPr/>
              <p:nvPr/>
            </p:nvCxnSpPr>
            <p:spPr>
              <a:xfrm>
                <a:off x="3200400" y="2919354"/>
                <a:ext cx="5715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3200400" y="3977062"/>
                <a:ext cx="5715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文本框 283"/>
            <p:cNvSpPr txBox="1"/>
            <p:nvPr/>
          </p:nvSpPr>
          <p:spPr>
            <a:xfrm>
              <a:off x="5508717" y="1570542"/>
              <a:ext cx="1180120" cy="1029079"/>
            </a:xfrm>
            <a:prstGeom prst="rect">
              <a:avLst/>
            </a:prstGeom>
            <a:solidFill>
              <a:schemeClr val="accent4"/>
            </a:solidFill>
          </p:spPr>
          <p:txBody>
            <a:bodyPr wrap="square" rtlCol="0">
              <a:spAutoFit/>
            </a:bodyPr>
            <a:lstStyle/>
            <a:p>
              <a:pPr algn="ctr"/>
              <a:r>
                <a:rPr lang="en-US" altLang="zh-CN" sz="7200" dirty="0">
                  <a:solidFill>
                    <a:schemeClr val="bg1"/>
                  </a:solidFill>
                  <a:latin typeface="微软雅黑" pitchFamily="34" charset="-122"/>
                  <a:ea typeface="微软雅黑" pitchFamily="34" charset="-122"/>
                </a:rPr>
                <a:t>02</a:t>
              </a:r>
              <a:endParaRPr lang="zh-CN" altLang="en-US" sz="3600" dirty="0">
                <a:solidFill>
                  <a:schemeClr val="bg1"/>
                </a:solidFill>
                <a:latin typeface="微软雅黑" pitchFamily="34" charset="-122"/>
                <a:ea typeface="微软雅黑"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1000">
        <p14:switch dir="r"/>
      </p:transition>
    </mc:Choice>
    <mc:Fallback xmlns:a14="http://schemas.microsoft.com/office/drawing/2010/main"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Effect transition="in" filter="fade">
                                      <p:cBhvr>
                                        <p:cTn id="9" dur="1000"/>
                                        <p:tgtEl>
                                          <p:spTgt spid="18"/>
                                        </p:tgtEl>
                                      </p:cBhvr>
                                    </p:animEffect>
                                  </p:childTnLst>
                                </p:cTn>
                              </p:par>
                              <p:par>
                                <p:cTn id="10" presetID="53"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fltVal val="0"/>
                                          </p:val>
                                        </p:tav>
                                        <p:tav tm="100000">
                                          <p:val>
                                            <p:strVal val="#ppt_w"/>
                                          </p:val>
                                        </p:tav>
                                      </p:tavLst>
                                    </p:anim>
                                    <p:anim calcmode="lin" valueType="num">
                                      <p:cBhvr>
                                        <p:cTn id="13" dur="1000" fill="hold"/>
                                        <p:tgtEl>
                                          <p:spTgt spid="17"/>
                                        </p:tgtEl>
                                        <p:attrNameLst>
                                          <p:attrName>ppt_h</p:attrName>
                                        </p:attrNameLst>
                                      </p:cBhvr>
                                      <p:tavLst>
                                        <p:tav tm="0">
                                          <p:val>
                                            <p:fltVal val="0"/>
                                          </p:val>
                                        </p:tav>
                                        <p:tav tm="100000">
                                          <p:val>
                                            <p:strVal val="#ppt_h"/>
                                          </p:val>
                                        </p:tav>
                                      </p:tavLst>
                                    </p:anim>
                                    <p:animEffect transition="in" filter="fade">
                                      <p:cBhvr>
                                        <p:cTn id="14" dur="1000"/>
                                        <p:tgtEl>
                                          <p:spTgt spid="17"/>
                                        </p:tgtEl>
                                      </p:cBhvr>
                                    </p:animEffect>
                                  </p:childTnLst>
                                </p:cTn>
                              </p:par>
                            </p:childTnLst>
                          </p:cTn>
                        </p:par>
                        <p:par>
                          <p:cTn id="15" fill="hold">
                            <p:stCondLst>
                              <p:cond delay="1000"/>
                            </p:stCondLst>
                            <p:childTnLst>
                              <p:par>
                                <p:cTn id="16" presetID="12" presetClass="entr" presetSubtype="4"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p:tgtEl>
                                          <p:spTgt spid="19"/>
                                        </p:tgtEl>
                                        <p:attrNameLst>
                                          <p:attrName>ppt_y</p:attrName>
                                        </p:attrNameLst>
                                      </p:cBhvr>
                                      <p:tavLst>
                                        <p:tav tm="0">
                                          <p:val>
                                            <p:strVal val="#ppt_y+#ppt_h*1.125000"/>
                                          </p:val>
                                        </p:tav>
                                        <p:tav tm="100000">
                                          <p:val>
                                            <p:strVal val="#ppt_y"/>
                                          </p:val>
                                        </p:tav>
                                      </p:tavLst>
                                    </p:anim>
                                    <p:animEffect transition="in" filter="wipe(up)">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ttps://www.freeppt7.com-Best PowerPoint templates for free downloa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2218</Words>
  <Application>Microsoft Office PowerPoint</Application>
  <PresentationFormat>自定义</PresentationFormat>
  <Paragraphs>323</Paragraphs>
  <Slides>27</Slides>
  <Notes>27</Notes>
  <HiddenSlides>0</HiddenSlides>
  <MMClips>1</MMClips>
  <ScaleCrop>false</ScaleCrop>
  <HeadingPairs>
    <vt:vector size="6" baseType="variant">
      <vt:variant>
        <vt:lpstr>已用的字体</vt:lpstr>
      </vt:variant>
      <vt:variant>
        <vt:i4>25</vt:i4>
      </vt:variant>
      <vt:variant>
        <vt:lpstr>主题</vt:lpstr>
      </vt:variant>
      <vt:variant>
        <vt:i4>10</vt:i4>
      </vt:variant>
      <vt:variant>
        <vt:lpstr>幻灯片标题</vt:lpstr>
      </vt:variant>
      <vt:variant>
        <vt:i4>27</vt:i4>
      </vt:variant>
    </vt:vector>
  </HeadingPairs>
  <TitlesOfParts>
    <vt:vector size="62" baseType="lpstr">
      <vt:lpstr>FontAwesome</vt:lpstr>
      <vt:lpstr>Gill Sans</vt:lpstr>
      <vt:lpstr>ITC Avant Garde Std Bk</vt:lpstr>
      <vt:lpstr>Lato Light</vt:lpstr>
      <vt:lpstr>LiHei Pro</vt:lpstr>
      <vt:lpstr>Montserrat</vt:lpstr>
      <vt:lpstr>Montserrat Ultra Light</vt:lpstr>
      <vt:lpstr>Oswald</vt:lpstr>
      <vt:lpstr>Signika</vt:lpstr>
      <vt:lpstr>等线</vt:lpstr>
      <vt:lpstr>等线 Light</vt:lpstr>
      <vt:lpstr>冬青黑体简体中文 W3</vt:lpstr>
      <vt:lpstr>方正兰亭纤黑_GBK</vt:lpstr>
      <vt:lpstr>方正姚体</vt:lpstr>
      <vt:lpstr>华文黑体-日</vt:lpstr>
      <vt:lpstr>迷你简汉真广标</vt:lpstr>
      <vt:lpstr>思源黑体 CN Medium</vt:lpstr>
      <vt:lpstr>宋体</vt:lpstr>
      <vt:lpstr>微软雅黑</vt:lpstr>
      <vt:lpstr>Arial</vt:lpstr>
      <vt:lpstr>Calibri</vt:lpstr>
      <vt:lpstr>Franklin Gothic Book</vt:lpstr>
      <vt:lpstr>Impact</vt:lpstr>
      <vt:lpstr>Open Sans</vt:lpstr>
      <vt:lpstr>Source Sans Pro</vt:lpstr>
      <vt:lpstr>https://www.freeppt7.com-Best PowerPoint templates for free download​​</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小清新PPT</dc:title>
  <dc:subject>RP</dc:subject>
  <cp:keywords>RP</cp:keywords>
  <dc:description>RP</dc:description>
  <cp:lastModifiedBy>之灵 宇</cp:lastModifiedBy>
  <cp:revision>1065</cp:revision>
  <dcterms:created xsi:type="dcterms:W3CDTF">2015-12-01T09:06:00Z</dcterms:created>
  <dcterms:modified xsi:type="dcterms:W3CDTF">2019-04-27T02:29:55Z</dcterms:modified>
  <cp:category>RP</cp:category>
  <cp:contentStatus>RP</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2052-10.8.0.5391</vt:lpwstr>
  </property>
</Properties>
</file>