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307" r:id="rId2"/>
    <p:sldId id="257" r:id="rId3"/>
    <p:sldId id="305" r:id="rId4"/>
    <p:sldId id="259" r:id="rId5"/>
    <p:sldId id="290" r:id="rId6"/>
    <p:sldId id="288" r:id="rId7"/>
    <p:sldId id="303" r:id="rId8"/>
    <p:sldId id="263" r:id="rId9"/>
    <p:sldId id="304" r:id="rId10"/>
    <p:sldId id="289" r:id="rId11"/>
    <p:sldId id="267" r:id="rId12"/>
    <p:sldId id="264" r:id="rId13"/>
    <p:sldId id="266" r:id="rId14"/>
    <p:sldId id="302" r:id="rId15"/>
    <p:sldId id="292" r:id="rId16"/>
    <p:sldId id="295" r:id="rId17"/>
    <p:sldId id="268" r:id="rId18"/>
    <p:sldId id="261" r:id="rId19"/>
    <p:sldId id="296" r:id="rId20"/>
    <p:sldId id="273" r:id="rId21"/>
    <p:sldId id="293" r:id="rId22"/>
    <p:sldId id="270" r:id="rId23"/>
    <p:sldId id="297" r:id="rId24"/>
    <p:sldId id="298" r:id="rId25"/>
    <p:sldId id="272" r:id="rId26"/>
    <p:sldId id="279" r:id="rId27"/>
    <p:sldId id="260" r:id="rId28"/>
    <p:sldId id="299" r:id="rId29"/>
    <p:sldId id="282" r:id="rId30"/>
    <p:sldId id="271" r:id="rId31"/>
    <p:sldId id="300" r:id="rId32"/>
    <p:sldId id="269" r:id="rId33"/>
    <p:sldId id="280" r:id="rId34"/>
    <p:sldId id="281" r:id="rId35"/>
    <p:sldId id="306" r:id="rId36"/>
  </p:sldIdLst>
  <p:sldSz cx="9144000" cy="5143500" type="screen16x9"/>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200">
          <p15:clr>
            <a:srgbClr val="A4A3A4"/>
          </p15:clr>
        </p15:guide>
        <p15:guide id="3" pos="2880">
          <p15:clr>
            <a:srgbClr val="A4A3A4"/>
          </p15:clr>
        </p15:guide>
        <p15:guide id="4" pos="3560">
          <p15:clr>
            <a:srgbClr val="A4A3A4"/>
          </p15:clr>
        </p15:guide>
        <p15:guide id="5" pos="4241">
          <p15:clr>
            <a:srgbClr val="A4A3A4"/>
          </p15:clr>
        </p15:guide>
        <p15:guide id="6" pos="1519">
          <p15:clr>
            <a:srgbClr val="A4A3A4"/>
          </p15:clr>
        </p15:guide>
        <p15:guide id="7" pos="4921">
          <p15:clr>
            <a:srgbClr val="A4A3A4"/>
          </p15:clr>
        </p15:guide>
        <p15:guide id="8" pos="839">
          <p15:clr>
            <a:srgbClr val="A4A3A4"/>
          </p15:clr>
        </p15:guide>
        <p15:guide id="9" pos="158">
          <p15:clr>
            <a:srgbClr val="A4A3A4"/>
          </p15:clr>
        </p15:guide>
        <p15:guide id="10" pos="5602">
          <p15:clr>
            <a:srgbClr val="A4A3A4"/>
          </p15:clr>
        </p15:guide>
        <p15:guide id="11" pos="267">
          <p15:clr>
            <a:srgbClr val="A4A3A4"/>
          </p15:clr>
        </p15:guide>
        <p15:guide id="12" pos="54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5E4"/>
    <a:srgbClr val="F13D1F"/>
    <a:srgbClr val="5CD072"/>
    <a:srgbClr val="ECD997"/>
    <a:srgbClr val="C9C9C9"/>
    <a:srgbClr val="EAEAEA"/>
    <a:srgbClr val="E2E2E2"/>
    <a:srgbClr val="E6E6E6"/>
    <a:srgbClr val="45ABF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3" autoAdjust="0"/>
    <p:restoredTop sz="94694" autoAdjust="0"/>
  </p:normalViewPr>
  <p:slideViewPr>
    <p:cSldViewPr>
      <p:cViewPr varScale="1">
        <p:scale>
          <a:sx n="132" d="100"/>
          <a:sy n="132" d="100"/>
        </p:scale>
        <p:origin x="110" y="144"/>
      </p:cViewPr>
      <p:guideLst>
        <p:guide orient="horz" pos="1620"/>
        <p:guide pos="2200"/>
        <p:guide pos="2880"/>
        <p:guide pos="3560"/>
        <p:guide pos="4241"/>
        <p:guide pos="1519"/>
        <p:guide pos="4921"/>
        <p:guide pos="839"/>
        <p:guide pos="158"/>
        <p:guide pos="5602"/>
        <p:guide pos="267"/>
        <p:guide pos="5487"/>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3B58EF-4ABD-40F4-ACA4-FE81D742E6DD}" type="datetimeFigureOut">
              <a:rPr lang="zh-CN" altLang="en-US" smtClean="0"/>
              <a:t>2019/4/30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1FC198-2D83-4DFC-8CDD-7D23AF44D41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 </a:t>
            </a:r>
          </a:p>
        </p:txBody>
      </p:sp>
      <p:sp>
        <p:nvSpPr>
          <p:cNvPr id="4" name="灯片编号占位符 3"/>
          <p:cNvSpPr>
            <a:spLocks noGrp="1"/>
          </p:cNvSpPr>
          <p:nvPr>
            <p:ph type="sldNum" sz="quarter" idx="10"/>
          </p:nvPr>
        </p:nvSpPr>
        <p:spPr/>
        <p:txBody>
          <a:bodyPr/>
          <a:lstStyle/>
          <a:p>
            <a:fld id="{A11FC198-2D83-4DFC-8CDD-7D23AF44D41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34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F1DF8838-2596-481A-81BD-BA549497E720}" type="datetimeFigureOut">
              <a:rPr lang="zh-CN" altLang="en-US"/>
              <a:t>2019/4/30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F7507C5-9851-4EF6-82C9-5647805156C3}"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FF3F2B87-989E-4F4D-A3D6-9B10DAD785BB}" type="datetimeFigureOut">
              <a:rPr lang="zh-CN" altLang="en-US"/>
              <a:t>2019/4/30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8954EB6-7BED-43FD-8483-DCA0766CC830}"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ADDB09A5-729D-4B62-9A05-E166FB412201}" type="datetimeFigureOut">
              <a:rPr lang="zh-CN" altLang="en-US"/>
              <a:t>2019/4/30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A21541-2C8E-4FE7-AD01-6AECC40AD2EC}"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0" name="任意多边形 19"/>
          <p:cNvSpPr/>
          <p:nvPr userDrawn="1"/>
        </p:nvSpPr>
        <p:spPr>
          <a:xfrm>
            <a:off x="1" y="382057"/>
            <a:ext cx="2948052" cy="153669"/>
          </a:xfrm>
          <a:custGeom>
            <a:avLst/>
            <a:gdLst>
              <a:gd name="connsiteX0" fmla="*/ 0 w 2948052"/>
              <a:gd name="connsiteY0" fmla="*/ 107950 h 153669"/>
              <a:gd name="connsiteX1" fmla="*/ 2946781 w 2948052"/>
              <a:gd name="connsiteY1" fmla="*/ 107950 h 153669"/>
              <a:gd name="connsiteX2" fmla="*/ 2901062 w 2948052"/>
              <a:gd name="connsiteY2" fmla="*/ 153669 h 153669"/>
              <a:gd name="connsiteX3" fmla="*/ 0 w 2948052"/>
              <a:gd name="connsiteY3" fmla="*/ 153669 h 153669"/>
              <a:gd name="connsiteX4" fmla="*/ 0 w 2948052"/>
              <a:gd name="connsiteY4" fmla="*/ 0 h 153669"/>
              <a:gd name="connsiteX5" fmla="*/ 2902333 w 2948052"/>
              <a:gd name="connsiteY5" fmla="*/ 0 h 153669"/>
              <a:gd name="connsiteX6" fmla="*/ 2948052 w 2948052"/>
              <a:gd name="connsiteY6" fmla="*/ 45719 h 153669"/>
              <a:gd name="connsiteX7" fmla="*/ 0 w 2948052"/>
              <a:gd name="connsiteY7" fmla="*/ 45719 h 15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8052" h="153669">
                <a:moveTo>
                  <a:pt x="0" y="107950"/>
                </a:moveTo>
                <a:lnTo>
                  <a:pt x="2946781" y="107950"/>
                </a:lnTo>
                <a:lnTo>
                  <a:pt x="2901062" y="153669"/>
                </a:lnTo>
                <a:lnTo>
                  <a:pt x="0" y="153669"/>
                </a:lnTo>
                <a:close/>
                <a:moveTo>
                  <a:pt x="0" y="0"/>
                </a:moveTo>
                <a:lnTo>
                  <a:pt x="2902333" y="0"/>
                </a:lnTo>
                <a:lnTo>
                  <a:pt x="2948052" y="45719"/>
                </a:lnTo>
                <a:lnTo>
                  <a:pt x="0" y="45719"/>
                </a:lnTo>
                <a:close/>
              </a:path>
            </a:pathLst>
          </a:custGeom>
          <a:blipFill dpi="0" rotWithShape="1">
            <a:blip r:embed="rId2">
              <a:extLst>
                <a:ext uri="{28A0092B-C50C-407E-A947-70E740481C1C}">
                  <a14:useLocalDpi xmlns:a14="http://schemas.microsoft.com/office/drawing/2010/main" val="0"/>
                </a:ext>
              </a:extLst>
            </a:blip>
            <a:srcRect/>
            <a:stretch>
              <a:fillRect t="-68154" b="-68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userDrawn="1"/>
        </p:nvSpPr>
        <p:spPr>
          <a:xfrm>
            <a:off x="2940556" y="286636"/>
            <a:ext cx="3262888" cy="343240"/>
          </a:xfrm>
          <a:custGeom>
            <a:avLst/>
            <a:gdLst>
              <a:gd name="connsiteX0" fmla="*/ 0 w 3262888"/>
              <a:gd name="connsiteY0" fmla="*/ 0 h 343240"/>
              <a:gd name="connsiteX1" fmla="*/ 3262888 w 3262888"/>
              <a:gd name="connsiteY1" fmla="*/ 0 h 343240"/>
              <a:gd name="connsiteX2" fmla="*/ 3079440 w 3262888"/>
              <a:gd name="connsiteY2" fmla="*/ 171621 h 343240"/>
              <a:gd name="connsiteX3" fmla="*/ 3262886 w 3262888"/>
              <a:gd name="connsiteY3" fmla="*/ 343240 h 343240"/>
              <a:gd name="connsiteX4" fmla="*/ 0 w 3262888"/>
              <a:gd name="connsiteY4" fmla="*/ 343240 h 343240"/>
              <a:gd name="connsiteX5" fmla="*/ 171620 w 3262888"/>
              <a:gd name="connsiteY5" fmla="*/ 171620 h 34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2888" h="343240">
                <a:moveTo>
                  <a:pt x="0" y="0"/>
                </a:moveTo>
                <a:lnTo>
                  <a:pt x="3262888" y="0"/>
                </a:lnTo>
                <a:lnTo>
                  <a:pt x="3079440" y="171621"/>
                </a:lnTo>
                <a:lnTo>
                  <a:pt x="3262886" y="343240"/>
                </a:lnTo>
                <a:lnTo>
                  <a:pt x="0" y="343240"/>
                </a:lnTo>
                <a:lnTo>
                  <a:pt x="171620" y="171620"/>
                </a:lnTo>
                <a:close/>
              </a:path>
            </a:pathLst>
          </a:custGeom>
          <a:blipFill dpi="0" rotWithShape="1">
            <a:blip r:embed="rId3">
              <a:extLst>
                <a:ext uri="{28A0092B-C50C-407E-A947-70E740481C1C}">
                  <a14:useLocalDpi xmlns:a14="http://schemas.microsoft.com/office/drawing/2010/main" val="0"/>
                </a:ext>
              </a:extLst>
            </a:blip>
            <a:srcRect/>
            <a:stretch>
              <a:fillRect l="-44115" t="-5688" r="-44115" b="-5688"/>
            </a:stretch>
          </a:bli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nvPr>
        </p:nvSpPr>
        <p:spPr>
          <a:xfrm>
            <a:off x="2842420" y="320320"/>
            <a:ext cx="3459160" cy="277143"/>
          </a:xfrm>
        </p:spPr>
        <p:txBody>
          <a:bodyPr lIns="0" tIns="0" rIns="0" bIns="0"/>
          <a:lstStyle>
            <a:lvl1pPr algn="ctr">
              <a:defRPr sz="20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24" name="任意多边形 23"/>
          <p:cNvSpPr/>
          <p:nvPr userDrawn="1"/>
        </p:nvSpPr>
        <p:spPr>
          <a:xfrm>
            <a:off x="6195948" y="382057"/>
            <a:ext cx="2948052" cy="153669"/>
          </a:xfrm>
          <a:custGeom>
            <a:avLst/>
            <a:gdLst>
              <a:gd name="connsiteX0" fmla="*/ 1271 w 2948052"/>
              <a:gd name="connsiteY0" fmla="*/ 107950 h 153669"/>
              <a:gd name="connsiteX1" fmla="*/ 2948052 w 2948052"/>
              <a:gd name="connsiteY1" fmla="*/ 107950 h 153669"/>
              <a:gd name="connsiteX2" fmla="*/ 2948052 w 2948052"/>
              <a:gd name="connsiteY2" fmla="*/ 153669 h 153669"/>
              <a:gd name="connsiteX3" fmla="*/ 46990 w 2948052"/>
              <a:gd name="connsiteY3" fmla="*/ 153669 h 153669"/>
              <a:gd name="connsiteX4" fmla="*/ 45719 w 2948052"/>
              <a:gd name="connsiteY4" fmla="*/ 0 h 153669"/>
              <a:gd name="connsiteX5" fmla="*/ 2948052 w 2948052"/>
              <a:gd name="connsiteY5" fmla="*/ 0 h 153669"/>
              <a:gd name="connsiteX6" fmla="*/ 2948052 w 2948052"/>
              <a:gd name="connsiteY6" fmla="*/ 45719 h 153669"/>
              <a:gd name="connsiteX7" fmla="*/ 0 w 2948052"/>
              <a:gd name="connsiteY7" fmla="*/ 45719 h 15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8052" h="153669">
                <a:moveTo>
                  <a:pt x="1271" y="107950"/>
                </a:moveTo>
                <a:lnTo>
                  <a:pt x="2948052" y="107950"/>
                </a:lnTo>
                <a:lnTo>
                  <a:pt x="2948052" y="153669"/>
                </a:lnTo>
                <a:lnTo>
                  <a:pt x="46990" y="153669"/>
                </a:lnTo>
                <a:close/>
                <a:moveTo>
                  <a:pt x="45719" y="0"/>
                </a:moveTo>
                <a:lnTo>
                  <a:pt x="2948052" y="0"/>
                </a:lnTo>
                <a:lnTo>
                  <a:pt x="2948052" y="45719"/>
                </a:lnTo>
                <a:lnTo>
                  <a:pt x="0" y="45719"/>
                </a:lnTo>
                <a:close/>
              </a:path>
            </a:pathLst>
          </a:custGeom>
          <a:blipFill dpi="0" rotWithShape="1">
            <a:blip r:embed="rId2">
              <a:extLst>
                <a:ext uri="{28A0092B-C50C-407E-A947-70E740481C1C}">
                  <a14:useLocalDpi xmlns:a14="http://schemas.microsoft.com/office/drawing/2010/main" val="0"/>
                </a:ext>
              </a:extLst>
            </a:blip>
            <a:srcRect/>
            <a:stretch>
              <a:fillRect t="-68154" b="-68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F102D13-023C-493B-946F-6334B1550202}" type="datetimeFigureOut">
              <a:rPr lang="zh-CN" altLang="en-US"/>
              <a:t>2019/4/30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B027665-4685-4CFB-A4DF-574C5BBB6387}"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D170EC45-3C31-4C3D-8B77-22FF0C9AAD4A}" type="datetimeFigureOut">
              <a:rPr lang="zh-CN" altLang="en-US"/>
              <a:t>2019/4/30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D4074A8-D729-49BB-A7BC-DB2359C77DB8}"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6DE339D-55A7-444C-B9D1-1957295915E5}" type="datetimeFigureOut">
              <a:rPr lang="zh-CN" altLang="en-US"/>
              <a:t>2019/4/30</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CB3A32D-1FCD-4730-805F-780D3DD87911}"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1942A674-53CD-422B-9892-C4EF0827967E}" type="datetimeFigureOut">
              <a:rPr lang="zh-CN" altLang="en-US"/>
              <a:t>2019/4/30</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9AB350D4-CBC2-4A07-BB4A-B4CC231CE9C3}"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E95118EC-EDEF-4F9C-852D-0A464BD53A70}" type="datetimeFigureOut">
              <a:rPr lang="zh-CN" altLang="en-US"/>
              <a:t>2019/4/30</a:t>
            </a:fld>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2CC5073-A55C-4F3C-8D7B-130473455D17}"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73165C5-19AB-4D7E-BF4E-8030D4BC8E07}" type="datetimeFigureOut">
              <a:rPr lang="zh-CN" altLang="en-US"/>
              <a:t>2019/4/30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0C2AC4E-50CB-4334-996F-7EE8464BD267}"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6C6AEFD-D42C-445E-A078-69D256A721CC}" type="datetimeFigureOut">
              <a:rPr lang="zh-CN" altLang="en-US"/>
              <a:t>2019/4/30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3B7A587-D83B-45BF-80B0-EB01029C5564}"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BCA76A6C-E1BF-41A9-90D8-1F55C472F0D3}" type="datetimeFigureOut">
              <a:rPr lang="zh-CN" altLang="en-US"/>
              <a:t>2019/4/30</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AC6EAE7-8652-497A-B0B9-2516C5BD65FF}" type="slidenum">
              <a:rPr lang="zh-CN" altLang="en-US"/>
              <a:t>‹#›</a:t>
            </a:fld>
            <a:endParaRPr lang="zh-CN" altLang="en-US"/>
          </a:p>
        </p:txBody>
      </p:sp>
      <p:pic>
        <p:nvPicPr>
          <p:cNvPr id="3" name="图片 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4.png"/><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54.jpe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69.jpeg"/><Relationship Id="rId12" Type="http://schemas.openxmlformats.org/officeDocument/2006/relationships/image" Target="../media/image5.png"/><Relationship Id="rId2" Type="http://schemas.openxmlformats.org/officeDocument/2006/relationships/notesSlide" Target="../notesSlides/notesSlide17.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1.jpeg"/><Relationship Id="rId5" Type="http://schemas.openxmlformats.org/officeDocument/2006/relationships/image" Target="../media/image68.jpeg"/><Relationship Id="rId15" Type="http://schemas.openxmlformats.org/officeDocument/2006/relationships/image" Target="../media/image74.png"/><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70.jpeg"/><Relationship Id="rId1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2.png"/><Relationship Id="rId5" Type="http://schemas.openxmlformats.org/officeDocument/2006/relationships/image" Target="../media/image33.png"/><Relationship Id="rId10" Type="http://schemas.openxmlformats.org/officeDocument/2006/relationships/image" Target="../media/image81.png"/><Relationship Id="rId4" Type="http://schemas.openxmlformats.org/officeDocument/2006/relationships/image" Target="../media/image77.jpe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5.png"/><Relationship Id="rId7" Type="http://schemas.openxmlformats.org/officeDocument/2006/relationships/image" Target="../media/image79.png"/><Relationship Id="rId12"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2.png"/><Relationship Id="rId5" Type="http://schemas.openxmlformats.org/officeDocument/2006/relationships/image" Target="../media/image34.png"/><Relationship Id="rId10" Type="http://schemas.openxmlformats.org/officeDocument/2006/relationships/image" Target="../media/image81.png"/><Relationship Id="rId4" Type="http://schemas.openxmlformats.org/officeDocument/2006/relationships/image" Target="../media/image83.jpe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4.png"/><Relationship Id="rId3" Type="http://schemas.openxmlformats.org/officeDocument/2006/relationships/image" Target="../media/image44.png"/><Relationship Id="rId7" Type="http://schemas.openxmlformats.org/officeDocument/2006/relationships/image" Target="../media/image87.jpeg"/><Relationship Id="rId12"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81.png"/><Relationship Id="rId5" Type="http://schemas.openxmlformats.org/officeDocument/2006/relationships/image" Target="../media/image16.png"/><Relationship Id="rId10" Type="http://schemas.openxmlformats.org/officeDocument/2006/relationships/image" Target="../media/image80.png"/><Relationship Id="rId4" Type="http://schemas.openxmlformats.org/officeDocument/2006/relationships/image" Target="../media/image85.jpe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41.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3.png"/><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88.png"/><Relationship Id="rId4" Type="http://schemas.openxmlformats.org/officeDocument/2006/relationships/image" Target="../media/image96.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5.png"/><Relationship Id="rId3" Type="http://schemas.openxmlformats.org/officeDocument/2006/relationships/image" Target="../media/image16.png"/><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6.png"/><Relationship Id="rId10" Type="http://schemas.openxmlformats.org/officeDocument/2006/relationships/image" Target="../media/image102.png"/><Relationship Id="rId4" Type="http://schemas.openxmlformats.org/officeDocument/2006/relationships/image" Target="../media/image95.png"/><Relationship Id="rId9"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6.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9.png"/><Relationship Id="rId7" Type="http://schemas.openxmlformats.org/officeDocument/2006/relationships/image" Target="../media/image15.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4.png"/><Relationship Id="rId5" Type="http://schemas.openxmlformats.org/officeDocument/2006/relationships/image" Target="../media/image111.png"/><Relationship Id="rId10" Type="http://schemas.openxmlformats.org/officeDocument/2006/relationships/image" Target="../media/image23.png"/><Relationship Id="rId4" Type="http://schemas.openxmlformats.org/officeDocument/2006/relationships/image" Target="../media/image11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37.jpe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reeform 5"/>
          <p:cNvSpPr/>
          <p:nvPr/>
        </p:nvSpPr>
        <p:spPr bwMode="auto">
          <a:xfrm>
            <a:off x="4119617" y="1437228"/>
            <a:ext cx="630026" cy="1299071"/>
          </a:xfrm>
          <a:custGeom>
            <a:avLst/>
            <a:gdLst>
              <a:gd name="T0" fmla="*/ 370 w 370"/>
              <a:gd name="T1" fmla="*/ 216 h 761"/>
              <a:gd name="T2" fmla="*/ 345 w 370"/>
              <a:gd name="T3" fmla="*/ 296 h 761"/>
              <a:gd name="T4" fmla="*/ 136 w 370"/>
              <a:gd name="T5" fmla="*/ 661 h 761"/>
              <a:gd name="T6" fmla="*/ 369 w 370"/>
              <a:gd name="T7" fmla="*/ 661 h 761"/>
              <a:gd name="T8" fmla="*/ 369 w 370"/>
              <a:gd name="T9" fmla="*/ 761 h 761"/>
              <a:gd name="T10" fmla="*/ 0 w 370"/>
              <a:gd name="T11" fmla="*/ 761 h 761"/>
              <a:gd name="T12" fmla="*/ 0 w 370"/>
              <a:gd name="T13" fmla="*/ 690 h 761"/>
              <a:gd name="T14" fmla="*/ 258 w 370"/>
              <a:gd name="T15" fmla="*/ 237 h 761"/>
              <a:gd name="T16" fmla="*/ 258 w 370"/>
              <a:gd name="T17" fmla="*/ 97 h 761"/>
              <a:gd name="T18" fmla="*/ 119 w 370"/>
              <a:gd name="T19" fmla="*/ 97 h 761"/>
              <a:gd name="T20" fmla="*/ 119 w 370"/>
              <a:gd name="T21" fmla="*/ 238 h 761"/>
              <a:gd name="T22" fmla="*/ 8 w 370"/>
              <a:gd name="T23" fmla="*/ 238 h 761"/>
              <a:gd name="T24" fmla="*/ 8 w 370"/>
              <a:gd name="T25" fmla="*/ 69 h 761"/>
              <a:gd name="T26" fmla="*/ 77 w 370"/>
              <a:gd name="T27" fmla="*/ 0 h 761"/>
              <a:gd name="T28" fmla="*/ 300 w 370"/>
              <a:gd name="T29" fmla="*/ 0 h 761"/>
              <a:gd name="T30" fmla="*/ 370 w 370"/>
              <a:gd name="T31" fmla="*/ 69 h 761"/>
              <a:gd name="T32" fmla="*/ 370 w 370"/>
              <a:gd name="T33" fmla="*/ 216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0" h="761">
                <a:moveTo>
                  <a:pt x="370" y="216"/>
                </a:moveTo>
                <a:cubicBezTo>
                  <a:pt x="370" y="240"/>
                  <a:pt x="362" y="267"/>
                  <a:pt x="345" y="296"/>
                </a:cubicBezTo>
                <a:cubicBezTo>
                  <a:pt x="136" y="661"/>
                  <a:pt x="136" y="661"/>
                  <a:pt x="136" y="661"/>
                </a:cubicBezTo>
                <a:cubicBezTo>
                  <a:pt x="369" y="661"/>
                  <a:pt x="369" y="661"/>
                  <a:pt x="369" y="661"/>
                </a:cubicBezTo>
                <a:cubicBezTo>
                  <a:pt x="369" y="761"/>
                  <a:pt x="369" y="761"/>
                  <a:pt x="369" y="761"/>
                </a:cubicBezTo>
                <a:cubicBezTo>
                  <a:pt x="0" y="761"/>
                  <a:pt x="0" y="761"/>
                  <a:pt x="0" y="761"/>
                </a:cubicBezTo>
                <a:cubicBezTo>
                  <a:pt x="0" y="690"/>
                  <a:pt x="0" y="690"/>
                  <a:pt x="0" y="690"/>
                </a:cubicBezTo>
                <a:cubicBezTo>
                  <a:pt x="258" y="237"/>
                  <a:pt x="258" y="237"/>
                  <a:pt x="258" y="237"/>
                </a:cubicBezTo>
                <a:cubicBezTo>
                  <a:pt x="258" y="97"/>
                  <a:pt x="258" y="97"/>
                  <a:pt x="258" y="97"/>
                </a:cubicBezTo>
                <a:cubicBezTo>
                  <a:pt x="119" y="97"/>
                  <a:pt x="119" y="97"/>
                  <a:pt x="119" y="97"/>
                </a:cubicBezTo>
                <a:cubicBezTo>
                  <a:pt x="119" y="238"/>
                  <a:pt x="119" y="238"/>
                  <a:pt x="119" y="238"/>
                </a:cubicBezTo>
                <a:cubicBezTo>
                  <a:pt x="8" y="238"/>
                  <a:pt x="8" y="238"/>
                  <a:pt x="8" y="238"/>
                </a:cubicBezTo>
                <a:cubicBezTo>
                  <a:pt x="8" y="69"/>
                  <a:pt x="8" y="69"/>
                  <a:pt x="8" y="69"/>
                </a:cubicBezTo>
                <a:cubicBezTo>
                  <a:pt x="8" y="23"/>
                  <a:pt x="31" y="0"/>
                  <a:pt x="77" y="0"/>
                </a:cubicBezTo>
                <a:cubicBezTo>
                  <a:pt x="300" y="0"/>
                  <a:pt x="300" y="0"/>
                  <a:pt x="300" y="0"/>
                </a:cubicBezTo>
                <a:cubicBezTo>
                  <a:pt x="347" y="0"/>
                  <a:pt x="370" y="23"/>
                  <a:pt x="370" y="69"/>
                </a:cubicBezTo>
                <a:lnTo>
                  <a:pt x="370" y="216"/>
                </a:lnTo>
                <a:close/>
              </a:path>
            </a:pathLst>
          </a:custGeom>
          <a:blipFill dpi="0" rotWithShape="1">
            <a:blip r:embed="rId5">
              <a:extLst>
                <a:ext uri="{28A0092B-C50C-407E-A947-70E740481C1C}">
                  <a14:useLocalDpi xmlns:a14="http://schemas.microsoft.com/office/drawing/2010/main" val="0"/>
                </a:ext>
              </a:extLst>
            </a:blip>
            <a:srcRect/>
            <a:stretch>
              <a:fillRect l="-53432" r="-53432"/>
            </a:stretch>
          </a:blipFill>
          <a:ln>
            <a:noFill/>
          </a:ln>
        </p:spPr>
        <p:txBody>
          <a:bodyPr vert="horz" wrap="square" lIns="91440" tIns="45720" rIns="91440" bIns="45720" numCol="1" anchor="t" anchorCtr="0" compatLnSpc="1"/>
          <a:lstStyle/>
          <a:p>
            <a:endParaRPr lang="zh-CN" altLang="en-US"/>
          </a:p>
        </p:txBody>
      </p:sp>
      <p:sp>
        <p:nvSpPr>
          <p:cNvPr id="79" name="Freeform 6"/>
          <p:cNvSpPr>
            <a:spLocks noEditPoints="1"/>
          </p:cNvSpPr>
          <p:nvPr/>
        </p:nvSpPr>
        <p:spPr bwMode="auto">
          <a:xfrm>
            <a:off x="4919997" y="1437228"/>
            <a:ext cx="635736" cy="1299071"/>
          </a:xfrm>
          <a:custGeom>
            <a:avLst/>
            <a:gdLst>
              <a:gd name="T0" fmla="*/ 373 w 373"/>
              <a:gd name="T1" fmla="*/ 691 h 761"/>
              <a:gd name="T2" fmla="*/ 304 w 373"/>
              <a:gd name="T3" fmla="*/ 761 h 761"/>
              <a:gd name="T4" fmla="*/ 67 w 373"/>
              <a:gd name="T5" fmla="*/ 761 h 761"/>
              <a:gd name="T6" fmla="*/ 0 w 373"/>
              <a:gd name="T7" fmla="*/ 691 h 761"/>
              <a:gd name="T8" fmla="*/ 0 w 373"/>
              <a:gd name="T9" fmla="*/ 70 h 761"/>
              <a:gd name="T10" fmla="*/ 69 w 373"/>
              <a:gd name="T11" fmla="*/ 0 h 761"/>
              <a:gd name="T12" fmla="*/ 304 w 373"/>
              <a:gd name="T13" fmla="*/ 0 h 761"/>
              <a:gd name="T14" fmla="*/ 373 w 373"/>
              <a:gd name="T15" fmla="*/ 70 h 761"/>
              <a:gd name="T16" fmla="*/ 373 w 373"/>
              <a:gd name="T17" fmla="*/ 691 h 761"/>
              <a:gd name="T18" fmla="*/ 262 w 373"/>
              <a:gd name="T19" fmla="*/ 663 h 761"/>
              <a:gd name="T20" fmla="*/ 262 w 373"/>
              <a:gd name="T21" fmla="*/ 98 h 761"/>
              <a:gd name="T22" fmla="*/ 111 w 373"/>
              <a:gd name="T23" fmla="*/ 98 h 761"/>
              <a:gd name="T24" fmla="*/ 111 w 373"/>
              <a:gd name="T25" fmla="*/ 663 h 761"/>
              <a:gd name="T26" fmla="*/ 262 w 373"/>
              <a:gd name="T27" fmla="*/ 66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3" h="761">
                <a:moveTo>
                  <a:pt x="373" y="691"/>
                </a:moveTo>
                <a:cubicBezTo>
                  <a:pt x="373" y="738"/>
                  <a:pt x="350" y="761"/>
                  <a:pt x="304" y="761"/>
                </a:cubicBezTo>
                <a:cubicBezTo>
                  <a:pt x="67" y="761"/>
                  <a:pt x="67" y="761"/>
                  <a:pt x="67" y="761"/>
                </a:cubicBezTo>
                <a:cubicBezTo>
                  <a:pt x="22" y="761"/>
                  <a:pt x="0" y="738"/>
                  <a:pt x="0" y="691"/>
                </a:cubicBezTo>
                <a:cubicBezTo>
                  <a:pt x="0" y="70"/>
                  <a:pt x="0" y="70"/>
                  <a:pt x="0" y="70"/>
                </a:cubicBezTo>
                <a:cubicBezTo>
                  <a:pt x="0" y="23"/>
                  <a:pt x="23" y="0"/>
                  <a:pt x="69" y="0"/>
                </a:cubicBezTo>
                <a:cubicBezTo>
                  <a:pt x="304" y="0"/>
                  <a:pt x="304" y="0"/>
                  <a:pt x="304" y="0"/>
                </a:cubicBezTo>
                <a:cubicBezTo>
                  <a:pt x="350" y="0"/>
                  <a:pt x="373" y="23"/>
                  <a:pt x="373" y="70"/>
                </a:cubicBezTo>
                <a:lnTo>
                  <a:pt x="373" y="691"/>
                </a:lnTo>
                <a:close/>
                <a:moveTo>
                  <a:pt x="262" y="663"/>
                </a:moveTo>
                <a:cubicBezTo>
                  <a:pt x="262" y="98"/>
                  <a:pt x="262" y="98"/>
                  <a:pt x="262" y="98"/>
                </a:cubicBezTo>
                <a:cubicBezTo>
                  <a:pt x="111" y="98"/>
                  <a:pt x="111" y="98"/>
                  <a:pt x="111" y="98"/>
                </a:cubicBezTo>
                <a:cubicBezTo>
                  <a:pt x="111" y="663"/>
                  <a:pt x="111" y="663"/>
                  <a:pt x="111" y="663"/>
                </a:cubicBezTo>
                <a:lnTo>
                  <a:pt x="262" y="663"/>
                </a:lnTo>
                <a:close/>
              </a:path>
            </a:pathLst>
          </a:custGeom>
          <a:blipFill dpi="0" rotWithShape="1">
            <a:blip r:embed="rId6">
              <a:extLst>
                <a:ext uri="{28A0092B-C50C-407E-A947-70E740481C1C}">
                  <a14:useLocalDpi xmlns:a14="http://schemas.microsoft.com/office/drawing/2010/main" val="0"/>
                </a:ext>
              </a:extLst>
            </a:blip>
            <a:srcRect/>
            <a:stretch>
              <a:fillRect l="-52834" r="-52834"/>
            </a:stretch>
          </a:blipFill>
          <a:ln>
            <a:noFill/>
          </a:ln>
        </p:spPr>
        <p:txBody>
          <a:bodyPr vert="horz" wrap="square" lIns="91440" tIns="45720" rIns="91440" bIns="45720" numCol="1" anchor="t" anchorCtr="0" compatLnSpc="1"/>
          <a:lstStyle/>
          <a:p>
            <a:endParaRPr lang="zh-CN" altLang="en-US"/>
          </a:p>
        </p:txBody>
      </p:sp>
      <p:grpSp>
        <p:nvGrpSpPr>
          <p:cNvPr id="93" name="组合 92"/>
          <p:cNvGrpSpPr/>
          <p:nvPr/>
        </p:nvGrpSpPr>
        <p:grpSpPr>
          <a:xfrm>
            <a:off x="2281184" y="1247031"/>
            <a:ext cx="1691725" cy="1554696"/>
            <a:chOff x="1238251" y="1522413"/>
            <a:chExt cx="2097088" cy="1927225"/>
          </a:xfrm>
        </p:grpSpPr>
        <p:sp>
          <p:nvSpPr>
            <p:cNvPr id="167" name="Freeform 18"/>
            <p:cNvSpPr/>
            <p:nvPr/>
          </p:nvSpPr>
          <p:spPr bwMode="auto">
            <a:xfrm>
              <a:off x="2913063" y="2706688"/>
              <a:ext cx="331788" cy="271463"/>
            </a:xfrm>
            <a:custGeom>
              <a:avLst/>
              <a:gdLst>
                <a:gd name="T0" fmla="*/ 0 w 88"/>
                <a:gd name="T1" fmla="*/ 0 h 72"/>
                <a:gd name="T2" fmla="*/ 12 w 88"/>
                <a:gd name="T3" fmla="*/ 0 h 72"/>
                <a:gd name="T4" fmla="*/ 75 w 88"/>
                <a:gd name="T5" fmla="*/ 45 h 72"/>
                <a:gd name="T6" fmla="*/ 88 w 88"/>
                <a:gd name="T7" fmla="*/ 72 h 72"/>
              </a:gdLst>
              <a:ahLst/>
              <a:cxnLst>
                <a:cxn ang="0">
                  <a:pos x="T0" y="T1"/>
                </a:cxn>
                <a:cxn ang="0">
                  <a:pos x="T2" y="T3"/>
                </a:cxn>
                <a:cxn ang="0">
                  <a:pos x="T4" y="T5"/>
                </a:cxn>
                <a:cxn ang="0">
                  <a:pos x="T6" y="T7"/>
                </a:cxn>
              </a:cxnLst>
              <a:rect l="0" t="0" r="r" b="b"/>
              <a:pathLst>
                <a:path w="88" h="72">
                  <a:moveTo>
                    <a:pt x="0" y="0"/>
                  </a:moveTo>
                  <a:cubicBezTo>
                    <a:pt x="4" y="0"/>
                    <a:pt x="8" y="0"/>
                    <a:pt x="12" y="0"/>
                  </a:cubicBezTo>
                  <a:cubicBezTo>
                    <a:pt x="38" y="4"/>
                    <a:pt x="61" y="24"/>
                    <a:pt x="75" y="45"/>
                  </a:cubicBezTo>
                  <a:cubicBezTo>
                    <a:pt x="80" y="53"/>
                    <a:pt x="87" y="63"/>
                    <a:pt x="88" y="72"/>
                  </a:cubicBezTo>
                </a:path>
              </a:pathLst>
            </a:custGeom>
            <a:noFill/>
            <a:ln w="15875"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8" name="Freeform 19"/>
            <p:cNvSpPr/>
            <p:nvPr/>
          </p:nvSpPr>
          <p:spPr bwMode="auto">
            <a:xfrm>
              <a:off x="2917826" y="2774950"/>
              <a:ext cx="255588" cy="169863"/>
            </a:xfrm>
            <a:custGeom>
              <a:avLst/>
              <a:gdLst>
                <a:gd name="T0" fmla="*/ 0 w 68"/>
                <a:gd name="T1" fmla="*/ 0 h 45"/>
                <a:gd name="T2" fmla="*/ 59 w 68"/>
                <a:gd name="T3" fmla="*/ 30 h 45"/>
                <a:gd name="T4" fmla="*/ 68 w 68"/>
                <a:gd name="T5" fmla="*/ 45 h 45"/>
              </a:gdLst>
              <a:ahLst/>
              <a:cxnLst>
                <a:cxn ang="0">
                  <a:pos x="T0" y="T1"/>
                </a:cxn>
                <a:cxn ang="0">
                  <a:pos x="T2" y="T3"/>
                </a:cxn>
                <a:cxn ang="0">
                  <a:pos x="T4" y="T5"/>
                </a:cxn>
              </a:cxnLst>
              <a:rect l="0" t="0" r="r" b="b"/>
              <a:pathLst>
                <a:path w="68" h="45">
                  <a:moveTo>
                    <a:pt x="0" y="0"/>
                  </a:moveTo>
                  <a:cubicBezTo>
                    <a:pt x="29" y="0"/>
                    <a:pt x="51" y="22"/>
                    <a:pt x="59" y="30"/>
                  </a:cubicBezTo>
                  <a:cubicBezTo>
                    <a:pt x="59" y="30"/>
                    <a:pt x="65" y="38"/>
                    <a:pt x="68" y="45"/>
                  </a:cubicBezTo>
                </a:path>
              </a:pathLst>
            </a:custGeom>
            <a:noFill/>
            <a:ln w="15875"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9" name="Freeform 20"/>
            <p:cNvSpPr/>
            <p:nvPr/>
          </p:nvSpPr>
          <p:spPr bwMode="auto">
            <a:xfrm>
              <a:off x="2924176" y="2849563"/>
              <a:ext cx="185738" cy="155575"/>
            </a:xfrm>
            <a:custGeom>
              <a:avLst/>
              <a:gdLst>
                <a:gd name="T0" fmla="*/ 0 w 49"/>
                <a:gd name="T1" fmla="*/ 0 h 41"/>
                <a:gd name="T2" fmla="*/ 31 w 49"/>
                <a:gd name="T3" fmla="*/ 13 h 41"/>
                <a:gd name="T4" fmla="*/ 49 w 49"/>
                <a:gd name="T5" fmla="*/ 41 h 41"/>
              </a:gdLst>
              <a:ahLst/>
              <a:cxnLst>
                <a:cxn ang="0">
                  <a:pos x="T0" y="T1"/>
                </a:cxn>
                <a:cxn ang="0">
                  <a:pos x="T2" y="T3"/>
                </a:cxn>
                <a:cxn ang="0">
                  <a:pos x="T4" y="T5"/>
                </a:cxn>
              </a:cxnLst>
              <a:rect l="0" t="0" r="r" b="b"/>
              <a:pathLst>
                <a:path w="49" h="41">
                  <a:moveTo>
                    <a:pt x="0" y="0"/>
                  </a:moveTo>
                  <a:cubicBezTo>
                    <a:pt x="12" y="2"/>
                    <a:pt x="22" y="6"/>
                    <a:pt x="31" y="13"/>
                  </a:cubicBezTo>
                  <a:cubicBezTo>
                    <a:pt x="39" y="19"/>
                    <a:pt x="49" y="30"/>
                    <a:pt x="49" y="41"/>
                  </a:cubicBezTo>
                </a:path>
              </a:pathLst>
            </a:custGeom>
            <a:noFill/>
            <a:ln w="15875"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0" name="Freeform 21"/>
            <p:cNvSpPr/>
            <p:nvPr/>
          </p:nvSpPr>
          <p:spPr bwMode="auto">
            <a:xfrm>
              <a:off x="2932113" y="2914650"/>
              <a:ext cx="155575" cy="165100"/>
            </a:xfrm>
            <a:custGeom>
              <a:avLst/>
              <a:gdLst>
                <a:gd name="T0" fmla="*/ 0 w 41"/>
                <a:gd name="T1" fmla="*/ 0 h 44"/>
                <a:gd name="T2" fmla="*/ 41 w 41"/>
                <a:gd name="T3" fmla="*/ 44 h 44"/>
              </a:gdLst>
              <a:ahLst/>
              <a:cxnLst>
                <a:cxn ang="0">
                  <a:pos x="T0" y="T1"/>
                </a:cxn>
                <a:cxn ang="0">
                  <a:pos x="T2" y="T3"/>
                </a:cxn>
              </a:cxnLst>
              <a:rect l="0" t="0" r="r" b="b"/>
              <a:pathLst>
                <a:path w="41" h="44">
                  <a:moveTo>
                    <a:pt x="0" y="0"/>
                  </a:moveTo>
                  <a:cubicBezTo>
                    <a:pt x="22" y="3"/>
                    <a:pt x="38" y="23"/>
                    <a:pt x="41" y="44"/>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171" name="组合 170"/>
            <p:cNvGrpSpPr/>
            <p:nvPr/>
          </p:nvGrpSpPr>
          <p:grpSpPr>
            <a:xfrm>
              <a:off x="3019426" y="2944813"/>
              <a:ext cx="315913" cy="504825"/>
              <a:chOff x="3019426" y="2944813"/>
              <a:chExt cx="315913" cy="504825"/>
            </a:xfrm>
          </p:grpSpPr>
          <p:sp>
            <p:nvSpPr>
              <p:cNvPr id="220" name="Freeform 22"/>
              <p:cNvSpPr/>
              <p:nvPr/>
            </p:nvSpPr>
            <p:spPr bwMode="auto">
              <a:xfrm>
                <a:off x="3019426" y="2944813"/>
                <a:ext cx="315913" cy="357188"/>
              </a:xfrm>
              <a:custGeom>
                <a:avLst/>
                <a:gdLst>
                  <a:gd name="T0" fmla="*/ 45 w 84"/>
                  <a:gd name="T1" fmla="*/ 2 h 95"/>
                  <a:gd name="T2" fmla="*/ 20 w 84"/>
                  <a:gd name="T3" fmla="*/ 34 h 95"/>
                  <a:gd name="T4" fmla="*/ 20 w 84"/>
                  <a:gd name="T5" fmla="*/ 85 h 95"/>
                  <a:gd name="T6" fmla="*/ 70 w 84"/>
                  <a:gd name="T7" fmla="*/ 81 h 95"/>
                  <a:gd name="T8" fmla="*/ 68 w 84"/>
                  <a:gd name="T9" fmla="*/ 35 h 95"/>
                  <a:gd name="T10" fmla="*/ 45 w 84"/>
                  <a:gd name="T11" fmla="*/ 2 h 95"/>
                </a:gdLst>
                <a:ahLst/>
                <a:cxnLst>
                  <a:cxn ang="0">
                    <a:pos x="T0" y="T1"/>
                  </a:cxn>
                  <a:cxn ang="0">
                    <a:pos x="T2" y="T3"/>
                  </a:cxn>
                  <a:cxn ang="0">
                    <a:pos x="T4" y="T5"/>
                  </a:cxn>
                  <a:cxn ang="0">
                    <a:pos x="T6" y="T7"/>
                  </a:cxn>
                  <a:cxn ang="0">
                    <a:pos x="T8" y="T9"/>
                  </a:cxn>
                  <a:cxn ang="0">
                    <a:pos x="T10" y="T11"/>
                  </a:cxn>
                </a:cxnLst>
                <a:rect l="0" t="0" r="r" b="b"/>
                <a:pathLst>
                  <a:path w="84" h="95">
                    <a:moveTo>
                      <a:pt x="45" y="2"/>
                    </a:moveTo>
                    <a:cubicBezTo>
                      <a:pt x="22" y="0"/>
                      <a:pt x="25" y="19"/>
                      <a:pt x="20" y="34"/>
                    </a:cubicBezTo>
                    <a:cubicBezTo>
                      <a:pt x="14" y="51"/>
                      <a:pt x="0" y="72"/>
                      <a:pt x="20" y="85"/>
                    </a:cubicBezTo>
                    <a:cubicBezTo>
                      <a:pt x="36" y="95"/>
                      <a:pt x="55" y="93"/>
                      <a:pt x="70" y="81"/>
                    </a:cubicBezTo>
                    <a:cubicBezTo>
                      <a:pt x="84" y="70"/>
                      <a:pt x="74" y="49"/>
                      <a:pt x="68" y="35"/>
                    </a:cubicBezTo>
                    <a:cubicBezTo>
                      <a:pt x="63" y="21"/>
                      <a:pt x="65" y="4"/>
                      <a:pt x="45" y="2"/>
                    </a:cubicBezTo>
                    <a:close/>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1" name="Freeform 23"/>
              <p:cNvSpPr/>
              <p:nvPr/>
            </p:nvSpPr>
            <p:spPr bwMode="auto">
              <a:xfrm>
                <a:off x="3173413" y="3178175"/>
                <a:ext cx="22225" cy="271463"/>
              </a:xfrm>
              <a:custGeom>
                <a:avLst/>
                <a:gdLst>
                  <a:gd name="T0" fmla="*/ 0 w 6"/>
                  <a:gd name="T1" fmla="*/ 0 h 72"/>
                  <a:gd name="T2" fmla="*/ 2 w 6"/>
                  <a:gd name="T3" fmla="*/ 72 h 72"/>
                </a:gdLst>
                <a:ahLst/>
                <a:cxnLst>
                  <a:cxn ang="0">
                    <a:pos x="T0" y="T1"/>
                  </a:cxn>
                  <a:cxn ang="0">
                    <a:pos x="T2" y="T3"/>
                  </a:cxn>
                </a:cxnLst>
                <a:rect l="0" t="0" r="r" b="b"/>
                <a:pathLst>
                  <a:path w="6" h="72">
                    <a:moveTo>
                      <a:pt x="0" y="0"/>
                    </a:moveTo>
                    <a:cubicBezTo>
                      <a:pt x="0" y="0"/>
                      <a:pt x="6" y="30"/>
                      <a:pt x="2" y="72"/>
                    </a:cubicBezTo>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2" name="Freeform 24"/>
              <p:cNvSpPr/>
              <p:nvPr/>
            </p:nvSpPr>
            <p:spPr bwMode="auto">
              <a:xfrm>
                <a:off x="3189288" y="3186113"/>
                <a:ext cx="33338" cy="79375"/>
              </a:xfrm>
              <a:custGeom>
                <a:avLst/>
                <a:gdLst>
                  <a:gd name="T0" fmla="*/ 9 w 9"/>
                  <a:gd name="T1" fmla="*/ 0 h 21"/>
                  <a:gd name="T2" fmla="*/ 0 w 9"/>
                  <a:gd name="T3" fmla="*/ 21 h 21"/>
                </a:gdLst>
                <a:ahLst/>
                <a:cxnLst>
                  <a:cxn ang="0">
                    <a:pos x="T0" y="T1"/>
                  </a:cxn>
                  <a:cxn ang="0">
                    <a:pos x="T2" y="T3"/>
                  </a:cxn>
                </a:cxnLst>
                <a:rect l="0" t="0" r="r" b="b"/>
                <a:pathLst>
                  <a:path w="9" h="21">
                    <a:moveTo>
                      <a:pt x="9" y="0"/>
                    </a:moveTo>
                    <a:cubicBezTo>
                      <a:pt x="9" y="0"/>
                      <a:pt x="1" y="11"/>
                      <a:pt x="0" y="21"/>
                    </a:cubicBezTo>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72" name="组合 171"/>
            <p:cNvGrpSpPr/>
            <p:nvPr/>
          </p:nvGrpSpPr>
          <p:grpSpPr>
            <a:xfrm>
              <a:off x="1238251" y="2917825"/>
              <a:ext cx="317500" cy="504826"/>
              <a:chOff x="1238251" y="2917825"/>
              <a:chExt cx="317500" cy="504826"/>
            </a:xfrm>
          </p:grpSpPr>
          <p:sp>
            <p:nvSpPr>
              <p:cNvPr id="217" name="Freeform 25"/>
              <p:cNvSpPr/>
              <p:nvPr/>
            </p:nvSpPr>
            <p:spPr bwMode="auto">
              <a:xfrm>
                <a:off x="1238251" y="2917825"/>
                <a:ext cx="317500" cy="358775"/>
              </a:xfrm>
              <a:custGeom>
                <a:avLst/>
                <a:gdLst>
                  <a:gd name="T0" fmla="*/ 45 w 84"/>
                  <a:gd name="T1" fmla="*/ 2 h 95"/>
                  <a:gd name="T2" fmla="*/ 20 w 84"/>
                  <a:gd name="T3" fmla="*/ 34 h 95"/>
                  <a:gd name="T4" fmla="*/ 20 w 84"/>
                  <a:gd name="T5" fmla="*/ 85 h 95"/>
                  <a:gd name="T6" fmla="*/ 70 w 84"/>
                  <a:gd name="T7" fmla="*/ 81 h 95"/>
                  <a:gd name="T8" fmla="*/ 68 w 84"/>
                  <a:gd name="T9" fmla="*/ 35 h 95"/>
                  <a:gd name="T10" fmla="*/ 45 w 84"/>
                  <a:gd name="T11" fmla="*/ 2 h 95"/>
                </a:gdLst>
                <a:ahLst/>
                <a:cxnLst>
                  <a:cxn ang="0">
                    <a:pos x="T0" y="T1"/>
                  </a:cxn>
                  <a:cxn ang="0">
                    <a:pos x="T2" y="T3"/>
                  </a:cxn>
                  <a:cxn ang="0">
                    <a:pos x="T4" y="T5"/>
                  </a:cxn>
                  <a:cxn ang="0">
                    <a:pos x="T6" y="T7"/>
                  </a:cxn>
                  <a:cxn ang="0">
                    <a:pos x="T8" y="T9"/>
                  </a:cxn>
                  <a:cxn ang="0">
                    <a:pos x="T10" y="T11"/>
                  </a:cxn>
                </a:cxnLst>
                <a:rect l="0" t="0" r="r" b="b"/>
                <a:pathLst>
                  <a:path w="84" h="95">
                    <a:moveTo>
                      <a:pt x="45" y="2"/>
                    </a:moveTo>
                    <a:cubicBezTo>
                      <a:pt x="22" y="0"/>
                      <a:pt x="25" y="19"/>
                      <a:pt x="20" y="34"/>
                    </a:cubicBezTo>
                    <a:cubicBezTo>
                      <a:pt x="14" y="51"/>
                      <a:pt x="0" y="72"/>
                      <a:pt x="20" y="85"/>
                    </a:cubicBezTo>
                    <a:cubicBezTo>
                      <a:pt x="36" y="95"/>
                      <a:pt x="55" y="93"/>
                      <a:pt x="70" y="81"/>
                    </a:cubicBezTo>
                    <a:cubicBezTo>
                      <a:pt x="84" y="69"/>
                      <a:pt x="74" y="49"/>
                      <a:pt x="68" y="35"/>
                    </a:cubicBezTo>
                    <a:cubicBezTo>
                      <a:pt x="63" y="21"/>
                      <a:pt x="65" y="4"/>
                      <a:pt x="45" y="2"/>
                    </a:cubicBezTo>
                    <a:close/>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Freeform 26"/>
              <p:cNvSpPr/>
              <p:nvPr/>
            </p:nvSpPr>
            <p:spPr bwMode="auto">
              <a:xfrm>
                <a:off x="1393826" y="3151188"/>
                <a:ext cx="22225" cy="271463"/>
              </a:xfrm>
              <a:custGeom>
                <a:avLst/>
                <a:gdLst>
                  <a:gd name="T0" fmla="*/ 0 w 6"/>
                  <a:gd name="T1" fmla="*/ 0 h 72"/>
                  <a:gd name="T2" fmla="*/ 2 w 6"/>
                  <a:gd name="T3" fmla="*/ 72 h 72"/>
                </a:gdLst>
                <a:ahLst/>
                <a:cxnLst>
                  <a:cxn ang="0">
                    <a:pos x="T0" y="T1"/>
                  </a:cxn>
                  <a:cxn ang="0">
                    <a:pos x="T2" y="T3"/>
                  </a:cxn>
                </a:cxnLst>
                <a:rect l="0" t="0" r="r" b="b"/>
                <a:pathLst>
                  <a:path w="6" h="72">
                    <a:moveTo>
                      <a:pt x="0" y="0"/>
                    </a:moveTo>
                    <a:cubicBezTo>
                      <a:pt x="0" y="0"/>
                      <a:pt x="6" y="30"/>
                      <a:pt x="2" y="72"/>
                    </a:cubicBezTo>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9" name="Freeform 27"/>
              <p:cNvSpPr/>
              <p:nvPr/>
            </p:nvSpPr>
            <p:spPr bwMode="auto">
              <a:xfrm>
                <a:off x="1408113" y="3159125"/>
                <a:ext cx="34925" cy="79375"/>
              </a:xfrm>
              <a:custGeom>
                <a:avLst/>
                <a:gdLst>
                  <a:gd name="T0" fmla="*/ 9 w 9"/>
                  <a:gd name="T1" fmla="*/ 0 h 21"/>
                  <a:gd name="T2" fmla="*/ 0 w 9"/>
                  <a:gd name="T3" fmla="*/ 21 h 21"/>
                </a:gdLst>
                <a:ahLst/>
                <a:cxnLst>
                  <a:cxn ang="0">
                    <a:pos x="T0" y="T1"/>
                  </a:cxn>
                  <a:cxn ang="0">
                    <a:pos x="T2" y="T3"/>
                  </a:cxn>
                </a:cxnLst>
                <a:rect l="0" t="0" r="r" b="b"/>
                <a:pathLst>
                  <a:path w="9" h="21">
                    <a:moveTo>
                      <a:pt x="9" y="0"/>
                    </a:moveTo>
                    <a:cubicBezTo>
                      <a:pt x="9" y="0"/>
                      <a:pt x="1" y="11"/>
                      <a:pt x="0" y="21"/>
                    </a:cubicBezTo>
                  </a:path>
                </a:pathLst>
              </a:custGeom>
              <a:noFill/>
              <a:ln w="15875"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73" name="组合 172"/>
            <p:cNvGrpSpPr/>
            <p:nvPr/>
          </p:nvGrpSpPr>
          <p:grpSpPr>
            <a:xfrm>
              <a:off x="1506538" y="1760538"/>
              <a:ext cx="882651" cy="1644650"/>
              <a:chOff x="1506538" y="1760538"/>
              <a:chExt cx="882651" cy="1644650"/>
            </a:xfrm>
          </p:grpSpPr>
          <p:sp>
            <p:nvSpPr>
              <p:cNvPr id="199" name="Freeform 28"/>
              <p:cNvSpPr/>
              <p:nvPr/>
            </p:nvSpPr>
            <p:spPr bwMode="auto">
              <a:xfrm>
                <a:off x="1676401" y="1760538"/>
                <a:ext cx="712788" cy="444500"/>
              </a:xfrm>
              <a:custGeom>
                <a:avLst/>
                <a:gdLst>
                  <a:gd name="T0" fmla="*/ 0 w 189"/>
                  <a:gd name="T1" fmla="*/ 21 h 118"/>
                  <a:gd name="T2" fmla="*/ 15 w 189"/>
                  <a:gd name="T3" fmla="*/ 12 h 118"/>
                  <a:gd name="T4" fmla="*/ 57 w 189"/>
                  <a:gd name="T5" fmla="*/ 0 h 118"/>
                  <a:gd name="T6" fmla="*/ 169 w 189"/>
                  <a:gd name="T7" fmla="*/ 0 h 118"/>
                  <a:gd name="T8" fmla="*/ 187 w 189"/>
                  <a:gd name="T9" fmla="*/ 17 h 118"/>
                  <a:gd name="T10" fmla="*/ 189 w 189"/>
                  <a:gd name="T11" fmla="*/ 118 h 118"/>
                </a:gdLst>
                <a:ahLst/>
                <a:cxnLst>
                  <a:cxn ang="0">
                    <a:pos x="T0" y="T1"/>
                  </a:cxn>
                  <a:cxn ang="0">
                    <a:pos x="T2" y="T3"/>
                  </a:cxn>
                  <a:cxn ang="0">
                    <a:pos x="T4" y="T5"/>
                  </a:cxn>
                  <a:cxn ang="0">
                    <a:pos x="T6" y="T7"/>
                  </a:cxn>
                  <a:cxn ang="0">
                    <a:pos x="T8" y="T9"/>
                  </a:cxn>
                  <a:cxn ang="0">
                    <a:pos x="T10" y="T11"/>
                  </a:cxn>
                </a:cxnLst>
                <a:rect l="0" t="0" r="r" b="b"/>
                <a:pathLst>
                  <a:path w="189" h="118">
                    <a:moveTo>
                      <a:pt x="0" y="21"/>
                    </a:moveTo>
                    <a:cubicBezTo>
                      <a:pt x="4" y="17"/>
                      <a:pt x="9" y="15"/>
                      <a:pt x="15" y="12"/>
                    </a:cubicBezTo>
                    <a:cubicBezTo>
                      <a:pt x="27" y="7"/>
                      <a:pt x="41" y="0"/>
                      <a:pt x="57" y="0"/>
                    </a:cubicBezTo>
                    <a:cubicBezTo>
                      <a:pt x="169" y="0"/>
                      <a:pt x="169" y="0"/>
                      <a:pt x="169" y="0"/>
                    </a:cubicBezTo>
                    <a:cubicBezTo>
                      <a:pt x="177" y="1"/>
                      <a:pt x="187" y="4"/>
                      <a:pt x="187" y="17"/>
                    </a:cubicBezTo>
                    <a:cubicBezTo>
                      <a:pt x="187" y="17"/>
                      <a:pt x="188" y="60"/>
                      <a:pt x="189" y="118"/>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0" name="Freeform 29"/>
              <p:cNvSpPr/>
              <p:nvPr/>
            </p:nvSpPr>
            <p:spPr bwMode="auto">
              <a:xfrm>
                <a:off x="1506538" y="1884363"/>
                <a:ext cx="830263" cy="1520825"/>
              </a:xfrm>
              <a:custGeom>
                <a:avLst/>
                <a:gdLst>
                  <a:gd name="T0" fmla="*/ 220 w 220"/>
                  <a:gd name="T1" fmla="*/ 387 h 403"/>
                  <a:gd name="T2" fmla="*/ 195 w 220"/>
                  <a:gd name="T3" fmla="*/ 403 h 403"/>
                  <a:gd name="T4" fmla="*/ 17 w 220"/>
                  <a:gd name="T5" fmla="*/ 402 h 403"/>
                  <a:gd name="T6" fmla="*/ 8 w 220"/>
                  <a:gd name="T7" fmla="*/ 401 h 403"/>
                  <a:gd name="T8" fmla="*/ 4 w 220"/>
                  <a:gd name="T9" fmla="*/ 391 h 403"/>
                  <a:gd name="T10" fmla="*/ 8 w 220"/>
                  <a:gd name="T11" fmla="*/ 382 h 403"/>
                  <a:gd name="T12" fmla="*/ 38 w 220"/>
                  <a:gd name="T13" fmla="*/ 0 h 403"/>
                </a:gdLst>
                <a:ahLst/>
                <a:cxnLst>
                  <a:cxn ang="0">
                    <a:pos x="T0" y="T1"/>
                  </a:cxn>
                  <a:cxn ang="0">
                    <a:pos x="T2" y="T3"/>
                  </a:cxn>
                  <a:cxn ang="0">
                    <a:pos x="T4" y="T5"/>
                  </a:cxn>
                  <a:cxn ang="0">
                    <a:pos x="T6" y="T7"/>
                  </a:cxn>
                  <a:cxn ang="0">
                    <a:pos x="T8" y="T9"/>
                  </a:cxn>
                  <a:cxn ang="0">
                    <a:pos x="T10" y="T11"/>
                  </a:cxn>
                  <a:cxn ang="0">
                    <a:pos x="T12" y="T13"/>
                  </a:cxn>
                </a:cxnLst>
                <a:rect l="0" t="0" r="r" b="b"/>
                <a:pathLst>
                  <a:path w="220" h="403">
                    <a:moveTo>
                      <a:pt x="220" y="387"/>
                    </a:moveTo>
                    <a:cubicBezTo>
                      <a:pt x="211" y="393"/>
                      <a:pt x="202" y="399"/>
                      <a:pt x="195" y="403"/>
                    </a:cubicBezTo>
                    <a:cubicBezTo>
                      <a:pt x="195" y="403"/>
                      <a:pt x="70" y="402"/>
                      <a:pt x="17" y="402"/>
                    </a:cubicBezTo>
                    <a:cubicBezTo>
                      <a:pt x="8" y="401"/>
                      <a:pt x="8" y="401"/>
                      <a:pt x="8" y="401"/>
                    </a:cubicBezTo>
                    <a:cubicBezTo>
                      <a:pt x="0" y="400"/>
                      <a:pt x="4" y="391"/>
                      <a:pt x="4" y="391"/>
                    </a:cubicBezTo>
                    <a:cubicBezTo>
                      <a:pt x="8" y="382"/>
                      <a:pt x="8" y="382"/>
                      <a:pt x="8" y="382"/>
                    </a:cubicBezTo>
                    <a:cubicBezTo>
                      <a:pt x="8" y="382"/>
                      <a:pt x="42" y="274"/>
                      <a:pt x="38"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1" name="Freeform 30"/>
              <p:cNvSpPr/>
              <p:nvPr/>
            </p:nvSpPr>
            <p:spPr bwMode="auto">
              <a:xfrm>
                <a:off x="1720851" y="1801813"/>
                <a:ext cx="600075" cy="82550"/>
              </a:xfrm>
              <a:custGeom>
                <a:avLst/>
                <a:gdLst>
                  <a:gd name="T0" fmla="*/ 0 w 159"/>
                  <a:gd name="T1" fmla="*/ 19 h 22"/>
                  <a:gd name="T2" fmla="*/ 121 w 159"/>
                  <a:gd name="T3" fmla="*/ 19 h 22"/>
                  <a:gd name="T4" fmla="*/ 159 w 159"/>
                  <a:gd name="T5" fmla="*/ 0 h 22"/>
                </a:gdLst>
                <a:ahLst/>
                <a:cxnLst>
                  <a:cxn ang="0">
                    <a:pos x="T0" y="T1"/>
                  </a:cxn>
                  <a:cxn ang="0">
                    <a:pos x="T2" y="T3"/>
                  </a:cxn>
                  <a:cxn ang="0">
                    <a:pos x="T4" y="T5"/>
                  </a:cxn>
                </a:cxnLst>
                <a:rect l="0" t="0" r="r" b="b"/>
                <a:pathLst>
                  <a:path w="159" h="22">
                    <a:moveTo>
                      <a:pt x="0" y="19"/>
                    </a:moveTo>
                    <a:cubicBezTo>
                      <a:pt x="0" y="19"/>
                      <a:pt x="80" y="22"/>
                      <a:pt x="121" y="19"/>
                    </a:cubicBezTo>
                    <a:cubicBezTo>
                      <a:pt x="121" y="19"/>
                      <a:pt x="148" y="8"/>
                      <a:pt x="159"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2" name="Freeform 31"/>
              <p:cNvSpPr/>
              <p:nvPr/>
            </p:nvSpPr>
            <p:spPr bwMode="auto">
              <a:xfrm>
                <a:off x="2189163" y="2495550"/>
                <a:ext cx="38100" cy="836613"/>
              </a:xfrm>
              <a:custGeom>
                <a:avLst/>
                <a:gdLst>
                  <a:gd name="T0" fmla="*/ 0 w 10"/>
                  <a:gd name="T1" fmla="*/ 0 h 222"/>
                  <a:gd name="T2" fmla="*/ 10 w 10"/>
                  <a:gd name="T3" fmla="*/ 222 h 222"/>
                </a:gdLst>
                <a:ahLst/>
                <a:cxnLst>
                  <a:cxn ang="0">
                    <a:pos x="T0" y="T1"/>
                  </a:cxn>
                  <a:cxn ang="0">
                    <a:pos x="T2" y="T3"/>
                  </a:cxn>
                </a:cxnLst>
                <a:rect l="0" t="0" r="r" b="b"/>
                <a:pathLst>
                  <a:path w="10" h="222">
                    <a:moveTo>
                      <a:pt x="0" y="0"/>
                    </a:moveTo>
                    <a:cubicBezTo>
                      <a:pt x="1" y="73"/>
                      <a:pt x="4" y="158"/>
                      <a:pt x="10" y="222"/>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3" name="Freeform 32"/>
              <p:cNvSpPr/>
              <p:nvPr/>
            </p:nvSpPr>
            <p:spPr bwMode="auto">
              <a:xfrm>
                <a:off x="2181226" y="1925638"/>
                <a:ext cx="4763" cy="490538"/>
              </a:xfrm>
              <a:custGeom>
                <a:avLst/>
                <a:gdLst>
                  <a:gd name="T0" fmla="*/ 0 w 1"/>
                  <a:gd name="T1" fmla="*/ 0 h 130"/>
                  <a:gd name="T2" fmla="*/ 1 w 1"/>
                  <a:gd name="T3" fmla="*/ 130 h 130"/>
                </a:gdLst>
                <a:ahLst/>
                <a:cxnLst>
                  <a:cxn ang="0">
                    <a:pos x="T0" y="T1"/>
                  </a:cxn>
                  <a:cxn ang="0">
                    <a:pos x="T2" y="T3"/>
                  </a:cxn>
                </a:cxnLst>
                <a:rect l="0" t="0" r="r" b="b"/>
                <a:pathLst>
                  <a:path w="1" h="130">
                    <a:moveTo>
                      <a:pt x="0" y="0"/>
                    </a:moveTo>
                    <a:cubicBezTo>
                      <a:pt x="0" y="0"/>
                      <a:pt x="0" y="56"/>
                      <a:pt x="1" y="13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Freeform 33"/>
              <p:cNvSpPr/>
              <p:nvPr/>
            </p:nvSpPr>
            <p:spPr bwMode="auto">
              <a:xfrm>
                <a:off x="1763713" y="2020888"/>
                <a:ext cx="307975" cy="11113"/>
              </a:xfrm>
              <a:custGeom>
                <a:avLst/>
                <a:gdLst>
                  <a:gd name="T0" fmla="*/ 0 w 82"/>
                  <a:gd name="T1" fmla="*/ 0 h 3"/>
                  <a:gd name="T2" fmla="*/ 82 w 82"/>
                  <a:gd name="T3" fmla="*/ 2 h 3"/>
                </a:gdLst>
                <a:ahLst/>
                <a:cxnLst>
                  <a:cxn ang="0">
                    <a:pos x="T0" y="T1"/>
                  </a:cxn>
                  <a:cxn ang="0">
                    <a:pos x="T2" y="T3"/>
                  </a:cxn>
                </a:cxnLst>
                <a:rect l="0" t="0" r="r" b="b"/>
                <a:pathLst>
                  <a:path w="82" h="3">
                    <a:moveTo>
                      <a:pt x="0" y="0"/>
                    </a:moveTo>
                    <a:cubicBezTo>
                      <a:pt x="0" y="0"/>
                      <a:pt x="56" y="3"/>
                      <a:pt x="82" y="2"/>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5" name="Freeform 34"/>
              <p:cNvSpPr/>
              <p:nvPr/>
            </p:nvSpPr>
            <p:spPr bwMode="auto">
              <a:xfrm>
                <a:off x="1758951" y="2122488"/>
                <a:ext cx="317500" cy="6350"/>
              </a:xfrm>
              <a:custGeom>
                <a:avLst/>
                <a:gdLst>
                  <a:gd name="T0" fmla="*/ 0 w 84"/>
                  <a:gd name="T1" fmla="*/ 0 h 2"/>
                  <a:gd name="T2" fmla="*/ 47 w 84"/>
                  <a:gd name="T3" fmla="*/ 2 h 2"/>
                  <a:gd name="T4" fmla="*/ 84 w 84"/>
                  <a:gd name="T5" fmla="*/ 2 h 2"/>
                </a:gdLst>
                <a:ahLst/>
                <a:cxnLst>
                  <a:cxn ang="0">
                    <a:pos x="T0" y="T1"/>
                  </a:cxn>
                  <a:cxn ang="0">
                    <a:pos x="T2" y="T3"/>
                  </a:cxn>
                  <a:cxn ang="0">
                    <a:pos x="T4" y="T5"/>
                  </a:cxn>
                </a:cxnLst>
                <a:rect l="0" t="0" r="r" b="b"/>
                <a:pathLst>
                  <a:path w="84" h="2">
                    <a:moveTo>
                      <a:pt x="0" y="0"/>
                    </a:moveTo>
                    <a:cubicBezTo>
                      <a:pt x="0" y="0"/>
                      <a:pt x="23" y="2"/>
                      <a:pt x="47" y="2"/>
                    </a:cubicBezTo>
                    <a:cubicBezTo>
                      <a:pt x="47" y="2"/>
                      <a:pt x="72" y="1"/>
                      <a:pt x="84" y="2"/>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6" name="Freeform 35"/>
              <p:cNvSpPr/>
              <p:nvPr/>
            </p:nvSpPr>
            <p:spPr bwMode="auto">
              <a:xfrm>
                <a:off x="1766888" y="2227263"/>
                <a:ext cx="309563" cy="7938"/>
              </a:xfrm>
              <a:custGeom>
                <a:avLst/>
                <a:gdLst>
                  <a:gd name="T0" fmla="*/ 0 w 82"/>
                  <a:gd name="T1" fmla="*/ 0 h 2"/>
                  <a:gd name="T2" fmla="*/ 82 w 82"/>
                  <a:gd name="T3" fmla="*/ 1 h 2"/>
                </a:gdLst>
                <a:ahLst/>
                <a:cxnLst>
                  <a:cxn ang="0">
                    <a:pos x="T0" y="T1"/>
                  </a:cxn>
                  <a:cxn ang="0">
                    <a:pos x="T2" y="T3"/>
                  </a:cxn>
                </a:cxnLst>
                <a:rect l="0" t="0" r="r" b="b"/>
                <a:pathLst>
                  <a:path w="82" h="2">
                    <a:moveTo>
                      <a:pt x="0" y="0"/>
                    </a:moveTo>
                    <a:cubicBezTo>
                      <a:pt x="15" y="0"/>
                      <a:pt x="59" y="2"/>
                      <a:pt x="82" y="1"/>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7" name="Freeform 36"/>
              <p:cNvSpPr/>
              <p:nvPr/>
            </p:nvSpPr>
            <p:spPr bwMode="auto">
              <a:xfrm>
                <a:off x="1763713" y="2325688"/>
                <a:ext cx="323850" cy="15875"/>
              </a:xfrm>
              <a:custGeom>
                <a:avLst/>
                <a:gdLst>
                  <a:gd name="T0" fmla="*/ 0 w 86"/>
                  <a:gd name="T1" fmla="*/ 0 h 4"/>
                  <a:gd name="T2" fmla="*/ 80 w 86"/>
                  <a:gd name="T3" fmla="*/ 1 h 4"/>
                  <a:gd name="T4" fmla="*/ 86 w 86"/>
                  <a:gd name="T5" fmla="*/ 1 h 4"/>
                </a:gdLst>
                <a:ahLst/>
                <a:cxnLst>
                  <a:cxn ang="0">
                    <a:pos x="T0" y="T1"/>
                  </a:cxn>
                  <a:cxn ang="0">
                    <a:pos x="T2" y="T3"/>
                  </a:cxn>
                  <a:cxn ang="0">
                    <a:pos x="T4" y="T5"/>
                  </a:cxn>
                </a:cxnLst>
                <a:rect l="0" t="0" r="r" b="b"/>
                <a:pathLst>
                  <a:path w="86" h="4">
                    <a:moveTo>
                      <a:pt x="0" y="0"/>
                    </a:moveTo>
                    <a:cubicBezTo>
                      <a:pt x="0" y="0"/>
                      <a:pt x="41" y="4"/>
                      <a:pt x="80" y="1"/>
                    </a:cubicBezTo>
                    <a:cubicBezTo>
                      <a:pt x="86" y="1"/>
                      <a:pt x="86" y="1"/>
                      <a:pt x="86" y="1"/>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Freeform 37"/>
              <p:cNvSpPr/>
              <p:nvPr/>
            </p:nvSpPr>
            <p:spPr bwMode="auto">
              <a:xfrm>
                <a:off x="1755776" y="2424113"/>
                <a:ext cx="339725" cy="19050"/>
              </a:xfrm>
              <a:custGeom>
                <a:avLst/>
                <a:gdLst>
                  <a:gd name="T0" fmla="*/ 0 w 90"/>
                  <a:gd name="T1" fmla="*/ 0 h 5"/>
                  <a:gd name="T2" fmla="*/ 90 w 90"/>
                  <a:gd name="T3" fmla="*/ 0 h 5"/>
                </a:gdLst>
                <a:ahLst/>
                <a:cxnLst>
                  <a:cxn ang="0">
                    <a:pos x="T0" y="T1"/>
                  </a:cxn>
                  <a:cxn ang="0">
                    <a:pos x="T2" y="T3"/>
                  </a:cxn>
                </a:cxnLst>
                <a:rect l="0" t="0" r="r" b="b"/>
                <a:pathLst>
                  <a:path w="90" h="5">
                    <a:moveTo>
                      <a:pt x="0" y="0"/>
                    </a:moveTo>
                    <a:cubicBezTo>
                      <a:pt x="0" y="0"/>
                      <a:pt x="30" y="5"/>
                      <a:pt x="90"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9" name="Freeform 38"/>
              <p:cNvSpPr/>
              <p:nvPr/>
            </p:nvSpPr>
            <p:spPr bwMode="auto">
              <a:xfrm>
                <a:off x="1751013" y="2517775"/>
                <a:ext cx="333375" cy="7938"/>
              </a:xfrm>
              <a:custGeom>
                <a:avLst/>
                <a:gdLst>
                  <a:gd name="T0" fmla="*/ 0 w 88"/>
                  <a:gd name="T1" fmla="*/ 1 h 2"/>
                  <a:gd name="T2" fmla="*/ 88 w 88"/>
                  <a:gd name="T3" fmla="*/ 0 h 2"/>
                </a:gdLst>
                <a:ahLst/>
                <a:cxnLst>
                  <a:cxn ang="0">
                    <a:pos x="T0" y="T1"/>
                  </a:cxn>
                  <a:cxn ang="0">
                    <a:pos x="T2" y="T3"/>
                  </a:cxn>
                </a:cxnLst>
                <a:rect l="0" t="0" r="r" b="b"/>
                <a:pathLst>
                  <a:path w="88" h="2">
                    <a:moveTo>
                      <a:pt x="0" y="1"/>
                    </a:moveTo>
                    <a:cubicBezTo>
                      <a:pt x="0" y="1"/>
                      <a:pt x="59" y="2"/>
                      <a:pt x="88"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0" name="Freeform 39"/>
              <p:cNvSpPr/>
              <p:nvPr/>
            </p:nvSpPr>
            <p:spPr bwMode="auto">
              <a:xfrm>
                <a:off x="1739901" y="2608263"/>
                <a:ext cx="339725" cy="4763"/>
              </a:xfrm>
              <a:custGeom>
                <a:avLst/>
                <a:gdLst>
                  <a:gd name="T0" fmla="*/ 90 w 90"/>
                  <a:gd name="T1" fmla="*/ 0 h 1"/>
                  <a:gd name="T2" fmla="*/ 6 w 90"/>
                  <a:gd name="T3" fmla="*/ 0 h 1"/>
                  <a:gd name="T4" fmla="*/ 0 w 90"/>
                  <a:gd name="T5" fmla="*/ 0 h 1"/>
                </a:gdLst>
                <a:ahLst/>
                <a:cxnLst>
                  <a:cxn ang="0">
                    <a:pos x="T0" y="T1"/>
                  </a:cxn>
                  <a:cxn ang="0">
                    <a:pos x="T2" y="T3"/>
                  </a:cxn>
                  <a:cxn ang="0">
                    <a:pos x="T4" y="T5"/>
                  </a:cxn>
                </a:cxnLst>
                <a:rect l="0" t="0" r="r" b="b"/>
                <a:pathLst>
                  <a:path w="90" h="1">
                    <a:moveTo>
                      <a:pt x="90" y="0"/>
                    </a:moveTo>
                    <a:cubicBezTo>
                      <a:pt x="65" y="1"/>
                      <a:pt x="6" y="0"/>
                      <a:pt x="6" y="0"/>
                    </a:cubicBezTo>
                    <a:cubicBezTo>
                      <a:pt x="0" y="0"/>
                      <a:pt x="0" y="0"/>
                      <a:pt x="0"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1" name="Freeform 40"/>
              <p:cNvSpPr/>
              <p:nvPr/>
            </p:nvSpPr>
            <p:spPr bwMode="auto">
              <a:xfrm>
                <a:off x="1736726" y="2703513"/>
                <a:ext cx="342900" cy="6350"/>
              </a:xfrm>
              <a:custGeom>
                <a:avLst/>
                <a:gdLst>
                  <a:gd name="T0" fmla="*/ 0 w 91"/>
                  <a:gd name="T1" fmla="*/ 1 h 2"/>
                  <a:gd name="T2" fmla="*/ 91 w 91"/>
                  <a:gd name="T3" fmla="*/ 0 h 2"/>
                </a:gdLst>
                <a:ahLst/>
                <a:cxnLst>
                  <a:cxn ang="0">
                    <a:pos x="T0" y="T1"/>
                  </a:cxn>
                  <a:cxn ang="0">
                    <a:pos x="T2" y="T3"/>
                  </a:cxn>
                </a:cxnLst>
                <a:rect l="0" t="0" r="r" b="b"/>
                <a:pathLst>
                  <a:path w="91" h="2">
                    <a:moveTo>
                      <a:pt x="0" y="1"/>
                    </a:moveTo>
                    <a:cubicBezTo>
                      <a:pt x="0" y="1"/>
                      <a:pt x="65" y="2"/>
                      <a:pt x="91"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2" name="Freeform 41"/>
              <p:cNvSpPr/>
              <p:nvPr/>
            </p:nvSpPr>
            <p:spPr bwMode="auto">
              <a:xfrm>
                <a:off x="1728788" y="2805113"/>
                <a:ext cx="355600" cy="3175"/>
              </a:xfrm>
              <a:custGeom>
                <a:avLst/>
                <a:gdLst>
                  <a:gd name="T0" fmla="*/ 0 w 94"/>
                  <a:gd name="T1" fmla="*/ 1 h 1"/>
                  <a:gd name="T2" fmla="*/ 94 w 94"/>
                  <a:gd name="T3" fmla="*/ 0 h 1"/>
                </a:gdLst>
                <a:ahLst/>
                <a:cxnLst>
                  <a:cxn ang="0">
                    <a:pos x="T0" y="T1"/>
                  </a:cxn>
                  <a:cxn ang="0">
                    <a:pos x="T2" y="T3"/>
                  </a:cxn>
                </a:cxnLst>
                <a:rect l="0" t="0" r="r" b="b"/>
                <a:pathLst>
                  <a:path w="94" h="1">
                    <a:moveTo>
                      <a:pt x="0" y="1"/>
                    </a:moveTo>
                    <a:cubicBezTo>
                      <a:pt x="0" y="1"/>
                      <a:pt x="74" y="0"/>
                      <a:pt x="94"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3" name="Freeform 42"/>
              <p:cNvSpPr/>
              <p:nvPr/>
            </p:nvSpPr>
            <p:spPr bwMode="auto">
              <a:xfrm>
                <a:off x="1717676" y="2909888"/>
                <a:ext cx="373063" cy="7938"/>
              </a:xfrm>
              <a:custGeom>
                <a:avLst/>
                <a:gdLst>
                  <a:gd name="T0" fmla="*/ 0 w 99"/>
                  <a:gd name="T1" fmla="*/ 2 h 2"/>
                  <a:gd name="T2" fmla="*/ 99 w 99"/>
                  <a:gd name="T3" fmla="*/ 0 h 2"/>
                </a:gdLst>
                <a:ahLst/>
                <a:cxnLst>
                  <a:cxn ang="0">
                    <a:pos x="T0" y="T1"/>
                  </a:cxn>
                  <a:cxn ang="0">
                    <a:pos x="T2" y="T3"/>
                  </a:cxn>
                </a:cxnLst>
                <a:rect l="0" t="0" r="r" b="b"/>
                <a:pathLst>
                  <a:path w="99" h="2">
                    <a:moveTo>
                      <a:pt x="0" y="2"/>
                    </a:moveTo>
                    <a:cubicBezTo>
                      <a:pt x="0" y="2"/>
                      <a:pt x="84" y="2"/>
                      <a:pt x="99"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4" name="Freeform 43"/>
              <p:cNvSpPr/>
              <p:nvPr/>
            </p:nvSpPr>
            <p:spPr bwMode="auto">
              <a:xfrm>
                <a:off x="1706563" y="3016250"/>
                <a:ext cx="395288" cy="11113"/>
              </a:xfrm>
              <a:custGeom>
                <a:avLst/>
                <a:gdLst>
                  <a:gd name="T0" fmla="*/ 0 w 105"/>
                  <a:gd name="T1" fmla="*/ 0 h 3"/>
                  <a:gd name="T2" fmla="*/ 105 w 105"/>
                  <a:gd name="T3" fmla="*/ 0 h 3"/>
                </a:gdLst>
                <a:ahLst/>
                <a:cxnLst>
                  <a:cxn ang="0">
                    <a:pos x="T0" y="T1"/>
                  </a:cxn>
                  <a:cxn ang="0">
                    <a:pos x="T2" y="T3"/>
                  </a:cxn>
                </a:cxnLst>
                <a:rect l="0" t="0" r="r" b="b"/>
                <a:pathLst>
                  <a:path w="105" h="3">
                    <a:moveTo>
                      <a:pt x="0" y="0"/>
                    </a:moveTo>
                    <a:cubicBezTo>
                      <a:pt x="0" y="0"/>
                      <a:pt x="63" y="3"/>
                      <a:pt x="105"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5" name="Freeform 44"/>
              <p:cNvSpPr/>
              <p:nvPr/>
            </p:nvSpPr>
            <p:spPr bwMode="auto">
              <a:xfrm>
                <a:off x="1695451" y="3117850"/>
                <a:ext cx="414338" cy="11113"/>
              </a:xfrm>
              <a:custGeom>
                <a:avLst/>
                <a:gdLst>
                  <a:gd name="T0" fmla="*/ 0 w 110"/>
                  <a:gd name="T1" fmla="*/ 0 h 3"/>
                  <a:gd name="T2" fmla="*/ 110 w 110"/>
                  <a:gd name="T3" fmla="*/ 1 h 3"/>
                </a:gdLst>
                <a:ahLst/>
                <a:cxnLst>
                  <a:cxn ang="0">
                    <a:pos x="T0" y="T1"/>
                  </a:cxn>
                  <a:cxn ang="0">
                    <a:pos x="T2" y="T3"/>
                  </a:cxn>
                </a:cxnLst>
                <a:rect l="0" t="0" r="r" b="b"/>
                <a:pathLst>
                  <a:path w="110" h="3">
                    <a:moveTo>
                      <a:pt x="0" y="0"/>
                    </a:moveTo>
                    <a:cubicBezTo>
                      <a:pt x="0" y="0"/>
                      <a:pt x="43" y="3"/>
                      <a:pt x="110" y="1"/>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6" name="Freeform 45"/>
              <p:cNvSpPr/>
              <p:nvPr/>
            </p:nvSpPr>
            <p:spPr bwMode="auto">
              <a:xfrm>
                <a:off x="1679576" y="3235325"/>
                <a:ext cx="434975" cy="17463"/>
              </a:xfrm>
              <a:custGeom>
                <a:avLst/>
                <a:gdLst>
                  <a:gd name="T0" fmla="*/ 0 w 115"/>
                  <a:gd name="T1" fmla="*/ 0 h 5"/>
                  <a:gd name="T2" fmla="*/ 115 w 115"/>
                  <a:gd name="T3" fmla="*/ 0 h 5"/>
                </a:gdLst>
                <a:ahLst/>
                <a:cxnLst>
                  <a:cxn ang="0">
                    <a:pos x="T0" y="T1"/>
                  </a:cxn>
                  <a:cxn ang="0">
                    <a:pos x="T2" y="T3"/>
                  </a:cxn>
                </a:cxnLst>
                <a:rect l="0" t="0" r="r" b="b"/>
                <a:pathLst>
                  <a:path w="115" h="5">
                    <a:moveTo>
                      <a:pt x="0" y="0"/>
                    </a:moveTo>
                    <a:cubicBezTo>
                      <a:pt x="0" y="0"/>
                      <a:pt x="77" y="5"/>
                      <a:pt x="115" y="0"/>
                    </a:cubicBezTo>
                  </a:path>
                </a:pathLst>
              </a:custGeom>
              <a:noFill/>
              <a:ln w="15875"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74" name="组合 173"/>
            <p:cNvGrpSpPr/>
            <p:nvPr/>
          </p:nvGrpSpPr>
          <p:grpSpPr>
            <a:xfrm>
              <a:off x="2325688" y="1522413"/>
              <a:ext cx="701675" cy="1912938"/>
              <a:chOff x="2325688" y="1522413"/>
              <a:chExt cx="701675" cy="1912938"/>
            </a:xfrm>
          </p:grpSpPr>
          <p:sp>
            <p:nvSpPr>
              <p:cNvPr id="175" name="Freeform 46"/>
              <p:cNvSpPr/>
              <p:nvPr/>
            </p:nvSpPr>
            <p:spPr bwMode="auto">
              <a:xfrm>
                <a:off x="2325688" y="2528888"/>
                <a:ext cx="701675" cy="906463"/>
              </a:xfrm>
              <a:custGeom>
                <a:avLst/>
                <a:gdLst>
                  <a:gd name="T0" fmla="*/ 9 w 186"/>
                  <a:gd name="T1" fmla="*/ 107 h 240"/>
                  <a:gd name="T2" fmla="*/ 0 w 186"/>
                  <a:gd name="T3" fmla="*/ 214 h 240"/>
                  <a:gd name="T4" fmla="*/ 44 w 186"/>
                  <a:gd name="T5" fmla="*/ 240 h 240"/>
                  <a:gd name="T6" fmla="*/ 174 w 186"/>
                  <a:gd name="T7" fmla="*/ 237 h 240"/>
                  <a:gd name="T8" fmla="*/ 181 w 186"/>
                  <a:gd name="T9" fmla="*/ 237 h 240"/>
                  <a:gd name="T10" fmla="*/ 183 w 186"/>
                  <a:gd name="T11" fmla="*/ 229 h 240"/>
                  <a:gd name="T12" fmla="*/ 180 w 186"/>
                  <a:gd name="T13" fmla="*/ 222 h 240"/>
                  <a:gd name="T14" fmla="*/ 153 w 186"/>
                  <a:gd name="T15" fmla="*/ 6 h 240"/>
                  <a:gd name="T16" fmla="*/ 153 w 186"/>
                  <a:gd name="T1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240">
                    <a:moveTo>
                      <a:pt x="9" y="107"/>
                    </a:moveTo>
                    <a:cubicBezTo>
                      <a:pt x="7" y="149"/>
                      <a:pt x="5" y="189"/>
                      <a:pt x="0" y="214"/>
                    </a:cubicBezTo>
                    <a:cubicBezTo>
                      <a:pt x="0" y="214"/>
                      <a:pt x="30" y="233"/>
                      <a:pt x="44" y="240"/>
                    </a:cubicBezTo>
                    <a:cubicBezTo>
                      <a:pt x="44" y="240"/>
                      <a:pt x="135" y="238"/>
                      <a:pt x="174" y="237"/>
                    </a:cubicBezTo>
                    <a:cubicBezTo>
                      <a:pt x="181" y="237"/>
                      <a:pt x="181" y="237"/>
                      <a:pt x="181" y="237"/>
                    </a:cubicBezTo>
                    <a:cubicBezTo>
                      <a:pt x="186" y="235"/>
                      <a:pt x="183" y="229"/>
                      <a:pt x="183" y="229"/>
                    </a:cubicBezTo>
                    <a:cubicBezTo>
                      <a:pt x="180" y="222"/>
                      <a:pt x="180" y="222"/>
                      <a:pt x="180" y="222"/>
                    </a:cubicBezTo>
                    <a:cubicBezTo>
                      <a:pt x="180" y="222"/>
                      <a:pt x="159" y="161"/>
                      <a:pt x="153" y="6"/>
                    </a:cubicBezTo>
                    <a:cubicBezTo>
                      <a:pt x="153" y="0"/>
                      <a:pt x="153" y="0"/>
                      <a:pt x="153" y="0"/>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6" name="Freeform 47"/>
              <p:cNvSpPr/>
              <p:nvPr/>
            </p:nvSpPr>
            <p:spPr bwMode="auto">
              <a:xfrm>
                <a:off x="2362201" y="2235200"/>
                <a:ext cx="95250" cy="569913"/>
              </a:xfrm>
              <a:custGeom>
                <a:avLst/>
                <a:gdLst>
                  <a:gd name="T0" fmla="*/ 25 w 25"/>
                  <a:gd name="T1" fmla="*/ 0 h 151"/>
                  <a:gd name="T2" fmla="*/ 17 w 25"/>
                  <a:gd name="T3" fmla="*/ 1 h 151"/>
                  <a:gd name="T4" fmla="*/ 13 w 25"/>
                  <a:gd name="T5" fmla="*/ 1 h 151"/>
                  <a:gd name="T6" fmla="*/ 0 w 25"/>
                  <a:gd name="T7" fmla="*/ 13 h 151"/>
                  <a:gd name="T8" fmla="*/ 0 w 25"/>
                  <a:gd name="T9" fmla="*/ 151 h 151"/>
                </a:gdLst>
                <a:ahLst/>
                <a:cxnLst>
                  <a:cxn ang="0">
                    <a:pos x="T0" y="T1"/>
                  </a:cxn>
                  <a:cxn ang="0">
                    <a:pos x="T2" y="T3"/>
                  </a:cxn>
                  <a:cxn ang="0">
                    <a:pos x="T4" y="T5"/>
                  </a:cxn>
                  <a:cxn ang="0">
                    <a:pos x="T6" y="T7"/>
                  </a:cxn>
                  <a:cxn ang="0">
                    <a:pos x="T8" y="T9"/>
                  </a:cxn>
                </a:cxnLst>
                <a:rect l="0" t="0" r="r" b="b"/>
                <a:pathLst>
                  <a:path w="25" h="151">
                    <a:moveTo>
                      <a:pt x="25" y="0"/>
                    </a:moveTo>
                    <a:cubicBezTo>
                      <a:pt x="17" y="1"/>
                      <a:pt x="17" y="1"/>
                      <a:pt x="17" y="1"/>
                    </a:cubicBezTo>
                    <a:cubicBezTo>
                      <a:pt x="13" y="1"/>
                      <a:pt x="13" y="1"/>
                      <a:pt x="13" y="1"/>
                    </a:cubicBezTo>
                    <a:cubicBezTo>
                      <a:pt x="7" y="2"/>
                      <a:pt x="0" y="4"/>
                      <a:pt x="0" y="13"/>
                    </a:cubicBezTo>
                    <a:cubicBezTo>
                      <a:pt x="0" y="13"/>
                      <a:pt x="1" y="80"/>
                      <a:pt x="0" y="151"/>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7" name="Freeform 48"/>
              <p:cNvSpPr/>
              <p:nvPr/>
            </p:nvSpPr>
            <p:spPr bwMode="auto">
              <a:xfrm>
                <a:off x="2849563" y="2268538"/>
                <a:ext cx="52388" cy="200025"/>
              </a:xfrm>
              <a:custGeom>
                <a:avLst/>
                <a:gdLst>
                  <a:gd name="T0" fmla="*/ 0 w 14"/>
                  <a:gd name="T1" fmla="*/ 0 h 53"/>
                  <a:gd name="T2" fmla="*/ 13 w 14"/>
                  <a:gd name="T3" fmla="*/ 13 h 53"/>
                  <a:gd name="T4" fmla="*/ 14 w 14"/>
                  <a:gd name="T5" fmla="*/ 53 h 53"/>
                </a:gdLst>
                <a:ahLst/>
                <a:cxnLst>
                  <a:cxn ang="0">
                    <a:pos x="T0" y="T1"/>
                  </a:cxn>
                  <a:cxn ang="0">
                    <a:pos x="T2" y="T3"/>
                  </a:cxn>
                  <a:cxn ang="0">
                    <a:pos x="T4" y="T5"/>
                  </a:cxn>
                </a:cxnLst>
                <a:rect l="0" t="0" r="r" b="b"/>
                <a:pathLst>
                  <a:path w="14" h="53">
                    <a:moveTo>
                      <a:pt x="0" y="0"/>
                    </a:moveTo>
                    <a:cubicBezTo>
                      <a:pt x="7" y="3"/>
                      <a:pt x="13" y="7"/>
                      <a:pt x="13" y="13"/>
                    </a:cubicBezTo>
                    <a:cubicBezTo>
                      <a:pt x="13" y="27"/>
                      <a:pt x="13" y="40"/>
                      <a:pt x="14" y="53"/>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8" name="Freeform 49"/>
              <p:cNvSpPr/>
              <p:nvPr/>
            </p:nvSpPr>
            <p:spPr bwMode="auto">
              <a:xfrm>
                <a:off x="2408238" y="2268538"/>
                <a:ext cx="82550" cy="42863"/>
              </a:xfrm>
              <a:custGeom>
                <a:avLst/>
                <a:gdLst>
                  <a:gd name="T0" fmla="*/ 22 w 22"/>
                  <a:gd name="T1" fmla="*/ 11 h 11"/>
                  <a:gd name="T2" fmla="*/ 0 w 22"/>
                  <a:gd name="T3" fmla="*/ 0 h 11"/>
                </a:gdLst>
                <a:ahLst/>
                <a:cxnLst>
                  <a:cxn ang="0">
                    <a:pos x="T0" y="T1"/>
                  </a:cxn>
                  <a:cxn ang="0">
                    <a:pos x="T2" y="T3"/>
                  </a:cxn>
                </a:cxnLst>
                <a:rect l="0" t="0" r="r" b="b"/>
                <a:pathLst>
                  <a:path w="22" h="11">
                    <a:moveTo>
                      <a:pt x="22" y="11"/>
                    </a:moveTo>
                    <a:cubicBezTo>
                      <a:pt x="16" y="8"/>
                      <a:pt x="5" y="3"/>
                      <a:pt x="0" y="0"/>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9" name="Freeform 50"/>
              <p:cNvSpPr/>
              <p:nvPr/>
            </p:nvSpPr>
            <p:spPr bwMode="auto">
              <a:xfrm>
                <a:off x="2547938" y="2311400"/>
                <a:ext cx="296863" cy="11113"/>
              </a:xfrm>
              <a:custGeom>
                <a:avLst/>
                <a:gdLst>
                  <a:gd name="T0" fmla="*/ 79 w 79"/>
                  <a:gd name="T1" fmla="*/ 0 h 3"/>
                  <a:gd name="T2" fmla="*/ 0 w 79"/>
                  <a:gd name="T3" fmla="*/ 2 h 3"/>
                </a:gdLst>
                <a:ahLst/>
                <a:cxnLst>
                  <a:cxn ang="0">
                    <a:pos x="T0" y="T1"/>
                  </a:cxn>
                  <a:cxn ang="0">
                    <a:pos x="T2" y="T3"/>
                  </a:cxn>
                </a:cxnLst>
                <a:rect l="0" t="0" r="r" b="b"/>
                <a:pathLst>
                  <a:path w="79" h="3">
                    <a:moveTo>
                      <a:pt x="79" y="0"/>
                    </a:moveTo>
                    <a:cubicBezTo>
                      <a:pt x="79" y="0"/>
                      <a:pt x="31" y="3"/>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0" name="Freeform 51"/>
              <p:cNvSpPr/>
              <p:nvPr/>
            </p:nvSpPr>
            <p:spPr bwMode="auto">
              <a:xfrm>
                <a:off x="2501901" y="2355850"/>
                <a:ext cx="23813" cy="1030288"/>
              </a:xfrm>
              <a:custGeom>
                <a:avLst/>
                <a:gdLst>
                  <a:gd name="T0" fmla="*/ 3 w 6"/>
                  <a:gd name="T1" fmla="*/ 0 h 273"/>
                  <a:gd name="T2" fmla="*/ 0 w 6"/>
                  <a:gd name="T3" fmla="*/ 273 h 273"/>
                </a:gdLst>
                <a:ahLst/>
                <a:cxnLst>
                  <a:cxn ang="0">
                    <a:pos x="T0" y="T1"/>
                  </a:cxn>
                  <a:cxn ang="0">
                    <a:pos x="T2" y="T3"/>
                  </a:cxn>
                </a:cxnLst>
                <a:rect l="0" t="0" r="r" b="b"/>
                <a:pathLst>
                  <a:path w="6" h="273">
                    <a:moveTo>
                      <a:pt x="3" y="0"/>
                    </a:moveTo>
                    <a:cubicBezTo>
                      <a:pt x="3" y="0"/>
                      <a:pt x="6" y="173"/>
                      <a:pt x="0" y="273"/>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1" name="Freeform 52"/>
              <p:cNvSpPr/>
              <p:nvPr/>
            </p:nvSpPr>
            <p:spPr bwMode="auto">
              <a:xfrm>
                <a:off x="2592388" y="2419350"/>
                <a:ext cx="227013" cy="12700"/>
              </a:xfrm>
              <a:custGeom>
                <a:avLst/>
                <a:gdLst>
                  <a:gd name="T0" fmla="*/ 60 w 60"/>
                  <a:gd name="T1" fmla="*/ 0 h 3"/>
                  <a:gd name="T2" fmla="*/ 0 w 60"/>
                  <a:gd name="T3" fmla="*/ 2 h 3"/>
                </a:gdLst>
                <a:ahLst/>
                <a:cxnLst>
                  <a:cxn ang="0">
                    <a:pos x="T0" y="T1"/>
                  </a:cxn>
                  <a:cxn ang="0">
                    <a:pos x="T2" y="T3"/>
                  </a:cxn>
                </a:cxnLst>
                <a:rect l="0" t="0" r="r" b="b"/>
                <a:pathLst>
                  <a:path w="60" h="3">
                    <a:moveTo>
                      <a:pt x="60" y="0"/>
                    </a:moveTo>
                    <a:cubicBezTo>
                      <a:pt x="60" y="0"/>
                      <a:pt x="19" y="3"/>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2" name="Freeform 53"/>
              <p:cNvSpPr/>
              <p:nvPr/>
            </p:nvSpPr>
            <p:spPr bwMode="auto">
              <a:xfrm>
                <a:off x="2592388" y="2492375"/>
                <a:ext cx="230188" cy="14288"/>
              </a:xfrm>
              <a:custGeom>
                <a:avLst/>
                <a:gdLst>
                  <a:gd name="T0" fmla="*/ 61 w 61"/>
                  <a:gd name="T1" fmla="*/ 0 h 4"/>
                  <a:gd name="T2" fmla="*/ 26 w 61"/>
                  <a:gd name="T3" fmla="*/ 2 h 4"/>
                  <a:gd name="T4" fmla="*/ 0 w 61"/>
                  <a:gd name="T5" fmla="*/ 4 h 4"/>
                </a:gdLst>
                <a:ahLst/>
                <a:cxnLst>
                  <a:cxn ang="0">
                    <a:pos x="T0" y="T1"/>
                  </a:cxn>
                  <a:cxn ang="0">
                    <a:pos x="T2" y="T3"/>
                  </a:cxn>
                  <a:cxn ang="0">
                    <a:pos x="T4" y="T5"/>
                  </a:cxn>
                </a:cxnLst>
                <a:rect l="0" t="0" r="r" b="b"/>
                <a:pathLst>
                  <a:path w="61" h="4">
                    <a:moveTo>
                      <a:pt x="61" y="0"/>
                    </a:moveTo>
                    <a:cubicBezTo>
                      <a:pt x="61" y="0"/>
                      <a:pt x="44" y="2"/>
                      <a:pt x="26" y="2"/>
                    </a:cubicBezTo>
                    <a:cubicBezTo>
                      <a:pt x="26" y="2"/>
                      <a:pt x="8" y="3"/>
                      <a:pt x="0" y="4"/>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3" name="Freeform 54"/>
              <p:cNvSpPr/>
              <p:nvPr/>
            </p:nvSpPr>
            <p:spPr bwMode="auto">
              <a:xfrm>
                <a:off x="2592388" y="2570163"/>
                <a:ext cx="227013" cy="12700"/>
              </a:xfrm>
              <a:custGeom>
                <a:avLst/>
                <a:gdLst>
                  <a:gd name="T0" fmla="*/ 60 w 60"/>
                  <a:gd name="T1" fmla="*/ 0 h 3"/>
                  <a:gd name="T2" fmla="*/ 0 w 60"/>
                  <a:gd name="T3" fmla="*/ 2 h 3"/>
                </a:gdLst>
                <a:ahLst/>
                <a:cxnLst>
                  <a:cxn ang="0">
                    <a:pos x="T0" y="T1"/>
                  </a:cxn>
                  <a:cxn ang="0">
                    <a:pos x="T2" y="T3"/>
                  </a:cxn>
                </a:cxnLst>
                <a:rect l="0" t="0" r="r" b="b"/>
                <a:pathLst>
                  <a:path w="60" h="3">
                    <a:moveTo>
                      <a:pt x="60" y="0"/>
                    </a:moveTo>
                    <a:cubicBezTo>
                      <a:pt x="49" y="0"/>
                      <a:pt x="17" y="3"/>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4" name="Freeform 55"/>
              <p:cNvSpPr/>
              <p:nvPr/>
            </p:nvSpPr>
            <p:spPr bwMode="auto">
              <a:xfrm>
                <a:off x="2586038" y="2643188"/>
                <a:ext cx="236538" cy="14288"/>
              </a:xfrm>
              <a:custGeom>
                <a:avLst/>
                <a:gdLst>
                  <a:gd name="T0" fmla="*/ 63 w 63"/>
                  <a:gd name="T1" fmla="*/ 0 h 4"/>
                  <a:gd name="T2" fmla="*/ 5 w 63"/>
                  <a:gd name="T3" fmla="*/ 2 h 4"/>
                  <a:gd name="T4" fmla="*/ 0 w 63"/>
                  <a:gd name="T5" fmla="*/ 2 h 4"/>
                </a:gdLst>
                <a:ahLst/>
                <a:cxnLst>
                  <a:cxn ang="0">
                    <a:pos x="T0" y="T1"/>
                  </a:cxn>
                  <a:cxn ang="0">
                    <a:pos x="T2" y="T3"/>
                  </a:cxn>
                  <a:cxn ang="0">
                    <a:pos x="T4" y="T5"/>
                  </a:cxn>
                </a:cxnLst>
                <a:rect l="0" t="0" r="r" b="b"/>
                <a:pathLst>
                  <a:path w="63" h="4">
                    <a:moveTo>
                      <a:pt x="63" y="0"/>
                    </a:moveTo>
                    <a:cubicBezTo>
                      <a:pt x="63" y="0"/>
                      <a:pt x="34" y="4"/>
                      <a:pt x="5" y="2"/>
                    </a:cubicBezTo>
                    <a:cubicBezTo>
                      <a:pt x="0" y="2"/>
                      <a:pt x="0" y="2"/>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Freeform 56"/>
              <p:cNvSpPr/>
              <p:nvPr/>
            </p:nvSpPr>
            <p:spPr bwMode="auto">
              <a:xfrm>
                <a:off x="2581276" y="2714625"/>
                <a:ext cx="249238" cy="14288"/>
              </a:xfrm>
              <a:custGeom>
                <a:avLst/>
                <a:gdLst>
                  <a:gd name="T0" fmla="*/ 66 w 66"/>
                  <a:gd name="T1" fmla="*/ 0 h 4"/>
                  <a:gd name="T2" fmla="*/ 0 w 66"/>
                  <a:gd name="T3" fmla="*/ 2 h 4"/>
                </a:gdLst>
                <a:ahLst/>
                <a:cxnLst>
                  <a:cxn ang="0">
                    <a:pos x="T0" y="T1"/>
                  </a:cxn>
                  <a:cxn ang="0">
                    <a:pos x="T2" y="T3"/>
                  </a:cxn>
                </a:cxnLst>
                <a:rect l="0" t="0" r="r" b="b"/>
                <a:pathLst>
                  <a:path w="66" h="4">
                    <a:moveTo>
                      <a:pt x="66" y="0"/>
                    </a:moveTo>
                    <a:cubicBezTo>
                      <a:pt x="66" y="0"/>
                      <a:pt x="44" y="4"/>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6" name="Freeform 57"/>
              <p:cNvSpPr/>
              <p:nvPr/>
            </p:nvSpPr>
            <p:spPr bwMode="auto">
              <a:xfrm>
                <a:off x="2592388" y="2786063"/>
                <a:ext cx="241300" cy="7938"/>
              </a:xfrm>
              <a:custGeom>
                <a:avLst/>
                <a:gdLst>
                  <a:gd name="T0" fmla="*/ 64 w 64"/>
                  <a:gd name="T1" fmla="*/ 0 h 2"/>
                  <a:gd name="T2" fmla="*/ 0 w 64"/>
                  <a:gd name="T3" fmla="*/ 1 h 2"/>
                </a:gdLst>
                <a:ahLst/>
                <a:cxnLst>
                  <a:cxn ang="0">
                    <a:pos x="T0" y="T1"/>
                  </a:cxn>
                  <a:cxn ang="0">
                    <a:pos x="T2" y="T3"/>
                  </a:cxn>
                </a:cxnLst>
                <a:rect l="0" t="0" r="r" b="b"/>
                <a:pathLst>
                  <a:path w="64" h="2">
                    <a:moveTo>
                      <a:pt x="64" y="0"/>
                    </a:moveTo>
                    <a:cubicBezTo>
                      <a:pt x="64" y="0"/>
                      <a:pt x="21" y="2"/>
                      <a:pt x="0" y="1"/>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7" name="Freeform 58"/>
              <p:cNvSpPr/>
              <p:nvPr/>
            </p:nvSpPr>
            <p:spPr bwMode="auto">
              <a:xfrm>
                <a:off x="2597151" y="2846388"/>
                <a:ext cx="247650" cy="7938"/>
              </a:xfrm>
              <a:custGeom>
                <a:avLst/>
                <a:gdLst>
                  <a:gd name="T0" fmla="*/ 0 w 66"/>
                  <a:gd name="T1" fmla="*/ 2 h 2"/>
                  <a:gd name="T2" fmla="*/ 61 w 66"/>
                  <a:gd name="T3" fmla="*/ 1 h 2"/>
                  <a:gd name="T4" fmla="*/ 66 w 66"/>
                  <a:gd name="T5" fmla="*/ 0 h 2"/>
                </a:gdLst>
                <a:ahLst/>
                <a:cxnLst>
                  <a:cxn ang="0">
                    <a:pos x="T0" y="T1"/>
                  </a:cxn>
                  <a:cxn ang="0">
                    <a:pos x="T2" y="T3"/>
                  </a:cxn>
                  <a:cxn ang="0">
                    <a:pos x="T4" y="T5"/>
                  </a:cxn>
                </a:cxnLst>
                <a:rect l="0" t="0" r="r" b="b"/>
                <a:pathLst>
                  <a:path w="66" h="2">
                    <a:moveTo>
                      <a:pt x="0" y="2"/>
                    </a:moveTo>
                    <a:cubicBezTo>
                      <a:pt x="18" y="2"/>
                      <a:pt x="61" y="1"/>
                      <a:pt x="61" y="1"/>
                    </a:cubicBezTo>
                    <a:cubicBezTo>
                      <a:pt x="66" y="0"/>
                      <a:pt x="66" y="0"/>
                      <a:pt x="66" y="0"/>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8" name="Freeform 59"/>
              <p:cNvSpPr/>
              <p:nvPr/>
            </p:nvSpPr>
            <p:spPr bwMode="auto">
              <a:xfrm>
                <a:off x="2597151" y="2921000"/>
                <a:ext cx="252413" cy="4763"/>
              </a:xfrm>
              <a:custGeom>
                <a:avLst/>
                <a:gdLst>
                  <a:gd name="T0" fmla="*/ 67 w 67"/>
                  <a:gd name="T1" fmla="*/ 0 h 1"/>
                  <a:gd name="T2" fmla="*/ 0 w 67"/>
                  <a:gd name="T3" fmla="*/ 0 h 1"/>
                </a:gdLst>
                <a:ahLst/>
                <a:cxnLst>
                  <a:cxn ang="0">
                    <a:pos x="T0" y="T1"/>
                  </a:cxn>
                  <a:cxn ang="0">
                    <a:pos x="T2" y="T3"/>
                  </a:cxn>
                </a:cxnLst>
                <a:rect l="0" t="0" r="r" b="b"/>
                <a:pathLst>
                  <a:path w="67" h="1">
                    <a:moveTo>
                      <a:pt x="67" y="0"/>
                    </a:moveTo>
                    <a:cubicBezTo>
                      <a:pt x="67" y="0"/>
                      <a:pt x="19" y="1"/>
                      <a:pt x="0" y="0"/>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9" name="Freeform 60"/>
              <p:cNvSpPr/>
              <p:nvPr/>
            </p:nvSpPr>
            <p:spPr bwMode="auto">
              <a:xfrm>
                <a:off x="2597151" y="2994025"/>
                <a:ext cx="260350" cy="3175"/>
              </a:xfrm>
              <a:custGeom>
                <a:avLst/>
                <a:gdLst>
                  <a:gd name="T0" fmla="*/ 69 w 69"/>
                  <a:gd name="T1" fmla="*/ 0 h 1"/>
                  <a:gd name="T2" fmla="*/ 0 w 69"/>
                  <a:gd name="T3" fmla="*/ 1 h 1"/>
                </a:gdLst>
                <a:ahLst/>
                <a:cxnLst>
                  <a:cxn ang="0">
                    <a:pos x="T0" y="T1"/>
                  </a:cxn>
                  <a:cxn ang="0">
                    <a:pos x="T2" y="T3"/>
                  </a:cxn>
                </a:cxnLst>
                <a:rect l="0" t="0" r="r" b="b"/>
                <a:pathLst>
                  <a:path w="69" h="1">
                    <a:moveTo>
                      <a:pt x="69" y="0"/>
                    </a:moveTo>
                    <a:cubicBezTo>
                      <a:pt x="69" y="0"/>
                      <a:pt x="15" y="1"/>
                      <a:pt x="0" y="1"/>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0" name="Freeform 61"/>
              <p:cNvSpPr/>
              <p:nvPr/>
            </p:nvSpPr>
            <p:spPr bwMode="auto">
              <a:xfrm>
                <a:off x="2592388" y="3071813"/>
                <a:ext cx="271463" cy="7938"/>
              </a:xfrm>
              <a:custGeom>
                <a:avLst/>
                <a:gdLst>
                  <a:gd name="T0" fmla="*/ 72 w 72"/>
                  <a:gd name="T1" fmla="*/ 0 h 2"/>
                  <a:gd name="T2" fmla="*/ 0 w 72"/>
                  <a:gd name="T3" fmla="*/ 1 h 2"/>
                </a:gdLst>
                <a:ahLst/>
                <a:cxnLst>
                  <a:cxn ang="0">
                    <a:pos x="T0" y="T1"/>
                  </a:cxn>
                  <a:cxn ang="0">
                    <a:pos x="T2" y="T3"/>
                  </a:cxn>
                </a:cxnLst>
                <a:rect l="0" t="0" r="r" b="b"/>
                <a:pathLst>
                  <a:path w="72" h="2">
                    <a:moveTo>
                      <a:pt x="72" y="0"/>
                    </a:moveTo>
                    <a:cubicBezTo>
                      <a:pt x="72" y="0"/>
                      <a:pt x="11" y="2"/>
                      <a:pt x="0" y="1"/>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1" name="Freeform 62"/>
              <p:cNvSpPr/>
              <p:nvPr/>
            </p:nvSpPr>
            <p:spPr bwMode="auto">
              <a:xfrm>
                <a:off x="2586038" y="3144838"/>
                <a:ext cx="288925" cy="14288"/>
              </a:xfrm>
              <a:custGeom>
                <a:avLst/>
                <a:gdLst>
                  <a:gd name="T0" fmla="*/ 77 w 77"/>
                  <a:gd name="T1" fmla="*/ 0 h 4"/>
                  <a:gd name="T2" fmla="*/ 0 w 77"/>
                  <a:gd name="T3" fmla="*/ 2 h 4"/>
                </a:gdLst>
                <a:ahLst/>
                <a:cxnLst>
                  <a:cxn ang="0">
                    <a:pos x="T0" y="T1"/>
                  </a:cxn>
                  <a:cxn ang="0">
                    <a:pos x="T2" y="T3"/>
                  </a:cxn>
                </a:cxnLst>
                <a:rect l="0" t="0" r="r" b="b"/>
                <a:pathLst>
                  <a:path w="77" h="4">
                    <a:moveTo>
                      <a:pt x="77" y="0"/>
                    </a:moveTo>
                    <a:cubicBezTo>
                      <a:pt x="77" y="0"/>
                      <a:pt x="31" y="4"/>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2" name="Freeform 63"/>
              <p:cNvSpPr/>
              <p:nvPr/>
            </p:nvSpPr>
            <p:spPr bwMode="auto">
              <a:xfrm>
                <a:off x="2581276" y="3219450"/>
                <a:ext cx="301625" cy="11113"/>
              </a:xfrm>
              <a:custGeom>
                <a:avLst/>
                <a:gdLst>
                  <a:gd name="T0" fmla="*/ 80 w 80"/>
                  <a:gd name="T1" fmla="*/ 0 h 3"/>
                  <a:gd name="T2" fmla="*/ 0 w 80"/>
                  <a:gd name="T3" fmla="*/ 2 h 3"/>
                </a:gdLst>
                <a:ahLst/>
                <a:cxnLst>
                  <a:cxn ang="0">
                    <a:pos x="T0" y="T1"/>
                  </a:cxn>
                  <a:cxn ang="0">
                    <a:pos x="T2" y="T3"/>
                  </a:cxn>
                </a:cxnLst>
                <a:rect l="0" t="0" r="r" b="b"/>
                <a:pathLst>
                  <a:path w="80" h="3">
                    <a:moveTo>
                      <a:pt x="80" y="0"/>
                    </a:moveTo>
                    <a:cubicBezTo>
                      <a:pt x="80" y="0"/>
                      <a:pt x="49" y="3"/>
                      <a:pt x="0" y="2"/>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3" name="Freeform 64"/>
              <p:cNvSpPr/>
              <p:nvPr/>
            </p:nvSpPr>
            <p:spPr bwMode="auto">
              <a:xfrm>
                <a:off x="2581276" y="3306763"/>
                <a:ext cx="317500" cy="14288"/>
              </a:xfrm>
              <a:custGeom>
                <a:avLst/>
                <a:gdLst>
                  <a:gd name="T0" fmla="*/ 84 w 84"/>
                  <a:gd name="T1" fmla="*/ 0 h 4"/>
                  <a:gd name="T2" fmla="*/ 0 w 84"/>
                  <a:gd name="T3" fmla="*/ 1 h 4"/>
                </a:gdLst>
                <a:ahLst/>
                <a:cxnLst>
                  <a:cxn ang="0">
                    <a:pos x="T0" y="T1"/>
                  </a:cxn>
                  <a:cxn ang="0">
                    <a:pos x="T2" y="T3"/>
                  </a:cxn>
                </a:cxnLst>
                <a:rect l="0" t="0" r="r" b="b"/>
                <a:pathLst>
                  <a:path w="84" h="4">
                    <a:moveTo>
                      <a:pt x="84" y="0"/>
                    </a:moveTo>
                    <a:cubicBezTo>
                      <a:pt x="84" y="0"/>
                      <a:pt x="28" y="4"/>
                      <a:pt x="0" y="1"/>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4" name="Freeform 65"/>
              <p:cNvSpPr/>
              <p:nvPr/>
            </p:nvSpPr>
            <p:spPr bwMode="auto">
              <a:xfrm>
                <a:off x="2446338" y="2106613"/>
                <a:ext cx="376238" cy="155575"/>
              </a:xfrm>
              <a:custGeom>
                <a:avLst/>
                <a:gdLst>
                  <a:gd name="T0" fmla="*/ 8 w 100"/>
                  <a:gd name="T1" fmla="*/ 38 h 41"/>
                  <a:gd name="T2" fmla="*/ 10 w 100"/>
                  <a:gd name="T3" fmla="*/ 39 h 41"/>
                  <a:gd name="T4" fmla="*/ 30 w 100"/>
                  <a:gd name="T5" fmla="*/ 41 h 41"/>
                  <a:gd name="T6" fmla="*/ 82 w 100"/>
                  <a:gd name="T7" fmla="*/ 41 h 41"/>
                  <a:gd name="T8" fmla="*/ 98 w 100"/>
                  <a:gd name="T9" fmla="*/ 36 h 41"/>
                  <a:gd name="T10" fmla="*/ 99 w 100"/>
                  <a:gd name="T11" fmla="*/ 21 h 41"/>
                  <a:gd name="T12" fmla="*/ 95 w 100"/>
                  <a:gd name="T13" fmla="*/ 7 h 41"/>
                  <a:gd name="T14" fmla="*/ 78 w 100"/>
                  <a:gd name="T15" fmla="*/ 0 h 41"/>
                  <a:gd name="T16" fmla="*/ 13 w 100"/>
                  <a:gd name="T17" fmla="*/ 0 h 41"/>
                  <a:gd name="T18" fmla="*/ 2 w 100"/>
                  <a:gd name="T19" fmla="*/ 12 h 41"/>
                  <a:gd name="T20" fmla="*/ 2 w 100"/>
                  <a:gd name="T21" fmla="*/ 29 h 41"/>
                  <a:gd name="T22" fmla="*/ 8 w 100"/>
                  <a:gd name="T23"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1">
                    <a:moveTo>
                      <a:pt x="8" y="38"/>
                    </a:moveTo>
                    <a:cubicBezTo>
                      <a:pt x="9" y="39"/>
                      <a:pt x="10" y="39"/>
                      <a:pt x="10" y="39"/>
                    </a:cubicBezTo>
                    <a:cubicBezTo>
                      <a:pt x="18" y="41"/>
                      <a:pt x="30" y="41"/>
                      <a:pt x="30" y="41"/>
                    </a:cubicBezTo>
                    <a:cubicBezTo>
                      <a:pt x="82" y="41"/>
                      <a:pt x="82" y="41"/>
                      <a:pt x="82" y="41"/>
                    </a:cubicBezTo>
                    <a:cubicBezTo>
                      <a:pt x="99" y="41"/>
                      <a:pt x="98" y="36"/>
                      <a:pt x="98" y="36"/>
                    </a:cubicBezTo>
                    <a:cubicBezTo>
                      <a:pt x="99" y="21"/>
                      <a:pt x="99" y="21"/>
                      <a:pt x="99" y="21"/>
                    </a:cubicBezTo>
                    <a:cubicBezTo>
                      <a:pt x="100" y="9"/>
                      <a:pt x="95" y="7"/>
                      <a:pt x="95" y="7"/>
                    </a:cubicBezTo>
                    <a:cubicBezTo>
                      <a:pt x="87" y="1"/>
                      <a:pt x="78" y="0"/>
                      <a:pt x="78" y="0"/>
                    </a:cubicBezTo>
                    <a:cubicBezTo>
                      <a:pt x="13" y="0"/>
                      <a:pt x="13" y="0"/>
                      <a:pt x="13" y="0"/>
                    </a:cubicBezTo>
                    <a:cubicBezTo>
                      <a:pt x="0" y="1"/>
                      <a:pt x="2" y="12"/>
                      <a:pt x="2" y="12"/>
                    </a:cubicBezTo>
                    <a:cubicBezTo>
                      <a:pt x="2" y="29"/>
                      <a:pt x="2" y="29"/>
                      <a:pt x="2" y="29"/>
                    </a:cubicBezTo>
                    <a:cubicBezTo>
                      <a:pt x="2" y="29"/>
                      <a:pt x="5" y="37"/>
                      <a:pt x="8" y="38"/>
                    </a:cubicBezTo>
                    <a:close/>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5" name="Line 66"/>
              <p:cNvSpPr>
                <a:spLocks noChangeShapeType="1"/>
              </p:cNvSpPr>
              <p:nvPr/>
            </p:nvSpPr>
            <p:spPr bwMode="auto">
              <a:xfrm flipV="1">
                <a:off x="2570163" y="2152650"/>
                <a:ext cx="207963" cy="3175"/>
              </a:xfrm>
              <a:prstGeom prst="line">
                <a:avLst/>
              </a:prstGeom>
              <a:noFill/>
              <a:ln w="15875" cap="rnd">
                <a:solidFill>
                  <a:schemeClr val="tx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6" name="Line 67"/>
              <p:cNvSpPr>
                <a:spLocks noChangeShapeType="1"/>
              </p:cNvSpPr>
              <p:nvPr/>
            </p:nvSpPr>
            <p:spPr bwMode="auto">
              <a:xfrm>
                <a:off x="2525713" y="2185988"/>
                <a:ext cx="0" cy="46038"/>
              </a:xfrm>
              <a:prstGeom prst="line">
                <a:avLst/>
              </a:prstGeom>
              <a:noFill/>
              <a:ln w="15875" cap="rnd">
                <a:solidFill>
                  <a:schemeClr val="tx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7" name="Freeform 68"/>
              <p:cNvSpPr/>
              <p:nvPr/>
            </p:nvSpPr>
            <p:spPr bwMode="auto">
              <a:xfrm>
                <a:off x="2581276" y="1747838"/>
                <a:ext cx="125413" cy="377825"/>
              </a:xfrm>
              <a:custGeom>
                <a:avLst/>
                <a:gdLst>
                  <a:gd name="T0" fmla="*/ 0 w 33"/>
                  <a:gd name="T1" fmla="*/ 100 h 100"/>
                  <a:gd name="T2" fmla="*/ 12 w 33"/>
                  <a:gd name="T3" fmla="*/ 0 h 100"/>
                  <a:gd name="T4" fmla="*/ 18 w 33"/>
                  <a:gd name="T5" fmla="*/ 0 h 100"/>
                  <a:gd name="T6" fmla="*/ 33 w 33"/>
                  <a:gd name="T7" fmla="*/ 100 h 100"/>
                </a:gdLst>
                <a:ahLst/>
                <a:cxnLst>
                  <a:cxn ang="0">
                    <a:pos x="T0" y="T1"/>
                  </a:cxn>
                  <a:cxn ang="0">
                    <a:pos x="T2" y="T3"/>
                  </a:cxn>
                  <a:cxn ang="0">
                    <a:pos x="T4" y="T5"/>
                  </a:cxn>
                  <a:cxn ang="0">
                    <a:pos x="T6" y="T7"/>
                  </a:cxn>
                </a:cxnLst>
                <a:rect l="0" t="0" r="r" b="b"/>
                <a:pathLst>
                  <a:path w="33" h="100">
                    <a:moveTo>
                      <a:pt x="0" y="100"/>
                    </a:moveTo>
                    <a:cubicBezTo>
                      <a:pt x="3" y="92"/>
                      <a:pt x="10" y="69"/>
                      <a:pt x="12" y="0"/>
                    </a:cubicBezTo>
                    <a:cubicBezTo>
                      <a:pt x="18" y="0"/>
                      <a:pt x="18" y="0"/>
                      <a:pt x="18" y="0"/>
                    </a:cubicBezTo>
                    <a:cubicBezTo>
                      <a:pt x="18" y="0"/>
                      <a:pt x="15" y="70"/>
                      <a:pt x="33" y="100"/>
                    </a:cubicBezTo>
                  </a:path>
                </a:pathLst>
              </a:custGeom>
              <a:noFill/>
              <a:ln w="1587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Line 69"/>
              <p:cNvSpPr>
                <a:spLocks noChangeShapeType="1"/>
              </p:cNvSpPr>
              <p:nvPr/>
            </p:nvSpPr>
            <p:spPr bwMode="auto">
              <a:xfrm flipV="1">
                <a:off x="2638426" y="1522413"/>
                <a:ext cx="0" cy="222250"/>
              </a:xfrm>
              <a:prstGeom prst="line">
                <a:avLst/>
              </a:prstGeom>
              <a:noFill/>
              <a:ln w="15875" cap="rnd">
                <a:solidFill>
                  <a:schemeClr val="tx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
        <p:nvSpPr>
          <p:cNvPr id="223" name="TextBox 7"/>
          <p:cNvSpPr>
            <a:spLocks noChangeArrowheads="1"/>
          </p:cNvSpPr>
          <p:nvPr/>
        </p:nvSpPr>
        <p:spPr bwMode="auto">
          <a:xfrm>
            <a:off x="1130468" y="2974020"/>
            <a:ext cx="75790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2800" b="1" dirty="0">
                <a:blipFill dpi="0" rotWithShape="1">
                  <a:blip r:embed="rId7"/>
                  <a:srcRect/>
                  <a:tile tx="0" ty="0" sx="100000" sy="100000" flip="none" algn="tl"/>
                </a:blipFill>
                <a:latin typeface="微软雅黑" panose="020B0503020204020204" pitchFamily="34" charset="-122"/>
                <a:ea typeface="微软雅黑" panose="020B0503020204020204" pitchFamily="34" charset="-122"/>
                <a:sym typeface="微软雅黑" panose="020B0503020204020204" pitchFamily="34" charset="-122"/>
              </a:rPr>
              <a:t>Year-end summary &amp; amp; New Year Plan</a:t>
            </a:r>
          </a:p>
        </p:txBody>
      </p:sp>
      <p:sp>
        <p:nvSpPr>
          <p:cNvPr id="67" name="Freeform 10"/>
          <p:cNvSpPr/>
          <p:nvPr/>
        </p:nvSpPr>
        <p:spPr bwMode="auto">
          <a:xfrm>
            <a:off x="5724128" y="1419622"/>
            <a:ext cx="264547" cy="1304860"/>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8" cstate="print">
              <a:extLst>
                <a:ext uri="{28A0092B-C50C-407E-A947-70E740481C1C}">
                  <a14:useLocalDpi xmlns:a14="http://schemas.microsoft.com/office/drawing/2010/main" val="0"/>
                </a:ext>
              </a:extLst>
            </a:blip>
            <a:srcRect/>
            <a:stretch>
              <a:fillRect l="-197422" r="-197422"/>
            </a:stretch>
          </a:blipFill>
          <a:ln>
            <a:noFill/>
          </a:ln>
        </p:spPr>
        <p:txBody>
          <a:bodyPr vert="horz" wrap="square" lIns="91440" tIns="45720" rIns="91440" bIns="45720" numCol="1" anchor="t" anchorCtr="0" compatLnSpc="1"/>
          <a:lstStyle/>
          <a:p>
            <a:endParaRPr lang="zh-CN" altLang="en-US">
              <a:solidFill>
                <a:schemeClr val="bg1"/>
              </a:solidFill>
            </a:endParaRPr>
          </a:p>
        </p:txBody>
      </p:sp>
      <p:pic>
        <p:nvPicPr>
          <p:cNvPr id="77" name="纯音乐 - 小米手机演示背景乐.wav">
            <a:hlinkClick r:id="" action="ppaction://media"/>
          </p:cNvPr>
          <p:cNvPicPr>
            <a:picLocks noChangeAspect="1"/>
          </p:cNvPicPr>
          <p:nvPr>
            <a:audioFile r:link="rId1"/>
            <p:extLst>
              <p:ext uri="{DAA4B4D4-6D71-4841-9C94-3DE7FCFB9230}">
                <p14:media xmlns:p14="http://schemas.microsoft.com/office/powerpoint/2010/main" r:embed="rId2">
                  <p14:trim end="2973.841797"/>
                </p14:media>
              </p:ext>
            </p:extLst>
          </p:nvPr>
        </p:nvPicPr>
        <p:blipFill>
          <a:blip r:embed="rId9"/>
          <a:stretch>
            <a:fillRect/>
          </a:stretch>
        </p:blipFill>
        <p:spPr>
          <a:xfrm>
            <a:off x="-609600" y="0"/>
            <a:ext cx="609600" cy="609600"/>
          </a:xfrm>
          <a:prstGeom prst="rect">
            <a:avLst/>
          </a:prstGeom>
        </p:spPr>
      </p:pic>
      <p:pic>
        <p:nvPicPr>
          <p:cNvPr id="2" name="图片 1">
            <a:extLst>
              <a:ext uri="{FF2B5EF4-FFF2-40B4-BE49-F238E27FC236}">
                <a16:creationId xmlns:a16="http://schemas.microsoft.com/office/drawing/2014/main" id="{AFD58B65-CA6C-41D0-A09B-DDD40163D866}"/>
              </a:ext>
            </a:extLst>
          </p:cNvPr>
          <p:cNvPicPr>
            <a:picLocks noChangeAspect="1"/>
          </p:cNvPicPr>
          <p:nvPr/>
        </p:nvPicPr>
        <p:blipFill>
          <a:blip r:embed="rId10"/>
          <a:stretch>
            <a:fillRect/>
          </a:stretch>
        </p:blipFill>
        <p:spPr>
          <a:xfrm>
            <a:off x="6213636" y="1415416"/>
            <a:ext cx="576064" cy="132088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0"/>
    </mc:Choice>
    <mc:Fallback xmlns:a16="http://schemas.microsoft.com/office/drawing/2014/main" xmlns:a14="http://schemas.microsoft.com/office/drawing/2010/main"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additive="base">
                                        <p:cTn id="13" dur="500" fill="hold"/>
                                        <p:tgtEl>
                                          <p:spTgt spid="78"/>
                                        </p:tgtEl>
                                        <p:attrNameLst>
                                          <p:attrName>ppt_x</p:attrName>
                                        </p:attrNameLst>
                                      </p:cBhvr>
                                      <p:tavLst>
                                        <p:tav tm="0">
                                          <p:val>
                                            <p:strVal val="#ppt_x"/>
                                          </p:val>
                                        </p:tav>
                                        <p:tav tm="100000">
                                          <p:val>
                                            <p:strVal val="#ppt_x"/>
                                          </p:val>
                                        </p:tav>
                                      </p:tavLst>
                                    </p:anim>
                                    <p:anim calcmode="lin" valueType="num">
                                      <p:cBhvr additive="base">
                                        <p:cTn id="14" dur="500" fill="hold"/>
                                        <p:tgtEl>
                                          <p:spTgt spid="7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0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500" fill="hold"/>
                                        <p:tgtEl>
                                          <p:spTgt spid="79"/>
                                        </p:tgtEl>
                                        <p:attrNameLst>
                                          <p:attrName>ppt_x</p:attrName>
                                        </p:attrNameLst>
                                      </p:cBhvr>
                                      <p:tavLst>
                                        <p:tav tm="0">
                                          <p:val>
                                            <p:strVal val="#ppt_x"/>
                                          </p:val>
                                        </p:tav>
                                        <p:tav tm="100000">
                                          <p:val>
                                            <p:strVal val="#ppt_x"/>
                                          </p:val>
                                        </p:tav>
                                      </p:tavLst>
                                    </p:anim>
                                    <p:anim calcmode="lin" valueType="num">
                                      <p:cBhvr additive="base">
                                        <p:cTn id="18" dur="500" fill="hold"/>
                                        <p:tgtEl>
                                          <p:spTgt spid="79"/>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ppt_x"/>
                                          </p:val>
                                        </p:tav>
                                        <p:tav tm="100000">
                                          <p:val>
                                            <p:strVal val="#ppt_x"/>
                                          </p:val>
                                        </p:tav>
                                      </p:tavLst>
                                    </p:anim>
                                    <p:anim calcmode="lin" valueType="num">
                                      <p:cBhvr additive="base">
                                        <p:cTn id="22" dur="500" fill="hold"/>
                                        <p:tgtEl>
                                          <p:spTgt spid="67"/>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 presetClass="entr" presetSubtype="12" fill="hold" grpId="0" nodeType="afterEffect">
                                  <p:stCondLst>
                                    <p:cond delay="0"/>
                                  </p:stCondLst>
                                  <p:iterate type="lt">
                                    <p:tmPct val="10000"/>
                                  </p:iterate>
                                  <p:childTnLst>
                                    <p:set>
                                      <p:cBhvr>
                                        <p:cTn id="25" dur="1" fill="hold">
                                          <p:stCondLst>
                                            <p:cond delay="0"/>
                                          </p:stCondLst>
                                        </p:cTn>
                                        <p:tgtEl>
                                          <p:spTgt spid="223"/>
                                        </p:tgtEl>
                                        <p:attrNameLst>
                                          <p:attrName>style.visibility</p:attrName>
                                        </p:attrNameLst>
                                      </p:cBhvr>
                                      <p:to>
                                        <p:strVal val="visible"/>
                                      </p:to>
                                    </p:set>
                                    <p:anim calcmode="lin" valueType="num">
                                      <p:cBhvr additive="base">
                                        <p:cTn id="26" dur="500" fill="hold"/>
                                        <p:tgtEl>
                                          <p:spTgt spid="223"/>
                                        </p:tgtEl>
                                        <p:attrNameLst>
                                          <p:attrName>ppt_x</p:attrName>
                                        </p:attrNameLst>
                                      </p:cBhvr>
                                      <p:tavLst>
                                        <p:tav tm="0">
                                          <p:val>
                                            <p:strVal val="0-#ppt_w/2"/>
                                          </p:val>
                                        </p:tav>
                                        <p:tav tm="100000">
                                          <p:val>
                                            <p:strVal val="#ppt_x"/>
                                          </p:val>
                                        </p:tav>
                                      </p:tavLst>
                                    </p:anim>
                                    <p:anim calcmode="lin" valueType="num">
                                      <p:cBhvr additive="base">
                                        <p:cTn id="27" dur="500" fill="hold"/>
                                        <p:tgtEl>
                                          <p:spTgt spid="223"/>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7" presetClass="emph" presetSubtype="0" fill="remove" grpId="1" nodeType="afterEffect">
                                  <p:stCondLst>
                                    <p:cond delay="0"/>
                                  </p:stCondLst>
                                  <p:iterate type="lt">
                                    <p:tmPct val="10000"/>
                                  </p:iterate>
                                  <p:childTnLst>
                                    <p:animClr clrSpc="rgb" dir="cw">
                                      <p:cBhvr override="childStyle">
                                        <p:cTn id="30" dur="250" autoRev="1" fill="remove"/>
                                        <p:tgtEl>
                                          <p:spTgt spid="223"/>
                                        </p:tgtEl>
                                        <p:attrNameLst>
                                          <p:attrName>style.color</p:attrName>
                                        </p:attrNameLst>
                                      </p:cBhvr>
                                      <p:to>
                                        <a:schemeClr val="bg1"/>
                                      </p:to>
                                    </p:animClr>
                                    <p:animClr clrSpc="rgb" dir="cw">
                                      <p:cBhvr>
                                        <p:cTn id="31" dur="250" autoRev="1" fill="remove"/>
                                        <p:tgtEl>
                                          <p:spTgt spid="223"/>
                                        </p:tgtEl>
                                        <p:attrNameLst>
                                          <p:attrName>fillcolor</p:attrName>
                                        </p:attrNameLst>
                                      </p:cBhvr>
                                      <p:to>
                                        <a:schemeClr val="bg1"/>
                                      </p:to>
                                    </p:animClr>
                                    <p:set>
                                      <p:cBhvr>
                                        <p:cTn id="32" dur="250" autoRev="1" fill="remove"/>
                                        <p:tgtEl>
                                          <p:spTgt spid="223"/>
                                        </p:tgtEl>
                                        <p:attrNameLst>
                                          <p:attrName>fill.type</p:attrName>
                                        </p:attrNameLst>
                                      </p:cBhvr>
                                      <p:to>
                                        <p:strVal val="solid"/>
                                      </p:to>
                                    </p:set>
                                    <p:set>
                                      <p:cBhvr>
                                        <p:cTn id="33" dur="250" autoRev="1" fill="remove"/>
                                        <p:tgtEl>
                                          <p:spTgt spid="223"/>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1"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77"/>
                </p:tgtEl>
              </p:cMediaNode>
            </p:audio>
          </p:childTnLst>
        </p:cTn>
      </p:par>
    </p:tnLst>
    <p:bldLst>
      <p:bldP spid="78" grpId="0" animBg="1"/>
      <p:bldP spid="79" grpId="0" animBg="1"/>
      <p:bldP spid="223" grpId="0"/>
      <p:bldP spid="223" grpId="1"/>
      <p:bldP spid="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z="1800" dirty="0"/>
              <a:t>Work Compliance Status</a:t>
            </a:r>
          </a:p>
        </p:txBody>
      </p:sp>
      <p:sp>
        <p:nvSpPr>
          <p:cNvPr id="82" name="TextBox 5"/>
          <p:cNvSpPr txBox="1"/>
          <p:nvPr/>
        </p:nvSpPr>
        <p:spPr>
          <a:xfrm>
            <a:off x="2288099" y="778738"/>
            <a:ext cx="4567802" cy="17479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ts val="1500"/>
              </a:lnSpc>
            </a:pPr>
            <a:r>
              <a:rPr lang="zh-CN" altLang="en-US" sz="1000" dirty="0">
                <a:solidFill>
                  <a:schemeClr val="tx1"/>
                </a:solidFill>
              </a:rPr>
              <a:t>This year's major work to meet the standards of self-assessment, with a very system as the evaluation criteria.</a:t>
            </a:r>
            <a:endParaRPr lang="en-US" altLang="zh-CN" sz="1000" dirty="0">
              <a:solidFill>
                <a:schemeClr val="tx1"/>
              </a:solidFill>
            </a:endParaRPr>
          </a:p>
        </p:txBody>
      </p:sp>
      <p:sp>
        <p:nvSpPr>
          <p:cNvPr id="73" name="Freeform 5"/>
          <p:cNvSpPr/>
          <p:nvPr/>
        </p:nvSpPr>
        <p:spPr bwMode="auto">
          <a:xfrm>
            <a:off x="1126468" y="1231536"/>
            <a:ext cx="737788" cy="736879"/>
          </a:xfrm>
          <a:prstGeom prst="arc">
            <a:avLst>
              <a:gd name="adj1" fmla="val 14394700"/>
              <a:gd name="adj2" fmla="val 12307170"/>
            </a:avLst>
          </a:prstGeom>
          <a:noFill/>
          <a:ln w="6350">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74" name="Freeform 5"/>
          <p:cNvSpPr/>
          <p:nvPr/>
        </p:nvSpPr>
        <p:spPr bwMode="auto">
          <a:xfrm>
            <a:off x="1220255" y="1325720"/>
            <a:ext cx="552322" cy="55232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78" name="组合 77"/>
          <p:cNvGrpSpPr/>
          <p:nvPr/>
        </p:nvGrpSpPr>
        <p:grpSpPr>
          <a:xfrm>
            <a:off x="1135497" y="1262807"/>
            <a:ext cx="173589" cy="173375"/>
            <a:chOff x="3795446" y="1166821"/>
            <a:chExt cx="521181" cy="520539"/>
          </a:xfrm>
          <a:effectLst/>
        </p:grpSpPr>
        <p:sp>
          <p:nvSpPr>
            <p:cNvPr id="79" name="Freeform 5"/>
            <p:cNvSpPr/>
            <p:nvPr/>
          </p:nvSpPr>
          <p:spPr bwMode="auto">
            <a:xfrm>
              <a:off x="3795446" y="1166821"/>
              <a:ext cx="521181" cy="520539"/>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80"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81" name="TextBox 3"/>
          <p:cNvSpPr txBox="1"/>
          <p:nvPr/>
        </p:nvSpPr>
        <p:spPr>
          <a:xfrm>
            <a:off x="1251411" y="1330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6</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83" name="TextBox 5"/>
          <p:cNvSpPr txBox="1"/>
          <p:nvPr/>
        </p:nvSpPr>
        <p:spPr>
          <a:xfrm>
            <a:off x="1988149" y="1325720"/>
            <a:ext cx="2030322"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209" name="任意多边形 208"/>
          <p:cNvSpPr/>
          <p:nvPr/>
        </p:nvSpPr>
        <p:spPr bwMode="auto">
          <a:xfrm>
            <a:off x="1957589"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1" name="任意多边形 210"/>
          <p:cNvSpPr/>
          <p:nvPr/>
        </p:nvSpPr>
        <p:spPr bwMode="auto">
          <a:xfrm>
            <a:off x="2194458"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2" name="任意多边形 211"/>
          <p:cNvSpPr/>
          <p:nvPr/>
        </p:nvSpPr>
        <p:spPr bwMode="auto">
          <a:xfrm>
            <a:off x="2431327"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3" name="任意多边形 212"/>
          <p:cNvSpPr/>
          <p:nvPr/>
        </p:nvSpPr>
        <p:spPr bwMode="auto">
          <a:xfrm>
            <a:off x="2668196"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4" name="任意多边形 213"/>
          <p:cNvSpPr/>
          <p:nvPr/>
        </p:nvSpPr>
        <p:spPr bwMode="auto">
          <a:xfrm>
            <a:off x="2905065"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5" name="任意多边形 214"/>
          <p:cNvSpPr/>
          <p:nvPr/>
        </p:nvSpPr>
        <p:spPr bwMode="auto">
          <a:xfrm>
            <a:off x="3141933"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216" name="任意多边形 215"/>
          <p:cNvSpPr/>
          <p:nvPr/>
        </p:nvSpPr>
        <p:spPr bwMode="auto">
          <a:xfrm>
            <a:off x="3378802"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217" name="任意多边形 216"/>
          <p:cNvSpPr/>
          <p:nvPr/>
        </p:nvSpPr>
        <p:spPr bwMode="auto">
          <a:xfrm>
            <a:off x="3615671"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218" name="任意多边形 217"/>
          <p:cNvSpPr/>
          <p:nvPr/>
        </p:nvSpPr>
        <p:spPr bwMode="auto">
          <a:xfrm>
            <a:off x="3852540"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219" name="任意多边形 218"/>
          <p:cNvSpPr/>
          <p:nvPr/>
        </p:nvSpPr>
        <p:spPr bwMode="auto">
          <a:xfrm>
            <a:off x="4089406"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04" name="Freeform 5"/>
          <p:cNvSpPr/>
          <p:nvPr/>
        </p:nvSpPr>
        <p:spPr bwMode="auto">
          <a:xfrm>
            <a:off x="1126468" y="2120536"/>
            <a:ext cx="737788" cy="736879"/>
          </a:xfrm>
          <a:prstGeom prst="arc">
            <a:avLst>
              <a:gd name="adj1" fmla="val 14394700"/>
              <a:gd name="adj2" fmla="val 12307170"/>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05" name="Freeform 5"/>
          <p:cNvSpPr/>
          <p:nvPr/>
        </p:nvSpPr>
        <p:spPr bwMode="auto">
          <a:xfrm>
            <a:off x="1220255" y="2214720"/>
            <a:ext cx="552322" cy="55232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06" name="组合 905"/>
          <p:cNvGrpSpPr/>
          <p:nvPr/>
        </p:nvGrpSpPr>
        <p:grpSpPr>
          <a:xfrm>
            <a:off x="1135497" y="2151807"/>
            <a:ext cx="173589" cy="173375"/>
            <a:chOff x="3795446" y="1166821"/>
            <a:chExt cx="521181" cy="520539"/>
          </a:xfrm>
          <a:effectLst/>
        </p:grpSpPr>
        <p:sp>
          <p:nvSpPr>
            <p:cNvPr id="919" name="Freeform 5"/>
            <p:cNvSpPr/>
            <p:nvPr/>
          </p:nvSpPr>
          <p:spPr bwMode="auto">
            <a:xfrm>
              <a:off x="3795446" y="1166821"/>
              <a:ext cx="521181" cy="520539"/>
            </a:xfrm>
            <a:prstGeom prst="ellipse">
              <a:avLst/>
            </a:prstGeom>
            <a:solidFill>
              <a:schemeClr val="accent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920"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07" name="TextBox 3"/>
          <p:cNvSpPr txBox="1"/>
          <p:nvPr/>
        </p:nvSpPr>
        <p:spPr>
          <a:xfrm>
            <a:off x="1251411" y="2219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7</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08" name="TextBox 5"/>
          <p:cNvSpPr txBox="1"/>
          <p:nvPr/>
        </p:nvSpPr>
        <p:spPr>
          <a:xfrm>
            <a:off x="1988149" y="2096026"/>
            <a:ext cx="2150326"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09" name="任意多边形 908"/>
          <p:cNvSpPr/>
          <p:nvPr/>
        </p:nvSpPr>
        <p:spPr bwMode="auto">
          <a:xfrm>
            <a:off x="1957589"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0" name="任意多边形 909"/>
          <p:cNvSpPr/>
          <p:nvPr/>
        </p:nvSpPr>
        <p:spPr bwMode="auto">
          <a:xfrm>
            <a:off x="2194458"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1" name="任意多边形 910"/>
          <p:cNvSpPr/>
          <p:nvPr/>
        </p:nvSpPr>
        <p:spPr bwMode="auto">
          <a:xfrm>
            <a:off x="2431327"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2" name="任意多边形 911"/>
          <p:cNvSpPr/>
          <p:nvPr/>
        </p:nvSpPr>
        <p:spPr bwMode="auto">
          <a:xfrm>
            <a:off x="2668196"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3" name="任意多边形 912"/>
          <p:cNvSpPr/>
          <p:nvPr/>
        </p:nvSpPr>
        <p:spPr bwMode="auto">
          <a:xfrm>
            <a:off x="2905065"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4" name="任意多边形 913"/>
          <p:cNvSpPr/>
          <p:nvPr/>
        </p:nvSpPr>
        <p:spPr bwMode="auto">
          <a:xfrm>
            <a:off x="3141933"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5" name="任意多边形 914"/>
          <p:cNvSpPr/>
          <p:nvPr/>
        </p:nvSpPr>
        <p:spPr bwMode="auto">
          <a:xfrm>
            <a:off x="3378802"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2"/>
          </a:solidFill>
          <a:ln>
            <a:noFill/>
          </a:ln>
        </p:spPr>
        <p:txBody>
          <a:bodyPr vert="horz" wrap="square" lIns="91440" tIns="45720" rIns="91440" bIns="45720" numCol="1" anchor="t" anchorCtr="0" compatLnSpc="1">
            <a:noAutofit/>
          </a:bodyPr>
          <a:lstStyle/>
          <a:p>
            <a:endParaRPr lang="zh-CN" altLang="en-US"/>
          </a:p>
        </p:txBody>
      </p:sp>
      <p:sp>
        <p:nvSpPr>
          <p:cNvPr id="916" name="任意多边形 915"/>
          <p:cNvSpPr/>
          <p:nvPr/>
        </p:nvSpPr>
        <p:spPr bwMode="auto">
          <a:xfrm>
            <a:off x="3615671"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17" name="任意多边形 916"/>
          <p:cNvSpPr/>
          <p:nvPr/>
        </p:nvSpPr>
        <p:spPr bwMode="auto">
          <a:xfrm>
            <a:off x="3852540"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18" name="任意多边形 917"/>
          <p:cNvSpPr/>
          <p:nvPr/>
        </p:nvSpPr>
        <p:spPr bwMode="auto">
          <a:xfrm>
            <a:off x="4089406"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22" name="Freeform 5"/>
          <p:cNvSpPr/>
          <p:nvPr/>
        </p:nvSpPr>
        <p:spPr bwMode="auto">
          <a:xfrm>
            <a:off x="1126468" y="3009536"/>
            <a:ext cx="737788" cy="736879"/>
          </a:xfrm>
          <a:prstGeom prst="arc">
            <a:avLst>
              <a:gd name="adj1" fmla="val 14394700"/>
              <a:gd name="adj2" fmla="val 12307170"/>
            </a:avLst>
          </a:prstGeom>
          <a:noFill/>
          <a:ln w="6350">
            <a:solidFill>
              <a:schemeClr val="accent3">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23" name="Freeform 5"/>
          <p:cNvSpPr/>
          <p:nvPr/>
        </p:nvSpPr>
        <p:spPr bwMode="auto">
          <a:xfrm>
            <a:off x="1220255" y="3103720"/>
            <a:ext cx="552322" cy="55232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24" name="组合 923"/>
          <p:cNvGrpSpPr/>
          <p:nvPr/>
        </p:nvGrpSpPr>
        <p:grpSpPr>
          <a:xfrm>
            <a:off x="1135497" y="3040807"/>
            <a:ext cx="173589" cy="173375"/>
            <a:chOff x="3795446" y="1166821"/>
            <a:chExt cx="521181" cy="520539"/>
          </a:xfrm>
          <a:effectLst/>
        </p:grpSpPr>
        <p:sp>
          <p:nvSpPr>
            <p:cNvPr id="937" name="Freeform 5"/>
            <p:cNvSpPr/>
            <p:nvPr/>
          </p:nvSpPr>
          <p:spPr bwMode="auto">
            <a:xfrm>
              <a:off x="3795446" y="1166821"/>
              <a:ext cx="521181" cy="520539"/>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938"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3</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25" name="TextBox 3"/>
          <p:cNvSpPr txBox="1"/>
          <p:nvPr/>
        </p:nvSpPr>
        <p:spPr>
          <a:xfrm>
            <a:off x="1251411" y="3108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9</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26" name="TextBox 5"/>
          <p:cNvSpPr txBox="1"/>
          <p:nvPr/>
        </p:nvSpPr>
        <p:spPr>
          <a:xfrm>
            <a:off x="1988148" y="3047474"/>
            <a:ext cx="2101257"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27" name="任意多边形 926"/>
          <p:cNvSpPr/>
          <p:nvPr/>
        </p:nvSpPr>
        <p:spPr bwMode="auto">
          <a:xfrm>
            <a:off x="1957589"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28" name="任意多边形 927"/>
          <p:cNvSpPr/>
          <p:nvPr/>
        </p:nvSpPr>
        <p:spPr bwMode="auto">
          <a:xfrm>
            <a:off x="2194458"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29" name="任意多边形 928"/>
          <p:cNvSpPr/>
          <p:nvPr/>
        </p:nvSpPr>
        <p:spPr bwMode="auto">
          <a:xfrm>
            <a:off x="2431327"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0" name="任意多边形 929"/>
          <p:cNvSpPr/>
          <p:nvPr/>
        </p:nvSpPr>
        <p:spPr bwMode="auto">
          <a:xfrm>
            <a:off x="2668196"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1" name="任意多边形 930"/>
          <p:cNvSpPr/>
          <p:nvPr/>
        </p:nvSpPr>
        <p:spPr bwMode="auto">
          <a:xfrm>
            <a:off x="2905065"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2" name="任意多边形 931"/>
          <p:cNvSpPr/>
          <p:nvPr/>
        </p:nvSpPr>
        <p:spPr bwMode="auto">
          <a:xfrm>
            <a:off x="3141933"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3" name="任意多边形 932"/>
          <p:cNvSpPr/>
          <p:nvPr/>
        </p:nvSpPr>
        <p:spPr bwMode="auto">
          <a:xfrm>
            <a:off x="3378802"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4" name="任意多边形 933"/>
          <p:cNvSpPr/>
          <p:nvPr/>
        </p:nvSpPr>
        <p:spPr bwMode="auto">
          <a:xfrm>
            <a:off x="3615671"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5" name="任意多边形 934"/>
          <p:cNvSpPr/>
          <p:nvPr/>
        </p:nvSpPr>
        <p:spPr bwMode="auto">
          <a:xfrm>
            <a:off x="3852540"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936" name="任意多边形 935"/>
          <p:cNvSpPr/>
          <p:nvPr/>
        </p:nvSpPr>
        <p:spPr bwMode="auto">
          <a:xfrm>
            <a:off x="4089406"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40" name="Freeform 5"/>
          <p:cNvSpPr/>
          <p:nvPr/>
        </p:nvSpPr>
        <p:spPr bwMode="auto">
          <a:xfrm>
            <a:off x="1126468" y="3898536"/>
            <a:ext cx="737788" cy="736879"/>
          </a:xfrm>
          <a:prstGeom prst="arc">
            <a:avLst>
              <a:gd name="adj1" fmla="val 14394700"/>
              <a:gd name="adj2" fmla="val 12307170"/>
            </a:avLst>
          </a:prstGeom>
          <a:noFill/>
          <a:ln w="6350">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41" name="Freeform 5"/>
          <p:cNvSpPr/>
          <p:nvPr/>
        </p:nvSpPr>
        <p:spPr bwMode="auto">
          <a:xfrm>
            <a:off x="1220255" y="3992720"/>
            <a:ext cx="552322" cy="552322"/>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42" name="组合 941"/>
          <p:cNvGrpSpPr/>
          <p:nvPr/>
        </p:nvGrpSpPr>
        <p:grpSpPr>
          <a:xfrm>
            <a:off x="1135497" y="3929807"/>
            <a:ext cx="173589" cy="173375"/>
            <a:chOff x="3795446" y="1166821"/>
            <a:chExt cx="521181" cy="520539"/>
          </a:xfrm>
          <a:effectLst/>
        </p:grpSpPr>
        <p:sp>
          <p:nvSpPr>
            <p:cNvPr id="955" name="Freeform 5"/>
            <p:cNvSpPr/>
            <p:nvPr/>
          </p:nvSpPr>
          <p:spPr bwMode="auto">
            <a:xfrm>
              <a:off x="3795446" y="1166821"/>
              <a:ext cx="521181" cy="520539"/>
            </a:xfrm>
            <a:prstGeom prst="ellipse">
              <a:avLst/>
            </a:prstGeom>
            <a:solidFill>
              <a:schemeClr val="accent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956"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4</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43" name="TextBox 3"/>
          <p:cNvSpPr txBox="1"/>
          <p:nvPr/>
        </p:nvSpPr>
        <p:spPr>
          <a:xfrm>
            <a:off x="1251411" y="3997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4</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44" name="TextBox 5"/>
          <p:cNvSpPr txBox="1"/>
          <p:nvPr/>
        </p:nvSpPr>
        <p:spPr>
          <a:xfrm>
            <a:off x="1988149" y="3898536"/>
            <a:ext cx="2267188"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45" name="任意多边形 944"/>
          <p:cNvSpPr/>
          <p:nvPr/>
        </p:nvSpPr>
        <p:spPr bwMode="auto">
          <a:xfrm>
            <a:off x="1957589"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46" name="任意多边形 945"/>
          <p:cNvSpPr/>
          <p:nvPr/>
        </p:nvSpPr>
        <p:spPr bwMode="auto">
          <a:xfrm>
            <a:off x="2194458"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47" name="任意多边形 946"/>
          <p:cNvSpPr/>
          <p:nvPr/>
        </p:nvSpPr>
        <p:spPr bwMode="auto">
          <a:xfrm>
            <a:off x="2431327"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48" name="任意多边形 947"/>
          <p:cNvSpPr/>
          <p:nvPr/>
        </p:nvSpPr>
        <p:spPr bwMode="auto">
          <a:xfrm>
            <a:off x="2668196"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49" name="任意多边形 948"/>
          <p:cNvSpPr/>
          <p:nvPr/>
        </p:nvSpPr>
        <p:spPr bwMode="auto">
          <a:xfrm>
            <a:off x="2905065"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0" name="任意多边形 949"/>
          <p:cNvSpPr/>
          <p:nvPr/>
        </p:nvSpPr>
        <p:spPr bwMode="auto">
          <a:xfrm>
            <a:off x="3141933"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1" name="任意多边形 950"/>
          <p:cNvSpPr/>
          <p:nvPr/>
        </p:nvSpPr>
        <p:spPr bwMode="auto">
          <a:xfrm>
            <a:off x="3378802"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2" name="任意多边形 951"/>
          <p:cNvSpPr/>
          <p:nvPr/>
        </p:nvSpPr>
        <p:spPr bwMode="auto">
          <a:xfrm>
            <a:off x="3615671"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3" name="任意多边形 952"/>
          <p:cNvSpPr/>
          <p:nvPr/>
        </p:nvSpPr>
        <p:spPr bwMode="auto">
          <a:xfrm>
            <a:off x="3852540"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4" name="任意多边形 953"/>
          <p:cNvSpPr/>
          <p:nvPr/>
        </p:nvSpPr>
        <p:spPr bwMode="auto">
          <a:xfrm>
            <a:off x="4089406"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58" name="Freeform 5"/>
          <p:cNvSpPr/>
          <p:nvPr/>
        </p:nvSpPr>
        <p:spPr bwMode="auto">
          <a:xfrm>
            <a:off x="4993618" y="1231536"/>
            <a:ext cx="737788" cy="736879"/>
          </a:xfrm>
          <a:prstGeom prst="arc">
            <a:avLst>
              <a:gd name="adj1" fmla="val 14394700"/>
              <a:gd name="adj2" fmla="val 12307170"/>
            </a:avLst>
          </a:prstGeom>
          <a:noFill/>
          <a:ln w="6350">
            <a:solidFill>
              <a:schemeClr val="accent5">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59" name="Freeform 5"/>
          <p:cNvSpPr/>
          <p:nvPr/>
        </p:nvSpPr>
        <p:spPr bwMode="auto">
          <a:xfrm>
            <a:off x="5087405" y="1325720"/>
            <a:ext cx="552322" cy="552322"/>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60" name="组合 959"/>
          <p:cNvGrpSpPr/>
          <p:nvPr/>
        </p:nvGrpSpPr>
        <p:grpSpPr>
          <a:xfrm>
            <a:off x="5002647" y="1262807"/>
            <a:ext cx="173589" cy="173375"/>
            <a:chOff x="3795446" y="1166821"/>
            <a:chExt cx="521181" cy="520539"/>
          </a:xfrm>
          <a:effectLst/>
        </p:grpSpPr>
        <p:sp>
          <p:nvSpPr>
            <p:cNvPr id="973" name="Freeform 5"/>
            <p:cNvSpPr/>
            <p:nvPr/>
          </p:nvSpPr>
          <p:spPr bwMode="auto">
            <a:xfrm>
              <a:off x="3795446" y="1166821"/>
              <a:ext cx="521181" cy="520539"/>
            </a:xfrm>
            <a:prstGeom prst="ellipse">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974"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5</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61" name="TextBox 3"/>
          <p:cNvSpPr txBox="1"/>
          <p:nvPr/>
        </p:nvSpPr>
        <p:spPr>
          <a:xfrm>
            <a:off x="5118561" y="1330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5</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62" name="TextBox 5"/>
          <p:cNvSpPr txBox="1"/>
          <p:nvPr/>
        </p:nvSpPr>
        <p:spPr>
          <a:xfrm>
            <a:off x="5855299" y="1293092"/>
            <a:ext cx="2267188"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63" name="任意多边形 962"/>
          <p:cNvSpPr/>
          <p:nvPr/>
        </p:nvSpPr>
        <p:spPr bwMode="auto">
          <a:xfrm>
            <a:off x="5824739"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64" name="任意多边形 963"/>
          <p:cNvSpPr/>
          <p:nvPr/>
        </p:nvSpPr>
        <p:spPr bwMode="auto">
          <a:xfrm>
            <a:off x="6061608"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65" name="任意多边形 964"/>
          <p:cNvSpPr/>
          <p:nvPr/>
        </p:nvSpPr>
        <p:spPr bwMode="auto">
          <a:xfrm>
            <a:off x="6298477"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66" name="任意多边形 965"/>
          <p:cNvSpPr/>
          <p:nvPr/>
        </p:nvSpPr>
        <p:spPr bwMode="auto">
          <a:xfrm>
            <a:off x="6535346"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67" name="任意多边形 966"/>
          <p:cNvSpPr/>
          <p:nvPr/>
        </p:nvSpPr>
        <p:spPr bwMode="auto">
          <a:xfrm>
            <a:off x="6772215"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5"/>
          </a:solidFill>
          <a:ln>
            <a:noFill/>
          </a:ln>
        </p:spPr>
        <p:txBody>
          <a:bodyPr vert="horz" wrap="square" lIns="91440" tIns="45720" rIns="91440" bIns="45720" numCol="1" anchor="t" anchorCtr="0" compatLnSpc="1">
            <a:noAutofit/>
          </a:bodyPr>
          <a:lstStyle/>
          <a:p>
            <a:endParaRPr lang="zh-CN" altLang="en-US"/>
          </a:p>
        </p:txBody>
      </p:sp>
      <p:sp>
        <p:nvSpPr>
          <p:cNvPr id="968" name="任意多边形 967"/>
          <p:cNvSpPr/>
          <p:nvPr/>
        </p:nvSpPr>
        <p:spPr bwMode="auto">
          <a:xfrm>
            <a:off x="7009083"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69" name="任意多边形 968"/>
          <p:cNvSpPr/>
          <p:nvPr/>
        </p:nvSpPr>
        <p:spPr bwMode="auto">
          <a:xfrm>
            <a:off x="7245952"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70" name="任意多边形 969"/>
          <p:cNvSpPr/>
          <p:nvPr/>
        </p:nvSpPr>
        <p:spPr bwMode="auto">
          <a:xfrm>
            <a:off x="7482821"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71" name="任意多边形 970"/>
          <p:cNvSpPr/>
          <p:nvPr/>
        </p:nvSpPr>
        <p:spPr bwMode="auto">
          <a:xfrm>
            <a:off x="7719690"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72" name="任意多边形 971"/>
          <p:cNvSpPr/>
          <p:nvPr/>
        </p:nvSpPr>
        <p:spPr bwMode="auto">
          <a:xfrm>
            <a:off x="7956556" y="1521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76" name="Freeform 5"/>
          <p:cNvSpPr/>
          <p:nvPr/>
        </p:nvSpPr>
        <p:spPr bwMode="auto">
          <a:xfrm>
            <a:off x="4993618" y="2120536"/>
            <a:ext cx="737788" cy="736879"/>
          </a:xfrm>
          <a:prstGeom prst="arc">
            <a:avLst>
              <a:gd name="adj1" fmla="val 14394700"/>
              <a:gd name="adj2" fmla="val 12307170"/>
            </a:avLst>
          </a:prstGeom>
          <a:noFill/>
          <a:ln w="6350">
            <a:solidFill>
              <a:schemeClr val="accent4">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77" name="Freeform 5"/>
          <p:cNvSpPr/>
          <p:nvPr/>
        </p:nvSpPr>
        <p:spPr bwMode="auto">
          <a:xfrm>
            <a:off x="5087405" y="2214720"/>
            <a:ext cx="552322" cy="552322"/>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78" name="组合 977"/>
          <p:cNvGrpSpPr/>
          <p:nvPr/>
        </p:nvGrpSpPr>
        <p:grpSpPr>
          <a:xfrm>
            <a:off x="5002647" y="2151807"/>
            <a:ext cx="173589" cy="173375"/>
            <a:chOff x="3795446" y="1166821"/>
            <a:chExt cx="521181" cy="520539"/>
          </a:xfrm>
          <a:effectLst/>
        </p:grpSpPr>
        <p:sp>
          <p:nvSpPr>
            <p:cNvPr id="991" name="Freeform 5"/>
            <p:cNvSpPr/>
            <p:nvPr/>
          </p:nvSpPr>
          <p:spPr bwMode="auto">
            <a:xfrm>
              <a:off x="3795446" y="1166821"/>
              <a:ext cx="521181" cy="520539"/>
            </a:xfrm>
            <a:prstGeom prst="ellipse">
              <a:avLst/>
            </a:prstGeom>
            <a:solidFill>
              <a:schemeClr val="accent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992"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6</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79" name="TextBox 3"/>
          <p:cNvSpPr txBox="1"/>
          <p:nvPr/>
        </p:nvSpPr>
        <p:spPr>
          <a:xfrm>
            <a:off x="5118561" y="2219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5</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80" name="TextBox 5"/>
          <p:cNvSpPr txBox="1"/>
          <p:nvPr/>
        </p:nvSpPr>
        <p:spPr>
          <a:xfrm>
            <a:off x="5855298" y="2151808"/>
            <a:ext cx="1957061" cy="18755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81" name="任意多边形 980"/>
          <p:cNvSpPr/>
          <p:nvPr/>
        </p:nvSpPr>
        <p:spPr bwMode="auto">
          <a:xfrm>
            <a:off x="5824739"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82" name="任意多边形 981"/>
          <p:cNvSpPr/>
          <p:nvPr/>
        </p:nvSpPr>
        <p:spPr bwMode="auto">
          <a:xfrm>
            <a:off x="6061608"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83" name="任意多边形 982"/>
          <p:cNvSpPr/>
          <p:nvPr/>
        </p:nvSpPr>
        <p:spPr bwMode="auto">
          <a:xfrm>
            <a:off x="6298477"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84" name="任意多边形 983"/>
          <p:cNvSpPr/>
          <p:nvPr/>
        </p:nvSpPr>
        <p:spPr bwMode="auto">
          <a:xfrm>
            <a:off x="6535346"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85" name="任意多边形 984"/>
          <p:cNvSpPr/>
          <p:nvPr/>
        </p:nvSpPr>
        <p:spPr bwMode="auto">
          <a:xfrm>
            <a:off x="6772215"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4"/>
          </a:solidFill>
          <a:ln>
            <a:noFill/>
          </a:ln>
        </p:spPr>
        <p:txBody>
          <a:bodyPr vert="horz" wrap="square" lIns="91440" tIns="45720" rIns="91440" bIns="45720" numCol="1" anchor="t" anchorCtr="0" compatLnSpc="1">
            <a:noAutofit/>
          </a:bodyPr>
          <a:lstStyle/>
          <a:p>
            <a:endParaRPr lang="zh-CN" altLang="en-US"/>
          </a:p>
        </p:txBody>
      </p:sp>
      <p:sp>
        <p:nvSpPr>
          <p:cNvPr id="986" name="任意多边形 985"/>
          <p:cNvSpPr/>
          <p:nvPr/>
        </p:nvSpPr>
        <p:spPr bwMode="auto">
          <a:xfrm>
            <a:off x="7009083"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87" name="任意多边形 986"/>
          <p:cNvSpPr/>
          <p:nvPr/>
        </p:nvSpPr>
        <p:spPr bwMode="auto">
          <a:xfrm>
            <a:off x="7245952"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88" name="任意多边形 987"/>
          <p:cNvSpPr/>
          <p:nvPr/>
        </p:nvSpPr>
        <p:spPr bwMode="auto">
          <a:xfrm>
            <a:off x="7482821"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89" name="任意多边形 988"/>
          <p:cNvSpPr/>
          <p:nvPr/>
        </p:nvSpPr>
        <p:spPr bwMode="auto">
          <a:xfrm>
            <a:off x="7719690"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90" name="任意多边形 989"/>
          <p:cNvSpPr/>
          <p:nvPr/>
        </p:nvSpPr>
        <p:spPr bwMode="auto">
          <a:xfrm>
            <a:off x="7956556" y="2410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994" name="Freeform 5"/>
          <p:cNvSpPr/>
          <p:nvPr/>
        </p:nvSpPr>
        <p:spPr bwMode="auto">
          <a:xfrm>
            <a:off x="4993618" y="3009536"/>
            <a:ext cx="737788" cy="736879"/>
          </a:xfrm>
          <a:prstGeom prst="arc">
            <a:avLst>
              <a:gd name="adj1" fmla="val 14394700"/>
              <a:gd name="adj2" fmla="val 12307170"/>
            </a:avLst>
          </a:prstGeom>
          <a:noFill/>
          <a:ln w="6350">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995" name="Freeform 5"/>
          <p:cNvSpPr/>
          <p:nvPr/>
        </p:nvSpPr>
        <p:spPr bwMode="auto">
          <a:xfrm>
            <a:off x="5087405" y="3103720"/>
            <a:ext cx="552322" cy="55232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996" name="组合 995"/>
          <p:cNvGrpSpPr/>
          <p:nvPr/>
        </p:nvGrpSpPr>
        <p:grpSpPr>
          <a:xfrm>
            <a:off x="5002647" y="3040807"/>
            <a:ext cx="173589" cy="173375"/>
            <a:chOff x="3795446" y="1166821"/>
            <a:chExt cx="521181" cy="520539"/>
          </a:xfrm>
          <a:effectLst/>
        </p:grpSpPr>
        <p:sp>
          <p:nvSpPr>
            <p:cNvPr id="1009" name="Freeform 5"/>
            <p:cNvSpPr/>
            <p:nvPr/>
          </p:nvSpPr>
          <p:spPr bwMode="auto">
            <a:xfrm>
              <a:off x="3795446" y="1166821"/>
              <a:ext cx="521181" cy="520539"/>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1010"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7</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97" name="TextBox 3"/>
          <p:cNvSpPr txBox="1"/>
          <p:nvPr/>
        </p:nvSpPr>
        <p:spPr>
          <a:xfrm>
            <a:off x="5118561" y="3108011"/>
            <a:ext cx="551406"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8</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998" name="TextBox 5"/>
          <p:cNvSpPr txBox="1"/>
          <p:nvPr/>
        </p:nvSpPr>
        <p:spPr>
          <a:xfrm>
            <a:off x="5855298" y="3009536"/>
            <a:ext cx="2317101"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999" name="任意多边形 998"/>
          <p:cNvSpPr/>
          <p:nvPr/>
        </p:nvSpPr>
        <p:spPr bwMode="auto">
          <a:xfrm>
            <a:off x="5824739"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0" name="任意多边形 999"/>
          <p:cNvSpPr/>
          <p:nvPr/>
        </p:nvSpPr>
        <p:spPr bwMode="auto">
          <a:xfrm>
            <a:off x="6061608"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1" name="任意多边形 1000"/>
          <p:cNvSpPr/>
          <p:nvPr/>
        </p:nvSpPr>
        <p:spPr bwMode="auto">
          <a:xfrm>
            <a:off x="6298477"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2" name="任意多边形 1001"/>
          <p:cNvSpPr/>
          <p:nvPr/>
        </p:nvSpPr>
        <p:spPr bwMode="auto">
          <a:xfrm>
            <a:off x="6535346"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3" name="任意多边形 1002"/>
          <p:cNvSpPr/>
          <p:nvPr/>
        </p:nvSpPr>
        <p:spPr bwMode="auto">
          <a:xfrm>
            <a:off x="6772215"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4" name="任意多边形 1003"/>
          <p:cNvSpPr/>
          <p:nvPr/>
        </p:nvSpPr>
        <p:spPr bwMode="auto">
          <a:xfrm>
            <a:off x="7009083"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5" name="任意多边形 1004"/>
          <p:cNvSpPr/>
          <p:nvPr/>
        </p:nvSpPr>
        <p:spPr bwMode="auto">
          <a:xfrm>
            <a:off x="7245952"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6" name="任意多边形 1005"/>
          <p:cNvSpPr/>
          <p:nvPr/>
        </p:nvSpPr>
        <p:spPr bwMode="auto">
          <a:xfrm>
            <a:off x="7482821"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1007" name="任意多边形 1006"/>
          <p:cNvSpPr/>
          <p:nvPr/>
        </p:nvSpPr>
        <p:spPr bwMode="auto">
          <a:xfrm>
            <a:off x="7719690"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1008" name="任意多边形 1007"/>
          <p:cNvSpPr/>
          <p:nvPr/>
        </p:nvSpPr>
        <p:spPr bwMode="auto">
          <a:xfrm>
            <a:off x="7956556" y="3299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blipFill dpi="0" rotWithShape="1">
            <a:blip r:embed="rId4"/>
            <a:srcRect/>
            <a:stretch>
              <a:fillRect l="-73361" r="-73361"/>
            </a:stretch>
          </a:blipFill>
          <a:ln>
            <a:noFill/>
          </a:ln>
        </p:spPr>
        <p:txBody>
          <a:bodyPr vert="horz" wrap="square" lIns="91440" tIns="45720" rIns="91440" bIns="45720" numCol="1" anchor="t" anchorCtr="0" compatLnSpc="1">
            <a:noAutofit/>
          </a:bodyPr>
          <a:lstStyle/>
          <a:p>
            <a:endParaRPr lang="zh-CN" altLang="en-US"/>
          </a:p>
        </p:txBody>
      </p:sp>
      <p:sp>
        <p:nvSpPr>
          <p:cNvPr id="1012" name="Freeform 5"/>
          <p:cNvSpPr/>
          <p:nvPr/>
        </p:nvSpPr>
        <p:spPr bwMode="auto">
          <a:xfrm>
            <a:off x="4993618" y="3898536"/>
            <a:ext cx="737788" cy="736879"/>
          </a:xfrm>
          <a:prstGeom prst="arc">
            <a:avLst>
              <a:gd name="adj1" fmla="val 14394700"/>
              <a:gd name="adj2" fmla="val 12307170"/>
            </a:avLst>
          </a:prstGeom>
          <a:no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013" name="Freeform 5"/>
          <p:cNvSpPr/>
          <p:nvPr/>
        </p:nvSpPr>
        <p:spPr bwMode="auto">
          <a:xfrm>
            <a:off x="5087405" y="3992720"/>
            <a:ext cx="552322" cy="55232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grpSp>
        <p:nvGrpSpPr>
          <p:cNvPr id="1014" name="组合 1013"/>
          <p:cNvGrpSpPr/>
          <p:nvPr/>
        </p:nvGrpSpPr>
        <p:grpSpPr>
          <a:xfrm>
            <a:off x="5002647" y="3929807"/>
            <a:ext cx="173589" cy="173375"/>
            <a:chOff x="3795446" y="1166821"/>
            <a:chExt cx="521181" cy="520539"/>
          </a:xfrm>
          <a:effectLst/>
        </p:grpSpPr>
        <p:sp>
          <p:nvSpPr>
            <p:cNvPr id="1027" name="Freeform 5"/>
            <p:cNvSpPr/>
            <p:nvPr/>
          </p:nvSpPr>
          <p:spPr bwMode="auto">
            <a:xfrm>
              <a:off x="3795446" y="1166821"/>
              <a:ext cx="521181" cy="520539"/>
            </a:xfrm>
            <a:prstGeom prst="ellipse">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mn-lt"/>
                <a:ea typeface="+mn-ea"/>
              </a:endParaRPr>
            </a:p>
          </p:txBody>
        </p:sp>
        <p:sp>
          <p:nvSpPr>
            <p:cNvPr id="1028" name="TextBox 7"/>
            <p:cNvSpPr>
              <a:spLocks noChangeArrowheads="1"/>
            </p:cNvSpPr>
            <p:nvPr/>
          </p:nvSpPr>
          <p:spPr bwMode="auto">
            <a:xfrm>
              <a:off x="3917667" y="1192407"/>
              <a:ext cx="276736" cy="46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8</a:t>
              </a:r>
              <a:endParaRPr lang="zh-CN" altLang="en-US" sz="10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1015" name="TextBox 3"/>
          <p:cNvSpPr txBox="1"/>
          <p:nvPr/>
        </p:nvSpPr>
        <p:spPr>
          <a:xfrm>
            <a:off x="5118561" y="3997011"/>
            <a:ext cx="635240" cy="492443"/>
          </a:xfrm>
          <a:prstGeom prst="rect">
            <a:avLst/>
          </a:prstGeom>
          <a:noFill/>
        </p:spPr>
        <p:txBody>
          <a:bodyPr wrap="square" lIns="0" tIns="0" rIns="0" bIns="0" rtlCol="0">
            <a:spAutoFit/>
          </a:bodyPr>
          <a:lstStyle/>
          <a:p>
            <a:pPr algn="ctr"/>
            <a:r>
              <a:rPr lang="en-US" altLang="zh-CN" sz="3200" b="1" dirty="0">
                <a:solidFill>
                  <a:schemeClr val="bg1"/>
                </a:solidFill>
                <a:latin typeface="Agency FB" panose="020B0503020202020204" pitchFamily="34" charset="0"/>
                <a:ea typeface="微软雅黑" panose="020B0503020204020204" pitchFamily="34" charset="-122"/>
              </a:rPr>
              <a:t>10</a:t>
            </a:r>
            <a:r>
              <a:rPr lang="zh-CN" altLang="en-US" sz="1200" b="1" dirty="0">
                <a:solidFill>
                  <a:schemeClr val="bg1"/>
                </a:solidFill>
                <a:latin typeface="Agency FB" panose="020B0503020202020204" pitchFamily="34" charset="0"/>
                <a:ea typeface="微软雅黑" panose="020B0503020204020204" pitchFamily="34" charset="-122"/>
              </a:rPr>
              <a:t>Points</a:t>
            </a:r>
          </a:p>
        </p:txBody>
      </p:sp>
      <p:sp>
        <p:nvSpPr>
          <p:cNvPr id="1016" name="TextBox 5"/>
          <p:cNvSpPr txBox="1"/>
          <p:nvPr/>
        </p:nvSpPr>
        <p:spPr>
          <a:xfrm>
            <a:off x="5855299" y="3898536"/>
            <a:ext cx="2317100" cy="18088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ts val="1500"/>
              </a:lnSpc>
            </a:pPr>
            <a:r>
              <a:rPr lang="zh-CN" altLang="en-US" sz="1200" dirty="0">
                <a:solidFill>
                  <a:schemeClr val="tx1"/>
                </a:solidFill>
              </a:rPr>
              <a:t>Enter work content</a:t>
            </a:r>
            <a:endParaRPr lang="en-US" altLang="zh-CN" sz="1200" dirty="0">
              <a:solidFill>
                <a:schemeClr val="tx1"/>
              </a:solidFill>
            </a:endParaRPr>
          </a:p>
        </p:txBody>
      </p:sp>
      <p:sp>
        <p:nvSpPr>
          <p:cNvPr id="1017" name="任意多边形 1016"/>
          <p:cNvSpPr/>
          <p:nvPr/>
        </p:nvSpPr>
        <p:spPr bwMode="auto">
          <a:xfrm>
            <a:off x="5824739"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18" name="任意多边形 1017"/>
          <p:cNvSpPr/>
          <p:nvPr/>
        </p:nvSpPr>
        <p:spPr bwMode="auto">
          <a:xfrm>
            <a:off x="6061608"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19" name="任意多边形 1018"/>
          <p:cNvSpPr/>
          <p:nvPr/>
        </p:nvSpPr>
        <p:spPr bwMode="auto">
          <a:xfrm>
            <a:off x="6298477"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0" name="任意多边形 1019"/>
          <p:cNvSpPr/>
          <p:nvPr/>
        </p:nvSpPr>
        <p:spPr bwMode="auto">
          <a:xfrm>
            <a:off x="6535346"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1" name="任意多边形 1020"/>
          <p:cNvSpPr/>
          <p:nvPr/>
        </p:nvSpPr>
        <p:spPr bwMode="auto">
          <a:xfrm>
            <a:off x="6772215"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2" name="任意多边形 1021"/>
          <p:cNvSpPr/>
          <p:nvPr/>
        </p:nvSpPr>
        <p:spPr bwMode="auto">
          <a:xfrm>
            <a:off x="7009083"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3" name="任意多边形 1022"/>
          <p:cNvSpPr/>
          <p:nvPr/>
        </p:nvSpPr>
        <p:spPr bwMode="auto">
          <a:xfrm>
            <a:off x="7245952"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4" name="任意多边形 1023"/>
          <p:cNvSpPr/>
          <p:nvPr/>
        </p:nvSpPr>
        <p:spPr bwMode="auto">
          <a:xfrm>
            <a:off x="7482821"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5" name="任意多边形 1024"/>
          <p:cNvSpPr/>
          <p:nvPr/>
        </p:nvSpPr>
        <p:spPr bwMode="auto">
          <a:xfrm>
            <a:off x="7719690"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
        <p:nvSpPr>
          <p:cNvPr id="1026" name="任意多边形 1025"/>
          <p:cNvSpPr/>
          <p:nvPr/>
        </p:nvSpPr>
        <p:spPr bwMode="auto">
          <a:xfrm>
            <a:off x="7956556" y="4188089"/>
            <a:ext cx="165931" cy="409388"/>
          </a:xfrm>
          <a:custGeom>
            <a:avLst/>
            <a:gdLst>
              <a:gd name="connsiteX0" fmla="*/ 140650 w 216023"/>
              <a:gd name="connsiteY0" fmla="*/ 0 h 532975"/>
              <a:gd name="connsiteX1" fmla="*/ 176243 w 216023"/>
              <a:gd name="connsiteY1" fmla="*/ 33442 h 532975"/>
              <a:gd name="connsiteX2" fmla="*/ 174149 w 216023"/>
              <a:gd name="connsiteY2" fmla="*/ 60613 h 532975"/>
              <a:gd name="connsiteX3" fmla="*/ 157399 w 216023"/>
              <a:gd name="connsiteY3" fmla="*/ 89874 h 532975"/>
              <a:gd name="connsiteX4" fmla="*/ 157399 w 216023"/>
              <a:gd name="connsiteY4" fmla="*/ 96144 h 532975"/>
              <a:gd name="connsiteX5" fmla="*/ 203461 w 216023"/>
              <a:gd name="connsiteY5" fmla="*/ 112865 h 532975"/>
              <a:gd name="connsiteX6" fmla="*/ 209742 w 216023"/>
              <a:gd name="connsiteY6" fmla="*/ 117045 h 532975"/>
              <a:gd name="connsiteX7" fmla="*/ 216023 w 216023"/>
              <a:gd name="connsiteY7" fmla="*/ 131676 h 532975"/>
              <a:gd name="connsiteX8" fmla="*/ 216023 w 216023"/>
              <a:gd name="connsiteY8" fmla="*/ 277983 h 532975"/>
              <a:gd name="connsiteX9" fmla="*/ 199274 w 216023"/>
              <a:gd name="connsiteY9" fmla="*/ 296794 h 532975"/>
              <a:gd name="connsiteX10" fmla="*/ 195086 w 216023"/>
              <a:gd name="connsiteY10" fmla="*/ 296794 h 532975"/>
              <a:gd name="connsiteX11" fmla="*/ 192992 w 216023"/>
              <a:gd name="connsiteY11" fmla="*/ 296794 h 532975"/>
              <a:gd name="connsiteX12" fmla="*/ 192992 w 216023"/>
              <a:gd name="connsiteY12" fmla="*/ 507894 h 532975"/>
              <a:gd name="connsiteX13" fmla="*/ 169962 w 216023"/>
              <a:gd name="connsiteY13" fmla="*/ 532975 h 532975"/>
              <a:gd name="connsiteX14" fmla="*/ 144837 w 216023"/>
              <a:gd name="connsiteY14" fmla="*/ 507894 h 532975"/>
              <a:gd name="connsiteX15" fmla="*/ 144837 w 216023"/>
              <a:gd name="connsiteY15" fmla="*/ 338596 h 532975"/>
              <a:gd name="connsiteX16" fmla="*/ 138556 w 216023"/>
              <a:gd name="connsiteY16" fmla="*/ 338596 h 532975"/>
              <a:gd name="connsiteX17" fmla="*/ 136230 w 216023"/>
              <a:gd name="connsiteY17" fmla="*/ 338596 h 532975"/>
              <a:gd name="connsiteX18" fmla="*/ 138113 w 216023"/>
              <a:gd name="connsiteY18" fmla="*/ 409775 h 532975"/>
              <a:gd name="connsiteX19" fmla="*/ 134369 w 216023"/>
              <a:gd name="connsiteY19" fmla="*/ 415982 h 532975"/>
              <a:gd name="connsiteX20" fmla="*/ 134369 w 216023"/>
              <a:gd name="connsiteY20" fmla="*/ 507894 h 532975"/>
              <a:gd name="connsiteX21" fmla="*/ 109244 w 216023"/>
              <a:gd name="connsiteY21" fmla="*/ 532975 h 532975"/>
              <a:gd name="connsiteX22" fmla="*/ 84120 w 216023"/>
              <a:gd name="connsiteY22" fmla="*/ 507894 h 532975"/>
              <a:gd name="connsiteX23" fmla="*/ 84120 w 216023"/>
              <a:gd name="connsiteY23" fmla="*/ 418836 h 532975"/>
              <a:gd name="connsiteX24" fmla="*/ 84120 w 216023"/>
              <a:gd name="connsiteY24" fmla="*/ 417526 h 532975"/>
              <a:gd name="connsiteX25" fmla="*/ 64348 w 216023"/>
              <a:gd name="connsiteY25" fmla="*/ 409742 h 532975"/>
              <a:gd name="connsiteX26" fmla="*/ 6278 w 216023"/>
              <a:gd name="connsiteY26" fmla="*/ 386882 h 532975"/>
              <a:gd name="connsiteX27" fmla="*/ 0 w 216023"/>
              <a:gd name="connsiteY27" fmla="*/ 376477 h 532975"/>
              <a:gd name="connsiteX28" fmla="*/ 4185 w 216023"/>
              <a:gd name="connsiteY28" fmla="*/ 293232 h 532975"/>
              <a:gd name="connsiteX29" fmla="*/ 10463 w 216023"/>
              <a:gd name="connsiteY29" fmla="*/ 282826 h 532975"/>
              <a:gd name="connsiteX30" fmla="*/ 14648 w 216023"/>
              <a:gd name="connsiteY30" fmla="*/ 280745 h 532975"/>
              <a:gd name="connsiteX31" fmla="*/ 29297 w 216023"/>
              <a:gd name="connsiteY31" fmla="*/ 280745 h 532975"/>
              <a:gd name="connsiteX32" fmla="*/ 48130 w 216023"/>
              <a:gd name="connsiteY32" fmla="*/ 289069 h 532975"/>
              <a:gd name="connsiteX33" fmla="*/ 48130 w 216023"/>
              <a:gd name="connsiteY33" fmla="*/ 274501 h 532975"/>
              <a:gd name="connsiteX34" fmla="*/ 58594 w 216023"/>
              <a:gd name="connsiteY34" fmla="*/ 270339 h 532975"/>
              <a:gd name="connsiteX35" fmla="*/ 60686 w 216023"/>
              <a:gd name="connsiteY35" fmla="*/ 272420 h 532975"/>
              <a:gd name="connsiteX36" fmla="*/ 60686 w 216023"/>
              <a:gd name="connsiteY36" fmla="*/ 280745 h 532975"/>
              <a:gd name="connsiteX37" fmla="*/ 56501 w 216023"/>
              <a:gd name="connsiteY37" fmla="*/ 278664 h 532975"/>
              <a:gd name="connsiteX38" fmla="*/ 56501 w 216023"/>
              <a:gd name="connsiteY38" fmla="*/ 291150 h 532975"/>
              <a:gd name="connsiteX39" fmla="*/ 69743 w 216023"/>
              <a:gd name="connsiteY39" fmla="*/ 296418 h 532975"/>
              <a:gd name="connsiteX40" fmla="*/ 84120 w 216023"/>
              <a:gd name="connsiteY40" fmla="*/ 302137 h 532975"/>
              <a:gd name="connsiteX41" fmla="*/ 84120 w 216023"/>
              <a:gd name="connsiteY41" fmla="*/ 296794 h 532975"/>
              <a:gd name="connsiteX42" fmla="*/ 86214 w 216023"/>
              <a:gd name="connsiteY42" fmla="*/ 294704 h 532975"/>
              <a:gd name="connsiteX43" fmla="*/ 79932 w 216023"/>
              <a:gd name="connsiteY43" fmla="*/ 296794 h 532975"/>
              <a:gd name="connsiteX44" fmla="*/ 61089 w 216023"/>
              <a:gd name="connsiteY44" fmla="*/ 277983 h 532975"/>
              <a:gd name="connsiteX45" fmla="*/ 61089 w 216023"/>
              <a:gd name="connsiteY45" fmla="*/ 131676 h 532975"/>
              <a:gd name="connsiteX46" fmla="*/ 71558 w 216023"/>
              <a:gd name="connsiteY46" fmla="*/ 114955 h 532975"/>
              <a:gd name="connsiteX47" fmla="*/ 77839 w 216023"/>
              <a:gd name="connsiteY47" fmla="*/ 112865 h 532975"/>
              <a:gd name="connsiteX48" fmla="*/ 121807 w 216023"/>
              <a:gd name="connsiteY48" fmla="*/ 96144 h 532975"/>
              <a:gd name="connsiteX49" fmla="*/ 123900 w 216023"/>
              <a:gd name="connsiteY49" fmla="*/ 96144 h 532975"/>
              <a:gd name="connsiteX50" fmla="*/ 123900 w 216023"/>
              <a:gd name="connsiteY50" fmla="*/ 89874 h 532975"/>
              <a:gd name="connsiteX51" fmla="*/ 107151 w 216023"/>
              <a:gd name="connsiteY51" fmla="*/ 60613 h 532975"/>
              <a:gd name="connsiteX52" fmla="*/ 102963 w 216023"/>
              <a:gd name="connsiteY52" fmla="*/ 33442 h 532975"/>
              <a:gd name="connsiteX53" fmla="*/ 140650 w 216023"/>
              <a:gd name="connsiteY53" fmla="*/ 0 h 53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023" h="532975">
                <a:moveTo>
                  <a:pt x="140650" y="0"/>
                </a:moveTo>
                <a:cubicBezTo>
                  <a:pt x="159493" y="0"/>
                  <a:pt x="176243" y="14631"/>
                  <a:pt x="176243" y="33442"/>
                </a:cubicBezTo>
                <a:cubicBezTo>
                  <a:pt x="176243" y="33442"/>
                  <a:pt x="176243" y="33442"/>
                  <a:pt x="174149" y="60613"/>
                </a:cubicBezTo>
                <a:cubicBezTo>
                  <a:pt x="169962" y="75243"/>
                  <a:pt x="165774" y="85694"/>
                  <a:pt x="157399" y="89874"/>
                </a:cubicBezTo>
                <a:cubicBezTo>
                  <a:pt x="157399" y="89874"/>
                  <a:pt x="157399" y="89874"/>
                  <a:pt x="157399" y="96144"/>
                </a:cubicBezTo>
                <a:cubicBezTo>
                  <a:pt x="157399" y="96144"/>
                  <a:pt x="157399" y="96144"/>
                  <a:pt x="203461" y="112865"/>
                </a:cubicBezTo>
                <a:cubicBezTo>
                  <a:pt x="203461" y="112865"/>
                  <a:pt x="207648" y="112865"/>
                  <a:pt x="209742" y="117045"/>
                </a:cubicBezTo>
                <a:cubicBezTo>
                  <a:pt x="213929" y="119136"/>
                  <a:pt x="216023" y="125406"/>
                  <a:pt x="216023" y="131676"/>
                </a:cubicBezTo>
                <a:cubicBezTo>
                  <a:pt x="216023" y="131676"/>
                  <a:pt x="216023" y="131676"/>
                  <a:pt x="216023" y="277983"/>
                </a:cubicBezTo>
                <a:cubicBezTo>
                  <a:pt x="216023" y="288434"/>
                  <a:pt x="207648" y="296794"/>
                  <a:pt x="199274" y="296794"/>
                </a:cubicBezTo>
                <a:cubicBezTo>
                  <a:pt x="197180" y="296794"/>
                  <a:pt x="197180" y="296794"/>
                  <a:pt x="195086" y="296794"/>
                </a:cubicBezTo>
                <a:cubicBezTo>
                  <a:pt x="195086" y="296794"/>
                  <a:pt x="195086" y="296794"/>
                  <a:pt x="192992" y="296794"/>
                </a:cubicBezTo>
                <a:cubicBezTo>
                  <a:pt x="192992" y="296794"/>
                  <a:pt x="192992" y="296794"/>
                  <a:pt x="192992" y="507894"/>
                </a:cubicBezTo>
                <a:cubicBezTo>
                  <a:pt x="192992" y="522525"/>
                  <a:pt x="182524" y="532975"/>
                  <a:pt x="169962" y="532975"/>
                </a:cubicBezTo>
                <a:cubicBezTo>
                  <a:pt x="155306" y="532975"/>
                  <a:pt x="144837" y="522525"/>
                  <a:pt x="144837" y="507894"/>
                </a:cubicBezTo>
                <a:cubicBezTo>
                  <a:pt x="144837" y="507894"/>
                  <a:pt x="144837" y="507894"/>
                  <a:pt x="144837" y="338596"/>
                </a:cubicBezTo>
                <a:cubicBezTo>
                  <a:pt x="142744" y="338596"/>
                  <a:pt x="140650" y="338596"/>
                  <a:pt x="138556" y="338596"/>
                </a:cubicBezTo>
                <a:lnTo>
                  <a:pt x="136230" y="338596"/>
                </a:lnTo>
                <a:lnTo>
                  <a:pt x="138113" y="409775"/>
                </a:lnTo>
                <a:lnTo>
                  <a:pt x="134369" y="415982"/>
                </a:lnTo>
                <a:lnTo>
                  <a:pt x="134369" y="507894"/>
                </a:lnTo>
                <a:cubicBezTo>
                  <a:pt x="134369" y="522525"/>
                  <a:pt x="123900" y="532975"/>
                  <a:pt x="109244" y="532975"/>
                </a:cubicBezTo>
                <a:cubicBezTo>
                  <a:pt x="96682" y="532975"/>
                  <a:pt x="84120" y="522525"/>
                  <a:pt x="84120" y="507894"/>
                </a:cubicBezTo>
                <a:cubicBezTo>
                  <a:pt x="84120" y="507894"/>
                  <a:pt x="84120" y="507894"/>
                  <a:pt x="84120" y="418836"/>
                </a:cubicBezTo>
                <a:lnTo>
                  <a:pt x="84120" y="417526"/>
                </a:lnTo>
                <a:lnTo>
                  <a:pt x="64348" y="409742"/>
                </a:lnTo>
                <a:cubicBezTo>
                  <a:pt x="50223" y="404182"/>
                  <a:pt x="31389" y="396768"/>
                  <a:pt x="6278" y="386882"/>
                </a:cubicBezTo>
                <a:cubicBezTo>
                  <a:pt x="2093" y="384801"/>
                  <a:pt x="0" y="380639"/>
                  <a:pt x="0" y="376477"/>
                </a:cubicBezTo>
                <a:cubicBezTo>
                  <a:pt x="0" y="376477"/>
                  <a:pt x="0" y="376477"/>
                  <a:pt x="4185" y="293232"/>
                </a:cubicBezTo>
                <a:cubicBezTo>
                  <a:pt x="4185" y="289069"/>
                  <a:pt x="6278" y="284907"/>
                  <a:pt x="10463" y="282826"/>
                </a:cubicBezTo>
                <a:cubicBezTo>
                  <a:pt x="10463" y="282826"/>
                  <a:pt x="10463" y="282826"/>
                  <a:pt x="14648" y="280745"/>
                </a:cubicBezTo>
                <a:cubicBezTo>
                  <a:pt x="18834" y="278664"/>
                  <a:pt x="25112" y="278664"/>
                  <a:pt x="29297" y="280745"/>
                </a:cubicBezTo>
                <a:cubicBezTo>
                  <a:pt x="29297" y="280745"/>
                  <a:pt x="29297" y="280745"/>
                  <a:pt x="48130" y="289069"/>
                </a:cubicBezTo>
                <a:cubicBezTo>
                  <a:pt x="48130" y="289069"/>
                  <a:pt x="48130" y="289069"/>
                  <a:pt x="48130" y="274501"/>
                </a:cubicBezTo>
                <a:cubicBezTo>
                  <a:pt x="48130" y="274501"/>
                  <a:pt x="50223" y="268258"/>
                  <a:pt x="58594" y="270339"/>
                </a:cubicBezTo>
                <a:cubicBezTo>
                  <a:pt x="58594" y="270339"/>
                  <a:pt x="60686" y="270339"/>
                  <a:pt x="60686" y="272420"/>
                </a:cubicBezTo>
                <a:cubicBezTo>
                  <a:pt x="60686" y="274501"/>
                  <a:pt x="60686" y="278664"/>
                  <a:pt x="60686" y="280745"/>
                </a:cubicBezTo>
                <a:cubicBezTo>
                  <a:pt x="58594" y="280745"/>
                  <a:pt x="58594" y="278664"/>
                  <a:pt x="56501" y="278664"/>
                </a:cubicBezTo>
                <a:cubicBezTo>
                  <a:pt x="56501" y="278664"/>
                  <a:pt x="56501" y="278664"/>
                  <a:pt x="56501" y="291150"/>
                </a:cubicBezTo>
                <a:cubicBezTo>
                  <a:pt x="56501" y="291150"/>
                  <a:pt x="56501" y="291150"/>
                  <a:pt x="69743" y="296418"/>
                </a:cubicBezTo>
                <a:lnTo>
                  <a:pt x="84120" y="302137"/>
                </a:lnTo>
                <a:lnTo>
                  <a:pt x="84120" y="296794"/>
                </a:lnTo>
                <a:cubicBezTo>
                  <a:pt x="84120" y="296794"/>
                  <a:pt x="86214" y="294704"/>
                  <a:pt x="86214" y="294704"/>
                </a:cubicBezTo>
                <a:cubicBezTo>
                  <a:pt x="84120" y="296794"/>
                  <a:pt x="82026" y="296794"/>
                  <a:pt x="79932" y="296794"/>
                </a:cubicBezTo>
                <a:cubicBezTo>
                  <a:pt x="69464" y="296794"/>
                  <a:pt x="61089" y="288434"/>
                  <a:pt x="61089" y="277983"/>
                </a:cubicBezTo>
                <a:cubicBezTo>
                  <a:pt x="61089" y="277983"/>
                  <a:pt x="61089" y="277983"/>
                  <a:pt x="61089" y="131676"/>
                </a:cubicBezTo>
                <a:cubicBezTo>
                  <a:pt x="61089" y="123316"/>
                  <a:pt x="65277" y="117045"/>
                  <a:pt x="71558" y="114955"/>
                </a:cubicBezTo>
                <a:cubicBezTo>
                  <a:pt x="73651" y="112865"/>
                  <a:pt x="77839" y="112865"/>
                  <a:pt x="77839" y="112865"/>
                </a:cubicBezTo>
                <a:cubicBezTo>
                  <a:pt x="77839" y="112865"/>
                  <a:pt x="77839" y="112865"/>
                  <a:pt x="121807" y="96144"/>
                </a:cubicBezTo>
                <a:cubicBezTo>
                  <a:pt x="121807" y="96144"/>
                  <a:pt x="121807" y="96144"/>
                  <a:pt x="123900" y="96144"/>
                </a:cubicBezTo>
                <a:cubicBezTo>
                  <a:pt x="123900" y="96144"/>
                  <a:pt x="123900" y="96144"/>
                  <a:pt x="123900" y="89874"/>
                </a:cubicBezTo>
                <a:cubicBezTo>
                  <a:pt x="115525" y="83604"/>
                  <a:pt x="109244" y="75243"/>
                  <a:pt x="107151" y="60613"/>
                </a:cubicBezTo>
                <a:cubicBezTo>
                  <a:pt x="107151" y="60613"/>
                  <a:pt x="107151" y="60613"/>
                  <a:pt x="102963" y="33442"/>
                </a:cubicBezTo>
                <a:cubicBezTo>
                  <a:pt x="102963" y="14631"/>
                  <a:pt x="119713" y="0"/>
                  <a:pt x="140650" y="0"/>
                </a:cubicBezTo>
                <a:close/>
              </a:path>
            </a:pathLst>
          </a:custGeom>
          <a:solidFill>
            <a:schemeClr val="accent3"/>
          </a:solidFill>
          <a:ln>
            <a:noFill/>
          </a:ln>
        </p:spPr>
        <p:txBody>
          <a:bodyPr vert="horz" wrap="square" lIns="91440" tIns="45720" rIns="91440" bIns="45720" numCol="1" anchor="t" anchorCtr="0" compatLnSpc="1">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a14="http://schemas.microsoft.com/office/drawing/2010/main"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heel(1)">
                                      <p:cBhvr>
                                        <p:cTn id="7" dur="2000"/>
                                        <p:tgtEl>
                                          <p:spTgt spid="73"/>
                                        </p:tgtEl>
                                      </p:cBhvr>
                                    </p:animEffect>
                                  </p:childTnLst>
                                </p:cTn>
                              </p:par>
                              <p:par>
                                <p:cTn id="8" presetID="53" presetClass="entr" presetSubtype="16" fill="hold" nodeType="withEffect">
                                  <p:stCondLst>
                                    <p:cond delay="1000"/>
                                  </p:stCondLst>
                                  <p:childTnLst>
                                    <p:set>
                                      <p:cBhvr>
                                        <p:cTn id="9" dur="1" fill="hold">
                                          <p:stCondLst>
                                            <p:cond delay="0"/>
                                          </p:stCondLst>
                                        </p:cTn>
                                        <p:tgtEl>
                                          <p:spTgt spid="78"/>
                                        </p:tgtEl>
                                        <p:attrNameLst>
                                          <p:attrName>style.visibility</p:attrName>
                                        </p:attrNameLst>
                                      </p:cBhvr>
                                      <p:to>
                                        <p:strVal val="visible"/>
                                      </p:to>
                                    </p:set>
                                    <p:anim calcmode="lin" valueType="num">
                                      <p:cBhvr>
                                        <p:cTn id="10" dur="500" fill="hold"/>
                                        <p:tgtEl>
                                          <p:spTgt spid="78"/>
                                        </p:tgtEl>
                                        <p:attrNameLst>
                                          <p:attrName>ppt_w</p:attrName>
                                        </p:attrNameLst>
                                      </p:cBhvr>
                                      <p:tavLst>
                                        <p:tav tm="0">
                                          <p:val>
                                            <p:fltVal val="0"/>
                                          </p:val>
                                        </p:tav>
                                        <p:tav tm="100000">
                                          <p:val>
                                            <p:strVal val="#ppt_w"/>
                                          </p:val>
                                        </p:tav>
                                      </p:tavLst>
                                    </p:anim>
                                    <p:anim calcmode="lin" valueType="num">
                                      <p:cBhvr>
                                        <p:cTn id="11" dur="500" fill="hold"/>
                                        <p:tgtEl>
                                          <p:spTgt spid="78"/>
                                        </p:tgtEl>
                                        <p:attrNameLst>
                                          <p:attrName>ppt_h</p:attrName>
                                        </p:attrNameLst>
                                      </p:cBhvr>
                                      <p:tavLst>
                                        <p:tav tm="0">
                                          <p:val>
                                            <p:fltVal val="0"/>
                                          </p:val>
                                        </p:tav>
                                        <p:tav tm="100000">
                                          <p:val>
                                            <p:strVal val="#ppt_h"/>
                                          </p:val>
                                        </p:tav>
                                      </p:tavLst>
                                    </p:anim>
                                    <p:animEffect transition="in" filter="fade">
                                      <p:cBhvr>
                                        <p:cTn id="12" dur="500"/>
                                        <p:tgtEl>
                                          <p:spTgt spid="78"/>
                                        </p:tgtEl>
                                      </p:cBhvr>
                                    </p:animEffect>
                                  </p:childTnLst>
                                </p:cTn>
                              </p:par>
                              <p:par>
                                <p:cTn id="13" presetID="21" presetClass="entr" presetSubtype="1" fill="hold" grpId="0" nodeType="withEffect">
                                  <p:stCondLst>
                                    <p:cond delay="500"/>
                                  </p:stCondLst>
                                  <p:childTnLst>
                                    <p:set>
                                      <p:cBhvr>
                                        <p:cTn id="14" dur="1" fill="hold">
                                          <p:stCondLst>
                                            <p:cond delay="0"/>
                                          </p:stCondLst>
                                        </p:cTn>
                                        <p:tgtEl>
                                          <p:spTgt spid="904"/>
                                        </p:tgtEl>
                                        <p:attrNameLst>
                                          <p:attrName>style.visibility</p:attrName>
                                        </p:attrNameLst>
                                      </p:cBhvr>
                                      <p:to>
                                        <p:strVal val="visible"/>
                                      </p:to>
                                    </p:set>
                                    <p:animEffect transition="in" filter="wheel(1)">
                                      <p:cBhvr>
                                        <p:cTn id="15" dur="2000"/>
                                        <p:tgtEl>
                                          <p:spTgt spid="904"/>
                                        </p:tgtEl>
                                      </p:cBhvr>
                                    </p:animEffect>
                                  </p:childTnLst>
                                </p:cTn>
                              </p:par>
                              <p:par>
                                <p:cTn id="16" presetID="53" presetClass="entr" presetSubtype="16" fill="hold" nodeType="withEffect">
                                  <p:stCondLst>
                                    <p:cond delay="1500"/>
                                  </p:stCondLst>
                                  <p:childTnLst>
                                    <p:set>
                                      <p:cBhvr>
                                        <p:cTn id="17" dur="1" fill="hold">
                                          <p:stCondLst>
                                            <p:cond delay="0"/>
                                          </p:stCondLst>
                                        </p:cTn>
                                        <p:tgtEl>
                                          <p:spTgt spid="906"/>
                                        </p:tgtEl>
                                        <p:attrNameLst>
                                          <p:attrName>style.visibility</p:attrName>
                                        </p:attrNameLst>
                                      </p:cBhvr>
                                      <p:to>
                                        <p:strVal val="visible"/>
                                      </p:to>
                                    </p:set>
                                    <p:anim calcmode="lin" valueType="num">
                                      <p:cBhvr>
                                        <p:cTn id="18" dur="500" fill="hold"/>
                                        <p:tgtEl>
                                          <p:spTgt spid="906"/>
                                        </p:tgtEl>
                                        <p:attrNameLst>
                                          <p:attrName>ppt_w</p:attrName>
                                        </p:attrNameLst>
                                      </p:cBhvr>
                                      <p:tavLst>
                                        <p:tav tm="0">
                                          <p:val>
                                            <p:fltVal val="0"/>
                                          </p:val>
                                        </p:tav>
                                        <p:tav tm="100000">
                                          <p:val>
                                            <p:strVal val="#ppt_w"/>
                                          </p:val>
                                        </p:tav>
                                      </p:tavLst>
                                    </p:anim>
                                    <p:anim calcmode="lin" valueType="num">
                                      <p:cBhvr>
                                        <p:cTn id="19" dur="500" fill="hold"/>
                                        <p:tgtEl>
                                          <p:spTgt spid="906"/>
                                        </p:tgtEl>
                                        <p:attrNameLst>
                                          <p:attrName>ppt_h</p:attrName>
                                        </p:attrNameLst>
                                      </p:cBhvr>
                                      <p:tavLst>
                                        <p:tav tm="0">
                                          <p:val>
                                            <p:fltVal val="0"/>
                                          </p:val>
                                        </p:tav>
                                        <p:tav tm="100000">
                                          <p:val>
                                            <p:strVal val="#ppt_h"/>
                                          </p:val>
                                        </p:tav>
                                      </p:tavLst>
                                    </p:anim>
                                    <p:animEffect transition="in" filter="fade">
                                      <p:cBhvr>
                                        <p:cTn id="20" dur="500"/>
                                        <p:tgtEl>
                                          <p:spTgt spid="906"/>
                                        </p:tgtEl>
                                      </p:cBhvr>
                                    </p:animEffect>
                                  </p:childTnLst>
                                </p:cTn>
                              </p:par>
                              <p:par>
                                <p:cTn id="21" presetID="21" presetClass="entr" presetSubtype="1" fill="hold" grpId="0" nodeType="withEffect">
                                  <p:stCondLst>
                                    <p:cond delay="1000"/>
                                  </p:stCondLst>
                                  <p:childTnLst>
                                    <p:set>
                                      <p:cBhvr>
                                        <p:cTn id="22" dur="1" fill="hold">
                                          <p:stCondLst>
                                            <p:cond delay="0"/>
                                          </p:stCondLst>
                                        </p:cTn>
                                        <p:tgtEl>
                                          <p:spTgt spid="922"/>
                                        </p:tgtEl>
                                        <p:attrNameLst>
                                          <p:attrName>style.visibility</p:attrName>
                                        </p:attrNameLst>
                                      </p:cBhvr>
                                      <p:to>
                                        <p:strVal val="visible"/>
                                      </p:to>
                                    </p:set>
                                    <p:animEffect transition="in" filter="wheel(1)">
                                      <p:cBhvr>
                                        <p:cTn id="23" dur="2000"/>
                                        <p:tgtEl>
                                          <p:spTgt spid="922"/>
                                        </p:tgtEl>
                                      </p:cBhvr>
                                    </p:animEffect>
                                  </p:childTnLst>
                                </p:cTn>
                              </p:par>
                              <p:par>
                                <p:cTn id="24" presetID="53" presetClass="entr" presetSubtype="16" fill="hold" nodeType="withEffect">
                                  <p:stCondLst>
                                    <p:cond delay="2000"/>
                                  </p:stCondLst>
                                  <p:childTnLst>
                                    <p:set>
                                      <p:cBhvr>
                                        <p:cTn id="25" dur="1" fill="hold">
                                          <p:stCondLst>
                                            <p:cond delay="0"/>
                                          </p:stCondLst>
                                        </p:cTn>
                                        <p:tgtEl>
                                          <p:spTgt spid="924"/>
                                        </p:tgtEl>
                                        <p:attrNameLst>
                                          <p:attrName>style.visibility</p:attrName>
                                        </p:attrNameLst>
                                      </p:cBhvr>
                                      <p:to>
                                        <p:strVal val="visible"/>
                                      </p:to>
                                    </p:set>
                                    <p:anim calcmode="lin" valueType="num">
                                      <p:cBhvr>
                                        <p:cTn id="26" dur="500" fill="hold"/>
                                        <p:tgtEl>
                                          <p:spTgt spid="924"/>
                                        </p:tgtEl>
                                        <p:attrNameLst>
                                          <p:attrName>ppt_w</p:attrName>
                                        </p:attrNameLst>
                                      </p:cBhvr>
                                      <p:tavLst>
                                        <p:tav tm="0">
                                          <p:val>
                                            <p:fltVal val="0"/>
                                          </p:val>
                                        </p:tav>
                                        <p:tav tm="100000">
                                          <p:val>
                                            <p:strVal val="#ppt_w"/>
                                          </p:val>
                                        </p:tav>
                                      </p:tavLst>
                                    </p:anim>
                                    <p:anim calcmode="lin" valueType="num">
                                      <p:cBhvr>
                                        <p:cTn id="27" dur="500" fill="hold"/>
                                        <p:tgtEl>
                                          <p:spTgt spid="924"/>
                                        </p:tgtEl>
                                        <p:attrNameLst>
                                          <p:attrName>ppt_h</p:attrName>
                                        </p:attrNameLst>
                                      </p:cBhvr>
                                      <p:tavLst>
                                        <p:tav tm="0">
                                          <p:val>
                                            <p:fltVal val="0"/>
                                          </p:val>
                                        </p:tav>
                                        <p:tav tm="100000">
                                          <p:val>
                                            <p:strVal val="#ppt_h"/>
                                          </p:val>
                                        </p:tav>
                                      </p:tavLst>
                                    </p:anim>
                                    <p:animEffect transition="in" filter="fade">
                                      <p:cBhvr>
                                        <p:cTn id="28" dur="500"/>
                                        <p:tgtEl>
                                          <p:spTgt spid="924"/>
                                        </p:tgtEl>
                                      </p:cBhvr>
                                    </p:animEffect>
                                  </p:childTnLst>
                                </p:cTn>
                              </p:par>
                              <p:par>
                                <p:cTn id="29" presetID="21" presetClass="entr" presetSubtype="1" fill="hold" grpId="0" nodeType="withEffect">
                                  <p:stCondLst>
                                    <p:cond delay="1500"/>
                                  </p:stCondLst>
                                  <p:childTnLst>
                                    <p:set>
                                      <p:cBhvr>
                                        <p:cTn id="30" dur="1" fill="hold">
                                          <p:stCondLst>
                                            <p:cond delay="0"/>
                                          </p:stCondLst>
                                        </p:cTn>
                                        <p:tgtEl>
                                          <p:spTgt spid="940"/>
                                        </p:tgtEl>
                                        <p:attrNameLst>
                                          <p:attrName>style.visibility</p:attrName>
                                        </p:attrNameLst>
                                      </p:cBhvr>
                                      <p:to>
                                        <p:strVal val="visible"/>
                                      </p:to>
                                    </p:set>
                                    <p:animEffect transition="in" filter="wheel(1)">
                                      <p:cBhvr>
                                        <p:cTn id="31" dur="2000"/>
                                        <p:tgtEl>
                                          <p:spTgt spid="940"/>
                                        </p:tgtEl>
                                      </p:cBhvr>
                                    </p:animEffect>
                                  </p:childTnLst>
                                </p:cTn>
                              </p:par>
                              <p:par>
                                <p:cTn id="32" presetID="53" presetClass="entr" presetSubtype="16" fill="hold" nodeType="withEffect">
                                  <p:stCondLst>
                                    <p:cond delay="2500"/>
                                  </p:stCondLst>
                                  <p:childTnLst>
                                    <p:set>
                                      <p:cBhvr>
                                        <p:cTn id="33" dur="1" fill="hold">
                                          <p:stCondLst>
                                            <p:cond delay="0"/>
                                          </p:stCondLst>
                                        </p:cTn>
                                        <p:tgtEl>
                                          <p:spTgt spid="942"/>
                                        </p:tgtEl>
                                        <p:attrNameLst>
                                          <p:attrName>style.visibility</p:attrName>
                                        </p:attrNameLst>
                                      </p:cBhvr>
                                      <p:to>
                                        <p:strVal val="visible"/>
                                      </p:to>
                                    </p:set>
                                    <p:anim calcmode="lin" valueType="num">
                                      <p:cBhvr>
                                        <p:cTn id="34" dur="500" fill="hold"/>
                                        <p:tgtEl>
                                          <p:spTgt spid="942"/>
                                        </p:tgtEl>
                                        <p:attrNameLst>
                                          <p:attrName>ppt_w</p:attrName>
                                        </p:attrNameLst>
                                      </p:cBhvr>
                                      <p:tavLst>
                                        <p:tav tm="0">
                                          <p:val>
                                            <p:fltVal val="0"/>
                                          </p:val>
                                        </p:tav>
                                        <p:tav tm="100000">
                                          <p:val>
                                            <p:strVal val="#ppt_w"/>
                                          </p:val>
                                        </p:tav>
                                      </p:tavLst>
                                    </p:anim>
                                    <p:anim calcmode="lin" valueType="num">
                                      <p:cBhvr>
                                        <p:cTn id="35" dur="500" fill="hold"/>
                                        <p:tgtEl>
                                          <p:spTgt spid="942"/>
                                        </p:tgtEl>
                                        <p:attrNameLst>
                                          <p:attrName>ppt_h</p:attrName>
                                        </p:attrNameLst>
                                      </p:cBhvr>
                                      <p:tavLst>
                                        <p:tav tm="0">
                                          <p:val>
                                            <p:fltVal val="0"/>
                                          </p:val>
                                        </p:tav>
                                        <p:tav tm="100000">
                                          <p:val>
                                            <p:strVal val="#ppt_h"/>
                                          </p:val>
                                        </p:tav>
                                      </p:tavLst>
                                    </p:anim>
                                    <p:animEffect transition="in" filter="fade">
                                      <p:cBhvr>
                                        <p:cTn id="36" dur="500"/>
                                        <p:tgtEl>
                                          <p:spTgt spid="942"/>
                                        </p:tgtEl>
                                      </p:cBhvr>
                                    </p:animEffect>
                                  </p:childTnLst>
                                </p:cTn>
                              </p:par>
                              <p:par>
                                <p:cTn id="37" presetID="21" presetClass="entr" presetSubtype="1" fill="hold" grpId="0" nodeType="withEffect">
                                  <p:stCondLst>
                                    <p:cond delay="2000"/>
                                  </p:stCondLst>
                                  <p:childTnLst>
                                    <p:set>
                                      <p:cBhvr>
                                        <p:cTn id="38" dur="1" fill="hold">
                                          <p:stCondLst>
                                            <p:cond delay="0"/>
                                          </p:stCondLst>
                                        </p:cTn>
                                        <p:tgtEl>
                                          <p:spTgt spid="958"/>
                                        </p:tgtEl>
                                        <p:attrNameLst>
                                          <p:attrName>style.visibility</p:attrName>
                                        </p:attrNameLst>
                                      </p:cBhvr>
                                      <p:to>
                                        <p:strVal val="visible"/>
                                      </p:to>
                                    </p:set>
                                    <p:animEffect transition="in" filter="wheel(1)">
                                      <p:cBhvr>
                                        <p:cTn id="39" dur="2000"/>
                                        <p:tgtEl>
                                          <p:spTgt spid="958"/>
                                        </p:tgtEl>
                                      </p:cBhvr>
                                    </p:animEffect>
                                  </p:childTnLst>
                                </p:cTn>
                              </p:par>
                              <p:par>
                                <p:cTn id="40" presetID="53" presetClass="entr" presetSubtype="16" fill="hold" nodeType="withEffect">
                                  <p:stCondLst>
                                    <p:cond delay="3000"/>
                                  </p:stCondLst>
                                  <p:childTnLst>
                                    <p:set>
                                      <p:cBhvr>
                                        <p:cTn id="41" dur="1" fill="hold">
                                          <p:stCondLst>
                                            <p:cond delay="0"/>
                                          </p:stCondLst>
                                        </p:cTn>
                                        <p:tgtEl>
                                          <p:spTgt spid="960"/>
                                        </p:tgtEl>
                                        <p:attrNameLst>
                                          <p:attrName>style.visibility</p:attrName>
                                        </p:attrNameLst>
                                      </p:cBhvr>
                                      <p:to>
                                        <p:strVal val="visible"/>
                                      </p:to>
                                    </p:set>
                                    <p:anim calcmode="lin" valueType="num">
                                      <p:cBhvr>
                                        <p:cTn id="42" dur="500" fill="hold"/>
                                        <p:tgtEl>
                                          <p:spTgt spid="960"/>
                                        </p:tgtEl>
                                        <p:attrNameLst>
                                          <p:attrName>ppt_w</p:attrName>
                                        </p:attrNameLst>
                                      </p:cBhvr>
                                      <p:tavLst>
                                        <p:tav tm="0">
                                          <p:val>
                                            <p:fltVal val="0"/>
                                          </p:val>
                                        </p:tav>
                                        <p:tav tm="100000">
                                          <p:val>
                                            <p:strVal val="#ppt_w"/>
                                          </p:val>
                                        </p:tav>
                                      </p:tavLst>
                                    </p:anim>
                                    <p:anim calcmode="lin" valueType="num">
                                      <p:cBhvr>
                                        <p:cTn id="43" dur="500" fill="hold"/>
                                        <p:tgtEl>
                                          <p:spTgt spid="960"/>
                                        </p:tgtEl>
                                        <p:attrNameLst>
                                          <p:attrName>ppt_h</p:attrName>
                                        </p:attrNameLst>
                                      </p:cBhvr>
                                      <p:tavLst>
                                        <p:tav tm="0">
                                          <p:val>
                                            <p:fltVal val="0"/>
                                          </p:val>
                                        </p:tav>
                                        <p:tav tm="100000">
                                          <p:val>
                                            <p:strVal val="#ppt_h"/>
                                          </p:val>
                                        </p:tav>
                                      </p:tavLst>
                                    </p:anim>
                                    <p:animEffect transition="in" filter="fade">
                                      <p:cBhvr>
                                        <p:cTn id="44" dur="500"/>
                                        <p:tgtEl>
                                          <p:spTgt spid="960"/>
                                        </p:tgtEl>
                                      </p:cBhvr>
                                    </p:animEffect>
                                  </p:childTnLst>
                                </p:cTn>
                              </p:par>
                              <p:par>
                                <p:cTn id="45" presetID="21" presetClass="entr" presetSubtype="1" fill="hold" grpId="0" nodeType="withEffect">
                                  <p:stCondLst>
                                    <p:cond delay="2500"/>
                                  </p:stCondLst>
                                  <p:childTnLst>
                                    <p:set>
                                      <p:cBhvr>
                                        <p:cTn id="46" dur="1" fill="hold">
                                          <p:stCondLst>
                                            <p:cond delay="0"/>
                                          </p:stCondLst>
                                        </p:cTn>
                                        <p:tgtEl>
                                          <p:spTgt spid="976"/>
                                        </p:tgtEl>
                                        <p:attrNameLst>
                                          <p:attrName>style.visibility</p:attrName>
                                        </p:attrNameLst>
                                      </p:cBhvr>
                                      <p:to>
                                        <p:strVal val="visible"/>
                                      </p:to>
                                    </p:set>
                                    <p:animEffect transition="in" filter="wheel(1)">
                                      <p:cBhvr>
                                        <p:cTn id="47" dur="2000"/>
                                        <p:tgtEl>
                                          <p:spTgt spid="976"/>
                                        </p:tgtEl>
                                      </p:cBhvr>
                                    </p:animEffect>
                                  </p:childTnLst>
                                </p:cTn>
                              </p:par>
                              <p:par>
                                <p:cTn id="48" presetID="53" presetClass="entr" presetSubtype="16" fill="hold" nodeType="withEffect">
                                  <p:stCondLst>
                                    <p:cond delay="3500"/>
                                  </p:stCondLst>
                                  <p:childTnLst>
                                    <p:set>
                                      <p:cBhvr>
                                        <p:cTn id="49" dur="1" fill="hold">
                                          <p:stCondLst>
                                            <p:cond delay="0"/>
                                          </p:stCondLst>
                                        </p:cTn>
                                        <p:tgtEl>
                                          <p:spTgt spid="978"/>
                                        </p:tgtEl>
                                        <p:attrNameLst>
                                          <p:attrName>style.visibility</p:attrName>
                                        </p:attrNameLst>
                                      </p:cBhvr>
                                      <p:to>
                                        <p:strVal val="visible"/>
                                      </p:to>
                                    </p:set>
                                    <p:anim calcmode="lin" valueType="num">
                                      <p:cBhvr>
                                        <p:cTn id="50" dur="500" fill="hold"/>
                                        <p:tgtEl>
                                          <p:spTgt spid="978"/>
                                        </p:tgtEl>
                                        <p:attrNameLst>
                                          <p:attrName>ppt_w</p:attrName>
                                        </p:attrNameLst>
                                      </p:cBhvr>
                                      <p:tavLst>
                                        <p:tav tm="0">
                                          <p:val>
                                            <p:fltVal val="0"/>
                                          </p:val>
                                        </p:tav>
                                        <p:tav tm="100000">
                                          <p:val>
                                            <p:strVal val="#ppt_w"/>
                                          </p:val>
                                        </p:tav>
                                      </p:tavLst>
                                    </p:anim>
                                    <p:anim calcmode="lin" valueType="num">
                                      <p:cBhvr>
                                        <p:cTn id="51" dur="500" fill="hold"/>
                                        <p:tgtEl>
                                          <p:spTgt spid="978"/>
                                        </p:tgtEl>
                                        <p:attrNameLst>
                                          <p:attrName>ppt_h</p:attrName>
                                        </p:attrNameLst>
                                      </p:cBhvr>
                                      <p:tavLst>
                                        <p:tav tm="0">
                                          <p:val>
                                            <p:fltVal val="0"/>
                                          </p:val>
                                        </p:tav>
                                        <p:tav tm="100000">
                                          <p:val>
                                            <p:strVal val="#ppt_h"/>
                                          </p:val>
                                        </p:tav>
                                      </p:tavLst>
                                    </p:anim>
                                    <p:animEffect transition="in" filter="fade">
                                      <p:cBhvr>
                                        <p:cTn id="52" dur="500"/>
                                        <p:tgtEl>
                                          <p:spTgt spid="978"/>
                                        </p:tgtEl>
                                      </p:cBhvr>
                                    </p:animEffect>
                                  </p:childTnLst>
                                </p:cTn>
                              </p:par>
                              <p:par>
                                <p:cTn id="53" presetID="21" presetClass="entr" presetSubtype="1" fill="hold" grpId="0" nodeType="withEffect">
                                  <p:stCondLst>
                                    <p:cond delay="3000"/>
                                  </p:stCondLst>
                                  <p:childTnLst>
                                    <p:set>
                                      <p:cBhvr>
                                        <p:cTn id="54" dur="1" fill="hold">
                                          <p:stCondLst>
                                            <p:cond delay="0"/>
                                          </p:stCondLst>
                                        </p:cTn>
                                        <p:tgtEl>
                                          <p:spTgt spid="994"/>
                                        </p:tgtEl>
                                        <p:attrNameLst>
                                          <p:attrName>style.visibility</p:attrName>
                                        </p:attrNameLst>
                                      </p:cBhvr>
                                      <p:to>
                                        <p:strVal val="visible"/>
                                      </p:to>
                                    </p:set>
                                    <p:animEffect transition="in" filter="wheel(1)">
                                      <p:cBhvr>
                                        <p:cTn id="55" dur="2000"/>
                                        <p:tgtEl>
                                          <p:spTgt spid="994"/>
                                        </p:tgtEl>
                                      </p:cBhvr>
                                    </p:animEffect>
                                  </p:childTnLst>
                                </p:cTn>
                              </p:par>
                              <p:par>
                                <p:cTn id="56" presetID="53" presetClass="entr" presetSubtype="16" fill="hold" nodeType="withEffect">
                                  <p:stCondLst>
                                    <p:cond delay="4000"/>
                                  </p:stCondLst>
                                  <p:childTnLst>
                                    <p:set>
                                      <p:cBhvr>
                                        <p:cTn id="57" dur="1" fill="hold">
                                          <p:stCondLst>
                                            <p:cond delay="0"/>
                                          </p:stCondLst>
                                        </p:cTn>
                                        <p:tgtEl>
                                          <p:spTgt spid="996"/>
                                        </p:tgtEl>
                                        <p:attrNameLst>
                                          <p:attrName>style.visibility</p:attrName>
                                        </p:attrNameLst>
                                      </p:cBhvr>
                                      <p:to>
                                        <p:strVal val="visible"/>
                                      </p:to>
                                    </p:set>
                                    <p:anim calcmode="lin" valueType="num">
                                      <p:cBhvr>
                                        <p:cTn id="58" dur="500" fill="hold"/>
                                        <p:tgtEl>
                                          <p:spTgt spid="996"/>
                                        </p:tgtEl>
                                        <p:attrNameLst>
                                          <p:attrName>ppt_w</p:attrName>
                                        </p:attrNameLst>
                                      </p:cBhvr>
                                      <p:tavLst>
                                        <p:tav tm="0">
                                          <p:val>
                                            <p:fltVal val="0"/>
                                          </p:val>
                                        </p:tav>
                                        <p:tav tm="100000">
                                          <p:val>
                                            <p:strVal val="#ppt_w"/>
                                          </p:val>
                                        </p:tav>
                                      </p:tavLst>
                                    </p:anim>
                                    <p:anim calcmode="lin" valueType="num">
                                      <p:cBhvr>
                                        <p:cTn id="59" dur="500" fill="hold"/>
                                        <p:tgtEl>
                                          <p:spTgt spid="996"/>
                                        </p:tgtEl>
                                        <p:attrNameLst>
                                          <p:attrName>ppt_h</p:attrName>
                                        </p:attrNameLst>
                                      </p:cBhvr>
                                      <p:tavLst>
                                        <p:tav tm="0">
                                          <p:val>
                                            <p:fltVal val="0"/>
                                          </p:val>
                                        </p:tav>
                                        <p:tav tm="100000">
                                          <p:val>
                                            <p:strVal val="#ppt_h"/>
                                          </p:val>
                                        </p:tav>
                                      </p:tavLst>
                                    </p:anim>
                                    <p:animEffect transition="in" filter="fade">
                                      <p:cBhvr>
                                        <p:cTn id="60" dur="500"/>
                                        <p:tgtEl>
                                          <p:spTgt spid="996"/>
                                        </p:tgtEl>
                                      </p:cBhvr>
                                    </p:animEffect>
                                  </p:childTnLst>
                                </p:cTn>
                              </p:par>
                              <p:par>
                                <p:cTn id="61" presetID="21" presetClass="entr" presetSubtype="1" fill="hold" grpId="0" nodeType="withEffect">
                                  <p:stCondLst>
                                    <p:cond delay="3500"/>
                                  </p:stCondLst>
                                  <p:childTnLst>
                                    <p:set>
                                      <p:cBhvr>
                                        <p:cTn id="62" dur="1" fill="hold">
                                          <p:stCondLst>
                                            <p:cond delay="0"/>
                                          </p:stCondLst>
                                        </p:cTn>
                                        <p:tgtEl>
                                          <p:spTgt spid="1012"/>
                                        </p:tgtEl>
                                        <p:attrNameLst>
                                          <p:attrName>style.visibility</p:attrName>
                                        </p:attrNameLst>
                                      </p:cBhvr>
                                      <p:to>
                                        <p:strVal val="visible"/>
                                      </p:to>
                                    </p:set>
                                    <p:animEffect transition="in" filter="wheel(1)">
                                      <p:cBhvr>
                                        <p:cTn id="63" dur="2000"/>
                                        <p:tgtEl>
                                          <p:spTgt spid="1012"/>
                                        </p:tgtEl>
                                      </p:cBhvr>
                                    </p:animEffect>
                                  </p:childTnLst>
                                </p:cTn>
                              </p:par>
                              <p:par>
                                <p:cTn id="64" presetID="53" presetClass="entr" presetSubtype="16" fill="hold" nodeType="withEffect">
                                  <p:stCondLst>
                                    <p:cond delay="4500"/>
                                  </p:stCondLst>
                                  <p:childTnLst>
                                    <p:set>
                                      <p:cBhvr>
                                        <p:cTn id="65" dur="1" fill="hold">
                                          <p:stCondLst>
                                            <p:cond delay="0"/>
                                          </p:stCondLst>
                                        </p:cTn>
                                        <p:tgtEl>
                                          <p:spTgt spid="1014"/>
                                        </p:tgtEl>
                                        <p:attrNameLst>
                                          <p:attrName>style.visibility</p:attrName>
                                        </p:attrNameLst>
                                      </p:cBhvr>
                                      <p:to>
                                        <p:strVal val="visible"/>
                                      </p:to>
                                    </p:set>
                                    <p:anim calcmode="lin" valueType="num">
                                      <p:cBhvr>
                                        <p:cTn id="66" dur="500" fill="hold"/>
                                        <p:tgtEl>
                                          <p:spTgt spid="1014"/>
                                        </p:tgtEl>
                                        <p:attrNameLst>
                                          <p:attrName>ppt_w</p:attrName>
                                        </p:attrNameLst>
                                      </p:cBhvr>
                                      <p:tavLst>
                                        <p:tav tm="0">
                                          <p:val>
                                            <p:fltVal val="0"/>
                                          </p:val>
                                        </p:tav>
                                        <p:tav tm="100000">
                                          <p:val>
                                            <p:strVal val="#ppt_w"/>
                                          </p:val>
                                        </p:tav>
                                      </p:tavLst>
                                    </p:anim>
                                    <p:anim calcmode="lin" valueType="num">
                                      <p:cBhvr>
                                        <p:cTn id="67" dur="500" fill="hold"/>
                                        <p:tgtEl>
                                          <p:spTgt spid="1014"/>
                                        </p:tgtEl>
                                        <p:attrNameLst>
                                          <p:attrName>ppt_h</p:attrName>
                                        </p:attrNameLst>
                                      </p:cBhvr>
                                      <p:tavLst>
                                        <p:tav tm="0">
                                          <p:val>
                                            <p:fltVal val="0"/>
                                          </p:val>
                                        </p:tav>
                                        <p:tav tm="100000">
                                          <p:val>
                                            <p:strVal val="#ppt_h"/>
                                          </p:val>
                                        </p:tav>
                                      </p:tavLst>
                                    </p:anim>
                                    <p:animEffect transition="in" filter="fade">
                                      <p:cBhvr>
                                        <p:cTn id="68" dur="5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904" grpId="0" animBg="1"/>
      <p:bldP spid="922" grpId="0" animBg="1"/>
      <p:bldP spid="940" grpId="0" animBg="1"/>
      <p:bldP spid="958" grpId="0" animBg="1"/>
      <p:bldP spid="976" grpId="0" animBg="1"/>
      <p:bldP spid="994" grpId="0" animBg="1"/>
      <p:bldP spid="10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rot="293212">
            <a:off x="6257573" y="1911254"/>
            <a:ext cx="2122222" cy="291164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sz="1200" dirty="0"/>
              <a:t>Quarterly Sales Results Summary</a:t>
            </a:r>
          </a:p>
        </p:txBody>
      </p:sp>
      <p:sp>
        <p:nvSpPr>
          <p:cNvPr id="34" name="五边形 33"/>
          <p:cNvSpPr/>
          <p:nvPr/>
        </p:nvSpPr>
        <p:spPr>
          <a:xfrm>
            <a:off x="1568246" y="1274479"/>
            <a:ext cx="2069107" cy="162000"/>
          </a:xfrm>
          <a:prstGeom prst="homePlate">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五边形 69"/>
          <p:cNvSpPr/>
          <p:nvPr/>
        </p:nvSpPr>
        <p:spPr>
          <a:xfrm>
            <a:off x="1568246" y="1567383"/>
            <a:ext cx="2823763" cy="162000"/>
          </a:xfrm>
          <a:prstGeom prst="homePlat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 name="五边形 70"/>
          <p:cNvSpPr/>
          <p:nvPr/>
        </p:nvSpPr>
        <p:spPr>
          <a:xfrm>
            <a:off x="1568246" y="2239773"/>
            <a:ext cx="2412740" cy="162000"/>
          </a:xfrm>
          <a:prstGeom prst="homePlate">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五边形 71"/>
          <p:cNvSpPr/>
          <p:nvPr/>
        </p:nvSpPr>
        <p:spPr>
          <a:xfrm>
            <a:off x="1568246" y="2535123"/>
            <a:ext cx="3353068" cy="162000"/>
          </a:xfrm>
          <a:prstGeom prst="homePlate">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五边形 72"/>
          <p:cNvSpPr/>
          <p:nvPr/>
        </p:nvSpPr>
        <p:spPr>
          <a:xfrm>
            <a:off x="1568246" y="3199893"/>
            <a:ext cx="2501602" cy="162000"/>
          </a:xfrm>
          <a:prstGeom prst="homePlate">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五边形 73"/>
          <p:cNvSpPr/>
          <p:nvPr/>
        </p:nvSpPr>
        <p:spPr>
          <a:xfrm>
            <a:off x="1568246" y="3495243"/>
            <a:ext cx="1799645" cy="162000"/>
          </a:xfrm>
          <a:prstGeom prst="homePlat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5" name="五边形 74"/>
          <p:cNvSpPr/>
          <p:nvPr/>
        </p:nvSpPr>
        <p:spPr>
          <a:xfrm>
            <a:off x="1568246" y="4160013"/>
            <a:ext cx="2408860" cy="162000"/>
          </a:xfrm>
          <a:prstGeom prst="homePlate">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五边形 75"/>
          <p:cNvSpPr/>
          <p:nvPr/>
        </p:nvSpPr>
        <p:spPr>
          <a:xfrm>
            <a:off x="1568246" y="4455363"/>
            <a:ext cx="3153176" cy="162000"/>
          </a:xfrm>
          <a:prstGeom prst="homePlat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任意多边形 59"/>
          <p:cNvSpPr>
            <a:spLocks noChangeAspect="1"/>
          </p:cNvSpPr>
          <p:nvPr/>
        </p:nvSpPr>
        <p:spPr>
          <a:xfrm>
            <a:off x="4428155" y="1522555"/>
            <a:ext cx="921898" cy="252000"/>
          </a:xfrm>
          <a:custGeom>
            <a:avLst/>
            <a:gdLst>
              <a:gd name="connsiteX0" fmla="*/ 225469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9 w 921898"/>
              <a:gd name="connsiteY8" fmla="*/ 252000 h 252000"/>
              <a:gd name="connsiteX9" fmla="*/ 109371 w 921898"/>
              <a:gd name="connsiteY9" fmla="*/ 175045 h 252000"/>
              <a:gd name="connsiteX10" fmla="*/ 104415 w 921898"/>
              <a:gd name="connsiteY10" fmla="*/ 150498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9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9"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9" y="252000"/>
                </a:lnTo>
                <a:cubicBezTo>
                  <a:pt x="173277" y="252000"/>
                  <a:pt x="128498" y="220268"/>
                  <a:pt x="109371" y="175045"/>
                </a:cubicBezTo>
                <a:lnTo>
                  <a:pt x="104415" y="150498"/>
                </a:lnTo>
                <a:lnTo>
                  <a:pt x="0" y="125999"/>
                </a:lnTo>
                <a:lnTo>
                  <a:pt x="104415" y="101500"/>
                </a:lnTo>
                <a:lnTo>
                  <a:pt x="109371" y="76955"/>
                </a:lnTo>
                <a:cubicBezTo>
                  <a:pt x="128498" y="31732"/>
                  <a:pt x="173277" y="0"/>
                  <a:pt x="225469" y="0"/>
                </a:cubicBezTo>
                <a:close/>
              </a:path>
            </a:pathLst>
          </a:cu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任意多边形 58"/>
          <p:cNvSpPr>
            <a:spLocks noChangeAspect="1"/>
          </p:cNvSpPr>
          <p:nvPr/>
        </p:nvSpPr>
        <p:spPr>
          <a:xfrm>
            <a:off x="3663178" y="1228815"/>
            <a:ext cx="921898" cy="252000"/>
          </a:xfrm>
          <a:custGeom>
            <a:avLst/>
            <a:gdLst>
              <a:gd name="connsiteX0" fmla="*/ 225468 w 921898"/>
              <a:gd name="connsiteY0" fmla="*/ 0 h 252000"/>
              <a:gd name="connsiteX1" fmla="*/ 439781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1 w 921898"/>
              <a:gd name="connsiteY7" fmla="*/ 252000 h 252000"/>
              <a:gd name="connsiteX8" fmla="*/ 225468 w 921898"/>
              <a:gd name="connsiteY8" fmla="*/ 252000 h 252000"/>
              <a:gd name="connsiteX9" fmla="*/ 109371 w 921898"/>
              <a:gd name="connsiteY9" fmla="*/ 175045 h 252000"/>
              <a:gd name="connsiteX10" fmla="*/ 104415 w 921898"/>
              <a:gd name="connsiteY10" fmla="*/ 150498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8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8" y="0"/>
                </a:moveTo>
                <a:lnTo>
                  <a:pt x="439781" y="0"/>
                </a:lnTo>
                <a:lnTo>
                  <a:pt x="581585" y="0"/>
                </a:lnTo>
                <a:lnTo>
                  <a:pt x="795898" y="0"/>
                </a:lnTo>
                <a:cubicBezTo>
                  <a:pt x="865486" y="0"/>
                  <a:pt x="921898" y="56412"/>
                  <a:pt x="921898" y="126000"/>
                </a:cubicBezTo>
                <a:cubicBezTo>
                  <a:pt x="921898" y="195588"/>
                  <a:pt x="865486" y="252000"/>
                  <a:pt x="795898" y="252000"/>
                </a:cubicBezTo>
                <a:lnTo>
                  <a:pt x="581585" y="252000"/>
                </a:lnTo>
                <a:lnTo>
                  <a:pt x="439781" y="252000"/>
                </a:lnTo>
                <a:lnTo>
                  <a:pt x="225468" y="252000"/>
                </a:lnTo>
                <a:cubicBezTo>
                  <a:pt x="173277" y="252000"/>
                  <a:pt x="128498" y="220268"/>
                  <a:pt x="109371" y="175045"/>
                </a:cubicBezTo>
                <a:lnTo>
                  <a:pt x="104415" y="150498"/>
                </a:lnTo>
                <a:lnTo>
                  <a:pt x="0" y="125999"/>
                </a:lnTo>
                <a:lnTo>
                  <a:pt x="104415" y="101500"/>
                </a:lnTo>
                <a:lnTo>
                  <a:pt x="109371" y="76955"/>
                </a:lnTo>
                <a:cubicBezTo>
                  <a:pt x="128498" y="31732"/>
                  <a:pt x="173277" y="0"/>
                  <a:pt x="225468" y="0"/>
                </a:cubicBezTo>
                <a:close/>
              </a:path>
            </a:pathLst>
          </a:cu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3" name="TextBox 7"/>
          <p:cNvSpPr>
            <a:spLocks noChangeArrowheads="1"/>
          </p:cNvSpPr>
          <p:nvPr/>
        </p:nvSpPr>
        <p:spPr bwMode="auto">
          <a:xfrm>
            <a:off x="3856683" y="1246643"/>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18.00.00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94" name="TextBox 7"/>
          <p:cNvSpPr>
            <a:spLocks noChangeArrowheads="1"/>
          </p:cNvSpPr>
          <p:nvPr/>
        </p:nvSpPr>
        <p:spPr bwMode="auto">
          <a:xfrm>
            <a:off x="4621659" y="1540383"/>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20.00.00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62" name="任意多边形 61"/>
          <p:cNvSpPr>
            <a:spLocks noChangeAspect="1"/>
          </p:cNvSpPr>
          <p:nvPr/>
        </p:nvSpPr>
        <p:spPr>
          <a:xfrm>
            <a:off x="4958530" y="2486575"/>
            <a:ext cx="921898" cy="252000"/>
          </a:xfrm>
          <a:custGeom>
            <a:avLst/>
            <a:gdLst>
              <a:gd name="connsiteX0" fmla="*/ 225469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9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9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9"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9" y="252000"/>
                </a:lnTo>
                <a:cubicBezTo>
                  <a:pt x="173277" y="252000"/>
                  <a:pt x="128498" y="220268"/>
                  <a:pt x="109371" y="175045"/>
                </a:cubicBezTo>
                <a:lnTo>
                  <a:pt x="104415" y="150499"/>
                </a:lnTo>
                <a:lnTo>
                  <a:pt x="0" y="125999"/>
                </a:lnTo>
                <a:lnTo>
                  <a:pt x="104415" y="101500"/>
                </a:lnTo>
                <a:lnTo>
                  <a:pt x="109371" y="76955"/>
                </a:lnTo>
                <a:cubicBezTo>
                  <a:pt x="128498" y="31732"/>
                  <a:pt x="173277" y="0"/>
                  <a:pt x="225469" y="0"/>
                </a:cubicBezTo>
                <a:close/>
              </a:path>
            </a:pathLst>
          </a:cu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任意多边形 60"/>
          <p:cNvSpPr>
            <a:spLocks noChangeAspect="1"/>
          </p:cNvSpPr>
          <p:nvPr/>
        </p:nvSpPr>
        <p:spPr>
          <a:xfrm>
            <a:off x="4012559" y="2190187"/>
            <a:ext cx="921898" cy="252000"/>
          </a:xfrm>
          <a:custGeom>
            <a:avLst/>
            <a:gdLst>
              <a:gd name="connsiteX0" fmla="*/ 225468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8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8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8"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8" y="252000"/>
                </a:lnTo>
                <a:cubicBezTo>
                  <a:pt x="173277" y="252000"/>
                  <a:pt x="128498" y="220268"/>
                  <a:pt x="109371" y="175045"/>
                </a:cubicBezTo>
                <a:lnTo>
                  <a:pt x="104415" y="150499"/>
                </a:lnTo>
                <a:lnTo>
                  <a:pt x="0" y="125999"/>
                </a:lnTo>
                <a:lnTo>
                  <a:pt x="104415" y="101500"/>
                </a:lnTo>
                <a:lnTo>
                  <a:pt x="109371" y="76955"/>
                </a:lnTo>
                <a:cubicBezTo>
                  <a:pt x="128498" y="31732"/>
                  <a:pt x="173277" y="0"/>
                  <a:pt x="225468" y="0"/>
                </a:cubicBezTo>
                <a:close/>
              </a:path>
            </a:pathLst>
          </a:cu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2" name="TextBox 7"/>
          <p:cNvSpPr>
            <a:spLocks noChangeArrowheads="1"/>
          </p:cNvSpPr>
          <p:nvPr/>
        </p:nvSpPr>
        <p:spPr bwMode="auto">
          <a:xfrm>
            <a:off x="4206064" y="2208015"/>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19.00.00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103" name="TextBox 7"/>
          <p:cNvSpPr>
            <a:spLocks noChangeArrowheads="1"/>
          </p:cNvSpPr>
          <p:nvPr/>
        </p:nvSpPr>
        <p:spPr bwMode="auto">
          <a:xfrm>
            <a:off x="5148855" y="2504403"/>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27.05.00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63" name="任意多边形 62"/>
          <p:cNvSpPr>
            <a:spLocks noChangeAspect="1"/>
          </p:cNvSpPr>
          <p:nvPr/>
        </p:nvSpPr>
        <p:spPr>
          <a:xfrm>
            <a:off x="4116218" y="3150658"/>
            <a:ext cx="921898" cy="252000"/>
          </a:xfrm>
          <a:custGeom>
            <a:avLst/>
            <a:gdLst>
              <a:gd name="connsiteX0" fmla="*/ 225468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8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8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8"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8" y="252000"/>
                </a:lnTo>
                <a:cubicBezTo>
                  <a:pt x="173277" y="252000"/>
                  <a:pt x="128498" y="220268"/>
                  <a:pt x="109371" y="175045"/>
                </a:cubicBezTo>
                <a:lnTo>
                  <a:pt x="104415" y="150499"/>
                </a:lnTo>
                <a:lnTo>
                  <a:pt x="0" y="125999"/>
                </a:lnTo>
                <a:lnTo>
                  <a:pt x="104415" y="101500"/>
                </a:lnTo>
                <a:lnTo>
                  <a:pt x="109371" y="76955"/>
                </a:lnTo>
                <a:cubicBezTo>
                  <a:pt x="128498" y="31732"/>
                  <a:pt x="173277" y="0"/>
                  <a:pt x="225468" y="0"/>
                </a:cubicBezTo>
                <a:close/>
              </a:path>
            </a:pathLst>
          </a:cu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5" name="TextBox 7"/>
          <p:cNvSpPr>
            <a:spLocks noChangeArrowheads="1"/>
          </p:cNvSpPr>
          <p:nvPr/>
        </p:nvSpPr>
        <p:spPr bwMode="auto">
          <a:xfrm>
            <a:off x="4309723" y="3168486"/>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20.00.00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64" name="任意多边形 63"/>
          <p:cNvSpPr>
            <a:spLocks noChangeAspect="1"/>
          </p:cNvSpPr>
          <p:nvPr/>
        </p:nvSpPr>
        <p:spPr>
          <a:xfrm>
            <a:off x="3412869" y="3451341"/>
            <a:ext cx="921898" cy="252000"/>
          </a:xfrm>
          <a:custGeom>
            <a:avLst/>
            <a:gdLst>
              <a:gd name="connsiteX0" fmla="*/ 225468 w 921898"/>
              <a:gd name="connsiteY0" fmla="*/ 0 h 252000"/>
              <a:gd name="connsiteX1" fmla="*/ 439781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1 w 921898"/>
              <a:gd name="connsiteY7" fmla="*/ 252000 h 252000"/>
              <a:gd name="connsiteX8" fmla="*/ 225468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8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8" y="0"/>
                </a:moveTo>
                <a:lnTo>
                  <a:pt x="439781" y="0"/>
                </a:lnTo>
                <a:lnTo>
                  <a:pt x="581585" y="0"/>
                </a:lnTo>
                <a:lnTo>
                  <a:pt x="795898" y="0"/>
                </a:lnTo>
                <a:cubicBezTo>
                  <a:pt x="865486" y="0"/>
                  <a:pt x="921898" y="56412"/>
                  <a:pt x="921898" y="126000"/>
                </a:cubicBezTo>
                <a:cubicBezTo>
                  <a:pt x="921898" y="195588"/>
                  <a:pt x="865486" y="252000"/>
                  <a:pt x="795898" y="252000"/>
                </a:cubicBezTo>
                <a:lnTo>
                  <a:pt x="581585" y="252000"/>
                </a:lnTo>
                <a:lnTo>
                  <a:pt x="439781" y="252000"/>
                </a:lnTo>
                <a:lnTo>
                  <a:pt x="225468" y="252000"/>
                </a:lnTo>
                <a:cubicBezTo>
                  <a:pt x="173277" y="252000"/>
                  <a:pt x="128498" y="220268"/>
                  <a:pt x="109371" y="175045"/>
                </a:cubicBezTo>
                <a:lnTo>
                  <a:pt x="104415" y="150499"/>
                </a:lnTo>
                <a:lnTo>
                  <a:pt x="0" y="125999"/>
                </a:lnTo>
                <a:lnTo>
                  <a:pt x="104415" y="101500"/>
                </a:lnTo>
                <a:lnTo>
                  <a:pt x="109371" y="76955"/>
                </a:lnTo>
                <a:cubicBezTo>
                  <a:pt x="128498" y="31732"/>
                  <a:pt x="173277" y="0"/>
                  <a:pt x="225468" y="0"/>
                </a:cubicBezTo>
                <a:close/>
              </a:path>
            </a:pathLst>
          </a:cu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7" name="TextBox 7"/>
          <p:cNvSpPr>
            <a:spLocks noChangeArrowheads="1"/>
          </p:cNvSpPr>
          <p:nvPr/>
        </p:nvSpPr>
        <p:spPr bwMode="auto">
          <a:xfrm>
            <a:off x="3603194" y="3469169"/>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17.30.00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65" name="任意多边形 64"/>
          <p:cNvSpPr>
            <a:spLocks noChangeAspect="1"/>
          </p:cNvSpPr>
          <p:nvPr/>
        </p:nvSpPr>
        <p:spPr>
          <a:xfrm>
            <a:off x="4025609" y="4116972"/>
            <a:ext cx="921898" cy="252000"/>
          </a:xfrm>
          <a:custGeom>
            <a:avLst/>
            <a:gdLst>
              <a:gd name="connsiteX0" fmla="*/ 225468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8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8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8"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8" y="252000"/>
                </a:lnTo>
                <a:cubicBezTo>
                  <a:pt x="173277" y="252000"/>
                  <a:pt x="128498" y="220268"/>
                  <a:pt x="109371" y="175045"/>
                </a:cubicBezTo>
                <a:lnTo>
                  <a:pt x="104415" y="150499"/>
                </a:lnTo>
                <a:lnTo>
                  <a:pt x="0" y="125999"/>
                </a:lnTo>
                <a:lnTo>
                  <a:pt x="104415" y="101500"/>
                </a:lnTo>
                <a:lnTo>
                  <a:pt x="109371" y="76955"/>
                </a:lnTo>
                <a:cubicBezTo>
                  <a:pt x="128498" y="31732"/>
                  <a:pt x="173277" y="0"/>
                  <a:pt x="225468" y="0"/>
                </a:cubicBezTo>
                <a:close/>
              </a:path>
            </a:pathLst>
          </a:cu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9" name="TextBox 7"/>
          <p:cNvSpPr>
            <a:spLocks noChangeArrowheads="1"/>
          </p:cNvSpPr>
          <p:nvPr/>
        </p:nvSpPr>
        <p:spPr bwMode="auto">
          <a:xfrm>
            <a:off x="4219114" y="4134800"/>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19.00.00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66" name="任意多边形 65"/>
          <p:cNvSpPr>
            <a:spLocks noChangeAspect="1"/>
          </p:cNvSpPr>
          <p:nvPr/>
        </p:nvSpPr>
        <p:spPr>
          <a:xfrm>
            <a:off x="4738527" y="4412062"/>
            <a:ext cx="921898" cy="252000"/>
          </a:xfrm>
          <a:custGeom>
            <a:avLst/>
            <a:gdLst>
              <a:gd name="connsiteX0" fmla="*/ 225469 w 921898"/>
              <a:gd name="connsiteY0" fmla="*/ 0 h 252000"/>
              <a:gd name="connsiteX1" fmla="*/ 439782 w 921898"/>
              <a:gd name="connsiteY1" fmla="*/ 0 h 252000"/>
              <a:gd name="connsiteX2" fmla="*/ 581585 w 921898"/>
              <a:gd name="connsiteY2" fmla="*/ 0 h 252000"/>
              <a:gd name="connsiteX3" fmla="*/ 795898 w 921898"/>
              <a:gd name="connsiteY3" fmla="*/ 0 h 252000"/>
              <a:gd name="connsiteX4" fmla="*/ 921898 w 921898"/>
              <a:gd name="connsiteY4" fmla="*/ 126000 h 252000"/>
              <a:gd name="connsiteX5" fmla="*/ 795898 w 921898"/>
              <a:gd name="connsiteY5" fmla="*/ 252000 h 252000"/>
              <a:gd name="connsiteX6" fmla="*/ 581585 w 921898"/>
              <a:gd name="connsiteY6" fmla="*/ 252000 h 252000"/>
              <a:gd name="connsiteX7" fmla="*/ 439782 w 921898"/>
              <a:gd name="connsiteY7" fmla="*/ 252000 h 252000"/>
              <a:gd name="connsiteX8" fmla="*/ 225469 w 921898"/>
              <a:gd name="connsiteY8" fmla="*/ 252000 h 252000"/>
              <a:gd name="connsiteX9" fmla="*/ 109371 w 921898"/>
              <a:gd name="connsiteY9" fmla="*/ 175045 h 252000"/>
              <a:gd name="connsiteX10" fmla="*/ 104415 w 921898"/>
              <a:gd name="connsiteY10" fmla="*/ 150499 h 252000"/>
              <a:gd name="connsiteX11" fmla="*/ 0 w 921898"/>
              <a:gd name="connsiteY11" fmla="*/ 125999 h 252000"/>
              <a:gd name="connsiteX12" fmla="*/ 104415 w 921898"/>
              <a:gd name="connsiteY12" fmla="*/ 101500 h 252000"/>
              <a:gd name="connsiteX13" fmla="*/ 109371 w 921898"/>
              <a:gd name="connsiteY13" fmla="*/ 76955 h 252000"/>
              <a:gd name="connsiteX14" fmla="*/ 225469 w 921898"/>
              <a:gd name="connsiteY14" fmla="*/ 0 h 2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898" h="252000">
                <a:moveTo>
                  <a:pt x="225469" y="0"/>
                </a:moveTo>
                <a:lnTo>
                  <a:pt x="439782" y="0"/>
                </a:lnTo>
                <a:lnTo>
                  <a:pt x="581585" y="0"/>
                </a:lnTo>
                <a:lnTo>
                  <a:pt x="795898" y="0"/>
                </a:lnTo>
                <a:cubicBezTo>
                  <a:pt x="865486" y="0"/>
                  <a:pt x="921898" y="56412"/>
                  <a:pt x="921898" y="126000"/>
                </a:cubicBezTo>
                <a:cubicBezTo>
                  <a:pt x="921898" y="195588"/>
                  <a:pt x="865486" y="252000"/>
                  <a:pt x="795898" y="252000"/>
                </a:cubicBezTo>
                <a:lnTo>
                  <a:pt x="581585" y="252000"/>
                </a:lnTo>
                <a:lnTo>
                  <a:pt x="439782" y="252000"/>
                </a:lnTo>
                <a:lnTo>
                  <a:pt x="225469" y="252000"/>
                </a:lnTo>
                <a:cubicBezTo>
                  <a:pt x="173277" y="252000"/>
                  <a:pt x="128498" y="220268"/>
                  <a:pt x="109371" y="175045"/>
                </a:cubicBezTo>
                <a:lnTo>
                  <a:pt x="104415" y="150499"/>
                </a:lnTo>
                <a:lnTo>
                  <a:pt x="0" y="125999"/>
                </a:lnTo>
                <a:lnTo>
                  <a:pt x="104415" y="101500"/>
                </a:lnTo>
                <a:lnTo>
                  <a:pt x="109371" y="76955"/>
                </a:lnTo>
                <a:cubicBezTo>
                  <a:pt x="128498" y="31732"/>
                  <a:pt x="173277" y="0"/>
                  <a:pt x="225469" y="0"/>
                </a:cubicBezTo>
                <a:close/>
              </a:path>
            </a:pathLst>
          </a:cu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1" name="TextBox 7"/>
          <p:cNvSpPr>
            <a:spLocks noChangeArrowheads="1"/>
          </p:cNvSpPr>
          <p:nvPr/>
        </p:nvSpPr>
        <p:spPr bwMode="auto">
          <a:xfrm>
            <a:off x="4928852" y="4429890"/>
            <a:ext cx="6507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25.00.00</a:t>
            </a:r>
            <a:endParaRPr lang="zh-CN" altLang="en-US" sz="14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112" name="圆角矩形 111"/>
          <p:cNvSpPr/>
          <p:nvPr/>
        </p:nvSpPr>
        <p:spPr>
          <a:xfrm>
            <a:off x="2645639" y="829987"/>
            <a:ext cx="254074" cy="11006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TextBox 5"/>
          <p:cNvSpPr txBox="1"/>
          <p:nvPr/>
        </p:nvSpPr>
        <p:spPr>
          <a:xfrm>
            <a:off x="3131840" y="813165"/>
            <a:ext cx="1379223" cy="154896"/>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100000"/>
              </a:lnSpc>
            </a:pPr>
            <a:r>
              <a:rPr lang="zh-CN" altLang="en-US" sz="1000" dirty="0">
                <a:solidFill>
                  <a:schemeClr val="tx1"/>
                </a:solidFill>
              </a:rPr>
              <a:t>Number of plans</a:t>
            </a:r>
            <a:endParaRPr lang="en-US" altLang="zh-CN" sz="1000" dirty="0">
              <a:solidFill>
                <a:schemeClr val="tx1"/>
              </a:solidFill>
            </a:endParaRPr>
          </a:p>
        </p:txBody>
      </p:sp>
      <p:sp>
        <p:nvSpPr>
          <p:cNvPr id="114" name="圆角矩形 113"/>
          <p:cNvSpPr/>
          <p:nvPr/>
        </p:nvSpPr>
        <p:spPr>
          <a:xfrm>
            <a:off x="4585076" y="836085"/>
            <a:ext cx="254074" cy="1100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TextBox 5"/>
          <p:cNvSpPr txBox="1"/>
          <p:nvPr/>
        </p:nvSpPr>
        <p:spPr>
          <a:xfrm>
            <a:off x="4913164" y="786165"/>
            <a:ext cx="1603052"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100000"/>
              </a:lnSpc>
            </a:pPr>
            <a:r>
              <a:rPr lang="zh-CN" altLang="en-US" sz="1000" dirty="0">
                <a:solidFill>
                  <a:schemeClr val="tx1"/>
                </a:solidFill>
              </a:rPr>
              <a:t>Number of completed</a:t>
            </a:r>
            <a:endParaRPr lang="en-US" altLang="zh-CN" sz="1000" dirty="0">
              <a:solidFill>
                <a:schemeClr val="tx1"/>
              </a:solidFill>
            </a:endParaRPr>
          </a:p>
        </p:txBody>
      </p:sp>
      <p:sp>
        <p:nvSpPr>
          <p:cNvPr id="124" name="TextBox 5"/>
          <p:cNvSpPr txBox="1"/>
          <p:nvPr/>
        </p:nvSpPr>
        <p:spPr>
          <a:xfrm>
            <a:off x="6223242" y="1059007"/>
            <a:ext cx="2482277" cy="69769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400"/>
              </a:lnSpc>
            </a:pPr>
            <a:r>
              <a:rPr lang="en-US" altLang="zh-CN" sz="800" dirty="0">
                <a:solidFill>
                  <a:schemeClr val="tx1"/>
                </a:solidFill>
              </a:rPr>
              <a:t>......</a:t>
            </a:r>
            <a:r>
              <a:rPr lang="zh-CN" altLang="en-US" sz="800" dirty="0">
                <a:solidFill>
                  <a:schemeClr val="tx1"/>
                </a:solidFill>
              </a:rPr>
              <a:t>Click to enter the specific text of this column, concise description of the sub-item, this is the concept diagram, please modify according to your specific content at your discretion</a:t>
            </a:r>
            <a:endParaRPr lang="en-US" altLang="zh-CN" sz="800" dirty="0">
              <a:solidFill>
                <a:schemeClr val="tx1"/>
              </a:solidFill>
            </a:endParaRPr>
          </a:p>
        </p:txBody>
      </p:sp>
      <p:sp>
        <p:nvSpPr>
          <p:cNvPr id="125" name="椭圆 124"/>
          <p:cNvSpPr/>
          <p:nvPr/>
        </p:nvSpPr>
        <p:spPr>
          <a:xfrm>
            <a:off x="-23688" y="-30857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弧形 43"/>
          <p:cNvSpPr/>
          <p:nvPr/>
        </p:nvSpPr>
        <p:spPr>
          <a:xfrm>
            <a:off x="759788" y="1072568"/>
            <a:ext cx="851710" cy="852712"/>
          </a:xfrm>
          <a:prstGeom prst="arc">
            <a:avLst>
              <a:gd name="adj1" fmla="val 10775557"/>
              <a:gd name="adj2" fmla="val 21013349"/>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8" name="弧形 47"/>
          <p:cNvSpPr/>
          <p:nvPr/>
        </p:nvSpPr>
        <p:spPr>
          <a:xfrm flipV="1">
            <a:off x="759788" y="1072568"/>
            <a:ext cx="851710" cy="852712"/>
          </a:xfrm>
          <a:prstGeom prst="arc">
            <a:avLst>
              <a:gd name="adj1" fmla="val 10813813"/>
              <a:gd name="adj2" fmla="val 20985369"/>
            </a:avLst>
          </a:prstGeom>
          <a:noFill/>
          <a:ln w="762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7" name="矩形 76"/>
          <p:cNvSpPr/>
          <p:nvPr/>
        </p:nvSpPr>
        <p:spPr>
          <a:xfrm>
            <a:off x="6142842" y="1925618"/>
            <a:ext cx="2181496" cy="2809875"/>
          </a:xfrm>
          <a:prstGeom prst="rect">
            <a:avLst/>
          </a:prstGeom>
          <a:solidFill>
            <a:schemeClr val="bg1"/>
          </a:solidFill>
          <a:ln>
            <a:noFill/>
          </a:ln>
          <a:effectLst>
            <a:outerShdw blurRad="1143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223242" y="2009950"/>
            <a:ext cx="2020696" cy="2641210"/>
          </a:xfrm>
          <a:prstGeom prst="rect">
            <a:avLst/>
          </a:prstGeom>
          <a:blipFill dpi="0" rotWithShape="1">
            <a:blip r:embed="rId4" cstate="print">
              <a:extLst>
                <a:ext uri="{28A0092B-C50C-407E-A947-70E740481C1C}">
                  <a14:useLocalDpi xmlns:a14="http://schemas.microsoft.com/office/drawing/2010/main" val="0"/>
                </a:ext>
              </a:extLst>
            </a:blip>
            <a:srcRect/>
            <a:stretch>
              <a:fillRect l="-3318" r="-10065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弧形 90"/>
          <p:cNvSpPr/>
          <p:nvPr/>
        </p:nvSpPr>
        <p:spPr>
          <a:xfrm>
            <a:off x="759788" y="2035228"/>
            <a:ext cx="851710" cy="852712"/>
          </a:xfrm>
          <a:prstGeom prst="arc">
            <a:avLst>
              <a:gd name="adj1" fmla="val 10775557"/>
              <a:gd name="adj2" fmla="val 21013349"/>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2" name="弧形 91"/>
          <p:cNvSpPr/>
          <p:nvPr/>
        </p:nvSpPr>
        <p:spPr>
          <a:xfrm flipV="1">
            <a:off x="759788" y="2035228"/>
            <a:ext cx="851710" cy="852712"/>
          </a:xfrm>
          <a:prstGeom prst="arc">
            <a:avLst>
              <a:gd name="adj1" fmla="val 10813813"/>
              <a:gd name="adj2" fmla="val 20985369"/>
            </a:avLst>
          </a:prstGeom>
          <a:noFill/>
          <a:ln w="7620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8" name="弧形 97"/>
          <p:cNvSpPr/>
          <p:nvPr/>
        </p:nvSpPr>
        <p:spPr>
          <a:xfrm>
            <a:off x="759788" y="2997888"/>
            <a:ext cx="851710" cy="852712"/>
          </a:xfrm>
          <a:prstGeom prst="arc">
            <a:avLst>
              <a:gd name="adj1" fmla="val 10775557"/>
              <a:gd name="adj2" fmla="val 21013349"/>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0" name="弧形 119"/>
          <p:cNvSpPr/>
          <p:nvPr/>
        </p:nvSpPr>
        <p:spPr>
          <a:xfrm flipV="1">
            <a:off x="759788" y="2997888"/>
            <a:ext cx="851710" cy="852712"/>
          </a:xfrm>
          <a:prstGeom prst="arc">
            <a:avLst>
              <a:gd name="adj1" fmla="val 10813813"/>
              <a:gd name="adj2" fmla="val 20985369"/>
            </a:avLst>
          </a:prstGeom>
          <a:noFill/>
          <a:ln w="762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7" name="弧形 126"/>
          <p:cNvSpPr/>
          <p:nvPr/>
        </p:nvSpPr>
        <p:spPr>
          <a:xfrm>
            <a:off x="759788" y="3960548"/>
            <a:ext cx="851710" cy="852712"/>
          </a:xfrm>
          <a:prstGeom prst="arc">
            <a:avLst>
              <a:gd name="adj1" fmla="val 10775557"/>
              <a:gd name="adj2" fmla="val 21013349"/>
            </a:avLst>
          </a:prstGeom>
          <a:noFill/>
          <a:ln w="762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8" name="弧形 127"/>
          <p:cNvSpPr/>
          <p:nvPr/>
        </p:nvSpPr>
        <p:spPr>
          <a:xfrm flipV="1">
            <a:off x="759788" y="3960548"/>
            <a:ext cx="851710" cy="852712"/>
          </a:xfrm>
          <a:prstGeom prst="arc">
            <a:avLst>
              <a:gd name="adj1" fmla="val 10813813"/>
              <a:gd name="adj2" fmla="val 20985369"/>
            </a:avLst>
          </a:prstGeom>
          <a:noFill/>
          <a:ln w="762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4" name="任意多边形 143"/>
          <p:cNvSpPr/>
          <p:nvPr/>
        </p:nvSpPr>
        <p:spPr>
          <a:xfrm>
            <a:off x="837761" y="1152417"/>
            <a:ext cx="695764" cy="696582"/>
          </a:xfrm>
          <a:custGeom>
            <a:avLst/>
            <a:gdLst>
              <a:gd name="connsiteX0" fmla="*/ 347882 w 695764"/>
              <a:gd name="connsiteY0" fmla="*/ 66754 h 696582"/>
              <a:gd name="connsiteX1" fmla="*/ 66675 w 695764"/>
              <a:gd name="connsiteY1" fmla="*/ 348291 h 696582"/>
              <a:gd name="connsiteX2" fmla="*/ 347882 w 695764"/>
              <a:gd name="connsiteY2" fmla="*/ 629828 h 696582"/>
              <a:gd name="connsiteX3" fmla="*/ 629089 w 695764"/>
              <a:gd name="connsiteY3" fmla="*/ 348291 h 696582"/>
              <a:gd name="connsiteX4" fmla="*/ 347882 w 695764"/>
              <a:gd name="connsiteY4" fmla="*/ 66754 h 696582"/>
              <a:gd name="connsiteX5" fmla="*/ 347882 w 695764"/>
              <a:gd name="connsiteY5" fmla="*/ 0 h 696582"/>
              <a:gd name="connsiteX6" fmla="*/ 695764 w 695764"/>
              <a:gd name="connsiteY6" fmla="*/ 348291 h 696582"/>
              <a:gd name="connsiteX7" fmla="*/ 347882 w 695764"/>
              <a:gd name="connsiteY7" fmla="*/ 696582 h 696582"/>
              <a:gd name="connsiteX8" fmla="*/ 0 w 695764"/>
              <a:gd name="connsiteY8" fmla="*/ 348291 h 696582"/>
              <a:gd name="connsiteX9" fmla="*/ 347882 w 695764"/>
              <a:gd name="connsiteY9" fmla="*/ 0 h 6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764" h="696582">
                <a:moveTo>
                  <a:pt x="347882" y="66754"/>
                </a:moveTo>
                <a:cubicBezTo>
                  <a:pt x="192576" y="66754"/>
                  <a:pt x="66675" y="192802"/>
                  <a:pt x="66675" y="348291"/>
                </a:cubicBezTo>
                <a:cubicBezTo>
                  <a:pt x="66675" y="503780"/>
                  <a:pt x="192576" y="629828"/>
                  <a:pt x="347882" y="629828"/>
                </a:cubicBezTo>
                <a:cubicBezTo>
                  <a:pt x="503188" y="629828"/>
                  <a:pt x="629089" y="503780"/>
                  <a:pt x="629089" y="348291"/>
                </a:cubicBezTo>
                <a:cubicBezTo>
                  <a:pt x="629089" y="192802"/>
                  <a:pt x="503188" y="66754"/>
                  <a:pt x="347882" y="66754"/>
                </a:cubicBezTo>
                <a:close/>
                <a:moveTo>
                  <a:pt x="347882" y="0"/>
                </a:moveTo>
                <a:cubicBezTo>
                  <a:pt x="540012" y="0"/>
                  <a:pt x="695764" y="155935"/>
                  <a:pt x="695764" y="348291"/>
                </a:cubicBezTo>
                <a:cubicBezTo>
                  <a:pt x="695764" y="540647"/>
                  <a:pt x="540012" y="696582"/>
                  <a:pt x="347882" y="696582"/>
                </a:cubicBezTo>
                <a:cubicBezTo>
                  <a:pt x="155752" y="696582"/>
                  <a:pt x="0" y="540647"/>
                  <a:pt x="0" y="348291"/>
                </a:cubicBezTo>
                <a:cubicBezTo>
                  <a:pt x="0" y="155935"/>
                  <a:pt x="155752" y="0"/>
                  <a:pt x="347882" y="0"/>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149"/>
          <p:cNvSpPr/>
          <p:nvPr/>
        </p:nvSpPr>
        <p:spPr>
          <a:xfrm>
            <a:off x="837761" y="2114482"/>
            <a:ext cx="695764" cy="696582"/>
          </a:xfrm>
          <a:custGeom>
            <a:avLst/>
            <a:gdLst>
              <a:gd name="connsiteX0" fmla="*/ 347882 w 695764"/>
              <a:gd name="connsiteY0" fmla="*/ 66754 h 696582"/>
              <a:gd name="connsiteX1" fmla="*/ 66675 w 695764"/>
              <a:gd name="connsiteY1" fmla="*/ 348291 h 696582"/>
              <a:gd name="connsiteX2" fmla="*/ 347882 w 695764"/>
              <a:gd name="connsiteY2" fmla="*/ 629828 h 696582"/>
              <a:gd name="connsiteX3" fmla="*/ 629089 w 695764"/>
              <a:gd name="connsiteY3" fmla="*/ 348291 h 696582"/>
              <a:gd name="connsiteX4" fmla="*/ 347882 w 695764"/>
              <a:gd name="connsiteY4" fmla="*/ 66754 h 696582"/>
              <a:gd name="connsiteX5" fmla="*/ 347882 w 695764"/>
              <a:gd name="connsiteY5" fmla="*/ 0 h 696582"/>
              <a:gd name="connsiteX6" fmla="*/ 695764 w 695764"/>
              <a:gd name="connsiteY6" fmla="*/ 348291 h 696582"/>
              <a:gd name="connsiteX7" fmla="*/ 347882 w 695764"/>
              <a:gd name="connsiteY7" fmla="*/ 696582 h 696582"/>
              <a:gd name="connsiteX8" fmla="*/ 0 w 695764"/>
              <a:gd name="connsiteY8" fmla="*/ 348291 h 696582"/>
              <a:gd name="connsiteX9" fmla="*/ 347882 w 695764"/>
              <a:gd name="connsiteY9" fmla="*/ 0 h 6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764" h="696582">
                <a:moveTo>
                  <a:pt x="347882" y="66754"/>
                </a:moveTo>
                <a:cubicBezTo>
                  <a:pt x="192576" y="66754"/>
                  <a:pt x="66675" y="192802"/>
                  <a:pt x="66675" y="348291"/>
                </a:cubicBezTo>
                <a:cubicBezTo>
                  <a:pt x="66675" y="503780"/>
                  <a:pt x="192576" y="629828"/>
                  <a:pt x="347882" y="629828"/>
                </a:cubicBezTo>
                <a:cubicBezTo>
                  <a:pt x="503188" y="629828"/>
                  <a:pt x="629089" y="503780"/>
                  <a:pt x="629089" y="348291"/>
                </a:cubicBezTo>
                <a:cubicBezTo>
                  <a:pt x="629089" y="192802"/>
                  <a:pt x="503188" y="66754"/>
                  <a:pt x="347882" y="66754"/>
                </a:cubicBezTo>
                <a:close/>
                <a:moveTo>
                  <a:pt x="347882" y="0"/>
                </a:moveTo>
                <a:cubicBezTo>
                  <a:pt x="540012" y="0"/>
                  <a:pt x="695764" y="155935"/>
                  <a:pt x="695764" y="348291"/>
                </a:cubicBezTo>
                <a:cubicBezTo>
                  <a:pt x="695764" y="540647"/>
                  <a:pt x="540012" y="696582"/>
                  <a:pt x="347882" y="696582"/>
                </a:cubicBezTo>
                <a:cubicBezTo>
                  <a:pt x="155752" y="696582"/>
                  <a:pt x="0" y="540647"/>
                  <a:pt x="0" y="348291"/>
                </a:cubicBezTo>
                <a:cubicBezTo>
                  <a:pt x="0" y="155935"/>
                  <a:pt x="155752" y="0"/>
                  <a:pt x="347882" y="0"/>
                </a:cubicBezTo>
                <a:close/>
              </a:path>
            </a:pathLst>
          </a:custGeom>
          <a:blipFill dpi="0" rotWithShape="1">
            <a:blip r:embed="rId6" cstate="print">
              <a:extLst>
                <a:ext uri="{28A0092B-C50C-407E-A947-70E740481C1C}">
                  <a14:useLocalDpi xmlns:a14="http://schemas.microsoft.com/office/drawing/2010/main" val="0"/>
                </a:ext>
              </a:extLst>
            </a:blip>
            <a:srcRect/>
            <a:stretch>
              <a:fillRect l="-384" r="-384"/>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1" name="任意多边形 150"/>
          <p:cNvSpPr/>
          <p:nvPr/>
        </p:nvSpPr>
        <p:spPr>
          <a:xfrm>
            <a:off x="837761" y="3076547"/>
            <a:ext cx="695764" cy="696582"/>
          </a:xfrm>
          <a:custGeom>
            <a:avLst/>
            <a:gdLst>
              <a:gd name="connsiteX0" fmla="*/ 347882 w 695764"/>
              <a:gd name="connsiteY0" fmla="*/ 66754 h 696582"/>
              <a:gd name="connsiteX1" fmla="*/ 66675 w 695764"/>
              <a:gd name="connsiteY1" fmla="*/ 348291 h 696582"/>
              <a:gd name="connsiteX2" fmla="*/ 347882 w 695764"/>
              <a:gd name="connsiteY2" fmla="*/ 629828 h 696582"/>
              <a:gd name="connsiteX3" fmla="*/ 629089 w 695764"/>
              <a:gd name="connsiteY3" fmla="*/ 348291 h 696582"/>
              <a:gd name="connsiteX4" fmla="*/ 347882 w 695764"/>
              <a:gd name="connsiteY4" fmla="*/ 66754 h 696582"/>
              <a:gd name="connsiteX5" fmla="*/ 347882 w 695764"/>
              <a:gd name="connsiteY5" fmla="*/ 0 h 696582"/>
              <a:gd name="connsiteX6" fmla="*/ 695764 w 695764"/>
              <a:gd name="connsiteY6" fmla="*/ 348291 h 696582"/>
              <a:gd name="connsiteX7" fmla="*/ 347882 w 695764"/>
              <a:gd name="connsiteY7" fmla="*/ 696582 h 696582"/>
              <a:gd name="connsiteX8" fmla="*/ 0 w 695764"/>
              <a:gd name="connsiteY8" fmla="*/ 348291 h 696582"/>
              <a:gd name="connsiteX9" fmla="*/ 347882 w 695764"/>
              <a:gd name="connsiteY9" fmla="*/ 0 h 6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764" h="696582">
                <a:moveTo>
                  <a:pt x="347882" y="66754"/>
                </a:moveTo>
                <a:cubicBezTo>
                  <a:pt x="192576" y="66754"/>
                  <a:pt x="66675" y="192802"/>
                  <a:pt x="66675" y="348291"/>
                </a:cubicBezTo>
                <a:cubicBezTo>
                  <a:pt x="66675" y="503780"/>
                  <a:pt x="192576" y="629828"/>
                  <a:pt x="347882" y="629828"/>
                </a:cubicBezTo>
                <a:cubicBezTo>
                  <a:pt x="503188" y="629828"/>
                  <a:pt x="629089" y="503780"/>
                  <a:pt x="629089" y="348291"/>
                </a:cubicBezTo>
                <a:cubicBezTo>
                  <a:pt x="629089" y="192802"/>
                  <a:pt x="503188" y="66754"/>
                  <a:pt x="347882" y="66754"/>
                </a:cubicBezTo>
                <a:close/>
                <a:moveTo>
                  <a:pt x="347882" y="0"/>
                </a:moveTo>
                <a:cubicBezTo>
                  <a:pt x="540012" y="0"/>
                  <a:pt x="695764" y="155935"/>
                  <a:pt x="695764" y="348291"/>
                </a:cubicBezTo>
                <a:cubicBezTo>
                  <a:pt x="695764" y="540647"/>
                  <a:pt x="540012" y="696582"/>
                  <a:pt x="347882" y="696582"/>
                </a:cubicBezTo>
                <a:cubicBezTo>
                  <a:pt x="155752" y="696582"/>
                  <a:pt x="0" y="540647"/>
                  <a:pt x="0" y="348291"/>
                </a:cubicBezTo>
                <a:cubicBezTo>
                  <a:pt x="0" y="155935"/>
                  <a:pt x="155752" y="0"/>
                  <a:pt x="347882" y="0"/>
                </a:cubicBez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2" name="任意多边形 151"/>
          <p:cNvSpPr/>
          <p:nvPr/>
        </p:nvSpPr>
        <p:spPr>
          <a:xfrm>
            <a:off x="837761" y="4038613"/>
            <a:ext cx="695764" cy="696582"/>
          </a:xfrm>
          <a:custGeom>
            <a:avLst/>
            <a:gdLst>
              <a:gd name="connsiteX0" fmla="*/ 347882 w 695764"/>
              <a:gd name="connsiteY0" fmla="*/ 66754 h 696582"/>
              <a:gd name="connsiteX1" fmla="*/ 66675 w 695764"/>
              <a:gd name="connsiteY1" fmla="*/ 348291 h 696582"/>
              <a:gd name="connsiteX2" fmla="*/ 347882 w 695764"/>
              <a:gd name="connsiteY2" fmla="*/ 629828 h 696582"/>
              <a:gd name="connsiteX3" fmla="*/ 629089 w 695764"/>
              <a:gd name="connsiteY3" fmla="*/ 348291 h 696582"/>
              <a:gd name="connsiteX4" fmla="*/ 347882 w 695764"/>
              <a:gd name="connsiteY4" fmla="*/ 66754 h 696582"/>
              <a:gd name="connsiteX5" fmla="*/ 347882 w 695764"/>
              <a:gd name="connsiteY5" fmla="*/ 0 h 696582"/>
              <a:gd name="connsiteX6" fmla="*/ 695764 w 695764"/>
              <a:gd name="connsiteY6" fmla="*/ 348291 h 696582"/>
              <a:gd name="connsiteX7" fmla="*/ 347882 w 695764"/>
              <a:gd name="connsiteY7" fmla="*/ 696582 h 696582"/>
              <a:gd name="connsiteX8" fmla="*/ 0 w 695764"/>
              <a:gd name="connsiteY8" fmla="*/ 348291 h 696582"/>
              <a:gd name="connsiteX9" fmla="*/ 347882 w 695764"/>
              <a:gd name="connsiteY9" fmla="*/ 0 h 6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5764" h="696582">
                <a:moveTo>
                  <a:pt x="347882" y="66754"/>
                </a:moveTo>
                <a:cubicBezTo>
                  <a:pt x="192576" y="66754"/>
                  <a:pt x="66675" y="192802"/>
                  <a:pt x="66675" y="348291"/>
                </a:cubicBezTo>
                <a:cubicBezTo>
                  <a:pt x="66675" y="503780"/>
                  <a:pt x="192576" y="629828"/>
                  <a:pt x="347882" y="629828"/>
                </a:cubicBezTo>
                <a:cubicBezTo>
                  <a:pt x="503188" y="629828"/>
                  <a:pt x="629089" y="503780"/>
                  <a:pt x="629089" y="348291"/>
                </a:cubicBezTo>
                <a:cubicBezTo>
                  <a:pt x="629089" y="192802"/>
                  <a:pt x="503188" y="66754"/>
                  <a:pt x="347882" y="66754"/>
                </a:cubicBezTo>
                <a:close/>
                <a:moveTo>
                  <a:pt x="347882" y="0"/>
                </a:moveTo>
                <a:cubicBezTo>
                  <a:pt x="540012" y="0"/>
                  <a:pt x="695764" y="155935"/>
                  <a:pt x="695764" y="348291"/>
                </a:cubicBezTo>
                <a:cubicBezTo>
                  <a:pt x="695764" y="540647"/>
                  <a:pt x="540012" y="696582"/>
                  <a:pt x="347882" y="696582"/>
                </a:cubicBezTo>
                <a:cubicBezTo>
                  <a:pt x="155752" y="696582"/>
                  <a:pt x="0" y="540647"/>
                  <a:pt x="0" y="348291"/>
                </a:cubicBezTo>
                <a:cubicBezTo>
                  <a:pt x="0" y="155935"/>
                  <a:pt x="155752" y="0"/>
                  <a:pt x="347882" y="0"/>
                </a:cubicBez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5" name="Freeform 10"/>
          <p:cNvSpPr/>
          <p:nvPr/>
        </p:nvSpPr>
        <p:spPr bwMode="auto">
          <a:xfrm>
            <a:off x="1126514" y="1274071"/>
            <a:ext cx="87593" cy="432046"/>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9" cstate="print">
              <a:extLst>
                <a:ext uri="{28A0092B-C50C-407E-A947-70E740481C1C}">
                  <a14:useLocalDpi xmlns:a14="http://schemas.microsoft.com/office/drawing/2010/main" val="0"/>
                </a:ext>
              </a:extLst>
            </a:blip>
            <a:srcRect/>
            <a:stretch>
              <a:fillRect l="-196621" r="-196621"/>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46" name="Freeform 11"/>
          <p:cNvSpPr/>
          <p:nvPr/>
        </p:nvSpPr>
        <p:spPr bwMode="auto">
          <a:xfrm>
            <a:off x="1058138" y="2249972"/>
            <a:ext cx="210697" cy="432000"/>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10" cstate="print">
              <a:extLst>
                <a:ext uri="{28A0092B-C50C-407E-A947-70E740481C1C}">
                  <a14:useLocalDpi xmlns:a14="http://schemas.microsoft.com/office/drawing/2010/main" val="0"/>
                </a:ext>
              </a:extLst>
            </a:blip>
            <a:srcRect/>
            <a:stretch>
              <a:fillRect l="-52517" r="-5251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47" name="Freeform 12"/>
          <p:cNvSpPr/>
          <p:nvPr/>
        </p:nvSpPr>
        <p:spPr bwMode="auto">
          <a:xfrm>
            <a:off x="1059321" y="3212086"/>
            <a:ext cx="208329" cy="432047"/>
          </a:xfrm>
          <a:custGeom>
            <a:avLst/>
            <a:gdLst>
              <a:gd name="T0" fmla="*/ 74 w 74"/>
              <a:gd name="T1" fmla="*/ 140 h 154"/>
              <a:gd name="T2" fmla="*/ 60 w 74"/>
              <a:gd name="T3" fmla="*/ 154 h 154"/>
              <a:gd name="T4" fmla="*/ 13 w 74"/>
              <a:gd name="T5" fmla="*/ 154 h 154"/>
              <a:gd name="T6" fmla="*/ 0 w 74"/>
              <a:gd name="T7" fmla="*/ 140 h 154"/>
              <a:gd name="T8" fmla="*/ 0 w 74"/>
              <a:gd name="T9" fmla="*/ 104 h 154"/>
              <a:gd name="T10" fmla="*/ 22 w 74"/>
              <a:gd name="T11" fmla="*/ 104 h 154"/>
              <a:gd name="T12" fmla="*/ 22 w 74"/>
              <a:gd name="T13" fmla="*/ 134 h 154"/>
              <a:gd name="T14" fmla="*/ 52 w 74"/>
              <a:gd name="T15" fmla="*/ 134 h 154"/>
              <a:gd name="T16" fmla="*/ 52 w 74"/>
              <a:gd name="T17" fmla="*/ 96 h 154"/>
              <a:gd name="T18" fmla="*/ 24 w 74"/>
              <a:gd name="T19" fmla="*/ 76 h 154"/>
              <a:gd name="T20" fmla="*/ 24 w 74"/>
              <a:gd name="T21" fmla="*/ 71 h 154"/>
              <a:gd name="T22" fmla="*/ 52 w 74"/>
              <a:gd name="T23" fmla="*/ 52 h 154"/>
              <a:gd name="T24" fmla="*/ 52 w 74"/>
              <a:gd name="T25" fmla="*/ 20 h 154"/>
              <a:gd name="T26" fmla="*/ 22 w 74"/>
              <a:gd name="T27" fmla="*/ 20 h 154"/>
              <a:gd name="T28" fmla="*/ 22 w 74"/>
              <a:gd name="T29" fmla="*/ 48 h 154"/>
              <a:gd name="T30" fmla="*/ 0 w 74"/>
              <a:gd name="T31" fmla="*/ 48 h 154"/>
              <a:gd name="T32" fmla="*/ 0 w 74"/>
              <a:gd name="T33" fmla="*/ 14 h 154"/>
              <a:gd name="T34" fmla="*/ 14 w 74"/>
              <a:gd name="T35" fmla="*/ 0 h 154"/>
              <a:gd name="T36" fmla="*/ 60 w 74"/>
              <a:gd name="T37" fmla="*/ 0 h 154"/>
              <a:gd name="T38" fmla="*/ 74 w 74"/>
              <a:gd name="T39" fmla="*/ 14 h 154"/>
              <a:gd name="T40" fmla="*/ 74 w 74"/>
              <a:gd name="T41" fmla="*/ 51 h 154"/>
              <a:gd name="T42" fmla="*/ 67 w 74"/>
              <a:gd name="T43" fmla="*/ 65 h 154"/>
              <a:gd name="T44" fmla="*/ 52 w 74"/>
              <a:gd name="T45" fmla="*/ 74 h 154"/>
              <a:gd name="T46" fmla="*/ 67 w 74"/>
              <a:gd name="T47" fmla="*/ 83 h 154"/>
              <a:gd name="T48" fmla="*/ 74 w 74"/>
              <a:gd name="T49" fmla="*/ 97 h 154"/>
              <a:gd name="T50" fmla="*/ 74 w 74"/>
              <a:gd name="T5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154">
                <a:moveTo>
                  <a:pt x="74" y="140"/>
                </a:moveTo>
                <a:cubicBezTo>
                  <a:pt x="74" y="149"/>
                  <a:pt x="70" y="154"/>
                  <a:pt x="60"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2" y="134"/>
                  <a:pt x="52" y="134"/>
                  <a:pt x="52" y="134"/>
                </a:cubicBezTo>
                <a:cubicBezTo>
                  <a:pt x="52" y="96"/>
                  <a:pt x="52" y="96"/>
                  <a:pt x="52" y="96"/>
                </a:cubicBezTo>
                <a:cubicBezTo>
                  <a:pt x="24" y="76"/>
                  <a:pt x="24" y="76"/>
                  <a:pt x="24" y="76"/>
                </a:cubicBezTo>
                <a:cubicBezTo>
                  <a:pt x="24" y="71"/>
                  <a:pt x="24" y="71"/>
                  <a:pt x="24" y="71"/>
                </a:cubicBezTo>
                <a:cubicBezTo>
                  <a:pt x="52" y="52"/>
                  <a:pt x="52" y="52"/>
                  <a:pt x="52" y="52"/>
                </a:cubicBezTo>
                <a:cubicBezTo>
                  <a:pt x="52" y="20"/>
                  <a:pt x="52" y="20"/>
                  <a:pt x="52" y="20"/>
                </a:cubicBezTo>
                <a:cubicBezTo>
                  <a:pt x="22" y="20"/>
                  <a:pt x="22" y="20"/>
                  <a:pt x="22" y="20"/>
                </a:cubicBezTo>
                <a:cubicBezTo>
                  <a:pt x="22" y="48"/>
                  <a:pt x="22" y="48"/>
                  <a:pt x="22" y="48"/>
                </a:cubicBezTo>
                <a:cubicBezTo>
                  <a:pt x="0" y="48"/>
                  <a:pt x="0" y="48"/>
                  <a:pt x="0" y="48"/>
                </a:cubicBezTo>
                <a:cubicBezTo>
                  <a:pt x="0" y="14"/>
                  <a:pt x="0" y="14"/>
                  <a:pt x="0" y="14"/>
                </a:cubicBezTo>
                <a:cubicBezTo>
                  <a:pt x="0" y="5"/>
                  <a:pt x="4" y="0"/>
                  <a:pt x="14" y="0"/>
                </a:cubicBezTo>
                <a:cubicBezTo>
                  <a:pt x="60" y="0"/>
                  <a:pt x="60" y="0"/>
                  <a:pt x="60" y="0"/>
                </a:cubicBezTo>
                <a:cubicBezTo>
                  <a:pt x="70" y="0"/>
                  <a:pt x="74" y="5"/>
                  <a:pt x="74" y="14"/>
                </a:cubicBezTo>
                <a:cubicBezTo>
                  <a:pt x="74" y="51"/>
                  <a:pt x="74" y="51"/>
                  <a:pt x="74" y="51"/>
                </a:cubicBezTo>
                <a:cubicBezTo>
                  <a:pt x="74" y="57"/>
                  <a:pt x="72" y="61"/>
                  <a:pt x="67" y="65"/>
                </a:cubicBezTo>
                <a:cubicBezTo>
                  <a:pt x="52" y="74"/>
                  <a:pt x="52" y="74"/>
                  <a:pt x="52" y="74"/>
                </a:cubicBezTo>
                <a:cubicBezTo>
                  <a:pt x="67" y="83"/>
                  <a:pt x="67" y="83"/>
                  <a:pt x="67" y="83"/>
                </a:cubicBezTo>
                <a:cubicBezTo>
                  <a:pt x="72" y="86"/>
                  <a:pt x="74" y="91"/>
                  <a:pt x="74" y="97"/>
                </a:cubicBezTo>
                <a:lnTo>
                  <a:pt x="74" y="140"/>
                </a:lnTo>
                <a:close/>
              </a:path>
            </a:pathLst>
          </a:custGeom>
          <a:blipFill dpi="0" rotWithShape="1">
            <a:blip r:embed="rId11" cstate="print">
              <a:extLst>
                <a:ext uri="{28A0092B-C50C-407E-A947-70E740481C1C}">
                  <a14:useLocalDpi xmlns:a14="http://schemas.microsoft.com/office/drawing/2010/main" val="0"/>
                </a:ext>
              </a:extLst>
            </a:blip>
            <a:srcRect/>
            <a:stretch>
              <a:fillRect l="-53693" r="-53693"/>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48" name="Freeform 13"/>
          <p:cNvSpPr/>
          <p:nvPr/>
        </p:nvSpPr>
        <p:spPr bwMode="auto">
          <a:xfrm>
            <a:off x="1047483" y="4160013"/>
            <a:ext cx="232004" cy="432048"/>
          </a:xfrm>
          <a:custGeom>
            <a:avLst/>
            <a:gdLst>
              <a:gd name="T0" fmla="*/ 83 w 83"/>
              <a:gd name="T1" fmla="*/ 125 h 154"/>
              <a:gd name="T2" fmla="*/ 72 w 83"/>
              <a:gd name="T3" fmla="*/ 125 h 154"/>
              <a:gd name="T4" fmla="*/ 72 w 83"/>
              <a:gd name="T5" fmla="*/ 154 h 154"/>
              <a:gd name="T6" fmla="*/ 50 w 83"/>
              <a:gd name="T7" fmla="*/ 154 h 154"/>
              <a:gd name="T8" fmla="*/ 50 w 83"/>
              <a:gd name="T9" fmla="*/ 125 h 154"/>
              <a:gd name="T10" fmla="*/ 0 w 83"/>
              <a:gd name="T11" fmla="*/ 125 h 154"/>
              <a:gd name="T12" fmla="*/ 0 w 83"/>
              <a:gd name="T13" fmla="*/ 111 h 154"/>
              <a:gd name="T14" fmla="*/ 38 w 83"/>
              <a:gd name="T15" fmla="*/ 0 h 154"/>
              <a:gd name="T16" fmla="*/ 61 w 83"/>
              <a:gd name="T17" fmla="*/ 0 h 154"/>
              <a:gd name="T18" fmla="*/ 61 w 83"/>
              <a:gd name="T19" fmla="*/ 1 h 154"/>
              <a:gd name="T20" fmla="*/ 25 w 83"/>
              <a:gd name="T21" fmla="*/ 105 h 154"/>
              <a:gd name="T22" fmla="*/ 50 w 83"/>
              <a:gd name="T23" fmla="*/ 105 h 154"/>
              <a:gd name="T24" fmla="*/ 50 w 83"/>
              <a:gd name="T25" fmla="*/ 59 h 154"/>
              <a:gd name="T26" fmla="*/ 72 w 83"/>
              <a:gd name="T27" fmla="*/ 59 h 154"/>
              <a:gd name="T28" fmla="*/ 72 w 83"/>
              <a:gd name="T29" fmla="*/ 105 h 154"/>
              <a:gd name="T30" fmla="*/ 83 w 83"/>
              <a:gd name="T31" fmla="*/ 105 h 154"/>
              <a:gd name="T32" fmla="*/ 83 w 83"/>
              <a:gd name="T33"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54">
                <a:moveTo>
                  <a:pt x="83" y="125"/>
                </a:moveTo>
                <a:cubicBezTo>
                  <a:pt x="72" y="125"/>
                  <a:pt x="72" y="125"/>
                  <a:pt x="72" y="125"/>
                </a:cubicBezTo>
                <a:cubicBezTo>
                  <a:pt x="72" y="154"/>
                  <a:pt x="72" y="154"/>
                  <a:pt x="72" y="154"/>
                </a:cubicBezTo>
                <a:cubicBezTo>
                  <a:pt x="50" y="154"/>
                  <a:pt x="50" y="154"/>
                  <a:pt x="50" y="154"/>
                </a:cubicBezTo>
                <a:cubicBezTo>
                  <a:pt x="50" y="125"/>
                  <a:pt x="50" y="125"/>
                  <a:pt x="50" y="125"/>
                </a:cubicBezTo>
                <a:cubicBezTo>
                  <a:pt x="0" y="125"/>
                  <a:pt x="0" y="125"/>
                  <a:pt x="0" y="125"/>
                </a:cubicBezTo>
                <a:cubicBezTo>
                  <a:pt x="0" y="111"/>
                  <a:pt x="0" y="111"/>
                  <a:pt x="0" y="111"/>
                </a:cubicBezTo>
                <a:cubicBezTo>
                  <a:pt x="38" y="0"/>
                  <a:pt x="38" y="0"/>
                  <a:pt x="38" y="0"/>
                </a:cubicBezTo>
                <a:cubicBezTo>
                  <a:pt x="61" y="0"/>
                  <a:pt x="61" y="0"/>
                  <a:pt x="61" y="0"/>
                </a:cubicBezTo>
                <a:cubicBezTo>
                  <a:pt x="61" y="1"/>
                  <a:pt x="61" y="1"/>
                  <a:pt x="61" y="1"/>
                </a:cubicBezTo>
                <a:cubicBezTo>
                  <a:pt x="25" y="105"/>
                  <a:pt x="25" y="105"/>
                  <a:pt x="25" y="105"/>
                </a:cubicBezTo>
                <a:cubicBezTo>
                  <a:pt x="50" y="105"/>
                  <a:pt x="50" y="105"/>
                  <a:pt x="50" y="105"/>
                </a:cubicBezTo>
                <a:cubicBezTo>
                  <a:pt x="50" y="59"/>
                  <a:pt x="50" y="59"/>
                  <a:pt x="50" y="59"/>
                </a:cubicBezTo>
                <a:cubicBezTo>
                  <a:pt x="72" y="59"/>
                  <a:pt x="72" y="59"/>
                  <a:pt x="72" y="59"/>
                </a:cubicBezTo>
                <a:cubicBezTo>
                  <a:pt x="72" y="105"/>
                  <a:pt x="72" y="105"/>
                  <a:pt x="72" y="105"/>
                </a:cubicBezTo>
                <a:cubicBezTo>
                  <a:pt x="83" y="105"/>
                  <a:pt x="83" y="105"/>
                  <a:pt x="83" y="105"/>
                </a:cubicBezTo>
                <a:lnTo>
                  <a:pt x="83" y="125"/>
                </a:lnTo>
                <a:close/>
              </a:path>
            </a:pathLst>
          </a:custGeom>
          <a:blipFill dpi="0" rotWithShape="1">
            <a:blip r:embed="rId12" cstate="print">
              <a:extLst>
                <a:ext uri="{28A0092B-C50C-407E-A947-70E740481C1C}">
                  <a14:useLocalDpi xmlns:a14="http://schemas.microsoft.com/office/drawing/2010/main" val="0"/>
                </a:ext>
              </a:extLst>
            </a:blip>
            <a:srcRect/>
            <a:stretch>
              <a:fillRect l="-43112" r="-43112"/>
            </a:stretch>
          </a:blipFill>
          <a:ln>
            <a:noFill/>
          </a:ln>
        </p:spPr>
        <p:txBody>
          <a:bodyPr vert="horz" wrap="square" lIns="91440" tIns="45720" rIns="91440" bIns="45720" numCol="1" anchor="t" anchorCtr="0" compatLnSpc="1"/>
          <a:lstStyle/>
          <a:p>
            <a:endParaRPr lang="zh-CN" altLang="en-US">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dir="u" isInverted="1"/>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ppt_w</p:attrName>
                                        </p:attrNameLst>
                                      </p:cBhvr>
                                      <p:tavLst>
                                        <p:tav tm="0">
                                          <p:val>
                                            <p:fltVal val="0"/>
                                          </p:val>
                                        </p:tav>
                                        <p:tav tm="100000">
                                          <p:val>
                                            <p:strVal val="#ppt_w"/>
                                          </p:val>
                                        </p:tav>
                                      </p:tavLst>
                                    </p:anim>
                                    <p:anim calcmode="lin" valueType="num">
                                      <p:cBhvr>
                                        <p:cTn id="8" dur="500" fill="hold"/>
                                        <p:tgtEl>
                                          <p:spTgt spid="145"/>
                                        </p:tgtEl>
                                        <p:attrNameLst>
                                          <p:attrName>ppt_h</p:attrName>
                                        </p:attrNameLst>
                                      </p:cBhvr>
                                      <p:tavLst>
                                        <p:tav tm="0">
                                          <p:val>
                                            <p:fltVal val="0"/>
                                          </p:val>
                                        </p:tav>
                                        <p:tav tm="100000">
                                          <p:val>
                                            <p:strVal val="#ppt_h"/>
                                          </p:val>
                                        </p:tav>
                                      </p:tavLst>
                                    </p:anim>
                                    <p:animEffect transition="in" filter="fade">
                                      <p:cBhvr>
                                        <p:cTn id="9" dur="500"/>
                                        <p:tgtEl>
                                          <p:spTgt spid="145"/>
                                        </p:tgtEl>
                                      </p:cBhvr>
                                    </p:animEffect>
                                    <p:anim calcmode="lin" valueType="num">
                                      <p:cBhvr>
                                        <p:cTn id="10" dur="500" fill="hold"/>
                                        <p:tgtEl>
                                          <p:spTgt spid="145"/>
                                        </p:tgtEl>
                                        <p:attrNameLst>
                                          <p:attrName>ppt_x</p:attrName>
                                        </p:attrNameLst>
                                      </p:cBhvr>
                                      <p:tavLst>
                                        <p:tav tm="0">
                                          <p:val>
                                            <p:fltVal val="0.5"/>
                                          </p:val>
                                        </p:tav>
                                        <p:tav tm="100000">
                                          <p:val>
                                            <p:strVal val="#ppt_x"/>
                                          </p:val>
                                        </p:tav>
                                      </p:tavLst>
                                    </p:anim>
                                    <p:anim calcmode="lin" valueType="num">
                                      <p:cBhvr>
                                        <p:cTn id="11" dur="500" fill="hold"/>
                                        <p:tgtEl>
                                          <p:spTgt spid="14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44"/>
                                        </p:tgtEl>
                                        <p:attrNameLst>
                                          <p:attrName>style.visibility</p:attrName>
                                        </p:attrNameLst>
                                      </p:cBhvr>
                                      <p:to>
                                        <p:strVal val="visible"/>
                                      </p:to>
                                    </p:set>
                                    <p:anim calcmode="lin" valueType="num">
                                      <p:cBhvr>
                                        <p:cTn id="14" dur="500" fill="hold"/>
                                        <p:tgtEl>
                                          <p:spTgt spid="144"/>
                                        </p:tgtEl>
                                        <p:attrNameLst>
                                          <p:attrName>ppt_w</p:attrName>
                                        </p:attrNameLst>
                                      </p:cBhvr>
                                      <p:tavLst>
                                        <p:tav tm="0">
                                          <p:val>
                                            <p:fltVal val="0"/>
                                          </p:val>
                                        </p:tav>
                                        <p:tav tm="100000">
                                          <p:val>
                                            <p:strVal val="#ppt_w"/>
                                          </p:val>
                                        </p:tav>
                                      </p:tavLst>
                                    </p:anim>
                                    <p:anim calcmode="lin" valueType="num">
                                      <p:cBhvr>
                                        <p:cTn id="15" dur="500" fill="hold"/>
                                        <p:tgtEl>
                                          <p:spTgt spid="144"/>
                                        </p:tgtEl>
                                        <p:attrNameLst>
                                          <p:attrName>ppt_h</p:attrName>
                                        </p:attrNameLst>
                                      </p:cBhvr>
                                      <p:tavLst>
                                        <p:tav tm="0">
                                          <p:val>
                                            <p:fltVal val="0"/>
                                          </p:val>
                                        </p:tav>
                                        <p:tav tm="100000">
                                          <p:val>
                                            <p:strVal val="#ppt_h"/>
                                          </p:val>
                                        </p:tav>
                                      </p:tavLst>
                                    </p:anim>
                                    <p:animEffect transition="in" filter="fade">
                                      <p:cBhvr>
                                        <p:cTn id="16" dur="500"/>
                                        <p:tgtEl>
                                          <p:spTgt spid="144"/>
                                        </p:tgtEl>
                                      </p:cBhvr>
                                    </p:animEffect>
                                    <p:anim calcmode="lin" valueType="num">
                                      <p:cBhvr>
                                        <p:cTn id="17" dur="500" fill="hold"/>
                                        <p:tgtEl>
                                          <p:spTgt spid="144"/>
                                        </p:tgtEl>
                                        <p:attrNameLst>
                                          <p:attrName>ppt_x</p:attrName>
                                        </p:attrNameLst>
                                      </p:cBhvr>
                                      <p:tavLst>
                                        <p:tav tm="0">
                                          <p:val>
                                            <p:fltVal val="0.5"/>
                                          </p:val>
                                        </p:tav>
                                        <p:tav tm="100000">
                                          <p:val>
                                            <p:strVal val="#ppt_x"/>
                                          </p:val>
                                        </p:tav>
                                      </p:tavLst>
                                    </p:anim>
                                    <p:anim calcmode="lin" valueType="num">
                                      <p:cBhvr>
                                        <p:cTn id="18" dur="500" fill="hold"/>
                                        <p:tgtEl>
                                          <p:spTgt spid="14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00"/>
                                  </p:stCondLst>
                                  <p:childTnLst>
                                    <p:set>
                                      <p:cBhvr>
                                        <p:cTn id="20" dur="1" fill="hold">
                                          <p:stCondLst>
                                            <p:cond delay="0"/>
                                          </p:stCondLst>
                                        </p:cTn>
                                        <p:tgtEl>
                                          <p:spTgt spid="146"/>
                                        </p:tgtEl>
                                        <p:attrNameLst>
                                          <p:attrName>style.visibility</p:attrName>
                                        </p:attrNameLst>
                                      </p:cBhvr>
                                      <p:to>
                                        <p:strVal val="visible"/>
                                      </p:to>
                                    </p:set>
                                    <p:anim calcmode="lin" valueType="num">
                                      <p:cBhvr>
                                        <p:cTn id="21" dur="500" fill="hold"/>
                                        <p:tgtEl>
                                          <p:spTgt spid="146"/>
                                        </p:tgtEl>
                                        <p:attrNameLst>
                                          <p:attrName>ppt_w</p:attrName>
                                        </p:attrNameLst>
                                      </p:cBhvr>
                                      <p:tavLst>
                                        <p:tav tm="0">
                                          <p:val>
                                            <p:fltVal val="0"/>
                                          </p:val>
                                        </p:tav>
                                        <p:tav tm="100000">
                                          <p:val>
                                            <p:strVal val="#ppt_w"/>
                                          </p:val>
                                        </p:tav>
                                      </p:tavLst>
                                    </p:anim>
                                    <p:anim calcmode="lin" valueType="num">
                                      <p:cBhvr>
                                        <p:cTn id="22" dur="500" fill="hold"/>
                                        <p:tgtEl>
                                          <p:spTgt spid="146"/>
                                        </p:tgtEl>
                                        <p:attrNameLst>
                                          <p:attrName>ppt_h</p:attrName>
                                        </p:attrNameLst>
                                      </p:cBhvr>
                                      <p:tavLst>
                                        <p:tav tm="0">
                                          <p:val>
                                            <p:fltVal val="0"/>
                                          </p:val>
                                        </p:tav>
                                        <p:tav tm="100000">
                                          <p:val>
                                            <p:strVal val="#ppt_h"/>
                                          </p:val>
                                        </p:tav>
                                      </p:tavLst>
                                    </p:anim>
                                    <p:animEffect transition="in" filter="fade">
                                      <p:cBhvr>
                                        <p:cTn id="23" dur="500"/>
                                        <p:tgtEl>
                                          <p:spTgt spid="146"/>
                                        </p:tgtEl>
                                      </p:cBhvr>
                                    </p:animEffect>
                                    <p:anim calcmode="lin" valueType="num">
                                      <p:cBhvr>
                                        <p:cTn id="24" dur="500" fill="hold"/>
                                        <p:tgtEl>
                                          <p:spTgt spid="146"/>
                                        </p:tgtEl>
                                        <p:attrNameLst>
                                          <p:attrName>ppt_x</p:attrName>
                                        </p:attrNameLst>
                                      </p:cBhvr>
                                      <p:tavLst>
                                        <p:tav tm="0">
                                          <p:val>
                                            <p:fltVal val="0.5"/>
                                          </p:val>
                                        </p:tav>
                                        <p:tav tm="100000">
                                          <p:val>
                                            <p:strVal val="#ppt_x"/>
                                          </p:val>
                                        </p:tav>
                                      </p:tavLst>
                                    </p:anim>
                                    <p:anim calcmode="lin" valueType="num">
                                      <p:cBhvr>
                                        <p:cTn id="25" dur="500" fill="hold"/>
                                        <p:tgtEl>
                                          <p:spTgt spid="146"/>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00"/>
                                  </p:stCondLst>
                                  <p:childTnLst>
                                    <p:set>
                                      <p:cBhvr>
                                        <p:cTn id="27" dur="1" fill="hold">
                                          <p:stCondLst>
                                            <p:cond delay="0"/>
                                          </p:stCondLst>
                                        </p:cTn>
                                        <p:tgtEl>
                                          <p:spTgt spid="150"/>
                                        </p:tgtEl>
                                        <p:attrNameLst>
                                          <p:attrName>style.visibility</p:attrName>
                                        </p:attrNameLst>
                                      </p:cBhvr>
                                      <p:to>
                                        <p:strVal val="visible"/>
                                      </p:to>
                                    </p:set>
                                    <p:anim calcmode="lin" valueType="num">
                                      <p:cBhvr>
                                        <p:cTn id="28" dur="500" fill="hold"/>
                                        <p:tgtEl>
                                          <p:spTgt spid="150"/>
                                        </p:tgtEl>
                                        <p:attrNameLst>
                                          <p:attrName>ppt_w</p:attrName>
                                        </p:attrNameLst>
                                      </p:cBhvr>
                                      <p:tavLst>
                                        <p:tav tm="0">
                                          <p:val>
                                            <p:fltVal val="0"/>
                                          </p:val>
                                        </p:tav>
                                        <p:tav tm="100000">
                                          <p:val>
                                            <p:strVal val="#ppt_w"/>
                                          </p:val>
                                        </p:tav>
                                      </p:tavLst>
                                    </p:anim>
                                    <p:anim calcmode="lin" valueType="num">
                                      <p:cBhvr>
                                        <p:cTn id="29" dur="500" fill="hold"/>
                                        <p:tgtEl>
                                          <p:spTgt spid="150"/>
                                        </p:tgtEl>
                                        <p:attrNameLst>
                                          <p:attrName>ppt_h</p:attrName>
                                        </p:attrNameLst>
                                      </p:cBhvr>
                                      <p:tavLst>
                                        <p:tav tm="0">
                                          <p:val>
                                            <p:fltVal val="0"/>
                                          </p:val>
                                        </p:tav>
                                        <p:tav tm="100000">
                                          <p:val>
                                            <p:strVal val="#ppt_h"/>
                                          </p:val>
                                        </p:tav>
                                      </p:tavLst>
                                    </p:anim>
                                    <p:animEffect transition="in" filter="fade">
                                      <p:cBhvr>
                                        <p:cTn id="30" dur="500"/>
                                        <p:tgtEl>
                                          <p:spTgt spid="150"/>
                                        </p:tgtEl>
                                      </p:cBhvr>
                                    </p:animEffect>
                                    <p:anim calcmode="lin" valueType="num">
                                      <p:cBhvr>
                                        <p:cTn id="31" dur="500" fill="hold"/>
                                        <p:tgtEl>
                                          <p:spTgt spid="150"/>
                                        </p:tgtEl>
                                        <p:attrNameLst>
                                          <p:attrName>ppt_x</p:attrName>
                                        </p:attrNameLst>
                                      </p:cBhvr>
                                      <p:tavLst>
                                        <p:tav tm="0">
                                          <p:val>
                                            <p:fltVal val="0.5"/>
                                          </p:val>
                                        </p:tav>
                                        <p:tav tm="100000">
                                          <p:val>
                                            <p:strVal val="#ppt_x"/>
                                          </p:val>
                                        </p:tav>
                                      </p:tavLst>
                                    </p:anim>
                                    <p:anim calcmode="lin" valueType="num">
                                      <p:cBhvr>
                                        <p:cTn id="32" dur="500" fill="hold"/>
                                        <p:tgtEl>
                                          <p:spTgt spid="150"/>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400"/>
                                  </p:stCondLst>
                                  <p:childTnLst>
                                    <p:set>
                                      <p:cBhvr>
                                        <p:cTn id="34" dur="1" fill="hold">
                                          <p:stCondLst>
                                            <p:cond delay="0"/>
                                          </p:stCondLst>
                                        </p:cTn>
                                        <p:tgtEl>
                                          <p:spTgt spid="147"/>
                                        </p:tgtEl>
                                        <p:attrNameLst>
                                          <p:attrName>style.visibility</p:attrName>
                                        </p:attrNameLst>
                                      </p:cBhvr>
                                      <p:to>
                                        <p:strVal val="visible"/>
                                      </p:to>
                                    </p:set>
                                    <p:anim calcmode="lin" valueType="num">
                                      <p:cBhvr>
                                        <p:cTn id="35" dur="500" fill="hold"/>
                                        <p:tgtEl>
                                          <p:spTgt spid="147"/>
                                        </p:tgtEl>
                                        <p:attrNameLst>
                                          <p:attrName>ppt_w</p:attrName>
                                        </p:attrNameLst>
                                      </p:cBhvr>
                                      <p:tavLst>
                                        <p:tav tm="0">
                                          <p:val>
                                            <p:fltVal val="0"/>
                                          </p:val>
                                        </p:tav>
                                        <p:tav tm="100000">
                                          <p:val>
                                            <p:strVal val="#ppt_w"/>
                                          </p:val>
                                        </p:tav>
                                      </p:tavLst>
                                    </p:anim>
                                    <p:anim calcmode="lin" valueType="num">
                                      <p:cBhvr>
                                        <p:cTn id="36" dur="500" fill="hold"/>
                                        <p:tgtEl>
                                          <p:spTgt spid="147"/>
                                        </p:tgtEl>
                                        <p:attrNameLst>
                                          <p:attrName>ppt_h</p:attrName>
                                        </p:attrNameLst>
                                      </p:cBhvr>
                                      <p:tavLst>
                                        <p:tav tm="0">
                                          <p:val>
                                            <p:fltVal val="0"/>
                                          </p:val>
                                        </p:tav>
                                        <p:tav tm="100000">
                                          <p:val>
                                            <p:strVal val="#ppt_h"/>
                                          </p:val>
                                        </p:tav>
                                      </p:tavLst>
                                    </p:anim>
                                    <p:animEffect transition="in" filter="fade">
                                      <p:cBhvr>
                                        <p:cTn id="37" dur="500"/>
                                        <p:tgtEl>
                                          <p:spTgt spid="147"/>
                                        </p:tgtEl>
                                      </p:cBhvr>
                                    </p:animEffect>
                                    <p:anim calcmode="lin" valueType="num">
                                      <p:cBhvr>
                                        <p:cTn id="38" dur="500" fill="hold"/>
                                        <p:tgtEl>
                                          <p:spTgt spid="147"/>
                                        </p:tgtEl>
                                        <p:attrNameLst>
                                          <p:attrName>ppt_x</p:attrName>
                                        </p:attrNameLst>
                                      </p:cBhvr>
                                      <p:tavLst>
                                        <p:tav tm="0">
                                          <p:val>
                                            <p:fltVal val="0.5"/>
                                          </p:val>
                                        </p:tav>
                                        <p:tav tm="100000">
                                          <p:val>
                                            <p:strVal val="#ppt_x"/>
                                          </p:val>
                                        </p:tav>
                                      </p:tavLst>
                                    </p:anim>
                                    <p:anim calcmode="lin" valueType="num">
                                      <p:cBhvr>
                                        <p:cTn id="39" dur="500" fill="hold"/>
                                        <p:tgtEl>
                                          <p:spTgt spid="147"/>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400"/>
                                  </p:stCondLst>
                                  <p:childTnLst>
                                    <p:set>
                                      <p:cBhvr>
                                        <p:cTn id="41" dur="1" fill="hold">
                                          <p:stCondLst>
                                            <p:cond delay="0"/>
                                          </p:stCondLst>
                                        </p:cTn>
                                        <p:tgtEl>
                                          <p:spTgt spid="151"/>
                                        </p:tgtEl>
                                        <p:attrNameLst>
                                          <p:attrName>style.visibility</p:attrName>
                                        </p:attrNameLst>
                                      </p:cBhvr>
                                      <p:to>
                                        <p:strVal val="visible"/>
                                      </p:to>
                                    </p:set>
                                    <p:anim calcmode="lin" valueType="num">
                                      <p:cBhvr>
                                        <p:cTn id="42" dur="500" fill="hold"/>
                                        <p:tgtEl>
                                          <p:spTgt spid="151"/>
                                        </p:tgtEl>
                                        <p:attrNameLst>
                                          <p:attrName>ppt_w</p:attrName>
                                        </p:attrNameLst>
                                      </p:cBhvr>
                                      <p:tavLst>
                                        <p:tav tm="0">
                                          <p:val>
                                            <p:fltVal val="0"/>
                                          </p:val>
                                        </p:tav>
                                        <p:tav tm="100000">
                                          <p:val>
                                            <p:strVal val="#ppt_w"/>
                                          </p:val>
                                        </p:tav>
                                      </p:tavLst>
                                    </p:anim>
                                    <p:anim calcmode="lin" valueType="num">
                                      <p:cBhvr>
                                        <p:cTn id="43" dur="500" fill="hold"/>
                                        <p:tgtEl>
                                          <p:spTgt spid="151"/>
                                        </p:tgtEl>
                                        <p:attrNameLst>
                                          <p:attrName>ppt_h</p:attrName>
                                        </p:attrNameLst>
                                      </p:cBhvr>
                                      <p:tavLst>
                                        <p:tav tm="0">
                                          <p:val>
                                            <p:fltVal val="0"/>
                                          </p:val>
                                        </p:tav>
                                        <p:tav tm="100000">
                                          <p:val>
                                            <p:strVal val="#ppt_h"/>
                                          </p:val>
                                        </p:tav>
                                      </p:tavLst>
                                    </p:anim>
                                    <p:animEffect transition="in" filter="fade">
                                      <p:cBhvr>
                                        <p:cTn id="44" dur="500"/>
                                        <p:tgtEl>
                                          <p:spTgt spid="151"/>
                                        </p:tgtEl>
                                      </p:cBhvr>
                                    </p:animEffect>
                                    <p:anim calcmode="lin" valueType="num">
                                      <p:cBhvr>
                                        <p:cTn id="45" dur="500" fill="hold"/>
                                        <p:tgtEl>
                                          <p:spTgt spid="151"/>
                                        </p:tgtEl>
                                        <p:attrNameLst>
                                          <p:attrName>ppt_x</p:attrName>
                                        </p:attrNameLst>
                                      </p:cBhvr>
                                      <p:tavLst>
                                        <p:tav tm="0">
                                          <p:val>
                                            <p:fltVal val="0.5"/>
                                          </p:val>
                                        </p:tav>
                                        <p:tav tm="100000">
                                          <p:val>
                                            <p:strVal val="#ppt_x"/>
                                          </p:val>
                                        </p:tav>
                                      </p:tavLst>
                                    </p:anim>
                                    <p:anim calcmode="lin" valueType="num">
                                      <p:cBhvr>
                                        <p:cTn id="46" dur="500" fill="hold"/>
                                        <p:tgtEl>
                                          <p:spTgt spid="151"/>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600"/>
                                  </p:stCondLst>
                                  <p:childTnLst>
                                    <p:set>
                                      <p:cBhvr>
                                        <p:cTn id="48" dur="1" fill="hold">
                                          <p:stCondLst>
                                            <p:cond delay="0"/>
                                          </p:stCondLst>
                                        </p:cTn>
                                        <p:tgtEl>
                                          <p:spTgt spid="148"/>
                                        </p:tgtEl>
                                        <p:attrNameLst>
                                          <p:attrName>style.visibility</p:attrName>
                                        </p:attrNameLst>
                                      </p:cBhvr>
                                      <p:to>
                                        <p:strVal val="visible"/>
                                      </p:to>
                                    </p:set>
                                    <p:anim calcmode="lin" valueType="num">
                                      <p:cBhvr>
                                        <p:cTn id="49" dur="500" fill="hold"/>
                                        <p:tgtEl>
                                          <p:spTgt spid="148"/>
                                        </p:tgtEl>
                                        <p:attrNameLst>
                                          <p:attrName>ppt_w</p:attrName>
                                        </p:attrNameLst>
                                      </p:cBhvr>
                                      <p:tavLst>
                                        <p:tav tm="0">
                                          <p:val>
                                            <p:fltVal val="0"/>
                                          </p:val>
                                        </p:tav>
                                        <p:tav tm="100000">
                                          <p:val>
                                            <p:strVal val="#ppt_w"/>
                                          </p:val>
                                        </p:tav>
                                      </p:tavLst>
                                    </p:anim>
                                    <p:anim calcmode="lin" valueType="num">
                                      <p:cBhvr>
                                        <p:cTn id="50" dur="500" fill="hold"/>
                                        <p:tgtEl>
                                          <p:spTgt spid="148"/>
                                        </p:tgtEl>
                                        <p:attrNameLst>
                                          <p:attrName>ppt_h</p:attrName>
                                        </p:attrNameLst>
                                      </p:cBhvr>
                                      <p:tavLst>
                                        <p:tav tm="0">
                                          <p:val>
                                            <p:fltVal val="0"/>
                                          </p:val>
                                        </p:tav>
                                        <p:tav tm="100000">
                                          <p:val>
                                            <p:strVal val="#ppt_h"/>
                                          </p:val>
                                        </p:tav>
                                      </p:tavLst>
                                    </p:anim>
                                    <p:animEffect transition="in" filter="fade">
                                      <p:cBhvr>
                                        <p:cTn id="51" dur="500"/>
                                        <p:tgtEl>
                                          <p:spTgt spid="148"/>
                                        </p:tgtEl>
                                      </p:cBhvr>
                                    </p:animEffect>
                                    <p:anim calcmode="lin" valueType="num">
                                      <p:cBhvr>
                                        <p:cTn id="52" dur="500" fill="hold"/>
                                        <p:tgtEl>
                                          <p:spTgt spid="148"/>
                                        </p:tgtEl>
                                        <p:attrNameLst>
                                          <p:attrName>ppt_x</p:attrName>
                                        </p:attrNameLst>
                                      </p:cBhvr>
                                      <p:tavLst>
                                        <p:tav tm="0">
                                          <p:val>
                                            <p:fltVal val="0.5"/>
                                          </p:val>
                                        </p:tav>
                                        <p:tav tm="100000">
                                          <p:val>
                                            <p:strVal val="#ppt_x"/>
                                          </p:val>
                                        </p:tav>
                                      </p:tavLst>
                                    </p:anim>
                                    <p:anim calcmode="lin" valueType="num">
                                      <p:cBhvr>
                                        <p:cTn id="53" dur="500" fill="hold"/>
                                        <p:tgtEl>
                                          <p:spTgt spid="148"/>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600"/>
                                  </p:stCondLst>
                                  <p:childTnLst>
                                    <p:set>
                                      <p:cBhvr>
                                        <p:cTn id="55" dur="1" fill="hold">
                                          <p:stCondLst>
                                            <p:cond delay="0"/>
                                          </p:stCondLst>
                                        </p:cTn>
                                        <p:tgtEl>
                                          <p:spTgt spid="152"/>
                                        </p:tgtEl>
                                        <p:attrNameLst>
                                          <p:attrName>style.visibility</p:attrName>
                                        </p:attrNameLst>
                                      </p:cBhvr>
                                      <p:to>
                                        <p:strVal val="visible"/>
                                      </p:to>
                                    </p:set>
                                    <p:anim calcmode="lin" valueType="num">
                                      <p:cBhvr>
                                        <p:cTn id="56" dur="500" fill="hold"/>
                                        <p:tgtEl>
                                          <p:spTgt spid="152"/>
                                        </p:tgtEl>
                                        <p:attrNameLst>
                                          <p:attrName>ppt_w</p:attrName>
                                        </p:attrNameLst>
                                      </p:cBhvr>
                                      <p:tavLst>
                                        <p:tav tm="0">
                                          <p:val>
                                            <p:fltVal val="0"/>
                                          </p:val>
                                        </p:tav>
                                        <p:tav tm="100000">
                                          <p:val>
                                            <p:strVal val="#ppt_w"/>
                                          </p:val>
                                        </p:tav>
                                      </p:tavLst>
                                    </p:anim>
                                    <p:anim calcmode="lin" valueType="num">
                                      <p:cBhvr>
                                        <p:cTn id="57" dur="500" fill="hold"/>
                                        <p:tgtEl>
                                          <p:spTgt spid="152"/>
                                        </p:tgtEl>
                                        <p:attrNameLst>
                                          <p:attrName>ppt_h</p:attrName>
                                        </p:attrNameLst>
                                      </p:cBhvr>
                                      <p:tavLst>
                                        <p:tav tm="0">
                                          <p:val>
                                            <p:fltVal val="0"/>
                                          </p:val>
                                        </p:tav>
                                        <p:tav tm="100000">
                                          <p:val>
                                            <p:strVal val="#ppt_h"/>
                                          </p:val>
                                        </p:tav>
                                      </p:tavLst>
                                    </p:anim>
                                    <p:animEffect transition="in" filter="fade">
                                      <p:cBhvr>
                                        <p:cTn id="58" dur="500"/>
                                        <p:tgtEl>
                                          <p:spTgt spid="152"/>
                                        </p:tgtEl>
                                      </p:cBhvr>
                                    </p:animEffect>
                                    <p:anim calcmode="lin" valueType="num">
                                      <p:cBhvr>
                                        <p:cTn id="59" dur="500" fill="hold"/>
                                        <p:tgtEl>
                                          <p:spTgt spid="152"/>
                                        </p:tgtEl>
                                        <p:attrNameLst>
                                          <p:attrName>ppt_x</p:attrName>
                                        </p:attrNameLst>
                                      </p:cBhvr>
                                      <p:tavLst>
                                        <p:tav tm="0">
                                          <p:val>
                                            <p:fltVal val="0.5"/>
                                          </p:val>
                                        </p:tav>
                                        <p:tav tm="100000">
                                          <p:val>
                                            <p:strVal val="#ppt_x"/>
                                          </p:val>
                                        </p:tav>
                                      </p:tavLst>
                                    </p:anim>
                                    <p:anim calcmode="lin" valueType="num">
                                      <p:cBhvr>
                                        <p:cTn id="60" dur="500" fill="hold"/>
                                        <p:tgtEl>
                                          <p:spTgt spid="152"/>
                                        </p:tgtEl>
                                        <p:attrNameLst>
                                          <p:attrName>ppt_y</p:attrName>
                                        </p:attrNameLst>
                                      </p:cBhvr>
                                      <p:tavLst>
                                        <p:tav tm="0">
                                          <p:val>
                                            <p:fltVal val="0.5"/>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left)">
                                      <p:cBhvr>
                                        <p:cTn id="67" dur="500"/>
                                        <p:tgtEl>
                                          <p:spTgt spid="48"/>
                                        </p:tgtEl>
                                      </p:cBhvr>
                                    </p:animEffect>
                                  </p:childTnLst>
                                </p:cTn>
                              </p:par>
                              <p:par>
                                <p:cTn id="68" presetID="22" presetClass="entr" presetSubtype="8" fill="hold" grpId="0" nodeType="withEffect">
                                  <p:stCondLst>
                                    <p:cond delay="50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par>
                                <p:cTn id="71" presetID="22" presetClass="entr" presetSubtype="8" fill="hold" grpId="0" nodeType="withEffect">
                                  <p:stCondLst>
                                    <p:cond delay="50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500"/>
                                        <p:tgtEl>
                                          <p:spTgt spid="70"/>
                                        </p:tgtEl>
                                      </p:cBhvr>
                                    </p:animEffect>
                                  </p:childTnLst>
                                </p:cTn>
                              </p:par>
                              <p:par>
                                <p:cTn id="74" presetID="22" presetClass="entr" presetSubtype="8" fill="hold" grpId="0" nodeType="withEffect">
                                  <p:stCondLst>
                                    <p:cond delay="30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par>
                                <p:cTn id="77" presetID="22" presetClass="entr" presetSubtype="8" fill="hold" grpId="0" nodeType="withEffect">
                                  <p:stCondLst>
                                    <p:cond delay="300"/>
                                  </p:stCondLst>
                                  <p:childTnLst>
                                    <p:set>
                                      <p:cBhvr>
                                        <p:cTn id="78" dur="1" fill="hold">
                                          <p:stCondLst>
                                            <p:cond delay="0"/>
                                          </p:stCondLst>
                                        </p:cTn>
                                        <p:tgtEl>
                                          <p:spTgt spid="92"/>
                                        </p:tgtEl>
                                        <p:attrNameLst>
                                          <p:attrName>style.visibility</p:attrName>
                                        </p:attrNameLst>
                                      </p:cBhvr>
                                      <p:to>
                                        <p:strVal val="visible"/>
                                      </p:to>
                                    </p:set>
                                    <p:animEffect transition="in" filter="wipe(left)">
                                      <p:cBhvr>
                                        <p:cTn id="79" dur="500"/>
                                        <p:tgtEl>
                                          <p:spTgt spid="92"/>
                                        </p:tgtEl>
                                      </p:cBhvr>
                                    </p:animEffect>
                                  </p:childTnLst>
                                </p:cTn>
                              </p:par>
                              <p:par>
                                <p:cTn id="80" presetID="22" presetClass="entr" presetSubtype="8" fill="hold" grpId="0" nodeType="withEffect">
                                  <p:stCondLst>
                                    <p:cond delay="80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par>
                                <p:cTn id="83" presetID="22" presetClass="entr" presetSubtype="8" fill="hold" grpId="0" nodeType="withEffect">
                                  <p:stCondLst>
                                    <p:cond delay="800"/>
                                  </p:stCondLst>
                                  <p:childTnLst>
                                    <p:set>
                                      <p:cBhvr>
                                        <p:cTn id="84" dur="1" fill="hold">
                                          <p:stCondLst>
                                            <p:cond delay="0"/>
                                          </p:stCondLst>
                                        </p:cTn>
                                        <p:tgtEl>
                                          <p:spTgt spid="72"/>
                                        </p:tgtEl>
                                        <p:attrNameLst>
                                          <p:attrName>style.visibility</p:attrName>
                                        </p:attrNameLst>
                                      </p:cBhvr>
                                      <p:to>
                                        <p:strVal val="visible"/>
                                      </p:to>
                                    </p:set>
                                    <p:animEffect transition="in" filter="wipe(left)">
                                      <p:cBhvr>
                                        <p:cTn id="85" dur="500"/>
                                        <p:tgtEl>
                                          <p:spTgt spid="72"/>
                                        </p:tgtEl>
                                      </p:cBhvr>
                                    </p:animEffect>
                                  </p:childTnLst>
                                </p:cTn>
                              </p:par>
                              <p:par>
                                <p:cTn id="86" presetID="22" presetClass="entr" presetSubtype="8" fill="hold" grpId="0" nodeType="withEffect">
                                  <p:stCondLst>
                                    <p:cond delay="600"/>
                                  </p:stCondLst>
                                  <p:childTnLst>
                                    <p:set>
                                      <p:cBhvr>
                                        <p:cTn id="87" dur="1" fill="hold">
                                          <p:stCondLst>
                                            <p:cond delay="0"/>
                                          </p:stCondLst>
                                        </p:cTn>
                                        <p:tgtEl>
                                          <p:spTgt spid="98"/>
                                        </p:tgtEl>
                                        <p:attrNameLst>
                                          <p:attrName>style.visibility</p:attrName>
                                        </p:attrNameLst>
                                      </p:cBhvr>
                                      <p:to>
                                        <p:strVal val="visible"/>
                                      </p:to>
                                    </p:set>
                                    <p:animEffect transition="in" filter="wipe(left)">
                                      <p:cBhvr>
                                        <p:cTn id="88" dur="500"/>
                                        <p:tgtEl>
                                          <p:spTgt spid="98"/>
                                        </p:tgtEl>
                                      </p:cBhvr>
                                    </p:animEffect>
                                  </p:childTnLst>
                                </p:cTn>
                              </p:par>
                              <p:par>
                                <p:cTn id="89" presetID="22" presetClass="entr" presetSubtype="8" fill="hold" grpId="0" nodeType="withEffect">
                                  <p:stCondLst>
                                    <p:cond delay="600"/>
                                  </p:stCondLst>
                                  <p:childTnLst>
                                    <p:set>
                                      <p:cBhvr>
                                        <p:cTn id="90" dur="1" fill="hold">
                                          <p:stCondLst>
                                            <p:cond delay="0"/>
                                          </p:stCondLst>
                                        </p:cTn>
                                        <p:tgtEl>
                                          <p:spTgt spid="120"/>
                                        </p:tgtEl>
                                        <p:attrNameLst>
                                          <p:attrName>style.visibility</p:attrName>
                                        </p:attrNameLst>
                                      </p:cBhvr>
                                      <p:to>
                                        <p:strVal val="visible"/>
                                      </p:to>
                                    </p:set>
                                    <p:animEffect transition="in" filter="wipe(left)">
                                      <p:cBhvr>
                                        <p:cTn id="91" dur="500"/>
                                        <p:tgtEl>
                                          <p:spTgt spid="120"/>
                                        </p:tgtEl>
                                      </p:cBhvr>
                                    </p:animEffect>
                                  </p:childTnLst>
                                </p:cTn>
                              </p:par>
                              <p:par>
                                <p:cTn id="92" presetID="22" presetClass="entr" presetSubtype="8" fill="hold" grpId="0" nodeType="withEffect">
                                  <p:stCondLst>
                                    <p:cond delay="110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grpId="0" nodeType="withEffect">
                                  <p:stCondLst>
                                    <p:cond delay="1100"/>
                                  </p:stCondLst>
                                  <p:childTnLst>
                                    <p:set>
                                      <p:cBhvr>
                                        <p:cTn id="96" dur="1" fill="hold">
                                          <p:stCondLst>
                                            <p:cond delay="0"/>
                                          </p:stCondLst>
                                        </p:cTn>
                                        <p:tgtEl>
                                          <p:spTgt spid="74"/>
                                        </p:tgtEl>
                                        <p:attrNameLst>
                                          <p:attrName>style.visibility</p:attrName>
                                        </p:attrNameLst>
                                      </p:cBhvr>
                                      <p:to>
                                        <p:strVal val="visible"/>
                                      </p:to>
                                    </p:set>
                                    <p:animEffect transition="in" filter="wipe(left)">
                                      <p:cBhvr>
                                        <p:cTn id="97" dur="500"/>
                                        <p:tgtEl>
                                          <p:spTgt spid="74"/>
                                        </p:tgtEl>
                                      </p:cBhvr>
                                    </p:animEffect>
                                  </p:childTnLst>
                                </p:cTn>
                              </p:par>
                              <p:par>
                                <p:cTn id="98" presetID="22" presetClass="entr" presetSubtype="8" fill="hold" grpId="0" nodeType="withEffect">
                                  <p:stCondLst>
                                    <p:cond delay="900"/>
                                  </p:stCondLst>
                                  <p:childTnLst>
                                    <p:set>
                                      <p:cBhvr>
                                        <p:cTn id="99" dur="1" fill="hold">
                                          <p:stCondLst>
                                            <p:cond delay="0"/>
                                          </p:stCondLst>
                                        </p:cTn>
                                        <p:tgtEl>
                                          <p:spTgt spid="127"/>
                                        </p:tgtEl>
                                        <p:attrNameLst>
                                          <p:attrName>style.visibility</p:attrName>
                                        </p:attrNameLst>
                                      </p:cBhvr>
                                      <p:to>
                                        <p:strVal val="visible"/>
                                      </p:to>
                                    </p:set>
                                    <p:animEffect transition="in" filter="wipe(left)">
                                      <p:cBhvr>
                                        <p:cTn id="100" dur="500"/>
                                        <p:tgtEl>
                                          <p:spTgt spid="127"/>
                                        </p:tgtEl>
                                      </p:cBhvr>
                                    </p:animEffect>
                                  </p:childTnLst>
                                </p:cTn>
                              </p:par>
                              <p:par>
                                <p:cTn id="101" presetID="22" presetClass="entr" presetSubtype="8" fill="hold" grpId="0" nodeType="withEffect">
                                  <p:stCondLst>
                                    <p:cond delay="900"/>
                                  </p:stCondLst>
                                  <p:childTnLst>
                                    <p:set>
                                      <p:cBhvr>
                                        <p:cTn id="102" dur="1" fill="hold">
                                          <p:stCondLst>
                                            <p:cond delay="0"/>
                                          </p:stCondLst>
                                        </p:cTn>
                                        <p:tgtEl>
                                          <p:spTgt spid="128"/>
                                        </p:tgtEl>
                                        <p:attrNameLst>
                                          <p:attrName>style.visibility</p:attrName>
                                        </p:attrNameLst>
                                      </p:cBhvr>
                                      <p:to>
                                        <p:strVal val="visible"/>
                                      </p:to>
                                    </p:set>
                                    <p:animEffect transition="in" filter="wipe(left)">
                                      <p:cBhvr>
                                        <p:cTn id="103" dur="500"/>
                                        <p:tgtEl>
                                          <p:spTgt spid="128"/>
                                        </p:tgtEl>
                                      </p:cBhvr>
                                    </p:animEffect>
                                  </p:childTnLst>
                                </p:cTn>
                              </p:par>
                              <p:par>
                                <p:cTn id="104" presetID="22" presetClass="entr" presetSubtype="8" fill="hold" grpId="0" nodeType="withEffect">
                                  <p:stCondLst>
                                    <p:cond delay="1400"/>
                                  </p:stCondLst>
                                  <p:childTnLst>
                                    <p:set>
                                      <p:cBhvr>
                                        <p:cTn id="105" dur="1" fill="hold">
                                          <p:stCondLst>
                                            <p:cond delay="0"/>
                                          </p:stCondLst>
                                        </p:cTn>
                                        <p:tgtEl>
                                          <p:spTgt spid="75"/>
                                        </p:tgtEl>
                                        <p:attrNameLst>
                                          <p:attrName>style.visibility</p:attrName>
                                        </p:attrNameLst>
                                      </p:cBhvr>
                                      <p:to>
                                        <p:strVal val="visible"/>
                                      </p:to>
                                    </p:set>
                                    <p:animEffect transition="in" filter="wipe(left)">
                                      <p:cBhvr>
                                        <p:cTn id="106" dur="500"/>
                                        <p:tgtEl>
                                          <p:spTgt spid="75"/>
                                        </p:tgtEl>
                                      </p:cBhvr>
                                    </p:animEffect>
                                  </p:childTnLst>
                                </p:cTn>
                              </p:par>
                              <p:par>
                                <p:cTn id="107" presetID="22" presetClass="entr" presetSubtype="8" fill="hold" grpId="0" nodeType="withEffect">
                                  <p:stCondLst>
                                    <p:cond delay="1400"/>
                                  </p:stCondLst>
                                  <p:childTnLst>
                                    <p:set>
                                      <p:cBhvr>
                                        <p:cTn id="108" dur="1" fill="hold">
                                          <p:stCondLst>
                                            <p:cond delay="0"/>
                                          </p:stCondLst>
                                        </p:cTn>
                                        <p:tgtEl>
                                          <p:spTgt spid="76"/>
                                        </p:tgtEl>
                                        <p:attrNameLst>
                                          <p:attrName>style.visibility</p:attrName>
                                        </p:attrNameLst>
                                      </p:cBhvr>
                                      <p:to>
                                        <p:strVal val="visible"/>
                                      </p:to>
                                    </p:set>
                                    <p:animEffect transition="in" filter="wipe(left)">
                                      <p:cBhvr>
                                        <p:cTn id="109" dur="500"/>
                                        <p:tgtEl>
                                          <p:spTgt spid="76"/>
                                        </p:tgtEl>
                                      </p:cBhvr>
                                    </p:animEffect>
                                  </p:childTnLst>
                                </p:cTn>
                              </p:par>
                            </p:childTnLst>
                          </p:cTn>
                        </p:par>
                        <p:par>
                          <p:cTn id="110" fill="hold">
                            <p:stCondLst>
                              <p:cond delay="1000"/>
                            </p:stCondLst>
                            <p:childTnLst>
                              <p:par>
                                <p:cTn id="111" presetID="2" presetClass="entr" presetSubtype="2" fill="hold" grpId="0" nodeType="afterEffect">
                                  <p:stCondLst>
                                    <p:cond delay="0"/>
                                  </p:stCondLst>
                                  <p:childTnLst>
                                    <p:set>
                                      <p:cBhvr>
                                        <p:cTn id="112" dur="1" fill="hold">
                                          <p:stCondLst>
                                            <p:cond delay="0"/>
                                          </p:stCondLst>
                                        </p:cTn>
                                        <p:tgtEl>
                                          <p:spTgt spid="83"/>
                                        </p:tgtEl>
                                        <p:attrNameLst>
                                          <p:attrName>style.visibility</p:attrName>
                                        </p:attrNameLst>
                                      </p:cBhvr>
                                      <p:to>
                                        <p:strVal val="visible"/>
                                      </p:to>
                                    </p:set>
                                    <p:anim calcmode="lin" valueType="num">
                                      <p:cBhvr additive="base">
                                        <p:cTn id="113" dur="500" fill="hold"/>
                                        <p:tgtEl>
                                          <p:spTgt spid="83"/>
                                        </p:tgtEl>
                                        <p:attrNameLst>
                                          <p:attrName>ppt_x</p:attrName>
                                        </p:attrNameLst>
                                      </p:cBhvr>
                                      <p:tavLst>
                                        <p:tav tm="0">
                                          <p:val>
                                            <p:strVal val="1+#ppt_w/2"/>
                                          </p:val>
                                        </p:tav>
                                        <p:tav tm="100000">
                                          <p:val>
                                            <p:strVal val="#ppt_x"/>
                                          </p:val>
                                        </p:tav>
                                      </p:tavLst>
                                    </p:anim>
                                    <p:anim calcmode="lin" valueType="num">
                                      <p:cBhvr additive="base">
                                        <p:cTn id="114" dur="500" fill="hold"/>
                                        <p:tgtEl>
                                          <p:spTgt spid="83"/>
                                        </p:tgtEl>
                                        <p:attrNameLst>
                                          <p:attrName>ppt_y</p:attrName>
                                        </p:attrNameLst>
                                      </p:cBhvr>
                                      <p:tavLst>
                                        <p:tav tm="0">
                                          <p:val>
                                            <p:strVal val="#ppt_y"/>
                                          </p:val>
                                        </p:tav>
                                        <p:tav tm="100000">
                                          <p:val>
                                            <p:strVal val="#ppt_y"/>
                                          </p:val>
                                        </p:tav>
                                      </p:tavLst>
                                    </p:anim>
                                  </p:childTnLst>
                                </p:cTn>
                              </p:par>
                              <p:par>
                                <p:cTn id="115" presetID="2" presetClass="entr" presetSubtype="2"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 calcmode="lin" valueType="num">
                                      <p:cBhvr additive="base">
                                        <p:cTn id="117" dur="500" fill="hold"/>
                                        <p:tgtEl>
                                          <p:spTgt spid="59"/>
                                        </p:tgtEl>
                                        <p:attrNameLst>
                                          <p:attrName>ppt_x</p:attrName>
                                        </p:attrNameLst>
                                      </p:cBhvr>
                                      <p:tavLst>
                                        <p:tav tm="0">
                                          <p:val>
                                            <p:strVal val="1+#ppt_w/2"/>
                                          </p:val>
                                        </p:tav>
                                        <p:tav tm="100000">
                                          <p:val>
                                            <p:strVal val="#ppt_x"/>
                                          </p:val>
                                        </p:tav>
                                      </p:tavLst>
                                    </p:anim>
                                    <p:anim calcmode="lin" valueType="num">
                                      <p:cBhvr additive="base">
                                        <p:cTn id="118" dur="500" fill="hold"/>
                                        <p:tgtEl>
                                          <p:spTgt spid="59"/>
                                        </p:tgtEl>
                                        <p:attrNameLst>
                                          <p:attrName>ppt_y</p:attrName>
                                        </p:attrNameLst>
                                      </p:cBhvr>
                                      <p:tavLst>
                                        <p:tav tm="0">
                                          <p:val>
                                            <p:strVal val="#ppt_y"/>
                                          </p:val>
                                        </p:tav>
                                        <p:tav tm="100000">
                                          <p:val>
                                            <p:strVal val="#ppt_y"/>
                                          </p:val>
                                        </p:tav>
                                      </p:tavLst>
                                    </p:anim>
                                  </p:childTnLst>
                                </p:cTn>
                              </p:par>
                              <p:par>
                                <p:cTn id="119" presetID="10" presetClass="entr" presetSubtype="0" fill="hold" grpId="0" nodeType="withEffect">
                                  <p:stCondLst>
                                    <p:cond delay="200"/>
                                  </p:stCondLst>
                                  <p:childTnLst>
                                    <p:set>
                                      <p:cBhvr>
                                        <p:cTn id="120" dur="1" fill="hold">
                                          <p:stCondLst>
                                            <p:cond delay="0"/>
                                          </p:stCondLst>
                                        </p:cTn>
                                        <p:tgtEl>
                                          <p:spTgt spid="125"/>
                                        </p:tgtEl>
                                        <p:attrNameLst>
                                          <p:attrName>style.visibility</p:attrName>
                                        </p:attrNameLst>
                                      </p:cBhvr>
                                      <p:to>
                                        <p:strVal val="visible"/>
                                      </p:to>
                                    </p:set>
                                    <p:animEffect transition="in" filter="fade">
                                      <p:cBhvr>
                                        <p:cTn id="121" dur="500"/>
                                        <p:tgtEl>
                                          <p:spTgt spid="125"/>
                                        </p:tgtEl>
                                      </p:cBhvr>
                                    </p:animEffect>
                                  </p:childTnLst>
                                </p:cTn>
                              </p:par>
                              <p:par>
                                <p:cTn id="122" presetID="2" presetClass="entr" presetSubtype="2" fill="hold" grpId="0" nodeType="withEffect">
                                  <p:stCondLst>
                                    <p:cond delay="200"/>
                                  </p:stCondLst>
                                  <p:childTnLst>
                                    <p:set>
                                      <p:cBhvr>
                                        <p:cTn id="123" dur="1" fill="hold">
                                          <p:stCondLst>
                                            <p:cond delay="0"/>
                                          </p:stCondLst>
                                        </p:cTn>
                                        <p:tgtEl>
                                          <p:spTgt spid="94"/>
                                        </p:tgtEl>
                                        <p:attrNameLst>
                                          <p:attrName>style.visibility</p:attrName>
                                        </p:attrNameLst>
                                      </p:cBhvr>
                                      <p:to>
                                        <p:strVal val="visible"/>
                                      </p:to>
                                    </p:set>
                                    <p:anim calcmode="lin" valueType="num">
                                      <p:cBhvr additive="base">
                                        <p:cTn id="124" dur="500" fill="hold"/>
                                        <p:tgtEl>
                                          <p:spTgt spid="94"/>
                                        </p:tgtEl>
                                        <p:attrNameLst>
                                          <p:attrName>ppt_x</p:attrName>
                                        </p:attrNameLst>
                                      </p:cBhvr>
                                      <p:tavLst>
                                        <p:tav tm="0">
                                          <p:val>
                                            <p:strVal val="1+#ppt_w/2"/>
                                          </p:val>
                                        </p:tav>
                                        <p:tav tm="100000">
                                          <p:val>
                                            <p:strVal val="#ppt_x"/>
                                          </p:val>
                                        </p:tav>
                                      </p:tavLst>
                                    </p:anim>
                                    <p:anim calcmode="lin" valueType="num">
                                      <p:cBhvr additive="base">
                                        <p:cTn id="125" dur="500" fill="hold"/>
                                        <p:tgtEl>
                                          <p:spTgt spid="94"/>
                                        </p:tgtEl>
                                        <p:attrNameLst>
                                          <p:attrName>ppt_y</p:attrName>
                                        </p:attrNameLst>
                                      </p:cBhvr>
                                      <p:tavLst>
                                        <p:tav tm="0">
                                          <p:val>
                                            <p:strVal val="#ppt_y"/>
                                          </p:val>
                                        </p:tav>
                                        <p:tav tm="100000">
                                          <p:val>
                                            <p:strVal val="#ppt_y"/>
                                          </p:val>
                                        </p:tav>
                                      </p:tavLst>
                                    </p:anim>
                                  </p:childTnLst>
                                </p:cTn>
                              </p:par>
                              <p:par>
                                <p:cTn id="126" presetID="2" presetClass="entr" presetSubtype="2" fill="hold" grpId="0" nodeType="withEffect">
                                  <p:stCondLst>
                                    <p:cond delay="200"/>
                                  </p:stCondLst>
                                  <p:childTnLst>
                                    <p:set>
                                      <p:cBhvr>
                                        <p:cTn id="127" dur="1" fill="hold">
                                          <p:stCondLst>
                                            <p:cond delay="0"/>
                                          </p:stCondLst>
                                        </p:cTn>
                                        <p:tgtEl>
                                          <p:spTgt spid="60"/>
                                        </p:tgtEl>
                                        <p:attrNameLst>
                                          <p:attrName>style.visibility</p:attrName>
                                        </p:attrNameLst>
                                      </p:cBhvr>
                                      <p:to>
                                        <p:strVal val="visible"/>
                                      </p:to>
                                    </p:set>
                                    <p:anim calcmode="lin" valueType="num">
                                      <p:cBhvr additive="base">
                                        <p:cTn id="128" dur="500" fill="hold"/>
                                        <p:tgtEl>
                                          <p:spTgt spid="60"/>
                                        </p:tgtEl>
                                        <p:attrNameLst>
                                          <p:attrName>ppt_x</p:attrName>
                                        </p:attrNameLst>
                                      </p:cBhvr>
                                      <p:tavLst>
                                        <p:tav tm="0">
                                          <p:val>
                                            <p:strVal val="1+#ppt_w/2"/>
                                          </p:val>
                                        </p:tav>
                                        <p:tav tm="100000">
                                          <p:val>
                                            <p:strVal val="#ppt_x"/>
                                          </p:val>
                                        </p:tav>
                                      </p:tavLst>
                                    </p:anim>
                                    <p:anim calcmode="lin" valueType="num">
                                      <p:cBhvr additive="base">
                                        <p:cTn id="129" dur="500" fill="hold"/>
                                        <p:tgtEl>
                                          <p:spTgt spid="60"/>
                                        </p:tgtEl>
                                        <p:attrNameLst>
                                          <p:attrName>ppt_y</p:attrName>
                                        </p:attrNameLst>
                                      </p:cBhvr>
                                      <p:tavLst>
                                        <p:tav tm="0">
                                          <p:val>
                                            <p:strVal val="#ppt_y"/>
                                          </p:val>
                                        </p:tav>
                                        <p:tav tm="100000">
                                          <p:val>
                                            <p:strVal val="#ppt_y"/>
                                          </p:val>
                                        </p:tav>
                                      </p:tavLst>
                                    </p:anim>
                                  </p:childTnLst>
                                </p:cTn>
                              </p:par>
                              <p:par>
                                <p:cTn id="130" presetID="2" presetClass="entr" presetSubtype="2" fill="hold" grpId="0" nodeType="withEffect">
                                  <p:stCondLst>
                                    <p:cond delay="400"/>
                                  </p:stCondLst>
                                  <p:childTnLst>
                                    <p:set>
                                      <p:cBhvr>
                                        <p:cTn id="131" dur="1" fill="hold">
                                          <p:stCondLst>
                                            <p:cond delay="0"/>
                                          </p:stCondLst>
                                        </p:cTn>
                                        <p:tgtEl>
                                          <p:spTgt spid="102"/>
                                        </p:tgtEl>
                                        <p:attrNameLst>
                                          <p:attrName>style.visibility</p:attrName>
                                        </p:attrNameLst>
                                      </p:cBhvr>
                                      <p:to>
                                        <p:strVal val="visible"/>
                                      </p:to>
                                    </p:set>
                                    <p:anim calcmode="lin" valueType="num">
                                      <p:cBhvr additive="base">
                                        <p:cTn id="132" dur="500" fill="hold"/>
                                        <p:tgtEl>
                                          <p:spTgt spid="102"/>
                                        </p:tgtEl>
                                        <p:attrNameLst>
                                          <p:attrName>ppt_x</p:attrName>
                                        </p:attrNameLst>
                                      </p:cBhvr>
                                      <p:tavLst>
                                        <p:tav tm="0">
                                          <p:val>
                                            <p:strVal val="1+#ppt_w/2"/>
                                          </p:val>
                                        </p:tav>
                                        <p:tav tm="100000">
                                          <p:val>
                                            <p:strVal val="#ppt_x"/>
                                          </p:val>
                                        </p:tav>
                                      </p:tavLst>
                                    </p:anim>
                                    <p:anim calcmode="lin" valueType="num">
                                      <p:cBhvr additive="base">
                                        <p:cTn id="133" dur="500" fill="hold"/>
                                        <p:tgtEl>
                                          <p:spTgt spid="102"/>
                                        </p:tgtEl>
                                        <p:attrNameLst>
                                          <p:attrName>ppt_y</p:attrName>
                                        </p:attrNameLst>
                                      </p:cBhvr>
                                      <p:tavLst>
                                        <p:tav tm="0">
                                          <p:val>
                                            <p:strVal val="#ppt_y"/>
                                          </p:val>
                                        </p:tav>
                                        <p:tav tm="100000">
                                          <p:val>
                                            <p:strVal val="#ppt_y"/>
                                          </p:val>
                                        </p:tav>
                                      </p:tavLst>
                                    </p:anim>
                                  </p:childTnLst>
                                </p:cTn>
                              </p:par>
                              <p:par>
                                <p:cTn id="134" presetID="2" presetClass="entr" presetSubtype="2" fill="hold" grpId="0" nodeType="withEffect">
                                  <p:stCondLst>
                                    <p:cond delay="400"/>
                                  </p:stCondLst>
                                  <p:childTnLst>
                                    <p:set>
                                      <p:cBhvr>
                                        <p:cTn id="135" dur="1" fill="hold">
                                          <p:stCondLst>
                                            <p:cond delay="0"/>
                                          </p:stCondLst>
                                        </p:cTn>
                                        <p:tgtEl>
                                          <p:spTgt spid="61"/>
                                        </p:tgtEl>
                                        <p:attrNameLst>
                                          <p:attrName>style.visibility</p:attrName>
                                        </p:attrNameLst>
                                      </p:cBhvr>
                                      <p:to>
                                        <p:strVal val="visible"/>
                                      </p:to>
                                    </p:set>
                                    <p:anim calcmode="lin" valueType="num">
                                      <p:cBhvr additive="base">
                                        <p:cTn id="136" dur="500" fill="hold"/>
                                        <p:tgtEl>
                                          <p:spTgt spid="61"/>
                                        </p:tgtEl>
                                        <p:attrNameLst>
                                          <p:attrName>ppt_x</p:attrName>
                                        </p:attrNameLst>
                                      </p:cBhvr>
                                      <p:tavLst>
                                        <p:tav tm="0">
                                          <p:val>
                                            <p:strVal val="1+#ppt_w/2"/>
                                          </p:val>
                                        </p:tav>
                                        <p:tav tm="100000">
                                          <p:val>
                                            <p:strVal val="#ppt_x"/>
                                          </p:val>
                                        </p:tav>
                                      </p:tavLst>
                                    </p:anim>
                                    <p:anim calcmode="lin" valueType="num">
                                      <p:cBhvr additive="base">
                                        <p:cTn id="137" dur="500" fill="hold"/>
                                        <p:tgtEl>
                                          <p:spTgt spid="61"/>
                                        </p:tgtEl>
                                        <p:attrNameLst>
                                          <p:attrName>ppt_y</p:attrName>
                                        </p:attrNameLst>
                                      </p:cBhvr>
                                      <p:tavLst>
                                        <p:tav tm="0">
                                          <p:val>
                                            <p:strVal val="#ppt_y"/>
                                          </p:val>
                                        </p:tav>
                                        <p:tav tm="100000">
                                          <p:val>
                                            <p:strVal val="#ppt_y"/>
                                          </p:val>
                                        </p:tav>
                                      </p:tavLst>
                                    </p:anim>
                                  </p:childTnLst>
                                </p:cTn>
                              </p:par>
                              <p:par>
                                <p:cTn id="138" presetID="2" presetClass="entr" presetSubtype="2" fill="hold" grpId="0" nodeType="withEffect">
                                  <p:stCondLst>
                                    <p:cond delay="600"/>
                                  </p:stCondLst>
                                  <p:childTnLst>
                                    <p:set>
                                      <p:cBhvr>
                                        <p:cTn id="139" dur="1" fill="hold">
                                          <p:stCondLst>
                                            <p:cond delay="0"/>
                                          </p:stCondLst>
                                        </p:cTn>
                                        <p:tgtEl>
                                          <p:spTgt spid="103"/>
                                        </p:tgtEl>
                                        <p:attrNameLst>
                                          <p:attrName>style.visibility</p:attrName>
                                        </p:attrNameLst>
                                      </p:cBhvr>
                                      <p:to>
                                        <p:strVal val="visible"/>
                                      </p:to>
                                    </p:set>
                                    <p:anim calcmode="lin" valueType="num">
                                      <p:cBhvr additive="base">
                                        <p:cTn id="140" dur="500" fill="hold"/>
                                        <p:tgtEl>
                                          <p:spTgt spid="103"/>
                                        </p:tgtEl>
                                        <p:attrNameLst>
                                          <p:attrName>ppt_x</p:attrName>
                                        </p:attrNameLst>
                                      </p:cBhvr>
                                      <p:tavLst>
                                        <p:tav tm="0">
                                          <p:val>
                                            <p:strVal val="1+#ppt_w/2"/>
                                          </p:val>
                                        </p:tav>
                                        <p:tav tm="100000">
                                          <p:val>
                                            <p:strVal val="#ppt_x"/>
                                          </p:val>
                                        </p:tav>
                                      </p:tavLst>
                                    </p:anim>
                                    <p:anim calcmode="lin" valueType="num">
                                      <p:cBhvr additive="base">
                                        <p:cTn id="141" dur="500" fill="hold"/>
                                        <p:tgtEl>
                                          <p:spTgt spid="103"/>
                                        </p:tgtEl>
                                        <p:attrNameLst>
                                          <p:attrName>ppt_y</p:attrName>
                                        </p:attrNameLst>
                                      </p:cBhvr>
                                      <p:tavLst>
                                        <p:tav tm="0">
                                          <p:val>
                                            <p:strVal val="#ppt_y"/>
                                          </p:val>
                                        </p:tav>
                                        <p:tav tm="100000">
                                          <p:val>
                                            <p:strVal val="#ppt_y"/>
                                          </p:val>
                                        </p:tav>
                                      </p:tavLst>
                                    </p:anim>
                                  </p:childTnLst>
                                </p:cTn>
                              </p:par>
                              <p:par>
                                <p:cTn id="142" presetID="2" presetClass="entr" presetSubtype="2" fill="hold" grpId="0" nodeType="withEffect">
                                  <p:stCondLst>
                                    <p:cond delay="600"/>
                                  </p:stCondLst>
                                  <p:childTnLst>
                                    <p:set>
                                      <p:cBhvr>
                                        <p:cTn id="143" dur="1" fill="hold">
                                          <p:stCondLst>
                                            <p:cond delay="0"/>
                                          </p:stCondLst>
                                        </p:cTn>
                                        <p:tgtEl>
                                          <p:spTgt spid="62"/>
                                        </p:tgtEl>
                                        <p:attrNameLst>
                                          <p:attrName>style.visibility</p:attrName>
                                        </p:attrNameLst>
                                      </p:cBhvr>
                                      <p:to>
                                        <p:strVal val="visible"/>
                                      </p:to>
                                    </p:set>
                                    <p:anim calcmode="lin" valueType="num">
                                      <p:cBhvr additive="base">
                                        <p:cTn id="144" dur="500" fill="hold"/>
                                        <p:tgtEl>
                                          <p:spTgt spid="62"/>
                                        </p:tgtEl>
                                        <p:attrNameLst>
                                          <p:attrName>ppt_x</p:attrName>
                                        </p:attrNameLst>
                                      </p:cBhvr>
                                      <p:tavLst>
                                        <p:tav tm="0">
                                          <p:val>
                                            <p:strVal val="1+#ppt_w/2"/>
                                          </p:val>
                                        </p:tav>
                                        <p:tav tm="100000">
                                          <p:val>
                                            <p:strVal val="#ppt_x"/>
                                          </p:val>
                                        </p:tav>
                                      </p:tavLst>
                                    </p:anim>
                                    <p:anim calcmode="lin" valueType="num">
                                      <p:cBhvr additive="base">
                                        <p:cTn id="145" dur="500" fill="hold"/>
                                        <p:tgtEl>
                                          <p:spTgt spid="62"/>
                                        </p:tgtEl>
                                        <p:attrNameLst>
                                          <p:attrName>ppt_y</p:attrName>
                                        </p:attrNameLst>
                                      </p:cBhvr>
                                      <p:tavLst>
                                        <p:tav tm="0">
                                          <p:val>
                                            <p:strVal val="#ppt_y"/>
                                          </p:val>
                                        </p:tav>
                                        <p:tav tm="100000">
                                          <p:val>
                                            <p:strVal val="#ppt_y"/>
                                          </p:val>
                                        </p:tav>
                                      </p:tavLst>
                                    </p:anim>
                                  </p:childTnLst>
                                </p:cTn>
                              </p:par>
                              <p:par>
                                <p:cTn id="146" presetID="2" presetClass="entr" presetSubtype="2" fill="hold" grpId="0" nodeType="withEffect">
                                  <p:stCondLst>
                                    <p:cond delay="800"/>
                                  </p:stCondLst>
                                  <p:childTnLst>
                                    <p:set>
                                      <p:cBhvr>
                                        <p:cTn id="147" dur="1" fill="hold">
                                          <p:stCondLst>
                                            <p:cond delay="0"/>
                                          </p:stCondLst>
                                        </p:cTn>
                                        <p:tgtEl>
                                          <p:spTgt spid="105"/>
                                        </p:tgtEl>
                                        <p:attrNameLst>
                                          <p:attrName>style.visibility</p:attrName>
                                        </p:attrNameLst>
                                      </p:cBhvr>
                                      <p:to>
                                        <p:strVal val="visible"/>
                                      </p:to>
                                    </p:set>
                                    <p:anim calcmode="lin" valueType="num">
                                      <p:cBhvr additive="base">
                                        <p:cTn id="148" dur="500" fill="hold"/>
                                        <p:tgtEl>
                                          <p:spTgt spid="105"/>
                                        </p:tgtEl>
                                        <p:attrNameLst>
                                          <p:attrName>ppt_x</p:attrName>
                                        </p:attrNameLst>
                                      </p:cBhvr>
                                      <p:tavLst>
                                        <p:tav tm="0">
                                          <p:val>
                                            <p:strVal val="1+#ppt_w/2"/>
                                          </p:val>
                                        </p:tav>
                                        <p:tav tm="100000">
                                          <p:val>
                                            <p:strVal val="#ppt_x"/>
                                          </p:val>
                                        </p:tav>
                                      </p:tavLst>
                                    </p:anim>
                                    <p:anim calcmode="lin" valueType="num">
                                      <p:cBhvr additive="base">
                                        <p:cTn id="149" dur="500" fill="hold"/>
                                        <p:tgtEl>
                                          <p:spTgt spid="105"/>
                                        </p:tgtEl>
                                        <p:attrNameLst>
                                          <p:attrName>ppt_y</p:attrName>
                                        </p:attrNameLst>
                                      </p:cBhvr>
                                      <p:tavLst>
                                        <p:tav tm="0">
                                          <p:val>
                                            <p:strVal val="#ppt_y"/>
                                          </p:val>
                                        </p:tav>
                                        <p:tav tm="100000">
                                          <p:val>
                                            <p:strVal val="#ppt_y"/>
                                          </p:val>
                                        </p:tav>
                                      </p:tavLst>
                                    </p:anim>
                                  </p:childTnLst>
                                </p:cTn>
                              </p:par>
                              <p:par>
                                <p:cTn id="150" presetID="2" presetClass="entr" presetSubtype="2" fill="hold" grpId="0" nodeType="withEffect">
                                  <p:stCondLst>
                                    <p:cond delay="800"/>
                                  </p:stCondLst>
                                  <p:childTnLst>
                                    <p:set>
                                      <p:cBhvr>
                                        <p:cTn id="151" dur="1" fill="hold">
                                          <p:stCondLst>
                                            <p:cond delay="0"/>
                                          </p:stCondLst>
                                        </p:cTn>
                                        <p:tgtEl>
                                          <p:spTgt spid="63"/>
                                        </p:tgtEl>
                                        <p:attrNameLst>
                                          <p:attrName>style.visibility</p:attrName>
                                        </p:attrNameLst>
                                      </p:cBhvr>
                                      <p:to>
                                        <p:strVal val="visible"/>
                                      </p:to>
                                    </p:set>
                                    <p:anim calcmode="lin" valueType="num">
                                      <p:cBhvr additive="base">
                                        <p:cTn id="152" dur="500" fill="hold"/>
                                        <p:tgtEl>
                                          <p:spTgt spid="63"/>
                                        </p:tgtEl>
                                        <p:attrNameLst>
                                          <p:attrName>ppt_x</p:attrName>
                                        </p:attrNameLst>
                                      </p:cBhvr>
                                      <p:tavLst>
                                        <p:tav tm="0">
                                          <p:val>
                                            <p:strVal val="1+#ppt_w/2"/>
                                          </p:val>
                                        </p:tav>
                                        <p:tav tm="100000">
                                          <p:val>
                                            <p:strVal val="#ppt_x"/>
                                          </p:val>
                                        </p:tav>
                                      </p:tavLst>
                                    </p:anim>
                                    <p:anim calcmode="lin" valueType="num">
                                      <p:cBhvr additive="base">
                                        <p:cTn id="153" dur="500" fill="hold"/>
                                        <p:tgtEl>
                                          <p:spTgt spid="63"/>
                                        </p:tgtEl>
                                        <p:attrNameLst>
                                          <p:attrName>ppt_y</p:attrName>
                                        </p:attrNameLst>
                                      </p:cBhvr>
                                      <p:tavLst>
                                        <p:tav tm="0">
                                          <p:val>
                                            <p:strVal val="#ppt_y"/>
                                          </p:val>
                                        </p:tav>
                                        <p:tav tm="100000">
                                          <p:val>
                                            <p:strVal val="#ppt_y"/>
                                          </p:val>
                                        </p:tav>
                                      </p:tavLst>
                                    </p:anim>
                                  </p:childTnLst>
                                </p:cTn>
                              </p:par>
                              <p:par>
                                <p:cTn id="154" presetID="2" presetClass="entr" presetSubtype="2" fill="hold" grpId="0" nodeType="withEffect">
                                  <p:stCondLst>
                                    <p:cond delay="1000"/>
                                  </p:stCondLst>
                                  <p:childTnLst>
                                    <p:set>
                                      <p:cBhvr>
                                        <p:cTn id="155" dur="1" fill="hold">
                                          <p:stCondLst>
                                            <p:cond delay="0"/>
                                          </p:stCondLst>
                                        </p:cTn>
                                        <p:tgtEl>
                                          <p:spTgt spid="107"/>
                                        </p:tgtEl>
                                        <p:attrNameLst>
                                          <p:attrName>style.visibility</p:attrName>
                                        </p:attrNameLst>
                                      </p:cBhvr>
                                      <p:to>
                                        <p:strVal val="visible"/>
                                      </p:to>
                                    </p:set>
                                    <p:anim calcmode="lin" valueType="num">
                                      <p:cBhvr additive="base">
                                        <p:cTn id="156" dur="500" fill="hold"/>
                                        <p:tgtEl>
                                          <p:spTgt spid="107"/>
                                        </p:tgtEl>
                                        <p:attrNameLst>
                                          <p:attrName>ppt_x</p:attrName>
                                        </p:attrNameLst>
                                      </p:cBhvr>
                                      <p:tavLst>
                                        <p:tav tm="0">
                                          <p:val>
                                            <p:strVal val="1+#ppt_w/2"/>
                                          </p:val>
                                        </p:tav>
                                        <p:tav tm="100000">
                                          <p:val>
                                            <p:strVal val="#ppt_x"/>
                                          </p:val>
                                        </p:tav>
                                      </p:tavLst>
                                    </p:anim>
                                    <p:anim calcmode="lin" valueType="num">
                                      <p:cBhvr additive="base">
                                        <p:cTn id="157" dur="500" fill="hold"/>
                                        <p:tgtEl>
                                          <p:spTgt spid="107"/>
                                        </p:tgtEl>
                                        <p:attrNameLst>
                                          <p:attrName>ppt_y</p:attrName>
                                        </p:attrNameLst>
                                      </p:cBhvr>
                                      <p:tavLst>
                                        <p:tav tm="0">
                                          <p:val>
                                            <p:strVal val="#ppt_y"/>
                                          </p:val>
                                        </p:tav>
                                        <p:tav tm="100000">
                                          <p:val>
                                            <p:strVal val="#ppt_y"/>
                                          </p:val>
                                        </p:tav>
                                      </p:tavLst>
                                    </p:anim>
                                  </p:childTnLst>
                                </p:cTn>
                              </p:par>
                              <p:par>
                                <p:cTn id="158" presetID="2" presetClass="entr" presetSubtype="2" fill="hold" grpId="0" nodeType="withEffect">
                                  <p:stCondLst>
                                    <p:cond delay="1000"/>
                                  </p:stCondLst>
                                  <p:childTnLst>
                                    <p:set>
                                      <p:cBhvr>
                                        <p:cTn id="159" dur="1" fill="hold">
                                          <p:stCondLst>
                                            <p:cond delay="0"/>
                                          </p:stCondLst>
                                        </p:cTn>
                                        <p:tgtEl>
                                          <p:spTgt spid="64"/>
                                        </p:tgtEl>
                                        <p:attrNameLst>
                                          <p:attrName>style.visibility</p:attrName>
                                        </p:attrNameLst>
                                      </p:cBhvr>
                                      <p:to>
                                        <p:strVal val="visible"/>
                                      </p:to>
                                    </p:set>
                                    <p:anim calcmode="lin" valueType="num">
                                      <p:cBhvr additive="base">
                                        <p:cTn id="160" dur="500" fill="hold"/>
                                        <p:tgtEl>
                                          <p:spTgt spid="64"/>
                                        </p:tgtEl>
                                        <p:attrNameLst>
                                          <p:attrName>ppt_x</p:attrName>
                                        </p:attrNameLst>
                                      </p:cBhvr>
                                      <p:tavLst>
                                        <p:tav tm="0">
                                          <p:val>
                                            <p:strVal val="1+#ppt_w/2"/>
                                          </p:val>
                                        </p:tav>
                                        <p:tav tm="100000">
                                          <p:val>
                                            <p:strVal val="#ppt_x"/>
                                          </p:val>
                                        </p:tav>
                                      </p:tavLst>
                                    </p:anim>
                                    <p:anim calcmode="lin" valueType="num">
                                      <p:cBhvr additive="base">
                                        <p:cTn id="161" dur="500" fill="hold"/>
                                        <p:tgtEl>
                                          <p:spTgt spid="64"/>
                                        </p:tgtEl>
                                        <p:attrNameLst>
                                          <p:attrName>ppt_y</p:attrName>
                                        </p:attrNameLst>
                                      </p:cBhvr>
                                      <p:tavLst>
                                        <p:tav tm="0">
                                          <p:val>
                                            <p:strVal val="#ppt_y"/>
                                          </p:val>
                                        </p:tav>
                                        <p:tav tm="100000">
                                          <p:val>
                                            <p:strVal val="#ppt_y"/>
                                          </p:val>
                                        </p:tav>
                                      </p:tavLst>
                                    </p:anim>
                                  </p:childTnLst>
                                </p:cTn>
                              </p:par>
                              <p:par>
                                <p:cTn id="162" presetID="2" presetClass="entr" presetSubtype="2" fill="hold" grpId="0" nodeType="withEffect">
                                  <p:stCondLst>
                                    <p:cond delay="1200"/>
                                  </p:stCondLst>
                                  <p:childTnLst>
                                    <p:set>
                                      <p:cBhvr>
                                        <p:cTn id="163" dur="1" fill="hold">
                                          <p:stCondLst>
                                            <p:cond delay="0"/>
                                          </p:stCondLst>
                                        </p:cTn>
                                        <p:tgtEl>
                                          <p:spTgt spid="109"/>
                                        </p:tgtEl>
                                        <p:attrNameLst>
                                          <p:attrName>style.visibility</p:attrName>
                                        </p:attrNameLst>
                                      </p:cBhvr>
                                      <p:to>
                                        <p:strVal val="visible"/>
                                      </p:to>
                                    </p:set>
                                    <p:anim calcmode="lin" valueType="num">
                                      <p:cBhvr additive="base">
                                        <p:cTn id="164" dur="500" fill="hold"/>
                                        <p:tgtEl>
                                          <p:spTgt spid="109"/>
                                        </p:tgtEl>
                                        <p:attrNameLst>
                                          <p:attrName>ppt_x</p:attrName>
                                        </p:attrNameLst>
                                      </p:cBhvr>
                                      <p:tavLst>
                                        <p:tav tm="0">
                                          <p:val>
                                            <p:strVal val="1+#ppt_w/2"/>
                                          </p:val>
                                        </p:tav>
                                        <p:tav tm="100000">
                                          <p:val>
                                            <p:strVal val="#ppt_x"/>
                                          </p:val>
                                        </p:tav>
                                      </p:tavLst>
                                    </p:anim>
                                    <p:anim calcmode="lin" valueType="num">
                                      <p:cBhvr additive="base">
                                        <p:cTn id="165" dur="500" fill="hold"/>
                                        <p:tgtEl>
                                          <p:spTgt spid="109"/>
                                        </p:tgtEl>
                                        <p:attrNameLst>
                                          <p:attrName>ppt_y</p:attrName>
                                        </p:attrNameLst>
                                      </p:cBhvr>
                                      <p:tavLst>
                                        <p:tav tm="0">
                                          <p:val>
                                            <p:strVal val="#ppt_y"/>
                                          </p:val>
                                        </p:tav>
                                        <p:tav tm="100000">
                                          <p:val>
                                            <p:strVal val="#ppt_y"/>
                                          </p:val>
                                        </p:tav>
                                      </p:tavLst>
                                    </p:anim>
                                  </p:childTnLst>
                                </p:cTn>
                              </p:par>
                              <p:par>
                                <p:cTn id="166" presetID="2" presetClass="entr" presetSubtype="2" fill="hold" grpId="0" nodeType="withEffect">
                                  <p:stCondLst>
                                    <p:cond delay="1200"/>
                                  </p:stCondLst>
                                  <p:childTnLst>
                                    <p:set>
                                      <p:cBhvr>
                                        <p:cTn id="167" dur="1" fill="hold">
                                          <p:stCondLst>
                                            <p:cond delay="0"/>
                                          </p:stCondLst>
                                        </p:cTn>
                                        <p:tgtEl>
                                          <p:spTgt spid="65"/>
                                        </p:tgtEl>
                                        <p:attrNameLst>
                                          <p:attrName>style.visibility</p:attrName>
                                        </p:attrNameLst>
                                      </p:cBhvr>
                                      <p:to>
                                        <p:strVal val="visible"/>
                                      </p:to>
                                    </p:set>
                                    <p:anim calcmode="lin" valueType="num">
                                      <p:cBhvr additive="base">
                                        <p:cTn id="168" dur="500" fill="hold"/>
                                        <p:tgtEl>
                                          <p:spTgt spid="65"/>
                                        </p:tgtEl>
                                        <p:attrNameLst>
                                          <p:attrName>ppt_x</p:attrName>
                                        </p:attrNameLst>
                                      </p:cBhvr>
                                      <p:tavLst>
                                        <p:tav tm="0">
                                          <p:val>
                                            <p:strVal val="1+#ppt_w/2"/>
                                          </p:val>
                                        </p:tav>
                                        <p:tav tm="100000">
                                          <p:val>
                                            <p:strVal val="#ppt_x"/>
                                          </p:val>
                                        </p:tav>
                                      </p:tavLst>
                                    </p:anim>
                                    <p:anim calcmode="lin" valueType="num">
                                      <p:cBhvr additive="base">
                                        <p:cTn id="169" dur="500" fill="hold"/>
                                        <p:tgtEl>
                                          <p:spTgt spid="65"/>
                                        </p:tgtEl>
                                        <p:attrNameLst>
                                          <p:attrName>ppt_y</p:attrName>
                                        </p:attrNameLst>
                                      </p:cBhvr>
                                      <p:tavLst>
                                        <p:tav tm="0">
                                          <p:val>
                                            <p:strVal val="#ppt_y"/>
                                          </p:val>
                                        </p:tav>
                                        <p:tav tm="100000">
                                          <p:val>
                                            <p:strVal val="#ppt_y"/>
                                          </p:val>
                                        </p:tav>
                                      </p:tavLst>
                                    </p:anim>
                                  </p:childTnLst>
                                </p:cTn>
                              </p:par>
                              <p:par>
                                <p:cTn id="170" presetID="2" presetClass="entr" presetSubtype="2" fill="hold" grpId="0" nodeType="withEffect">
                                  <p:stCondLst>
                                    <p:cond delay="1400"/>
                                  </p:stCondLst>
                                  <p:childTnLst>
                                    <p:set>
                                      <p:cBhvr>
                                        <p:cTn id="171" dur="1" fill="hold">
                                          <p:stCondLst>
                                            <p:cond delay="0"/>
                                          </p:stCondLst>
                                        </p:cTn>
                                        <p:tgtEl>
                                          <p:spTgt spid="111"/>
                                        </p:tgtEl>
                                        <p:attrNameLst>
                                          <p:attrName>style.visibility</p:attrName>
                                        </p:attrNameLst>
                                      </p:cBhvr>
                                      <p:to>
                                        <p:strVal val="visible"/>
                                      </p:to>
                                    </p:set>
                                    <p:anim calcmode="lin" valueType="num">
                                      <p:cBhvr additive="base">
                                        <p:cTn id="172" dur="500" fill="hold"/>
                                        <p:tgtEl>
                                          <p:spTgt spid="111"/>
                                        </p:tgtEl>
                                        <p:attrNameLst>
                                          <p:attrName>ppt_x</p:attrName>
                                        </p:attrNameLst>
                                      </p:cBhvr>
                                      <p:tavLst>
                                        <p:tav tm="0">
                                          <p:val>
                                            <p:strVal val="1+#ppt_w/2"/>
                                          </p:val>
                                        </p:tav>
                                        <p:tav tm="100000">
                                          <p:val>
                                            <p:strVal val="#ppt_x"/>
                                          </p:val>
                                        </p:tav>
                                      </p:tavLst>
                                    </p:anim>
                                    <p:anim calcmode="lin" valueType="num">
                                      <p:cBhvr additive="base">
                                        <p:cTn id="173" dur="500" fill="hold"/>
                                        <p:tgtEl>
                                          <p:spTgt spid="111"/>
                                        </p:tgtEl>
                                        <p:attrNameLst>
                                          <p:attrName>ppt_y</p:attrName>
                                        </p:attrNameLst>
                                      </p:cBhvr>
                                      <p:tavLst>
                                        <p:tav tm="0">
                                          <p:val>
                                            <p:strVal val="#ppt_y"/>
                                          </p:val>
                                        </p:tav>
                                        <p:tav tm="100000">
                                          <p:val>
                                            <p:strVal val="#ppt_y"/>
                                          </p:val>
                                        </p:tav>
                                      </p:tavLst>
                                    </p:anim>
                                  </p:childTnLst>
                                </p:cTn>
                              </p:par>
                              <p:par>
                                <p:cTn id="174" presetID="2" presetClass="entr" presetSubtype="2" fill="hold" grpId="0" nodeType="withEffect">
                                  <p:stCondLst>
                                    <p:cond delay="1400"/>
                                  </p:stCondLst>
                                  <p:childTnLst>
                                    <p:set>
                                      <p:cBhvr>
                                        <p:cTn id="175" dur="1" fill="hold">
                                          <p:stCondLst>
                                            <p:cond delay="0"/>
                                          </p:stCondLst>
                                        </p:cTn>
                                        <p:tgtEl>
                                          <p:spTgt spid="66"/>
                                        </p:tgtEl>
                                        <p:attrNameLst>
                                          <p:attrName>style.visibility</p:attrName>
                                        </p:attrNameLst>
                                      </p:cBhvr>
                                      <p:to>
                                        <p:strVal val="visible"/>
                                      </p:to>
                                    </p:set>
                                    <p:anim calcmode="lin" valueType="num">
                                      <p:cBhvr additive="base">
                                        <p:cTn id="176" dur="500" fill="hold"/>
                                        <p:tgtEl>
                                          <p:spTgt spid="66"/>
                                        </p:tgtEl>
                                        <p:attrNameLst>
                                          <p:attrName>ppt_x</p:attrName>
                                        </p:attrNameLst>
                                      </p:cBhvr>
                                      <p:tavLst>
                                        <p:tav tm="0">
                                          <p:val>
                                            <p:strVal val="1+#ppt_w/2"/>
                                          </p:val>
                                        </p:tav>
                                        <p:tav tm="100000">
                                          <p:val>
                                            <p:strVal val="#ppt_x"/>
                                          </p:val>
                                        </p:tav>
                                      </p:tavLst>
                                    </p:anim>
                                    <p:anim calcmode="lin" valueType="num">
                                      <p:cBhvr additive="base">
                                        <p:cTn id="177" dur="500" fill="hold"/>
                                        <p:tgtEl>
                                          <p:spTgt spid="66"/>
                                        </p:tgtEl>
                                        <p:attrNameLst>
                                          <p:attrName>ppt_y</p:attrName>
                                        </p:attrNameLst>
                                      </p:cBhvr>
                                      <p:tavLst>
                                        <p:tav tm="0">
                                          <p:val>
                                            <p:strVal val="#ppt_y"/>
                                          </p:val>
                                        </p:tav>
                                        <p:tav tm="100000">
                                          <p:val>
                                            <p:strVal val="#ppt_y"/>
                                          </p:val>
                                        </p:tav>
                                      </p:tavLst>
                                    </p:anim>
                                  </p:childTnLst>
                                </p:cTn>
                              </p:par>
                            </p:childTnLst>
                          </p:cTn>
                        </p:par>
                        <p:par>
                          <p:cTn id="178" fill="hold">
                            <p:stCondLst>
                              <p:cond delay="1500"/>
                            </p:stCondLst>
                            <p:childTnLst>
                              <p:par>
                                <p:cTn id="179" presetID="53" presetClass="entr" presetSubtype="16" fill="hold" grpId="0" nodeType="afterEffect">
                                  <p:stCondLst>
                                    <p:cond delay="0"/>
                                  </p:stCondLst>
                                  <p:iterate type="lt">
                                    <p:tmPct val="10000"/>
                                  </p:iterate>
                                  <p:childTnLst>
                                    <p:set>
                                      <p:cBhvr>
                                        <p:cTn id="180" dur="1" fill="hold">
                                          <p:stCondLst>
                                            <p:cond delay="0"/>
                                          </p:stCondLst>
                                        </p:cTn>
                                        <p:tgtEl>
                                          <p:spTgt spid="124"/>
                                        </p:tgtEl>
                                        <p:attrNameLst>
                                          <p:attrName>style.visibility</p:attrName>
                                        </p:attrNameLst>
                                      </p:cBhvr>
                                      <p:to>
                                        <p:strVal val="visible"/>
                                      </p:to>
                                    </p:set>
                                    <p:anim calcmode="lin" valueType="num">
                                      <p:cBhvr>
                                        <p:cTn id="181" dur="300" fill="hold"/>
                                        <p:tgtEl>
                                          <p:spTgt spid="124"/>
                                        </p:tgtEl>
                                        <p:attrNameLst>
                                          <p:attrName>ppt_w</p:attrName>
                                        </p:attrNameLst>
                                      </p:cBhvr>
                                      <p:tavLst>
                                        <p:tav tm="0">
                                          <p:val>
                                            <p:fltVal val="0"/>
                                          </p:val>
                                        </p:tav>
                                        <p:tav tm="100000">
                                          <p:val>
                                            <p:strVal val="#ppt_w"/>
                                          </p:val>
                                        </p:tav>
                                      </p:tavLst>
                                    </p:anim>
                                    <p:anim calcmode="lin" valueType="num">
                                      <p:cBhvr>
                                        <p:cTn id="182" dur="300" fill="hold"/>
                                        <p:tgtEl>
                                          <p:spTgt spid="124"/>
                                        </p:tgtEl>
                                        <p:attrNameLst>
                                          <p:attrName>ppt_h</p:attrName>
                                        </p:attrNameLst>
                                      </p:cBhvr>
                                      <p:tavLst>
                                        <p:tav tm="0">
                                          <p:val>
                                            <p:fltVal val="0"/>
                                          </p:val>
                                        </p:tav>
                                        <p:tav tm="100000">
                                          <p:val>
                                            <p:strVal val="#ppt_h"/>
                                          </p:val>
                                        </p:tav>
                                      </p:tavLst>
                                    </p:anim>
                                    <p:animEffect transition="in" filter="fade">
                                      <p:cBhvr>
                                        <p:cTn id="183" dur="300"/>
                                        <p:tgtEl>
                                          <p:spTgt spid="124"/>
                                        </p:tgtEl>
                                      </p:cBhvr>
                                    </p:animEffect>
                                  </p:childTnLst>
                                </p:cTn>
                              </p:par>
                            </p:childTnLst>
                          </p:cTn>
                        </p:par>
                        <p:par>
                          <p:cTn id="184" fill="hold">
                            <p:stCondLst>
                              <p:cond delay="5450"/>
                            </p:stCondLst>
                            <p:childTnLst>
                              <p:par>
                                <p:cTn id="185" presetID="42" presetClass="entr" presetSubtype="0" fill="hold" grpId="0" nodeType="afterEffect">
                                  <p:stCondLst>
                                    <p:cond delay="0"/>
                                  </p:stCondLst>
                                  <p:childTnLst>
                                    <p:set>
                                      <p:cBhvr>
                                        <p:cTn id="186" dur="1" fill="hold">
                                          <p:stCondLst>
                                            <p:cond delay="0"/>
                                          </p:stCondLst>
                                        </p:cTn>
                                        <p:tgtEl>
                                          <p:spTgt spid="69"/>
                                        </p:tgtEl>
                                        <p:attrNameLst>
                                          <p:attrName>style.visibility</p:attrName>
                                        </p:attrNameLst>
                                      </p:cBhvr>
                                      <p:to>
                                        <p:strVal val="visible"/>
                                      </p:to>
                                    </p:set>
                                    <p:animEffect transition="in" filter="fade">
                                      <p:cBhvr>
                                        <p:cTn id="187" dur="1000"/>
                                        <p:tgtEl>
                                          <p:spTgt spid="69"/>
                                        </p:tgtEl>
                                      </p:cBhvr>
                                    </p:animEffect>
                                    <p:anim calcmode="lin" valueType="num">
                                      <p:cBhvr>
                                        <p:cTn id="188" dur="1000" fill="hold"/>
                                        <p:tgtEl>
                                          <p:spTgt spid="69"/>
                                        </p:tgtEl>
                                        <p:attrNameLst>
                                          <p:attrName>ppt_x</p:attrName>
                                        </p:attrNameLst>
                                      </p:cBhvr>
                                      <p:tavLst>
                                        <p:tav tm="0">
                                          <p:val>
                                            <p:strVal val="#ppt_x"/>
                                          </p:val>
                                        </p:tav>
                                        <p:tav tm="100000">
                                          <p:val>
                                            <p:strVal val="#ppt_x"/>
                                          </p:val>
                                        </p:tav>
                                      </p:tavLst>
                                    </p:anim>
                                    <p:anim calcmode="lin" valueType="num">
                                      <p:cBhvr>
                                        <p:cTn id="189" dur="1000" fill="hold"/>
                                        <p:tgtEl>
                                          <p:spTgt spid="69"/>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77"/>
                                        </p:tgtEl>
                                        <p:attrNameLst>
                                          <p:attrName>style.visibility</p:attrName>
                                        </p:attrNameLst>
                                      </p:cBhvr>
                                      <p:to>
                                        <p:strVal val="visible"/>
                                      </p:to>
                                    </p:set>
                                    <p:animEffect transition="in" filter="fade">
                                      <p:cBhvr>
                                        <p:cTn id="192" dur="1000"/>
                                        <p:tgtEl>
                                          <p:spTgt spid="77"/>
                                        </p:tgtEl>
                                      </p:cBhvr>
                                    </p:animEffect>
                                    <p:anim calcmode="lin" valueType="num">
                                      <p:cBhvr>
                                        <p:cTn id="193" dur="1000" fill="hold"/>
                                        <p:tgtEl>
                                          <p:spTgt spid="77"/>
                                        </p:tgtEl>
                                        <p:attrNameLst>
                                          <p:attrName>ppt_x</p:attrName>
                                        </p:attrNameLst>
                                      </p:cBhvr>
                                      <p:tavLst>
                                        <p:tav tm="0">
                                          <p:val>
                                            <p:strVal val="#ppt_x"/>
                                          </p:val>
                                        </p:tav>
                                        <p:tav tm="100000">
                                          <p:val>
                                            <p:strVal val="#ppt_x"/>
                                          </p:val>
                                        </p:tav>
                                      </p:tavLst>
                                    </p:anim>
                                    <p:anim calcmode="lin" valueType="num">
                                      <p:cBhvr>
                                        <p:cTn id="194" dur="1000" fill="hold"/>
                                        <p:tgtEl>
                                          <p:spTgt spid="77"/>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3"/>
                                        </p:tgtEl>
                                        <p:attrNameLst>
                                          <p:attrName>style.visibility</p:attrName>
                                        </p:attrNameLst>
                                      </p:cBhvr>
                                      <p:to>
                                        <p:strVal val="visible"/>
                                      </p:to>
                                    </p:set>
                                    <p:animEffect transition="in" filter="fade">
                                      <p:cBhvr>
                                        <p:cTn id="197" dur="1000"/>
                                        <p:tgtEl>
                                          <p:spTgt spid="3"/>
                                        </p:tgtEl>
                                      </p:cBhvr>
                                    </p:animEffect>
                                    <p:anim calcmode="lin" valueType="num">
                                      <p:cBhvr>
                                        <p:cTn id="198" dur="1000" fill="hold"/>
                                        <p:tgtEl>
                                          <p:spTgt spid="3"/>
                                        </p:tgtEl>
                                        <p:attrNameLst>
                                          <p:attrName>ppt_x</p:attrName>
                                        </p:attrNameLst>
                                      </p:cBhvr>
                                      <p:tavLst>
                                        <p:tav tm="0">
                                          <p:val>
                                            <p:strVal val="#ppt_x"/>
                                          </p:val>
                                        </p:tav>
                                        <p:tav tm="100000">
                                          <p:val>
                                            <p:strVal val="#ppt_x"/>
                                          </p:val>
                                        </p:tav>
                                      </p:tavLst>
                                    </p:anim>
                                    <p:anim calcmode="lin" valueType="num">
                                      <p:cBhvr>
                                        <p:cTn id="19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34" grpId="0" animBg="1"/>
      <p:bldP spid="70" grpId="0" animBg="1"/>
      <p:bldP spid="71" grpId="0" animBg="1"/>
      <p:bldP spid="72" grpId="0" animBg="1"/>
      <p:bldP spid="73" grpId="0" animBg="1"/>
      <p:bldP spid="74" grpId="0" animBg="1"/>
      <p:bldP spid="75" grpId="0" animBg="1"/>
      <p:bldP spid="76" grpId="0" animBg="1"/>
      <p:bldP spid="60" grpId="0" animBg="1"/>
      <p:bldP spid="59" grpId="0" animBg="1"/>
      <p:bldP spid="83" grpId="0"/>
      <p:bldP spid="94" grpId="0"/>
      <p:bldP spid="62" grpId="0" animBg="1"/>
      <p:bldP spid="61" grpId="0" animBg="1"/>
      <p:bldP spid="102" grpId="0"/>
      <p:bldP spid="103" grpId="0"/>
      <p:bldP spid="63" grpId="0" animBg="1"/>
      <p:bldP spid="105" grpId="0"/>
      <p:bldP spid="64" grpId="0" animBg="1"/>
      <p:bldP spid="107" grpId="0"/>
      <p:bldP spid="65" grpId="0" animBg="1"/>
      <p:bldP spid="109" grpId="0"/>
      <p:bldP spid="66" grpId="0" animBg="1"/>
      <p:bldP spid="111" grpId="0"/>
      <p:bldP spid="124" grpId="0"/>
      <p:bldP spid="125" grpId="0" animBg="1"/>
      <p:bldP spid="44" grpId="0" animBg="1"/>
      <p:bldP spid="48" grpId="0" animBg="1"/>
      <p:bldP spid="77" grpId="0" animBg="1"/>
      <p:bldP spid="3" grpId="0" animBg="1"/>
      <p:bldP spid="91" grpId="0" animBg="1"/>
      <p:bldP spid="92" grpId="0" animBg="1"/>
      <p:bldP spid="98" grpId="0" animBg="1"/>
      <p:bldP spid="120" grpId="0" animBg="1"/>
      <p:bldP spid="127" grpId="0" animBg="1"/>
      <p:bldP spid="128" grpId="0" animBg="1"/>
      <p:bldP spid="144" grpId="0" animBg="1"/>
      <p:bldP spid="150" grpId="0" animBg="1"/>
      <p:bldP spid="151" grpId="0" animBg="1"/>
      <p:bldP spid="152" grpId="0" animBg="1"/>
      <p:bldP spid="145" grpId="0" animBg="1"/>
      <p:bldP spid="146" grpId="0" animBg="1"/>
      <p:bldP spid="147" grpId="0" animBg="1"/>
      <p:bldP spid="1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zh-CN" altLang="en-US" sz="1400" dirty="0"/>
              <a:t>Monthly sales target reached</a:t>
            </a:r>
          </a:p>
        </p:txBody>
      </p:sp>
      <p:sp>
        <p:nvSpPr>
          <p:cNvPr id="13" name="椭圆 12"/>
          <p:cNvSpPr/>
          <p:nvPr/>
        </p:nvSpPr>
        <p:spPr>
          <a:xfrm>
            <a:off x="0" y="-380578"/>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4"/>
          <p:cNvSpPr/>
          <p:nvPr/>
        </p:nvSpPr>
        <p:spPr>
          <a:xfrm>
            <a:off x="691807" y="1382666"/>
            <a:ext cx="721754" cy="312408"/>
          </a:xfrm>
          <a:prstGeom prst="rect">
            <a:avLst/>
          </a:prstGeom>
          <a:blipFill dpi="0" rotWithShape="1">
            <a:blip r:embed="rId3">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216" name="TextBox 5"/>
          <p:cNvSpPr txBox="1"/>
          <p:nvPr/>
        </p:nvSpPr>
        <p:spPr>
          <a:xfrm>
            <a:off x="776823" y="143114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1000" dirty="0">
                <a:solidFill>
                  <a:schemeClr val="bg1"/>
                </a:solidFill>
              </a:rPr>
              <a:t>January</a:t>
            </a:r>
            <a:endParaRPr lang="en-US" altLang="zh-CN" sz="1000" dirty="0">
              <a:solidFill>
                <a:schemeClr val="bg1"/>
              </a:solidFill>
            </a:endParaRPr>
          </a:p>
        </p:txBody>
      </p:sp>
      <p:sp>
        <p:nvSpPr>
          <p:cNvPr id="224" name="五边形 223"/>
          <p:cNvSpPr/>
          <p:nvPr/>
        </p:nvSpPr>
        <p:spPr>
          <a:xfrm>
            <a:off x="1427609" y="1382666"/>
            <a:ext cx="89154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5" name="五边形 224"/>
          <p:cNvSpPr/>
          <p:nvPr/>
        </p:nvSpPr>
        <p:spPr>
          <a:xfrm>
            <a:off x="1427610" y="1565592"/>
            <a:ext cx="850942" cy="129482"/>
          </a:xfrm>
          <a:prstGeom prst="homePlate">
            <a:avLst>
              <a:gd name="adj" fmla="val 0"/>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7" name="组合 46"/>
          <p:cNvGrpSpPr/>
          <p:nvPr/>
        </p:nvGrpSpPr>
        <p:grpSpPr>
          <a:xfrm>
            <a:off x="1960707" y="1143054"/>
            <a:ext cx="706364" cy="369094"/>
            <a:chOff x="3783366" y="1046881"/>
            <a:chExt cx="706364" cy="369094"/>
          </a:xfrm>
        </p:grpSpPr>
        <p:sp>
          <p:nvSpPr>
            <p:cNvPr id="39" name="矩形 38"/>
            <p:cNvSpPr/>
            <p:nvPr/>
          </p:nvSpPr>
          <p:spPr>
            <a:xfrm>
              <a:off x="3783366" y="1046881"/>
              <a:ext cx="706364" cy="17244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1" name="直接连接符 40"/>
            <p:cNvCxnSpPr/>
            <p:nvPr/>
          </p:nvCxnSpPr>
          <p:spPr>
            <a:xfrm>
              <a:off x="4136548" y="1219323"/>
              <a:ext cx="0" cy="196652"/>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44" name="组合 243"/>
          <p:cNvGrpSpPr/>
          <p:nvPr/>
        </p:nvGrpSpPr>
        <p:grpSpPr>
          <a:xfrm flipV="1">
            <a:off x="1924517" y="1565592"/>
            <a:ext cx="706364" cy="369094"/>
            <a:chOff x="3783366" y="1046881"/>
            <a:chExt cx="706364" cy="369094"/>
          </a:xfrm>
        </p:grpSpPr>
        <p:sp>
          <p:nvSpPr>
            <p:cNvPr id="245" name="矩形 244"/>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2.80.00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246" name="直接连接符 245"/>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31" name="矩形 430"/>
          <p:cNvSpPr/>
          <p:nvPr/>
        </p:nvSpPr>
        <p:spPr>
          <a:xfrm>
            <a:off x="691807" y="2350406"/>
            <a:ext cx="721754" cy="312408"/>
          </a:xfrm>
          <a:prstGeom prst="rect">
            <a:avLst/>
          </a:prstGeom>
          <a:blipFill dpi="0" rotWithShape="1">
            <a:blip r:embed="rId3">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32" name="TextBox 5"/>
          <p:cNvSpPr txBox="1"/>
          <p:nvPr/>
        </p:nvSpPr>
        <p:spPr>
          <a:xfrm>
            <a:off x="655847" y="2439336"/>
            <a:ext cx="799375"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1000" dirty="0">
                <a:solidFill>
                  <a:schemeClr val="bg1"/>
                </a:solidFill>
              </a:rPr>
              <a:t>February</a:t>
            </a:r>
            <a:endParaRPr lang="en-US" altLang="zh-CN" sz="1000" dirty="0">
              <a:solidFill>
                <a:schemeClr val="bg1"/>
              </a:solidFill>
            </a:endParaRPr>
          </a:p>
        </p:txBody>
      </p:sp>
      <p:sp>
        <p:nvSpPr>
          <p:cNvPr id="433" name="五边形 432"/>
          <p:cNvSpPr/>
          <p:nvPr/>
        </p:nvSpPr>
        <p:spPr>
          <a:xfrm>
            <a:off x="1427609" y="2350406"/>
            <a:ext cx="88628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34" name="五边形 433"/>
          <p:cNvSpPr/>
          <p:nvPr/>
        </p:nvSpPr>
        <p:spPr>
          <a:xfrm>
            <a:off x="1427610" y="2533332"/>
            <a:ext cx="885796" cy="129482"/>
          </a:xfrm>
          <a:prstGeom prst="homePlate">
            <a:avLst>
              <a:gd name="adj" fmla="val 0"/>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35" name="组合 434"/>
          <p:cNvGrpSpPr/>
          <p:nvPr/>
        </p:nvGrpSpPr>
        <p:grpSpPr>
          <a:xfrm>
            <a:off x="1960707" y="2110794"/>
            <a:ext cx="706364" cy="369094"/>
            <a:chOff x="3783366" y="1046881"/>
            <a:chExt cx="706364" cy="369094"/>
          </a:xfrm>
        </p:grpSpPr>
        <p:sp>
          <p:nvSpPr>
            <p:cNvPr id="439" name="矩形 438"/>
            <p:cNvSpPr/>
            <p:nvPr/>
          </p:nvSpPr>
          <p:spPr>
            <a:xfrm>
              <a:off x="3783366" y="1046881"/>
              <a:ext cx="706364" cy="17244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40" name="直接连接符 439"/>
            <p:cNvCxnSpPr/>
            <p:nvPr/>
          </p:nvCxnSpPr>
          <p:spPr>
            <a:xfrm>
              <a:off x="4136548" y="1219323"/>
              <a:ext cx="0" cy="196652"/>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36" name="组合 435"/>
          <p:cNvGrpSpPr/>
          <p:nvPr/>
        </p:nvGrpSpPr>
        <p:grpSpPr>
          <a:xfrm flipV="1">
            <a:off x="1960707" y="2533332"/>
            <a:ext cx="706364" cy="369094"/>
            <a:chOff x="3783366" y="1046881"/>
            <a:chExt cx="706364" cy="369094"/>
          </a:xfrm>
        </p:grpSpPr>
        <p:sp>
          <p:nvSpPr>
            <p:cNvPr id="437" name="矩形 436"/>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38" name="直接连接符 437"/>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42" name="矩形 441"/>
          <p:cNvSpPr/>
          <p:nvPr/>
        </p:nvSpPr>
        <p:spPr>
          <a:xfrm>
            <a:off x="691807" y="3318146"/>
            <a:ext cx="721754" cy="312408"/>
          </a:xfrm>
          <a:prstGeom prst="rect">
            <a:avLst/>
          </a:prstGeom>
          <a:blipFill dpi="0" rotWithShape="1">
            <a:blip r:embed="rId3">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43" name="TextBox 5"/>
          <p:cNvSpPr txBox="1"/>
          <p:nvPr/>
        </p:nvSpPr>
        <p:spPr>
          <a:xfrm>
            <a:off x="776823" y="336662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1000" dirty="0">
                <a:solidFill>
                  <a:schemeClr val="bg1"/>
                </a:solidFill>
              </a:rPr>
              <a:t>March</a:t>
            </a:r>
            <a:endParaRPr lang="en-US" altLang="zh-CN" sz="1000" dirty="0">
              <a:solidFill>
                <a:schemeClr val="bg1"/>
              </a:solidFill>
            </a:endParaRPr>
          </a:p>
        </p:txBody>
      </p:sp>
      <p:sp>
        <p:nvSpPr>
          <p:cNvPr id="444" name="五边形 443"/>
          <p:cNvSpPr/>
          <p:nvPr/>
        </p:nvSpPr>
        <p:spPr>
          <a:xfrm>
            <a:off x="1427609" y="3318146"/>
            <a:ext cx="88628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45" name="五边形 444"/>
          <p:cNvSpPr/>
          <p:nvPr/>
        </p:nvSpPr>
        <p:spPr>
          <a:xfrm>
            <a:off x="1427609" y="3501072"/>
            <a:ext cx="1020295" cy="129482"/>
          </a:xfrm>
          <a:prstGeom prst="homePlate">
            <a:avLst>
              <a:gd name="adj" fmla="val 0"/>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46" name="组合 445"/>
          <p:cNvGrpSpPr/>
          <p:nvPr/>
        </p:nvGrpSpPr>
        <p:grpSpPr>
          <a:xfrm>
            <a:off x="1960707" y="3078534"/>
            <a:ext cx="706364" cy="369094"/>
            <a:chOff x="3783366" y="1046881"/>
            <a:chExt cx="706364" cy="369094"/>
          </a:xfrm>
        </p:grpSpPr>
        <p:sp>
          <p:nvSpPr>
            <p:cNvPr id="450" name="矩形 449"/>
            <p:cNvSpPr/>
            <p:nvPr/>
          </p:nvSpPr>
          <p:spPr>
            <a:xfrm>
              <a:off x="3783366" y="1046881"/>
              <a:ext cx="706364" cy="17244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51" name="直接连接符 450"/>
            <p:cNvCxnSpPr/>
            <p:nvPr/>
          </p:nvCxnSpPr>
          <p:spPr>
            <a:xfrm>
              <a:off x="4136548" y="1219323"/>
              <a:ext cx="0" cy="196652"/>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47" name="组合 446"/>
          <p:cNvGrpSpPr/>
          <p:nvPr/>
        </p:nvGrpSpPr>
        <p:grpSpPr>
          <a:xfrm flipV="1">
            <a:off x="2094722" y="3501072"/>
            <a:ext cx="706364" cy="369094"/>
            <a:chOff x="3783366" y="1046881"/>
            <a:chExt cx="706364" cy="369094"/>
          </a:xfrm>
        </p:grpSpPr>
        <p:sp>
          <p:nvSpPr>
            <p:cNvPr id="448" name="矩形 447"/>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3.40.00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49" name="直接连接符 448"/>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53" name="矩形 452"/>
          <p:cNvSpPr/>
          <p:nvPr/>
        </p:nvSpPr>
        <p:spPr>
          <a:xfrm>
            <a:off x="691807" y="4285886"/>
            <a:ext cx="721754" cy="312408"/>
          </a:xfrm>
          <a:prstGeom prst="rect">
            <a:avLst/>
          </a:prstGeom>
          <a:blipFill dpi="0" rotWithShape="1">
            <a:blip r:embed="rId3">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54" name="TextBox 5"/>
          <p:cNvSpPr txBox="1"/>
          <p:nvPr/>
        </p:nvSpPr>
        <p:spPr>
          <a:xfrm>
            <a:off x="776823" y="433436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1000" dirty="0">
                <a:solidFill>
                  <a:schemeClr val="bg1"/>
                </a:solidFill>
              </a:rPr>
              <a:t>April</a:t>
            </a:r>
            <a:endParaRPr lang="en-US" altLang="zh-CN" sz="1000" dirty="0">
              <a:solidFill>
                <a:schemeClr val="bg1"/>
              </a:solidFill>
            </a:endParaRPr>
          </a:p>
        </p:txBody>
      </p:sp>
      <p:sp>
        <p:nvSpPr>
          <p:cNvPr id="455" name="五边形 454"/>
          <p:cNvSpPr/>
          <p:nvPr/>
        </p:nvSpPr>
        <p:spPr>
          <a:xfrm>
            <a:off x="1427608" y="4285886"/>
            <a:ext cx="1201291"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6" name="五边形 455"/>
          <p:cNvSpPr/>
          <p:nvPr/>
        </p:nvSpPr>
        <p:spPr>
          <a:xfrm>
            <a:off x="1427609" y="4468812"/>
            <a:ext cx="1034053" cy="129482"/>
          </a:xfrm>
          <a:prstGeom prst="homePlate">
            <a:avLst>
              <a:gd name="adj" fmla="val 0"/>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57" name="组合 456"/>
          <p:cNvGrpSpPr/>
          <p:nvPr/>
        </p:nvGrpSpPr>
        <p:grpSpPr>
          <a:xfrm>
            <a:off x="2276828" y="4046274"/>
            <a:ext cx="706364" cy="369094"/>
            <a:chOff x="3783366" y="1046881"/>
            <a:chExt cx="706364" cy="369094"/>
          </a:xfrm>
        </p:grpSpPr>
        <p:sp>
          <p:nvSpPr>
            <p:cNvPr id="461" name="矩形 460"/>
            <p:cNvSpPr/>
            <p:nvPr/>
          </p:nvSpPr>
          <p:spPr>
            <a:xfrm>
              <a:off x="3783366" y="1046881"/>
              <a:ext cx="706364" cy="17244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rPr>
                <a:t>4.10.00</a:t>
              </a:r>
              <a:endParaRPr lang="zh-CN" altLang="en-US" sz="1200" dirty="0">
                <a:solidFill>
                  <a:schemeClr val="accent1"/>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62" name="直接连接符 461"/>
            <p:cNvCxnSpPr/>
            <p:nvPr/>
          </p:nvCxnSpPr>
          <p:spPr>
            <a:xfrm>
              <a:off x="4136548" y="1219323"/>
              <a:ext cx="0" cy="196652"/>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58" name="组合 457"/>
          <p:cNvGrpSpPr/>
          <p:nvPr/>
        </p:nvGrpSpPr>
        <p:grpSpPr>
          <a:xfrm flipV="1">
            <a:off x="2099312" y="4468812"/>
            <a:ext cx="706364" cy="369094"/>
            <a:chOff x="3783366" y="1046881"/>
            <a:chExt cx="706364" cy="369094"/>
          </a:xfrm>
        </p:grpSpPr>
        <p:sp>
          <p:nvSpPr>
            <p:cNvPr id="459" name="矩形 458"/>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3.50.00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460" name="直接连接符 459"/>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51" name="组合 550"/>
          <p:cNvGrpSpPr/>
          <p:nvPr/>
        </p:nvGrpSpPr>
        <p:grpSpPr>
          <a:xfrm rot="5400000" flipV="1">
            <a:off x="2101979" y="4331969"/>
            <a:ext cx="137161" cy="1485900"/>
            <a:chOff x="8999547" y="1015068"/>
            <a:chExt cx="137161" cy="1485900"/>
          </a:xfrm>
        </p:grpSpPr>
        <p:cxnSp>
          <p:nvCxnSpPr>
            <p:cNvPr id="552" name="直接连接符 551"/>
            <p:cNvCxnSpPr/>
            <p:nvPr/>
          </p:nvCxnSpPr>
          <p:spPr>
            <a:xfrm>
              <a:off x="8999547" y="25009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3" name="直接连接符 552"/>
            <p:cNvCxnSpPr/>
            <p:nvPr/>
          </p:nvCxnSpPr>
          <p:spPr>
            <a:xfrm>
              <a:off x="8999547" y="220378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4" name="直接连接符 553"/>
            <p:cNvCxnSpPr/>
            <p:nvPr/>
          </p:nvCxnSpPr>
          <p:spPr>
            <a:xfrm>
              <a:off x="8999547" y="190660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5" name="直接连接符 554"/>
            <p:cNvCxnSpPr/>
            <p:nvPr/>
          </p:nvCxnSpPr>
          <p:spPr>
            <a:xfrm>
              <a:off x="8999547" y="160942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6" name="直接连接符 555"/>
            <p:cNvCxnSpPr/>
            <p:nvPr/>
          </p:nvCxnSpPr>
          <p:spPr>
            <a:xfrm>
              <a:off x="8999547" y="10150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7" name="直接连接符 556"/>
            <p:cNvCxnSpPr/>
            <p:nvPr/>
          </p:nvCxnSpPr>
          <p:spPr>
            <a:xfrm>
              <a:off x="8999547" y="131224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8" name="直接连接符 557"/>
            <p:cNvCxnSpPr/>
            <p:nvPr/>
          </p:nvCxnSpPr>
          <p:spPr>
            <a:xfrm>
              <a:off x="9072563" y="235237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9" name="直接连接符 558"/>
            <p:cNvCxnSpPr/>
            <p:nvPr/>
          </p:nvCxnSpPr>
          <p:spPr>
            <a:xfrm>
              <a:off x="9072563" y="205519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0" name="直接连接符 559"/>
            <p:cNvCxnSpPr/>
            <p:nvPr/>
          </p:nvCxnSpPr>
          <p:spPr>
            <a:xfrm>
              <a:off x="9072563" y="175801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1" name="直接连接符 560"/>
            <p:cNvCxnSpPr/>
            <p:nvPr/>
          </p:nvCxnSpPr>
          <p:spPr>
            <a:xfrm>
              <a:off x="9072563" y="146083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2" name="直接连接符 561"/>
            <p:cNvCxnSpPr/>
            <p:nvPr/>
          </p:nvCxnSpPr>
          <p:spPr>
            <a:xfrm>
              <a:off x="9072563" y="116365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5" name="矩形 574"/>
          <p:cNvSpPr/>
          <p:nvPr/>
        </p:nvSpPr>
        <p:spPr>
          <a:xfrm>
            <a:off x="3443135" y="2350406"/>
            <a:ext cx="721754" cy="312408"/>
          </a:xfrm>
          <a:prstGeom prst="rect">
            <a:avLst/>
          </a:prstGeom>
          <a:blipFill dpi="0" rotWithShape="1">
            <a:blip r:embed="rId4"/>
            <a:srcRect/>
            <a:stretch>
              <a:fillRect l="-43182" r="-431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576" name="TextBox 5"/>
          <p:cNvSpPr txBox="1"/>
          <p:nvPr/>
        </p:nvSpPr>
        <p:spPr>
          <a:xfrm>
            <a:off x="3528151" y="239888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900" dirty="0">
                <a:solidFill>
                  <a:schemeClr val="bg1"/>
                </a:solidFill>
              </a:rPr>
              <a:t>June</a:t>
            </a:r>
            <a:endParaRPr lang="en-US" altLang="zh-CN" sz="900" dirty="0">
              <a:solidFill>
                <a:schemeClr val="bg1"/>
              </a:solidFill>
            </a:endParaRPr>
          </a:p>
        </p:txBody>
      </p:sp>
      <p:sp>
        <p:nvSpPr>
          <p:cNvPr id="577" name="五边形 576"/>
          <p:cNvSpPr/>
          <p:nvPr/>
        </p:nvSpPr>
        <p:spPr>
          <a:xfrm>
            <a:off x="4178937" y="2350406"/>
            <a:ext cx="104013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8" name="五边形 577"/>
          <p:cNvSpPr/>
          <p:nvPr/>
        </p:nvSpPr>
        <p:spPr>
          <a:xfrm>
            <a:off x="4178938" y="2533332"/>
            <a:ext cx="1452088" cy="129482"/>
          </a:xfrm>
          <a:prstGeom prst="homePlate">
            <a:avLst>
              <a:gd name="adj" fmla="val 0"/>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79" name="组合 578"/>
          <p:cNvGrpSpPr/>
          <p:nvPr/>
        </p:nvGrpSpPr>
        <p:grpSpPr>
          <a:xfrm>
            <a:off x="4860344" y="2110794"/>
            <a:ext cx="706364" cy="369094"/>
            <a:chOff x="3783366" y="1046881"/>
            <a:chExt cx="706364" cy="369094"/>
          </a:xfrm>
        </p:grpSpPr>
        <p:sp>
          <p:nvSpPr>
            <p:cNvPr id="583" name="矩形 582"/>
            <p:cNvSpPr/>
            <p:nvPr/>
          </p:nvSpPr>
          <p:spPr>
            <a:xfrm>
              <a:off x="3783366" y="1046881"/>
              <a:ext cx="706364" cy="172442"/>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3.50.00</a:t>
              </a:r>
              <a:endParaRPr lang="zh-CN" altLang="en-US"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84" name="直接连接符 583"/>
            <p:cNvCxnSpPr/>
            <p:nvPr/>
          </p:nvCxnSpPr>
          <p:spPr>
            <a:xfrm>
              <a:off x="4136548" y="1219323"/>
              <a:ext cx="0" cy="1966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80" name="组合 579"/>
          <p:cNvGrpSpPr/>
          <p:nvPr/>
        </p:nvGrpSpPr>
        <p:grpSpPr>
          <a:xfrm flipV="1">
            <a:off x="5279724" y="2533332"/>
            <a:ext cx="706364" cy="369094"/>
            <a:chOff x="3783366" y="1046881"/>
            <a:chExt cx="706364" cy="369094"/>
          </a:xfrm>
        </p:grpSpPr>
        <p:sp>
          <p:nvSpPr>
            <p:cNvPr id="581" name="矩形 580"/>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4.90.00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82" name="直接连接符 581"/>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64" name="矩形 563"/>
          <p:cNvSpPr/>
          <p:nvPr/>
        </p:nvSpPr>
        <p:spPr>
          <a:xfrm>
            <a:off x="3443135" y="1382666"/>
            <a:ext cx="721754" cy="312408"/>
          </a:xfrm>
          <a:prstGeom prst="rect">
            <a:avLst/>
          </a:prstGeom>
          <a:blipFill dpi="0" rotWithShape="1">
            <a:blip r:embed="rId4"/>
            <a:srcRect/>
            <a:stretch>
              <a:fillRect l="-43182" r="-431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565" name="TextBox 5"/>
          <p:cNvSpPr txBox="1"/>
          <p:nvPr/>
        </p:nvSpPr>
        <p:spPr>
          <a:xfrm>
            <a:off x="3528151" y="143114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900" dirty="0">
                <a:solidFill>
                  <a:schemeClr val="bg1"/>
                </a:solidFill>
              </a:rPr>
              <a:t>May</a:t>
            </a:r>
            <a:endParaRPr lang="en-US" altLang="zh-CN" sz="900" dirty="0">
              <a:solidFill>
                <a:schemeClr val="bg1"/>
              </a:solidFill>
            </a:endParaRPr>
          </a:p>
        </p:txBody>
      </p:sp>
      <p:sp>
        <p:nvSpPr>
          <p:cNvPr id="566" name="五边形 565"/>
          <p:cNvSpPr/>
          <p:nvPr/>
        </p:nvSpPr>
        <p:spPr>
          <a:xfrm>
            <a:off x="4178937" y="1382666"/>
            <a:ext cx="104013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7" name="五边形 566"/>
          <p:cNvSpPr/>
          <p:nvPr/>
        </p:nvSpPr>
        <p:spPr>
          <a:xfrm>
            <a:off x="4178938" y="1565592"/>
            <a:ext cx="891540" cy="129482"/>
          </a:xfrm>
          <a:prstGeom prst="homePlate">
            <a:avLst>
              <a:gd name="adj" fmla="val 0"/>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68" name="组合 567"/>
          <p:cNvGrpSpPr/>
          <p:nvPr/>
        </p:nvGrpSpPr>
        <p:grpSpPr>
          <a:xfrm>
            <a:off x="4860344" y="1143054"/>
            <a:ext cx="706364" cy="369094"/>
            <a:chOff x="3783366" y="1046881"/>
            <a:chExt cx="706364" cy="369094"/>
          </a:xfrm>
        </p:grpSpPr>
        <p:sp>
          <p:nvSpPr>
            <p:cNvPr id="572" name="矩形 571"/>
            <p:cNvSpPr/>
            <p:nvPr/>
          </p:nvSpPr>
          <p:spPr>
            <a:xfrm>
              <a:off x="3783366" y="1046881"/>
              <a:ext cx="706364" cy="172442"/>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3.50.00</a:t>
              </a:r>
              <a:endParaRPr lang="zh-CN" altLang="en-US"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73" name="直接连接符 572"/>
            <p:cNvCxnSpPr/>
            <p:nvPr/>
          </p:nvCxnSpPr>
          <p:spPr>
            <a:xfrm>
              <a:off x="4136548" y="1219323"/>
              <a:ext cx="0" cy="1966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69" name="组合 568"/>
          <p:cNvGrpSpPr/>
          <p:nvPr/>
        </p:nvGrpSpPr>
        <p:grpSpPr>
          <a:xfrm flipV="1">
            <a:off x="4717295" y="1565592"/>
            <a:ext cx="706364" cy="369094"/>
            <a:chOff x="3783366" y="1046881"/>
            <a:chExt cx="706364" cy="369094"/>
          </a:xfrm>
        </p:grpSpPr>
        <p:sp>
          <p:nvSpPr>
            <p:cNvPr id="570" name="矩形 569"/>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71" name="直接连接符 570"/>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86" name="矩形 585"/>
          <p:cNvSpPr/>
          <p:nvPr/>
        </p:nvSpPr>
        <p:spPr>
          <a:xfrm>
            <a:off x="3443135" y="3318146"/>
            <a:ext cx="721754" cy="312408"/>
          </a:xfrm>
          <a:prstGeom prst="rect">
            <a:avLst/>
          </a:prstGeom>
          <a:blipFill dpi="0" rotWithShape="1">
            <a:blip r:embed="rId4"/>
            <a:srcRect/>
            <a:stretch>
              <a:fillRect l="-43182" r="-431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587" name="TextBox 5"/>
          <p:cNvSpPr txBox="1"/>
          <p:nvPr/>
        </p:nvSpPr>
        <p:spPr>
          <a:xfrm>
            <a:off x="3528151" y="336662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900" dirty="0">
                <a:solidFill>
                  <a:schemeClr val="bg1"/>
                </a:solidFill>
              </a:rPr>
              <a:t>July</a:t>
            </a:r>
            <a:endParaRPr lang="en-US" altLang="zh-CN" sz="900" dirty="0">
              <a:solidFill>
                <a:schemeClr val="bg1"/>
              </a:solidFill>
            </a:endParaRPr>
          </a:p>
        </p:txBody>
      </p:sp>
      <p:sp>
        <p:nvSpPr>
          <p:cNvPr id="588" name="五边形 587"/>
          <p:cNvSpPr/>
          <p:nvPr/>
        </p:nvSpPr>
        <p:spPr>
          <a:xfrm>
            <a:off x="4178937" y="3318146"/>
            <a:ext cx="896167"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89" name="五边形 588"/>
          <p:cNvSpPr/>
          <p:nvPr/>
        </p:nvSpPr>
        <p:spPr>
          <a:xfrm>
            <a:off x="4178937" y="3501072"/>
            <a:ext cx="830901" cy="129482"/>
          </a:xfrm>
          <a:prstGeom prst="homePlate">
            <a:avLst>
              <a:gd name="adj" fmla="val 0"/>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90" name="组合 589"/>
          <p:cNvGrpSpPr/>
          <p:nvPr/>
        </p:nvGrpSpPr>
        <p:grpSpPr>
          <a:xfrm>
            <a:off x="4717156" y="3078534"/>
            <a:ext cx="706364" cy="369094"/>
            <a:chOff x="3783366" y="1046881"/>
            <a:chExt cx="706364" cy="369094"/>
          </a:xfrm>
        </p:grpSpPr>
        <p:sp>
          <p:nvSpPr>
            <p:cNvPr id="594" name="矩形 593"/>
            <p:cNvSpPr/>
            <p:nvPr/>
          </p:nvSpPr>
          <p:spPr>
            <a:xfrm>
              <a:off x="3783366" y="1046881"/>
              <a:ext cx="706364" cy="172442"/>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95" name="直接连接符 594"/>
            <p:cNvCxnSpPr/>
            <p:nvPr/>
          </p:nvCxnSpPr>
          <p:spPr>
            <a:xfrm>
              <a:off x="4136548" y="1219323"/>
              <a:ext cx="0" cy="1966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591" name="组合 590"/>
          <p:cNvGrpSpPr/>
          <p:nvPr/>
        </p:nvGrpSpPr>
        <p:grpSpPr>
          <a:xfrm flipV="1">
            <a:off x="4651300" y="3501072"/>
            <a:ext cx="706364" cy="369094"/>
            <a:chOff x="3783366" y="1046881"/>
            <a:chExt cx="706364" cy="369094"/>
          </a:xfrm>
        </p:grpSpPr>
        <p:sp>
          <p:nvSpPr>
            <p:cNvPr id="592" name="矩形 591"/>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2.80.00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593" name="直接连接符 592"/>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96" name="矩形 595"/>
          <p:cNvSpPr/>
          <p:nvPr/>
        </p:nvSpPr>
        <p:spPr>
          <a:xfrm>
            <a:off x="3443135" y="4285886"/>
            <a:ext cx="721754" cy="312408"/>
          </a:xfrm>
          <a:prstGeom prst="rect">
            <a:avLst/>
          </a:prstGeom>
          <a:blipFill dpi="0" rotWithShape="1">
            <a:blip r:embed="rId4"/>
            <a:srcRect/>
            <a:stretch>
              <a:fillRect l="-43182" r="-431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597" name="TextBox 5"/>
          <p:cNvSpPr txBox="1"/>
          <p:nvPr/>
        </p:nvSpPr>
        <p:spPr>
          <a:xfrm>
            <a:off x="3528151" y="433436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900" dirty="0">
                <a:solidFill>
                  <a:schemeClr val="bg1"/>
                </a:solidFill>
              </a:rPr>
              <a:t>August</a:t>
            </a:r>
            <a:endParaRPr lang="en-US" altLang="zh-CN" sz="900" dirty="0">
              <a:solidFill>
                <a:schemeClr val="bg1"/>
              </a:solidFill>
            </a:endParaRPr>
          </a:p>
        </p:txBody>
      </p:sp>
      <p:sp>
        <p:nvSpPr>
          <p:cNvPr id="598" name="五边形 597"/>
          <p:cNvSpPr/>
          <p:nvPr/>
        </p:nvSpPr>
        <p:spPr>
          <a:xfrm>
            <a:off x="4178937" y="4285886"/>
            <a:ext cx="1034589"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9" name="五边形 598"/>
          <p:cNvSpPr/>
          <p:nvPr/>
        </p:nvSpPr>
        <p:spPr>
          <a:xfrm>
            <a:off x="4178937" y="4468812"/>
            <a:ext cx="1331491" cy="129482"/>
          </a:xfrm>
          <a:prstGeom prst="homePlate">
            <a:avLst>
              <a:gd name="adj" fmla="val 0"/>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00" name="组合 599"/>
          <p:cNvGrpSpPr/>
          <p:nvPr/>
        </p:nvGrpSpPr>
        <p:grpSpPr>
          <a:xfrm>
            <a:off x="4857248" y="4046274"/>
            <a:ext cx="706364" cy="369094"/>
            <a:chOff x="3783366" y="1046881"/>
            <a:chExt cx="706364" cy="369094"/>
          </a:xfrm>
        </p:grpSpPr>
        <p:sp>
          <p:nvSpPr>
            <p:cNvPr id="601" name="矩形 600"/>
            <p:cNvSpPr/>
            <p:nvPr/>
          </p:nvSpPr>
          <p:spPr>
            <a:xfrm>
              <a:off x="3783366" y="1046881"/>
              <a:ext cx="706364" cy="172442"/>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3.50.00</a:t>
              </a:r>
              <a:endParaRPr lang="zh-CN" altLang="en-US" sz="12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02" name="直接连接符 601"/>
            <p:cNvCxnSpPr/>
            <p:nvPr/>
          </p:nvCxnSpPr>
          <p:spPr>
            <a:xfrm>
              <a:off x="4136548" y="1219323"/>
              <a:ext cx="0" cy="1966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603" name="组合 602"/>
          <p:cNvGrpSpPr/>
          <p:nvPr/>
        </p:nvGrpSpPr>
        <p:grpSpPr>
          <a:xfrm flipV="1">
            <a:off x="5159630" y="4468812"/>
            <a:ext cx="706364" cy="369094"/>
            <a:chOff x="3783366" y="1046881"/>
            <a:chExt cx="706364" cy="369094"/>
          </a:xfrm>
        </p:grpSpPr>
        <p:sp>
          <p:nvSpPr>
            <p:cNvPr id="604" name="矩形 603"/>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4.50.00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05" name="直接连接符 604"/>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06" name="组合 605"/>
          <p:cNvGrpSpPr/>
          <p:nvPr/>
        </p:nvGrpSpPr>
        <p:grpSpPr>
          <a:xfrm rot="5400000" flipV="1">
            <a:off x="4853307" y="4331969"/>
            <a:ext cx="137161" cy="1485900"/>
            <a:chOff x="8999547" y="1015068"/>
            <a:chExt cx="137161" cy="1485900"/>
          </a:xfrm>
        </p:grpSpPr>
        <p:cxnSp>
          <p:nvCxnSpPr>
            <p:cNvPr id="607" name="直接连接符 606"/>
            <p:cNvCxnSpPr/>
            <p:nvPr/>
          </p:nvCxnSpPr>
          <p:spPr>
            <a:xfrm>
              <a:off x="8999547" y="25009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8" name="直接连接符 607"/>
            <p:cNvCxnSpPr/>
            <p:nvPr/>
          </p:nvCxnSpPr>
          <p:spPr>
            <a:xfrm>
              <a:off x="8999547" y="220378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9" name="直接连接符 608"/>
            <p:cNvCxnSpPr/>
            <p:nvPr/>
          </p:nvCxnSpPr>
          <p:spPr>
            <a:xfrm>
              <a:off x="8999547" y="190660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0" name="直接连接符 609"/>
            <p:cNvCxnSpPr/>
            <p:nvPr/>
          </p:nvCxnSpPr>
          <p:spPr>
            <a:xfrm>
              <a:off x="8999547" y="160942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1" name="直接连接符 610"/>
            <p:cNvCxnSpPr/>
            <p:nvPr/>
          </p:nvCxnSpPr>
          <p:spPr>
            <a:xfrm>
              <a:off x="8999547" y="10150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2" name="直接连接符 611"/>
            <p:cNvCxnSpPr/>
            <p:nvPr/>
          </p:nvCxnSpPr>
          <p:spPr>
            <a:xfrm>
              <a:off x="8999547" y="131224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3" name="直接连接符 612"/>
            <p:cNvCxnSpPr/>
            <p:nvPr/>
          </p:nvCxnSpPr>
          <p:spPr>
            <a:xfrm>
              <a:off x="9072563" y="235237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4" name="直接连接符 613"/>
            <p:cNvCxnSpPr/>
            <p:nvPr/>
          </p:nvCxnSpPr>
          <p:spPr>
            <a:xfrm>
              <a:off x="9072563" y="205519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5" name="直接连接符 614"/>
            <p:cNvCxnSpPr/>
            <p:nvPr/>
          </p:nvCxnSpPr>
          <p:spPr>
            <a:xfrm>
              <a:off x="9072563" y="175801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6" name="直接连接符 615"/>
            <p:cNvCxnSpPr/>
            <p:nvPr/>
          </p:nvCxnSpPr>
          <p:spPr>
            <a:xfrm>
              <a:off x="9072563" y="146083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7" name="直接连接符 616"/>
            <p:cNvCxnSpPr/>
            <p:nvPr/>
          </p:nvCxnSpPr>
          <p:spPr>
            <a:xfrm>
              <a:off x="9072563" y="116365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19" name="矩形 618"/>
          <p:cNvSpPr/>
          <p:nvPr/>
        </p:nvSpPr>
        <p:spPr>
          <a:xfrm>
            <a:off x="6194463" y="1382666"/>
            <a:ext cx="721754" cy="312408"/>
          </a:xfrm>
          <a:prstGeom prst="rect">
            <a:avLst/>
          </a:prstGeom>
          <a:blipFill dpi="0" rotWithShape="1">
            <a:blip r:embed="rId5">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620" name="TextBox 5"/>
          <p:cNvSpPr txBox="1"/>
          <p:nvPr/>
        </p:nvSpPr>
        <p:spPr>
          <a:xfrm>
            <a:off x="6279479" y="143114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September</a:t>
            </a:r>
            <a:endParaRPr lang="en-US" altLang="zh-CN" sz="800" dirty="0">
              <a:solidFill>
                <a:schemeClr val="bg1"/>
              </a:solidFill>
            </a:endParaRPr>
          </a:p>
        </p:txBody>
      </p:sp>
      <p:sp>
        <p:nvSpPr>
          <p:cNvPr id="621" name="五边形 620"/>
          <p:cNvSpPr/>
          <p:nvPr/>
        </p:nvSpPr>
        <p:spPr>
          <a:xfrm>
            <a:off x="6930265" y="1382666"/>
            <a:ext cx="89154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2" name="五边形 621"/>
          <p:cNvSpPr/>
          <p:nvPr/>
        </p:nvSpPr>
        <p:spPr>
          <a:xfrm>
            <a:off x="6930265" y="1565592"/>
            <a:ext cx="1256085" cy="129482"/>
          </a:xfrm>
          <a:prstGeom prst="homePlate">
            <a:avLst>
              <a:gd name="adj" fmla="val 0"/>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23" name="组合 622"/>
          <p:cNvGrpSpPr/>
          <p:nvPr/>
        </p:nvGrpSpPr>
        <p:grpSpPr>
          <a:xfrm>
            <a:off x="7466948" y="1143054"/>
            <a:ext cx="706364" cy="369094"/>
            <a:chOff x="3783366" y="1046881"/>
            <a:chExt cx="706364" cy="369094"/>
          </a:xfrm>
        </p:grpSpPr>
        <p:sp>
          <p:nvSpPr>
            <p:cNvPr id="627" name="矩形 626"/>
            <p:cNvSpPr/>
            <p:nvPr/>
          </p:nvSpPr>
          <p:spPr>
            <a:xfrm>
              <a:off x="3783366" y="1046881"/>
              <a:ext cx="706364" cy="17244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28" name="直接连接符 627"/>
            <p:cNvCxnSpPr/>
            <p:nvPr/>
          </p:nvCxnSpPr>
          <p:spPr>
            <a:xfrm>
              <a:off x="4136548" y="1219323"/>
              <a:ext cx="0" cy="19665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24" name="组合 623"/>
          <p:cNvGrpSpPr/>
          <p:nvPr/>
        </p:nvGrpSpPr>
        <p:grpSpPr>
          <a:xfrm flipV="1">
            <a:off x="7837708" y="1565592"/>
            <a:ext cx="706364" cy="369094"/>
            <a:chOff x="3783366" y="1046881"/>
            <a:chExt cx="706364" cy="369094"/>
          </a:xfrm>
        </p:grpSpPr>
        <p:sp>
          <p:nvSpPr>
            <p:cNvPr id="625" name="矩形 624"/>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4.10.00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26" name="直接连接符 625"/>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30" name="矩形 629"/>
          <p:cNvSpPr/>
          <p:nvPr/>
        </p:nvSpPr>
        <p:spPr>
          <a:xfrm>
            <a:off x="6194463" y="2350406"/>
            <a:ext cx="721754" cy="312408"/>
          </a:xfrm>
          <a:prstGeom prst="rect">
            <a:avLst/>
          </a:prstGeom>
          <a:blipFill dpi="0" rotWithShape="1">
            <a:blip r:embed="rId5">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631" name="TextBox 5"/>
          <p:cNvSpPr txBox="1"/>
          <p:nvPr/>
        </p:nvSpPr>
        <p:spPr>
          <a:xfrm>
            <a:off x="6279479" y="2398888"/>
            <a:ext cx="551723"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October</a:t>
            </a:r>
            <a:endParaRPr lang="en-US" altLang="zh-CN" sz="800" dirty="0">
              <a:solidFill>
                <a:schemeClr val="bg1"/>
              </a:solidFill>
            </a:endParaRPr>
          </a:p>
        </p:txBody>
      </p:sp>
      <p:sp>
        <p:nvSpPr>
          <p:cNvPr id="632" name="五边形 631"/>
          <p:cNvSpPr/>
          <p:nvPr/>
        </p:nvSpPr>
        <p:spPr>
          <a:xfrm>
            <a:off x="6930265" y="2350406"/>
            <a:ext cx="1171445"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33" name="五边形 632"/>
          <p:cNvSpPr/>
          <p:nvPr/>
        </p:nvSpPr>
        <p:spPr>
          <a:xfrm>
            <a:off x="6930265" y="2533332"/>
            <a:ext cx="1485900" cy="129482"/>
          </a:xfrm>
          <a:prstGeom prst="homePlate">
            <a:avLst>
              <a:gd name="adj" fmla="val 0"/>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34" name="组合 633"/>
          <p:cNvGrpSpPr/>
          <p:nvPr/>
        </p:nvGrpSpPr>
        <p:grpSpPr>
          <a:xfrm>
            <a:off x="7754068" y="2110794"/>
            <a:ext cx="706364" cy="369094"/>
            <a:chOff x="3783366" y="1046881"/>
            <a:chExt cx="706364" cy="369094"/>
          </a:xfrm>
        </p:grpSpPr>
        <p:sp>
          <p:nvSpPr>
            <p:cNvPr id="638" name="矩形 637"/>
            <p:cNvSpPr/>
            <p:nvPr/>
          </p:nvSpPr>
          <p:spPr>
            <a:xfrm>
              <a:off x="3783366" y="1046881"/>
              <a:ext cx="706364" cy="17244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4.00.00</a:t>
              </a:r>
              <a:endParaRPr lang="zh-CN" altLang="en-US"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39" name="直接连接符 638"/>
            <p:cNvCxnSpPr/>
            <p:nvPr/>
          </p:nvCxnSpPr>
          <p:spPr>
            <a:xfrm>
              <a:off x="4136548" y="1219323"/>
              <a:ext cx="0" cy="19665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35" name="组合 634"/>
          <p:cNvGrpSpPr/>
          <p:nvPr/>
        </p:nvGrpSpPr>
        <p:grpSpPr>
          <a:xfrm flipV="1">
            <a:off x="8067013" y="2533332"/>
            <a:ext cx="706364" cy="369094"/>
            <a:chOff x="3783366" y="1046881"/>
            <a:chExt cx="706364" cy="369094"/>
          </a:xfrm>
        </p:grpSpPr>
        <p:sp>
          <p:nvSpPr>
            <p:cNvPr id="636" name="矩形 635"/>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5.00.00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37" name="直接连接符 636"/>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41" name="矩形 640"/>
          <p:cNvSpPr/>
          <p:nvPr/>
        </p:nvSpPr>
        <p:spPr>
          <a:xfrm>
            <a:off x="6194463" y="3318146"/>
            <a:ext cx="721754" cy="312408"/>
          </a:xfrm>
          <a:prstGeom prst="rect">
            <a:avLst/>
          </a:prstGeom>
          <a:blipFill dpi="0" rotWithShape="1">
            <a:blip r:embed="rId5">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642" name="TextBox 5"/>
          <p:cNvSpPr txBox="1"/>
          <p:nvPr/>
        </p:nvSpPr>
        <p:spPr>
          <a:xfrm>
            <a:off x="6185111" y="3416498"/>
            <a:ext cx="707360"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November</a:t>
            </a:r>
            <a:endParaRPr lang="en-US" altLang="zh-CN" sz="800" dirty="0">
              <a:solidFill>
                <a:schemeClr val="bg1"/>
              </a:solidFill>
            </a:endParaRPr>
          </a:p>
        </p:txBody>
      </p:sp>
      <p:sp>
        <p:nvSpPr>
          <p:cNvPr id="643" name="五边形 642"/>
          <p:cNvSpPr/>
          <p:nvPr/>
        </p:nvSpPr>
        <p:spPr>
          <a:xfrm>
            <a:off x="6930265" y="3318146"/>
            <a:ext cx="1337310"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44" name="五边形 643"/>
          <p:cNvSpPr/>
          <p:nvPr/>
        </p:nvSpPr>
        <p:spPr>
          <a:xfrm>
            <a:off x="6930265" y="3501072"/>
            <a:ext cx="967425" cy="129482"/>
          </a:xfrm>
          <a:prstGeom prst="homePlate">
            <a:avLst>
              <a:gd name="adj" fmla="val 0"/>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45" name="组合 644"/>
          <p:cNvGrpSpPr/>
          <p:nvPr/>
        </p:nvGrpSpPr>
        <p:grpSpPr>
          <a:xfrm>
            <a:off x="7911525" y="3078534"/>
            <a:ext cx="706364" cy="369094"/>
            <a:chOff x="3783366" y="1046881"/>
            <a:chExt cx="706364" cy="369094"/>
          </a:xfrm>
        </p:grpSpPr>
        <p:sp>
          <p:nvSpPr>
            <p:cNvPr id="649" name="矩形 648"/>
            <p:cNvSpPr/>
            <p:nvPr/>
          </p:nvSpPr>
          <p:spPr>
            <a:xfrm>
              <a:off x="3783366" y="1046881"/>
              <a:ext cx="706364" cy="17244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4.50.00</a:t>
              </a:r>
              <a:endParaRPr lang="zh-CN" altLang="en-US"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50" name="直接连接符 649"/>
            <p:cNvCxnSpPr/>
            <p:nvPr/>
          </p:nvCxnSpPr>
          <p:spPr>
            <a:xfrm>
              <a:off x="4136548" y="1219323"/>
              <a:ext cx="0" cy="19665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46" name="组合 645"/>
          <p:cNvGrpSpPr/>
          <p:nvPr/>
        </p:nvGrpSpPr>
        <p:grpSpPr>
          <a:xfrm flipV="1">
            <a:off x="7544737" y="3501072"/>
            <a:ext cx="706364" cy="369094"/>
            <a:chOff x="3783366" y="1046881"/>
            <a:chExt cx="706364" cy="369094"/>
          </a:xfrm>
        </p:grpSpPr>
        <p:sp>
          <p:nvSpPr>
            <p:cNvPr id="647" name="矩形 646"/>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3.20.00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48" name="直接连接符 647"/>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51" name="矩形 650"/>
          <p:cNvSpPr/>
          <p:nvPr/>
        </p:nvSpPr>
        <p:spPr>
          <a:xfrm>
            <a:off x="6194463" y="4285886"/>
            <a:ext cx="721754" cy="312408"/>
          </a:xfrm>
          <a:prstGeom prst="rect">
            <a:avLst/>
          </a:prstGeom>
          <a:blipFill dpi="0" rotWithShape="1">
            <a:blip r:embed="rId5">
              <a:extLst>
                <a:ext uri="{28A0092B-C50C-407E-A947-70E740481C1C}">
                  <a14:useLocalDpi xmlns:a14="http://schemas.microsoft.com/office/drawing/2010/main" val="0"/>
                </a:ext>
              </a:extLst>
            </a:blip>
            <a:srcRect/>
            <a:stretch>
              <a:fillRect l="-42882" r="-42882"/>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652" name="TextBox 5"/>
          <p:cNvSpPr txBox="1"/>
          <p:nvPr/>
        </p:nvSpPr>
        <p:spPr>
          <a:xfrm>
            <a:off x="6246546" y="4380664"/>
            <a:ext cx="636739" cy="2154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zh-CN"/>
            </a:defPPr>
            <a:lvl1pPr algn="ctr">
              <a:defRPr sz="1400" b="1" cap="all">
                <a:latin typeface="微软雅黑" panose="020B0503020204020204" pitchFamily="34" charset="-122"/>
                <a:ea typeface="微软雅黑" panose="020B0503020204020204" pitchFamily="34" charset="-122"/>
                <a:cs typeface="+mj-cs"/>
              </a:defRPr>
            </a:lvl1pPr>
          </a:lstStyle>
          <a:p>
            <a:r>
              <a:rPr lang="zh-CN" altLang="en-US" sz="800" dirty="0">
                <a:solidFill>
                  <a:schemeClr val="bg1"/>
                </a:solidFill>
              </a:rPr>
              <a:t>December</a:t>
            </a:r>
            <a:endParaRPr lang="en-US" altLang="zh-CN" sz="800" dirty="0">
              <a:solidFill>
                <a:schemeClr val="bg1"/>
              </a:solidFill>
            </a:endParaRPr>
          </a:p>
        </p:txBody>
      </p:sp>
      <p:sp>
        <p:nvSpPr>
          <p:cNvPr id="653" name="五边形 652"/>
          <p:cNvSpPr/>
          <p:nvPr/>
        </p:nvSpPr>
        <p:spPr>
          <a:xfrm>
            <a:off x="6930264" y="4285886"/>
            <a:ext cx="1183581" cy="129482"/>
          </a:xfrm>
          <a:prstGeom prst="homePlate">
            <a:avLst>
              <a:gd name="adj" fmla="val 0"/>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4" name="五边形 653"/>
          <p:cNvSpPr/>
          <p:nvPr/>
        </p:nvSpPr>
        <p:spPr>
          <a:xfrm>
            <a:off x="6930265" y="4468812"/>
            <a:ext cx="1437448" cy="129482"/>
          </a:xfrm>
          <a:prstGeom prst="homePlate">
            <a:avLst>
              <a:gd name="adj" fmla="val 0"/>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655" name="组合 654"/>
          <p:cNvGrpSpPr/>
          <p:nvPr/>
        </p:nvGrpSpPr>
        <p:grpSpPr>
          <a:xfrm>
            <a:off x="7754068" y="4046274"/>
            <a:ext cx="706364" cy="369094"/>
            <a:chOff x="3783366" y="1046881"/>
            <a:chExt cx="706364" cy="369094"/>
          </a:xfrm>
        </p:grpSpPr>
        <p:sp>
          <p:nvSpPr>
            <p:cNvPr id="656" name="矩形 655"/>
            <p:cNvSpPr/>
            <p:nvPr/>
          </p:nvSpPr>
          <p:spPr>
            <a:xfrm>
              <a:off x="3783366" y="1046881"/>
              <a:ext cx="706364" cy="17244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4.00.00</a:t>
              </a:r>
              <a:endParaRPr lang="zh-CN" altLang="en-US" sz="12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57" name="直接连接符 656"/>
            <p:cNvCxnSpPr/>
            <p:nvPr/>
          </p:nvCxnSpPr>
          <p:spPr>
            <a:xfrm>
              <a:off x="4136548" y="1219323"/>
              <a:ext cx="0" cy="19665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58" name="组合 657"/>
          <p:cNvGrpSpPr/>
          <p:nvPr/>
        </p:nvGrpSpPr>
        <p:grpSpPr>
          <a:xfrm flipV="1">
            <a:off x="8021370" y="4468812"/>
            <a:ext cx="706364" cy="369094"/>
            <a:chOff x="3783366" y="1046881"/>
            <a:chExt cx="706364" cy="369094"/>
          </a:xfrm>
        </p:grpSpPr>
        <p:sp>
          <p:nvSpPr>
            <p:cNvPr id="659" name="矩形 658"/>
            <p:cNvSpPr/>
            <p:nvPr/>
          </p:nvSpPr>
          <p:spPr>
            <a:xfrm rot="10800000">
              <a:off x="3783366" y="1046881"/>
              <a:ext cx="706364" cy="17244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altLang="zh-CN"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4.80.00</a:t>
              </a:r>
              <a:endParaRPr lang="zh-CN" altLang="en-US" sz="12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cxnSp>
          <p:nvCxnSpPr>
            <p:cNvPr id="660" name="直接连接符 659"/>
            <p:cNvCxnSpPr/>
            <p:nvPr/>
          </p:nvCxnSpPr>
          <p:spPr>
            <a:xfrm>
              <a:off x="4136548" y="1219323"/>
              <a:ext cx="0" cy="196652"/>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61" name="组合 660"/>
          <p:cNvGrpSpPr/>
          <p:nvPr/>
        </p:nvGrpSpPr>
        <p:grpSpPr>
          <a:xfrm rot="5400000" flipV="1">
            <a:off x="7604635" y="4331969"/>
            <a:ext cx="137161" cy="1485900"/>
            <a:chOff x="8999547" y="1015068"/>
            <a:chExt cx="137161" cy="1485900"/>
          </a:xfrm>
        </p:grpSpPr>
        <p:cxnSp>
          <p:nvCxnSpPr>
            <p:cNvPr id="662" name="直接连接符 661"/>
            <p:cNvCxnSpPr/>
            <p:nvPr/>
          </p:nvCxnSpPr>
          <p:spPr>
            <a:xfrm>
              <a:off x="8999547" y="25009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3" name="直接连接符 662"/>
            <p:cNvCxnSpPr/>
            <p:nvPr/>
          </p:nvCxnSpPr>
          <p:spPr>
            <a:xfrm>
              <a:off x="8999547" y="220378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4" name="直接连接符 663"/>
            <p:cNvCxnSpPr/>
            <p:nvPr/>
          </p:nvCxnSpPr>
          <p:spPr>
            <a:xfrm>
              <a:off x="8999547" y="190660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5" name="直接连接符 664"/>
            <p:cNvCxnSpPr/>
            <p:nvPr/>
          </p:nvCxnSpPr>
          <p:spPr>
            <a:xfrm>
              <a:off x="8999547" y="160942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6" name="直接连接符 665"/>
            <p:cNvCxnSpPr/>
            <p:nvPr/>
          </p:nvCxnSpPr>
          <p:spPr>
            <a:xfrm>
              <a:off x="8999547" y="101506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7" name="直接连接符 666"/>
            <p:cNvCxnSpPr/>
            <p:nvPr/>
          </p:nvCxnSpPr>
          <p:spPr>
            <a:xfrm>
              <a:off x="8999547" y="1312248"/>
              <a:ext cx="13716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8" name="直接连接符 667"/>
            <p:cNvCxnSpPr/>
            <p:nvPr/>
          </p:nvCxnSpPr>
          <p:spPr>
            <a:xfrm>
              <a:off x="9072563" y="235237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9" name="直接连接符 668"/>
            <p:cNvCxnSpPr/>
            <p:nvPr/>
          </p:nvCxnSpPr>
          <p:spPr>
            <a:xfrm>
              <a:off x="9072563" y="205519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0" name="直接连接符 669"/>
            <p:cNvCxnSpPr/>
            <p:nvPr/>
          </p:nvCxnSpPr>
          <p:spPr>
            <a:xfrm>
              <a:off x="9072563" y="175801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1" name="直接连接符 670"/>
            <p:cNvCxnSpPr/>
            <p:nvPr/>
          </p:nvCxnSpPr>
          <p:spPr>
            <a:xfrm>
              <a:off x="9072563" y="146083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2" name="直接连接符 671"/>
            <p:cNvCxnSpPr/>
            <p:nvPr/>
          </p:nvCxnSpPr>
          <p:spPr>
            <a:xfrm>
              <a:off x="9072563" y="1163658"/>
              <a:ext cx="6414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09" name="圆角矩形 708"/>
          <p:cNvSpPr/>
          <p:nvPr/>
        </p:nvSpPr>
        <p:spPr>
          <a:xfrm>
            <a:off x="3421371" y="836085"/>
            <a:ext cx="254074" cy="110066"/>
          </a:xfrm>
          <a:prstGeom prst="roundRect">
            <a:avLst/>
          </a:prstGeom>
          <a:solidFill>
            <a:schemeClr val="tx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10" name="TextBox 5"/>
          <p:cNvSpPr txBox="1"/>
          <p:nvPr/>
        </p:nvSpPr>
        <p:spPr>
          <a:xfrm>
            <a:off x="3749458" y="814173"/>
            <a:ext cx="504056"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100000"/>
              </a:lnSpc>
            </a:pPr>
            <a:r>
              <a:rPr lang="zh-CN" altLang="en-US" sz="1000" dirty="0">
                <a:solidFill>
                  <a:schemeClr val="tx1"/>
                </a:solidFill>
              </a:rPr>
              <a:t>Number of plans</a:t>
            </a:r>
            <a:endParaRPr lang="en-US" altLang="zh-CN" sz="1000" dirty="0">
              <a:solidFill>
                <a:schemeClr val="tx1"/>
              </a:solidFill>
            </a:endParaRPr>
          </a:p>
        </p:txBody>
      </p:sp>
      <p:sp>
        <p:nvSpPr>
          <p:cNvPr id="711" name="圆角矩形 710"/>
          <p:cNvSpPr/>
          <p:nvPr/>
        </p:nvSpPr>
        <p:spPr>
          <a:xfrm>
            <a:off x="4327527" y="836085"/>
            <a:ext cx="254074" cy="11006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2" name="TextBox 5"/>
          <p:cNvSpPr txBox="1"/>
          <p:nvPr/>
        </p:nvSpPr>
        <p:spPr>
          <a:xfrm>
            <a:off x="5302647" y="847557"/>
            <a:ext cx="1627613"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lnSpc>
                <a:spcPct val="100000"/>
              </a:lnSpc>
            </a:pPr>
            <a:r>
              <a:rPr lang="zh-CN" altLang="en-US" sz="1000" dirty="0">
                <a:solidFill>
                  <a:schemeClr val="tx1"/>
                </a:solidFill>
              </a:rPr>
              <a:t>Number of completed</a:t>
            </a:r>
            <a:endParaRPr lang="en-US" altLang="zh-CN" sz="1000" dirty="0">
              <a:solidFill>
                <a:schemeClr val="tx1"/>
              </a:solidFill>
            </a:endParaRPr>
          </a:p>
        </p:txBody>
      </p:sp>
      <p:sp>
        <p:nvSpPr>
          <p:cNvPr id="713" name="圆角矩形 712"/>
          <p:cNvSpPr/>
          <p:nvPr/>
        </p:nvSpPr>
        <p:spPr>
          <a:xfrm>
            <a:off x="4649901" y="836085"/>
            <a:ext cx="254074" cy="11006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4" name="圆角矩形 713"/>
          <p:cNvSpPr/>
          <p:nvPr/>
        </p:nvSpPr>
        <p:spPr>
          <a:xfrm>
            <a:off x="4972275" y="836085"/>
            <a:ext cx="254074" cy="11006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1000"/>
                                        <p:tgtEl>
                                          <p:spTgt spid="2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fade">
                                      <p:cBhvr>
                                        <p:cTn id="13" dur="1000"/>
                                        <p:tgtEl>
                                          <p:spTgt spid="2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1000"/>
                                        <p:tgtEl>
                                          <p:spTgt spid="2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5"/>
                                        </p:tgtEl>
                                        <p:attrNameLst>
                                          <p:attrName>style.visibility</p:attrName>
                                        </p:attrNameLst>
                                      </p:cBhvr>
                                      <p:to>
                                        <p:strVal val="visible"/>
                                      </p:to>
                                    </p:set>
                                    <p:animEffect transition="in" filter="fade">
                                      <p:cBhvr>
                                        <p:cTn id="19" dur="1000"/>
                                        <p:tgtEl>
                                          <p:spTgt spid="225"/>
                                        </p:tgtEl>
                                      </p:cBhvr>
                                    </p:animEffect>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childTnLst>
                                </p:cTn>
                              </p:par>
                              <p:par>
                                <p:cTn id="23" presetID="10"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animEffect transition="in" filter="fade">
                                      <p:cBhvr>
                                        <p:cTn id="25" dur="1000"/>
                                        <p:tgtEl>
                                          <p:spTgt spid="244"/>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431"/>
                                        </p:tgtEl>
                                        <p:attrNameLst>
                                          <p:attrName>style.visibility</p:attrName>
                                        </p:attrNameLst>
                                      </p:cBhvr>
                                      <p:to>
                                        <p:strVal val="visible"/>
                                      </p:to>
                                    </p:set>
                                    <p:animEffect transition="in" filter="fade">
                                      <p:cBhvr>
                                        <p:cTn id="28" dur="1000"/>
                                        <p:tgtEl>
                                          <p:spTgt spid="431"/>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432"/>
                                        </p:tgtEl>
                                        <p:attrNameLst>
                                          <p:attrName>style.visibility</p:attrName>
                                        </p:attrNameLst>
                                      </p:cBhvr>
                                      <p:to>
                                        <p:strVal val="visible"/>
                                      </p:to>
                                    </p:set>
                                    <p:animEffect transition="in" filter="fade">
                                      <p:cBhvr>
                                        <p:cTn id="31" dur="1000"/>
                                        <p:tgtEl>
                                          <p:spTgt spid="432"/>
                                        </p:tgtEl>
                                      </p:cBhvr>
                                    </p:animEffect>
                                  </p:childTnLst>
                                </p:cTn>
                              </p:par>
                              <p:par>
                                <p:cTn id="32" presetID="10" presetClass="entr" presetSubtype="0" fill="hold" grpId="0" nodeType="withEffect">
                                  <p:stCondLst>
                                    <p:cond delay="300"/>
                                  </p:stCondLst>
                                  <p:childTnLst>
                                    <p:set>
                                      <p:cBhvr>
                                        <p:cTn id="33" dur="1" fill="hold">
                                          <p:stCondLst>
                                            <p:cond delay="0"/>
                                          </p:stCondLst>
                                        </p:cTn>
                                        <p:tgtEl>
                                          <p:spTgt spid="433"/>
                                        </p:tgtEl>
                                        <p:attrNameLst>
                                          <p:attrName>style.visibility</p:attrName>
                                        </p:attrNameLst>
                                      </p:cBhvr>
                                      <p:to>
                                        <p:strVal val="visible"/>
                                      </p:to>
                                    </p:set>
                                    <p:animEffect transition="in" filter="fade">
                                      <p:cBhvr>
                                        <p:cTn id="34" dur="1000"/>
                                        <p:tgtEl>
                                          <p:spTgt spid="433"/>
                                        </p:tgtEl>
                                      </p:cBhvr>
                                    </p:animEffect>
                                  </p:childTnLst>
                                </p:cTn>
                              </p:par>
                              <p:par>
                                <p:cTn id="35" presetID="10" presetClass="entr" presetSubtype="0" fill="hold" grpId="0" nodeType="withEffect">
                                  <p:stCondLst>
                                    <p:cond delay="300"/>
                                  </p:stCondLst>
                                  <p:childTnLst>
                                    <p:set>
                                      <p:cBhvr>
                                        <p:cTn id="36" dur="1" fill="hold">
                                          <p:stCondLst>
                                            <p:cond delay="0"/>
                                          </p:stCondLst>
                                        </p:cTn>
                                        <p:tgtEl>
                                          <p:spTgt spid="434"/>
                                        </p:tgtEl>
                                        <p:attrNameLst>
                                          <p:attrName>style.visibility</p:attrName>
                                        </p:attrNameLst>
                                      </p:cBhvr>
                                      <p:to>
                                        <p:strVal val="visible"/>
                                      </p:to>
                                    </p:set>
                                    <p:animEffect transition="in" filter="fade">
                                      <p:cBhvr>
                                        <p:cTn id="37" dur="1000"/>
                                        <p:tgtEl>
                                          <p:spTgt spid="434"/>
                                        </p:tgtEl>
                                      </p:cBhvr>
                                    </p:animEffect>
                                  </p:childTnLst>
                                </p:cTn>
                              </p:par>
                              <p:par>
                                <p:cTn id="38" presetID="10" presetClass="entr" presetSubtype="0" fill="hold" nodeType="withEffect">
                                  <p:stCondLst>
                                    <p:cond delay="300"/>
                                  </p:stCondLst>
                                  <p:childTnLst>
                                    <p:set>
                                      <p:cBhvr>
                                        <p:cTn id="39" dur="1" fill="hold">
                                          <p:stCondLst>
                                            <p:cond delay="0"/>
                                          </p:stCondLst>
                                        </p:cTn>
                                        <p:tgtEl>
                                          <p:spTgt spid="435"/>
                                        </p:tgtEl>
                                        <p:attrNameLst>
                                          <p:attrName>style.visibility</p:attrName>
                                        </p:attrNameLst>
                                      </p:cBhvr>
                                      <p:to>
                                        <p:strVal val="visible"/>
                                      </p:to>
                                    </p:set>
                                    <p:animEffect transition="in" filter="fade">
                                      <p:cBhvr>
                                        <p:cTn id="40" dur="1000"/>
                                        <p:tgtEl>
                                          <p:spTgt spid="435"/>
                                        </p:tgtEl>
                                      </p:cBhvr>
                                    </p:animEffect>
                                  </p:childTnLst>
                                </p:cTn>
                              </p:par>
                              <p:par>
                                <p:cTn id="41" presetID="10" presetClass="entr" presetSubtype="0" fill="hold" nodeType="withEffect">
                                  <p:stCondLst>
                                    <p:cond delay="300"/>
                                  </p:stCondLst>
                                  <p:childTnLst>
                                    <p:set>
                                      <p:cBhvr>
                                        <p:cTn id="42" dur="1" fill="hold">
                                          <p:stCondLst>
                                            <p:cond delay="0"/>
                                          </p:stCondLst>
                                        </p:cTn>
                                        <p:tgtEl>
                                          <p:spTgt spid="436"/>
                                        </p:tgtEl>
                                        <p:attrNameLst>
                                          <p:attrName>style.visibility</p:attrName>
                                        </p:attrNameLst>
                                      </p:cBhvr>
                                      <p:to>
                                        <p:strVal val="visible"/>
                                      </p:to>
                                    </p:set>
                                    <p:animEffect transition="in" filter="fade">
                                      <p:cBhvr>
                                        <p:cTn id="43" dur="1000"/>
                                        <p:tgtEl>
                                          <p:spTgt spid="436"/>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442"/>
                                        </p:tgtEl>
                                        <p:attrNameLst>
                                          <p:attrName>style.visibility</p:attrName>
                                        </p:attrNameLst>
                                      </p:cBhvr>
                                      <p:to>
                                        <p:strVal val="visible"/>
                                      </p:to>
                                    </p:set>
                                    <p:animEffect transition="in" filter="fade">
                                      <p:cBhvr>
                                        <p:cTn id="46" dur="1000"/>
                                        <p:tgtEl>
                                          <p:spTgt spid="442"/>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443"/>
                                        </p:tgtEl>
                                        <p:attrNameLst>
                                          <p:attrName>style.visibility</p:attrName>
                                        </p:attrNameLst>
                                      </p:cBhvr>
                                      <p:to>
                                        <p:strVal val="visible"/>
                                      </p:to>
                                    </p:set>
                                    <p:animEffect transition="in" filter="fade">
                                      <p:cBhvr>
                                        <p:cTn id="49" dur="1000"/>
                                        <p:tgtEl>
                                          <p:spTgt spid="443"/>
                                        </p:tgtEl>
                                      </p:cBhvr>
                                    </p:animEffect>
                                  </p:childTnLst>
                                </p:cTn>
                              </p:par>
                              <p:par>
                                <p:cTn id="50" presetID="10" presetClass="entr" presetSubtype="0" fill="hold" grpId="0" nodeType="withEffect">
                                  <p:stCondLst>
                                    <p:cond delay="600"/>
                                  </p:stCondLst>
                                  <p:childTnLst>
                                    <p:set>
                                      <p:cBhvr>
                                        <p:cTn id="51" dur="1" fill="hold">
                                          <p:stCondLst>
                                            <p:cond delay="0"/>
                                          </p:stCondLst>
                                        </p:cTn>
                                        <p:tgtEl>
                                          <p:spTgt spid="444"/>
                                        </p:tgtEl>
                                        <p:attrNameLst>
                                          <p:attrName>style.visibility</p:attrName>
                                        </p:attrNameLst>
                                      </p:cBhvr>
                                      <p:to>
                                        <p:strVal val="visible"/>
                                      </p:to>
                                    </p:set>
                                    <p:animEffect transition="in" filter="fade">
                                      <p:cBhvr>
                                        <p:cTn id="52" dur="1000"/>
                                        <p:tgtEl>
                                          <p:spTgt spid="444"/>
                                        </p:tgtEl>
                                      </p:cBhvr>
                                    </p:animEffect>
                                  </p:childTnLst>
                                </p:cTn>
                              </p:par>
                              <p:par>
                                <p:cTn id="53" presetID="10" presetClass="entr" presetSubtype="0" fill="hold" grpId="0" nodeType="withEffect">
                                  <p:stCondLst>
                                    <p:cond delay="600"/>
                                  </p:stCondLst>
                                  <p:childTnLst>
                                    <p:set>
                                      <p:cBhvr>
                                        <p:cTn id="54" dur="1" fill="hold">
                                          <p:stCondLst>
                                            <p:cond delay="0"/>
                                          </p:stCondLst>
                                        </p:cTn>
                                        <p:tgtEl>
                                          <p:spTgt spid="445"/>
                                        </p:tgtEl>
                                        <p:attrNameLst>
                                          <p:attrName>style.visibility</p:attrName>
                                        </p:attrNameLst>
                                      </p:cBhvr>
                                      <p:to>
                                        <p:strVal val="visible"/>
                                      </p:to>
                                    </p:set>
                                    <p:animEffect transition="in" filter="fade">
                                      <p:cBhvr>
                                        <p:cTn id="55" dur="1000"/>
                                        <p:tgtEl>
                                          <p:spTgt spid="445"/>
                                        </p:tgtEl>
                                      </p:cBhvr>
                                    </p:animEffect>
                                  </p:childTnLst>
                                </p:cTn>
                              </p:par>
                              <p:par>
                                <p:cTn id="56" presetID="10" presetClass="entr" presetSubtype="0" fill="hold" nodeType="withEffect">
                                  <p:stCondLst>
                                    <p:cond delay="600"/>
                                  </p:stCondLst>
                                  <p:childTnLst>
                                    <p:set>
                                      <p:cBhvr>
                                        <p:cTn id="57" dur="1" fill="hold">
                                          <p:stCondLst>
                                            <p:cond delay="0"/>
                                          </p:stCondLst>
                                        </p:cTn>
                                        <p:tgtEl>
                                          <p:spTgt spid="446"/>
                                        </p:tgtEl>
                                        <p:attrNameLst>
                                          <p:attrName>style.visibility</p:attrName>
                                        </p:attrNameLst>
                                      </p:cBhvr>
                                      <p:to>
                                        <p:strVal val="visible"/>
                                      </p:to>
                                    </p:set>
                                    <p:animEffect transition="in" filter="fade">
                                      <p:cBhvr>
                                        <p:cTn id="58" dur="1000"/>
                                        <p:tgtEl>
                                          <p:spTgt spid="446"/>
                                        </p:tgtEl>
                                      </p:cBhvr>
                                    </p:animEffect>
                                  </p:childTnLst>
                                </p:cTn>
                              </p:par>
                              <p:par>
                                <p:cTn id="59" presetID="10" presetClass="entr" presetSubtype="0" fill="hold" nodeType="withEffect">
                                  <p:stCondLst>
                                    <p:cond delay="600"/>
                                  </p:stCondLst>
                                  <p:childTnLst>
                                    <p:set>
                                      <p:cBhvr>
                                        <p:cTn id="60" dur="1" fill="hold">
                                          <p:stCondLst>
                                            <p:cond delay="0"/>
                                          </p:stCondLst>
                                        </p:cTn>
                                        <p:tgtEl>
                                          <p:spTgt spid="447"/>
                                        </p:tgtEl>
                                        <p:attrNameLst>
                                          <p:attrName>style.visibility</p:attrName>
                                        </p:attrNameLst>
                                      </p:cBhvr>
                                      <p:to>
                                        <p:strVal val="visible"/>
                                      </p:to>
                                    </p:set>
                                    <p:animEffect transition="in" filter="fade">
                                      <p:cBhvr>
                                        <p:cTn id="61" dur="1000"/>
                                        <p:tgtEl>
                                          <p:spTgt spid="447"/>
                                        </p:tgtEl>
                                      </p:cBhvr>
                                    </p:animEffect>
                                  </p:childTnLst>
                                </p:cTn>
                              </p:par>
                              <p:par>
                                <p:cTn id="62" presetID="10" presetClass="entr" presetSubtype="0" fill="hold" grpId="0" nodeType="withEffect">
                                  <p:stCondLst>
                                    <p:cond delay="900"/>
                                  </p:stCondLst>
                                  <p:childTnLst>
                                    <p:set>
                                      <p:cBhvr>
                                        <p:cTn id="63" dur="1" fill="hold">
                                          <p:stCondLst>
                                            <p:cond delay="0"/>
                                          </p:stCondLst>
                                        </p:cTn>
                                        <p:tgtEl>
                                          <p:spTgt spid="453"/>
                                        </p:tgtEl>
                                        <p:attrNameLst>
                                          <p:attrName>style.visibility</p:attrName>
                                        </p:attrNameLst>
                                      </p:cBhvr>
                                      <p:to>
                                        <p:strVal val="visible"/>
                                      </p:to>
                                    </p:set>
                                    <p:animEffect transition="in" filter="fade">
                                      <p:cBhvr>
                                        <p:cTn id="64" dur="1000"/>
                                        <p:tgtEl>
                                          <p:spTgt spid="453"/>
                                        </p:tgtEl>
                                      </p:cBhvr>
                                    </p:animEffect>
                                  </p:childTnLst>
                                </p:cTn>
                              </p:par>
                              <p:par>
                                <p:cTn id="65" presetID="10" presetClass="entr" presetSubtype="0" fill="hold" grpId="0" nodeType="withEffect">
                                  <p:stCondLst>
                                    <p:cond delay="900"/>
                                  </p:stCondLst>
                                  <p:childTnLst>
                                    <p:set>
                                      <p:cBhvr>
                                        <p:cTn id="66" dur="1" fill="hold">
                                          <p:stCondLst>
                                            <p:cond delay="0"/>
                                          </p:stCondLst>
                                        </p:cTn>
                                        <p:tgtEl>
                                          <p:spTgt spid="454"/>
                                        </p:tgtEl>
                                        <p:attrNameLst>
                                          <p:attrName>style.visibility</p:attrName>
                                        </p:attrNameLst>
                                      </p:cBhvr>
                                      <p:to>
                                        <p:strVal val="visible"/>
                                      </p:to>
                                    </p:set>
                                    <p:animEffect transition="in" filter="fade">
                                      <p:cBhvr>
                                        <p:cTn id="67" dur="1000"/>
                                        <p:tgtEl>
                                          <p:spTgt spid="454"/>
                                        </p:tgtEl>
                                      </p:cBhvr>
                                    </p:animEffect>
                                  </p:childTnLst>
                                </p:cTn>
                              </p:par>
                              <p:par>
                                <p:cTn id="68" presetID="10" presetClass="entr" presetSubtype="0" fill="hold" grpId="0" nodeType="withEffect">
                                  <p:stCondLst>
                                    <p:cond delay="900"/>
                                  </p:stCondLst>
                                  <p:childTnLst>
                                    <p:set>
                                      <p:cBhvr>
                                        <p:cTn id="69" dur="1" fill="hold">
                                          <p:stCondLst>
                                            <p:cond delay="0"/>
                                          </p:stCondLst>
                                        </p:cTn>
                                        <p:tgtEl>
                                          <p:spTgt spid="455"/>
                                        </p:tgtEl>
                                        <p:attrNameLst>
                                          <p:attrName>style.visibility</p:attrName>
                                        </p:attrNameLst>
                                      </p:cBhvr>
                                      <p:to>
                                        <p:strVal val="visible"/>
                                      </p:to>
                                    </p:set>
                                    <p:animEffect transition="in" filter="fade">
                                      <p:cBhvr>
                                        <p:cTn id="70" dur="1000"/>
                                        <p:tgtEl>
                                          <p:spTgt spid="455"/>
                                        </p:tgtEl>
                                      </p:cBhvr>
                                    </p:animEffect>
                                  </p:childTnLst>
                                </p:cTn>
                              </p:par>
                              <p:par>
                                <p:cTn id="71" presetID="10" presetClass="entr" presetSubtype="0" fill="hold" grpId="0" nodeType="withEffect">
                                  <p:stCondLst>
                                    <p:cond delay="900"/>
                                  </p:stCondLst>
                                  <p:childTnLst>
                                    <p:set>
                                      <p:cBhvr>
                                        <p:cTn id="72" dur="1" fill="hold">
                                          <p:stCondLst>
                                            <p:cond delay="0"/>
                                          </p:stCondLst>
                                        </p:cTn>
                                        <p:tgtEl>
                                          <p:spTgt spid="456"/>
                                        </p:tgtEl>
                                        <p:attrNameLst>
                                          <p:attrName>style.visibility</p:attrName>
                                        </p:attrNameLst>
                                      </p:cBhvr>
                                      <p:to>
                                        <p:strVal val="visible"/>
                                      </p:to>
                                    </p:set>
                                    <p:animEffect transition="in" filter="fade">
                                      <p:cBhvr>
                                        <p:cTn id="73" dur="1000"/>
                                        <p:tgtEl>
                                          <p:spTgt spid="456"/>
                                        </p:tgtEl>
                                      </p:cBhvr>
                                    </p:animEffect>
                                  </p:childTnLst>
                                </p:cTn>
                              </p:par>
                              <p:par>
                                <p:cTn id="74" presetID="10" presetClass="entr" presetSubtype="0" fill="hold" nodeType="withEffect">
                                  <p:stCondLst>
                                    <p:cond delay="900"/>
                                  </p:stCondLst>
                                  <p:childTnLst>
                                    <p:set>
                                      <p:cBhvr>
                                        <p:cTn id="75" dur="1" fill="hold">
                                          <p:stCondLst>
                                            <p:cond delay="0"/>
                                          </p:stCondLst>
                                        </p:cTn>
                                        <p:tgtEl>
                                          <p:spTgt spid="457"/>
                                        </p:tgtEl>
                                        <p:attrNameLst>
                                          <p:attrName>style.visibility</p:attrName>
                                        </p:attrNameLst>
                                      </p:cBhvr>
                                      <p:to>
                                        <p:strVal val="visible"/>
                                      </p:to>
                                    </p:set>
                                    <p:animEffect transition="in" filter="fade">
                                      <p:cBhvr>
                                        <p:cTn id="76" dur="1000"/>
                                        <p:tgtEl>
                                          <p:spTgt spid="457"/>
                                        </p:tgtEl>
                                      </p:cBhvr>
                                    </p:animEffect>
                                  </p:childTnLst>
                                </p:cTn>
                              </p:par>
                              <p:par>
                                <p:cTn id="77" presetID="10" presetClass="entr" presetSubtype="0" fill="hold" nodeType="withEffect">
                                  <p:stCondLst>
                                    <p:cond delay="900"/>
                                  </p:stCondLst>
                                  <p:childTnLst>
                                    <p:set>
                                      <p:cBhvr>
                                        <p:cTn id="78" dur="1" fill="hold">
                                          <p:stCondLst>
                                            <p:cond delay="0"/>
                                          </p:stCondLst>
                                        </p:cTn>
                                        <p:tgtEl>
                                          <p:spTgt spid="458"/>
                                        </p:tgtEl>
                                        <p:attrNameLst>
                                          <p:attrName>style.visibility</p:attrName>
                                        </p:attrNameLst>
                                      </p:cBhvr>
                                      <p:to>
                                        <p:strVal val="visible"/>
                                      </p:to>
                                    </p:set>
                                    <p:animEffect transition="in" filter="fade">
                                      <p:cBhvr>
                                        <p:cTn id="79" dur="1000"/>
                                        <p:tgtEl>
                                          <p:spTgt spid="458"/>
                                        </p:tgtEl>
                                      </p:cBhvr>
                                    </p:animEffect>
                                  </p:childTnLst>
                                </p:cTn>
                              </p:par>
                              <p:par>
                                <p:cTn id="80" presetID="10" presetClass="entr" presetSubtype="0" fill="hold" grpId="0" nodeType="withEffect">
                                  <p:stCondLst>
                                    <p:cond delay="1200"/>
                                  </p:stCondLst>
                                  <p:childTnLst>
                                    <p:set>
                                      <p:cBhvr>
                                        <p:cTn id="81" dur="1" fill="hold">
                                          <p:stCondLst>
                                            <p:cond delay="0"/>
                                          </p:stCondLst>
                                        </p:cTn>
                                        <p:tgtEl>
                                          <p:spTgt spid="564"/>
                                        </p:tgtEl>
                                        <p:attrNameLst>
                                          <p:attrName>style.visibility</p:attrName>
                                        </p:attrNameLst>
                                      </p:cBhvr>
                                      <p:to>
                                        <p:strVal val="visible"/>
                                      </p:to>
                                    </p:set>
                                    <p:animEffect transition="in" filter="fade">
                                      <p:cBhvr>
                                        <p:cTn id="82" dur="1000"/>
                                        <p:tgtEl>
                                          <p:spTgt spid="564"/>
                                        </p:tgtEl>
                                      </p:cBhvr>
                                    </p:animEffect>
                                  </p:childTnLst>
                                </p:cTn>
                              </p:par>
                              <p:par>
                                <p:cTn id="83" presetID="10" presetClass="entr" presetSubtype="0" fill="hold" grpId="0" nodeType="withEffect">
                                  <p:stCondLst>
                                    <p:cond delay="1200"/>
                                  </p:stCondLst>
                                  <p:childTnLst>
                                    <p:set>
                                      <p:cBhvr>
                                        <p:cTn id="84" dur="1" fill="hold">
                                          <p:stCondLst>
                                            <p:cond delay="0"/>
                                          </p:stCondLst>
                                        </p:cTn>
                                        <p:tgtEl>
                                          <p:spTgt spid="565"/>
                                        </p:tgtEl>
                                        <p:attrNameLst>
                                          <p:attrName>style.visibility</p:attrName>
                                        </p:attrNameLst>
                                      </p:cBhvr>
                                      <p:to>
                                        <p:strVal val="visible"/>
                                      </p:to>
                                    </p:set>
                                    <p:animEffect transition="in" filter="fade">
                                      <p:cBhvr>
                                        <p:cTn id="85" dur="1000"/>
                                        <p:tgtEl>
                                          <p:spTgt spid="565"/>
                                        </p:tgtEl>
                                      </p:cBhvr>
                                    </p:animEffect>
                                  </p:childTnLst>
                                </p:cTn>
                              </p:par>
                              <p:par>
                                <p:cTn id="86" presetID="10" presetClass="entr" presetSubtype="0" fill="hold" grpId="0" nodeType="withEffect">
                                  <p:stCondLst>
                                    <p:cond delay="1200"/>
                                  </p:stCondLst>
                                  <p:childTnLst>
                                    <p:set>
                                      <p:cBhvr>
                                        <p:cTn id="87" dur="1" fill="hold">
                                          <p:stCondLst>
                                            <p:cond delay="0"/>
                                          </p:stCondLst>
                                        </p:cTn>
                                        <p:tgtEl>
                                          <p:spTgt spid="566"/>
                                        </p:tgtEl>
                                        <p:attrNameLst>
                                          <p:attrName>style.visibility</p:attrName>
                                        </p:attrNameLst>
                                      </p:cBhvr>
                                      <p:to>
                                        <p:strVal val="visible"/>
                                      </p:to>
                                    </p:set>
                                    <p:animEffect transition="in" filter="fade">
                                      <p:cBhvr>
                                        <p:cTn id="88" dur="1000"/>
                                        <p:tgtEl>
                                          <p:spTgt spid="566"/>
                                        </p:tgtEl>
                                      </p:cBhvr>
                                    </p:animEffect>
                                  </p:childTnLst>
                                </p:cTn>
                              </p:par>
                              <p:par>
                                <p:cTn id="89" presetID="10" presetClass="entr" presetSubtype="0" fill="hold" grpId="0" nodeType="withEffect">
                                  <p:stCondLst>
                                    <p:cond delay="1200"/>
                                  </p:stCondLst>
                                  <p:childTnLst>
                                    <p:set>
                                      <p:cBhvr>
                                        <p:cTn id="90" dur="1" fill="hold">
                                          <p:stCondLst>
                                            <p:cond delay="0"/>
                                          </p:stCondLst>
                                        </p:cTn>
                                        <p:tgtEl>
                                          <p:spTgt spid="567"/>
                                        </p:tgtEl>
                                        <p:attrNameLst>
                                          <p:attrName>style.visibility</p:attrName>
                                        </p:attrNameLst>
                                      </p:cBhvr>
                                      <p:to>
                                        <p:strVal val="visible"/>
                                      </p:to>
                                    </p:set>
                                    <p:animEffect transition="in" filter="fade">
                                      <p:cBhvr>
                                        <p:cTn id="91" dur="1000"/>
                                        <p:tgtEl>
                                          <p:spTgt spid="567"/>
                                        </p:tgtEl>
                                      </p:cBhvr>
                                    </p:animEffect>
                                  </p:childTnLst>
                                </p:cTn>
                              </p:par>
                              <p:par>
                                <p:cTn id="92" presetID="10" presetClass="entr" presetSubtype="0" fill="hold" nodeType="withEffect">
                                  <p:stCondLst>
                                    <p:cond delay="1200"/>
                                  </p:stCondLst>
                                  <p:childTnLst>
                                    <p:set>
                                      <p:cBhvr>
                                        <p:cTn id="93" dur="1" fill="hold">
                                          <p:stCondLst>
                                            <p:cond delay="0"/>
                                          </p:stCondLst>
                                        </p:cTn>
                                        <p:tgtEl>
                                          <p:spTgt spid="568"/>
                                        </p:tgtEl>
                                        <p:attrNameLst>
                                          <p:attrName>style.visibility</p:attrName>
                                        </p:attrNameLst>
                                      </p:cBhvr>
                                      <p:to>
                                        <p:strVal val="visible"/>
                                      </p:to>
                                    </p:set>
                                    <p:animEffect transition="in" filter="fade">
                                      <p:cBhvr>
                                        <p:cTn id="94" dur="1000"/>
                                        <p:tgtEl>
                                          <p:spTgt spid="568"/>
                                        </p:tgtEl>
                                      </p:cBhvr>
                                    </p:animEffect>
                                  </p:childTnLst>
                                </p:cTn>
                              </p:par>
                              <p:par>
                                <p:cTn id="95" presetID="10" presetClass="entr" presetSubtype="0" fill="hold" nodeType="withEffect">
                                  <p:stCondLst>
                                    <p:cond delay="1200"/>
                                  </p:stCondLst>
                                  <p:childTnLst>
                                    <p:set>
                                      <p:cBhvr>
                                        <p:cTn id="96" dur="1" fill="hold">
                                          <p:stCondLst>
                                            <p:cond delay="0"/>
                                          </p:stCondLst>
                                        </p:cTn>
                                        <p:tgtEl>
                                          <p:spTgt spid="569"/>
                                        </p:tgtEl>
                                        <p:attrNameLst>
                                          <p:attrName>style.visibility</p:attrName>
                                        </p:attrNameLst>
                                      </p:cBhvr>
                                      <p:to>
                                        <p:strVal val="visible"/>
                                      </p:to>
                                    </p:set>
                                    <p:animEffect transition="in" filter="fade">
                                      <p:cBhvr>
                                        <p:cTn id="97" dur="1000"/>
                                        <p:tgtEl>
                                          <p:spTgt spid="569"/>
                                        </p:tgtEl>
                                      </p:cBhvr>
                                    </p:animEffect>
                                  </p:childTnLst>
                                </p:cTn>
                              </p:par>
                              <p:par>
                                <p:cTn id="98" presetID="10" presetClass="entr" presetSubtype="0" fill="hold" grpId="0" nodeType="withEffect">
                                  <p:stCondLst>
                                    <p:cond delay="1500"/>
                                  </p:stCondLst>
                                  <p:childTnLst>
                                    <p:set>
                                      <p:cBhvr>
                                        <p:cTn id="99" dur="1" fill="hold">
                                          <p:stCondLst>
                                            <p:cond delay="0"/>
                                          </p:stCondLst>
                                        </p:cTn>
                                        <p:tgtEl>
                                          <p:spTgt spid="575"/>
                                        </p:tgtEl>
                                        <p:attrNameLst>
                                          <p:attrName>style.visibility</p:attrName>
                                        </p:attrNameLst>
                                      </p:cBhvr>
                                      <p:to>
                                        <p:strVal val="visible"/>
                                      </p:to>
                                    </p:set>
                                    <p:animEffect transition="in" filter="fade">
                                      <p:cBhvr>
                                        <p:cTn id="100" dur="1000"/>
                                        <p:tgtEl>
                                          <p:spTgt spid="575"/>
                                        </p:tgtEl>
                                      </p:cBhvr>
                                    </p:animEffect>
                                  </p:childTnLst>
                                </p:cTn>
                              </p:par>
                              <p:par>
                                <p:cTn id="101" presetID="10" presetClass="entr" presetSubtype="0" fill="hold" grpId="0" nodeType="withEffect">
                                  <p:stCondLst>
                                    <p:cond delay="1500"/>
                                  </p:stCondLst>
                                  <p:childTnLst>
                                    <p:set>
                                      <p:cBhvr>
                                        <p:cTn id="102" dur="1" fill="hold">
                                          <p:stCondLst>
                                            <p:cond delay="0"/>
                                          </p:stCondLst>
                                        </p:cTn>
                                        <p:tgtEl>
                                          <p:spTgt spid="576"/>
                                        </p:tgtEl>
                                        <p:attrNameLst>
                                          <p:attrName>style.visibility</p:attrName>
                                        </p:attrNameLst>
                                      </p:cBhvr>
                                      <p:to>
                                        <p:strVal val="visible"/>
                                      </p:to>
                                    </p:set>
                                    <p:animEffect transition="in" filter="fade">
                                      <p:cBhvr>
                                        <p:cTn id="103" dur="500"/>
                                        <p:tgtEl>
                                          <p:spTgt spid="576"/>
                                        </p:tgtEl>
                                      </p:cBhvr>
                                    </p:animEffect>
                                  </p:childTnLst>
                                </p:cTn>
                              </p:par>
                              <p:par>
                                <p:cTn id="104" presetID="10" presetClass="entr" presetSubtype="0" fill="hold" grpId="0" nodeType="withEffect">
                                  <p:stCondLst>
                                    <p:cond delay="1500"/>
                                  </p:stCondLst>
                                  <p:childTnLst>
                                    <p:set>
                                      <p:cBhvr>
                                        <p:cTn id="105" dur="1" fill="hold">
                                          <p:stCondLst>
                                            <p:cond delay="0"/>
                                          </p:stCondLst>
                                        </p:cTn>
                                        <p:tgtEl>
                                          <p:spTgt spid="577"/>
                                        </p:tgtEl>
                                        <p:attrNameLst>
                                          <p:attrName>style.visibility</p:attrName>
                                        </p:attrNameLst>
                                      </p:cBhvr>
                                      <p:to>
                                        <p:strVal val="visible"/>
                                      </p:to>
                                    </p:set>
                                    <p:animEffect transition="in" filter="fade">
                                      <p:cBhvr>
                                        <p:cTn id="106" dur="500"/>
                                        <p:tgtEl>
                                          <p:spTgt spid="577"/>
                                        </p:tgtEl>
                                      </p:cBhvr>
                                    </p:animEffect>
                                  </p:childTnLst>
                                </p:cTn>
                              </p:par>
                              <p:par>
                                <p:cTn id="107" presetID="10" presetClass="entr" presetSubtype="0" fill="hold" grpId="0" nodeType="withEffect">
                                  <p:stCondLst>
                                    <p:cond delay="1500"/>
                                  </p:stCondLst>
                                  <p:childTnLst>
                                    <p:set>
                                      <p:cBhvr>
                                        <p:cTn id="108" dur="1" fill="hold">
                                          <p:stCondLst>
                                            <p:cond delay="0"/>
                                          </p:stCondLst>
                                        </p:cTn>
                                        <p:tgtEl>
                                          <p:spTgt spid="578"/>
                                        </p:tgtEl>
                                        <p:attrNameLst>
                                          <p:attrName>style.visibility</p:attrName>
                                        </p:attrNameLst>
                                      </p:cBhvr>
                                      <p:to>
                                        <p:strVal val="visible"/>
                                      </p:to>
                                    </p:set>
                                    <p:animEffect transition="in" filter="fade">
                                      <p:cBhvr>
                                        <p:cTn id="109" dur="500"/>
                                        <p:tgtEl>
                                          <p:spTgt spid="578"/>
                                        </p:tgtEl>
                                      </p:cBhvr>
                                    </p:animEffect>
                                  </p:childTnLst>
                                </p:cTn>
                              </p:par>
                              <p:par>
                                <p:cTn id="110" presetID="10" presetClass="entr" presetSubtype="0" fill="hold" nodeType="withEffect">
                                  <p:stCondLst>
                                    <p:cond delay="1500"/>
                                  </p:stCondLst>
                                  <p:childTnLst>
                                    <p:set>
                                      <p:cBhvr>
                                        <p:cTn id="111" dur="1" fill="hold">
                                          <p:stCondLst>
                                            <p:cond delay="0"/>
                                          </p:stCondLst>
                                        </p:cTn>
                                        <p:tgtEl>
                                          <p:spTgt spid="579"/>
                                        </p:tgtEl>
                                        <p:attrNameLst>
                                          <p:attrName>style.visibility</p:attrName>
                                        </p:attrNameLst>
                                      </p:cBhvr>
                                      <p:to>
                                        <p:strVal val="visible"/>
                                      </p:to>
                                    </p:set>
                                    <p:animEffect transition="in" filter="fade">
                                      <p:cBhvr>
                                        <p:cTn id="112" dur="500"/>
                                        <p:tgtEl>
                                          <p:spTgt spid="579"/>
                                        </p:tgtEl>
                                      </p:cBhvr>
                                    </p:animEffect>
                                  </p:childTnLst>
                                </p:cTn>
                              </p:par>
                              <p:par>
                                <p:cTn id="113" presetID="10" presetClass="entr" presetSubtype="0" fill="hold" nodeType="withEffect">
                                  <p:stCondLst>
                                    <p:cond delay="1500"/>
                                  </p:stCondLst>
                                  <p:childTnLst>
                                    <p:set>
                                      <p:cBhvr>
                                        <p:cTn id="114" dur="1" fill="hold">
                                          <p:stCondLst>
                                            <p:cond delay="0"/>
                                          </p:stCondLst>
                                        </p:cTn>
                                        <p:tgtEl>
                                          <p:spTgt spid="580"/>
                                        </p:tgtEl>
                                        <p:attrNameLst>
                                          <p:attrName>style.visibility</p:attrName>
                                        </p:attrNameLst>
                                      </p:cBhvr>
                                      <p:to>
                                        <p:strVal val="visible"/>
                                      </p:to>
                                    </p:set>
                                    <p:animEffect transition="in" filter="fade">
                                      <p:cBhvr>
                                        <p:cTn id="115" dur="500"/>
                                        <p:tgtEl>
                                          <p:spTgt spid="580"/>
                                        </p:tgtEl>
                                      </p:cBhvr>
                                    </p:animEffect>
                                  </p:childTnLst>
                                </p:cTn>
                              </p:par>
                              <p:par>
                                <p:cTn id="116" presetID="10" presetClass="entr" presetSubtype="0" fill="hold" grpId="0" nodeType="withEffect">
                                  <p:stCondLst>
                                    <p:cond delay="1800"/>
                                  </p:stCondLst>
                                  <p:childTnLst>
                                    <p:set>
                                      <p:cBhvr>
                                        <p:cTn id="117" dur="1" fill="hold">
                                          <p:stCondLst>
                                            <p:cond delay="0"/>
                                          </p:stCondLst>
                                        </p:cTn>
                                        <p:tgtEl>
                                          <p:spTgt spid="586"/>
                                        </p:tgtEl>
                                        <p:attrNameLst>
                                          <p:attrName>style.visibility</p:attrName>
                                        </p:attrNameLst>
                                      </p:cBhvr>
                                      <p:to>
                                        <p:strVal val="visible"/>
                                      </p:to>
                                    </p:set>
                                    <p:animEffect transition="in" filter="fade">
                                      <p:cBhvr>
                                        <p:cTn id="118" dur="500"/>
                                        <p:tgtEl>
                                          <p:spTgt spid="586"/>
                                        </p:tgtEl>
                                      </p:cBhvr>
                                    </p:animEffect>
                                  </p:childTnLst>
                                </p:cTn>
                              </p:par>
                              <p:par>
                                <p:cTn id="119" presetID="10" presetClass="entr" presetSubtype="0" fill="hold" grpId="0" nodeType="withEffect">
                                  <p:stCondLst>
                                    <p:cond delay="1800"/>
                                  </p:stCondLst>
                                  <p:childTnLst>
                                    <p:set>
                                      <p:cBhvr>
                                        <p:cTn id="120" dur="1" fill="hold">
                                          <p:stCondLst>
                                            <p:cond delay="0"/>
                                          </p:stCondLst>
                                        </p:cTn>
                                        <p:tgtEl>
                                          <p:spTgt spid="587"/>
                                        </p:tgtEl>
                                        <p:attrNameLst>
                                          <p:attrName>style.visibility</p:attrName>
                                        </p:attrNameLst>
                                      </p:cBhvr>
                                      <p:to>
                                        <p:strVal val="visible"/>
                                      </p:to>
                                    </p:set>
                                    <p:animEffect transition="in" filter="fade">
                                      <p:cBhvr>
                                        <p:cTn id="121" dur="500"/>
                                        <p:tgtEl>
                                          <p:spTgt spid="587"/>
                                        </p:tgtEl>
                                      </p:cBhvr>
                                    </p:animEffect>
                                  </p:childTnLst>
                                </p:cTn>
                              </p:par>
                              <p:par>
                                <p:cTn id="122" presetID="10" presetClass="entr" presetSubtype="0" fill="hold" grpId="0" nodeType="withEffect">
                                  <p:stCondLst>
                                    <p:cond delay="1800"/>
                                  </p:stCondLst>
                                  <p:childTnLst>
                                    <p:set>
                                      <p:cBhvr>
                                        <p:cTn id="123" dur="1" fill="hold">
                                          <p:stCondLst>
                                            <p:cond delay="0"/>
                                          </p:stCondLst>
                                        </p:cTn>
                                        <p:tgtEl>
                                          <p:spTgt spid="588"/>
                                        </p:tgtEl>
                                        <p:attrNameLst>
                                          <p:attrName>style.visibility</p:attrName>
                                        </p:attrNameLst>
                                      </p:cBhvr>
                                      <p:to>
                                        <p:strVal val="visible"/>
                                      </p:to>
                                    </p:set>
                                    <p:animEffect transition="in" filter="fade">
                                      <p:cBhvr>
                                        <p:cTn id="124" dur="500"/>
                                        <p:tgtEl>
                                          <p:spTgt spid="588"/>
                                        </p:tgtEl>
                                      </p:cBhvr>
                                    </p:animEffect>
                                  </p:childTnLst>
                                </p:cTn>
                              </p:par>
                              <p:par>
                                <p:cTn id="125" presetID="10" presetClass="entr" presetSubtype="0" fill="hold" grpId="0" nodeType="withEffect">
                                  <p:stCondLst>
                                    <p:cond delay="1800"/>
                                  </p:stCondLst>
                                  <p:childTnLst>
                                    <p:set>
                                      <p:cBhvr>
                                        <p:cTn id="126" dur="1" fill="hold">
                                          <p:stCondLst>
                                            <p:cond delay="0"/>
                                          </p:stCondLst>
                                        </p:cTn>
                                        <p:tgtEl>
                                          <p:spTgt spid="589"/>
                                        </p:tgtEl>
                                        <p:attrNameLst>
                                          <p:attrName>style.visibility</p:attrName>
                                        </p:attrNameLst>
                                      </p:cBhvr>
                                      <p:to>
                                        <p:strVal val="visible"/>
                                      </p:to>
                                    </p:set>
                                    <p:animEffect transition="in" filter="fade">
                                      <p:cBhvr>
                                        <p:cTn id="127" dur="500"/>
                                        <p:tgtEl>
                                          <p:spTgt spid="589"/>
                                        </p:tgtEl>
                                      </p:cBhvr>
                                    </p:animEffect>
                                  </p:childTnLst>
                                </p:cTn>
                              </p:par>
                              <p:par>
                                <p:cTn id="128" presetID="10" presetClass="entr" presetSubtype="0" fill="hold" nodeType="withEffect">
                                  <p:stCondLst>
                                    <p:cond delay="1800"/>
                                  </p:stCondLst>
                                  <p:childTnLst>
                                    <p:set>
                                      <p:cBhvr>
                                        <p:cTn id="129" dur="1" fill="hold">
                                          <p:stCondLst>
                                            <p:cond delay="0"/>
                                          </p:stCondLst>
                                        </p:cTn>
                                        <p:tgtEl>
                                          <p:spTgt spid="590"/>
                                        </p:tgtEl>
                                        <p:attrNameLst>
                                          <p:attrName>style.visibility</p:attrName>
                                        </p:attrNameLst>
                                      </p:cBhvr>
                                      <p:to>
                                        <p:strVal val="visible"/>
                                      </p:to>
                                    </p:set>
                                    <p:animEffect transition="in" filter="fade">
                                      <p:cBhvr>
                                        <p:cTn id="130" dur="500"/>
                                        <p:tgtEl>
                                          <p:spTgt spid="590"/>
                                        </p:tgtEl>
                                      </p:cBhvr>
                                    </p:animEffect>
                                  </p:childTnLst>
                                </p:cTn>
                              </p:par>
                              <p:par>
                                <p:cTn id="131" presetID="10" presetClass="entr" presetSubtype="0" fill="hold" nodeType="withEffect">
                                  <p:stCondLst>
                                    <p:cond delay="1800"/>
                                  </p:stCondLst>
                                  <p:childTnLst>
                                    <p:set>
                                      <p:cBhvr>
                                        <p:cTn id="132" dur="1" fill="hold">
                                          <p:stCondLst>
                                            <p:cond delay="0"/>
                                          </p:stCondLst>
                                        </p:cTn>
                                        <p:tgtEl>
                                          <p:spTgt spid="591"/>
                                        </p:tgtEl>
                                        <p:attrNameLst>
                                          <p:attrName>style.visibility</p:attrName>
                                        </p:attrNameLst>
                                      </p:cBhvr>
                                      <p:to>
                                        <p:strVal val="visible"/>
                                      </p:to>
                                    </p:set>
                                    <p:animEffect transition="in" filter="fade">
                                      <p:cBhvr>
                                        <p:cTn id="133" dur="500"/>
                                        <p:tgtEl>
                                          <p:spTgt spid="591"/>
                                        </p:tgtEl>
                                      </p:cBhvr>
                                    </p:animEffect>
                                  </p:childTnLst>
                                </p:cTn>
                              </p:par>
                              <p:par>
                                <p:cTn id="134" presetID="10" presetClass="entr" presetSubtype="0" fill="hold" grpId="0" nodeType="withEffect">
                                  <p:stCondLst>
                                    <p:cond delay="2100"/>
                                  </p:stCondLst>
                                  <p:childTnLst>
                                    <p:set>
                                      <p:cBhvr>
                                        <p:cTn id="135" dur="1" fill="hold">
                                          <p:stCondLst>
                                            <p:cond delay="0"/>
                                          </p:stCondLst>
                                        </p:cTn>
                                        <p:tgtEl>
                                          <p:spTgt spid="596"/>
                                        </p:tgtEl>
                                        <p:attrNameLst>
                                          <p:attrName>style.visibility</p:attrName>
                                        </p:attrNameLst>
                                      </p:cBhvr>
                                      <p:to>
                                        <p:strVal val="visible"/>
                                      </p:to>
                                    </p:set>
                                    <p:animEffect transition="in" filter="fade">
                                      <p:cBhvr>
                                        <p:cTn id="136" dur="500"/>
                                        <p:tgtEl>
                                          <p:spTgt spid="596"/>
                                        </p:tgtEl>
                                      </p:cBhvr>
                                    </p:animEffect>
                                  </p:childTnLst>
                                </p:cTn>
                              </p:par>
                              <p:par>
                                <p:cTn id="137" presetID="10" presetClass="entr" presetSubtype="0" fill="hold" grpId="0" nodeType="withEffect">
                                  <p:stCondLst>
                                    <p:cond delay="2100"/>
                                  </p:stCondLst>
                                  <p:childTnLst>
                                    <p:set>
                                      <p:cBhvr>
                                        <p:cTn id="138" dur="1" fill="hold">
                                          <p:stCondLst>
                                            <p:cond delay="0"/>
                                          </p:stCondLst>
                                        </p:cTn>
                                        <p:tgtEl>
                                          <p:spTgt spid="597"/>
                                        </p:tgtEl>
                                        <p:attrNameLst>
                                          <p:attrName>style.visibility</p:attrName>
                                        </p:attrNameLst>
                                      </p:cBhvr>
                                      <p:to>
                                        <p:strVal val="visible"/>
                                      </p:to>
                                    </p:set>
                                    <p:animEffect transition="in" filter="fade">
                                      <p:cBhvr>
                                        <p:cTn id="139" dur="500"/>
                                        <p:tgtEl>
                                          <p:spTgt spid="597"/>
                                        </p:tgtEl>
                                      </p:cBhvr>
                                    </p:animEffect>
                                  </p:childTnLst>
                                </p:cTn>
                              </p:par>
                              <p:par>
                                <p:cTn id="140" presetID="10" presetClass="entr" presetSubtype="0" fill="hold" grpId="0" nodeType="withEffect">
                                  <p:stCondLst>
                                    <p:cond delay="2100"/>
                                  </p:stCondLst>
                                  <p:childTnLst>
                                    <p:set>
                                      <p:cBhvr>
                                        <p:cTn id="141" dur="1" fill="hold">
                                          <p:stCondLst>
                                            <p:cond delay="0"/>
                                          </p:stCondLst>
                                        </p:cTn>
                                        <p:tgtEl>
                                          <p:spTgt spid="598"/>
                                        </p:tgtEl>
                                        <p:attrNameLst>
                                          <p:attrName>style.visibility</p:attrName>
                                        </p:attrNameLst>
                                      </p:cBhvr>
                                      <p:to>
                                        <p:strVal val="visible"/>
                                      </p:to>
                                    </p:set>
                                    <p:animEffect transition="in" filter="fade">
                                      <p:cBhvr>
                                        <p:cTn id="142" dur="500"/>
                                        <p:tgtEl>
                                          <p:spTgt spid="598"/>
                                        </p:tgtEl>
                                      </p:cBhvr>
                                    </p:animEffect>
                                  </p:childTnLst>
                                </p:cTn>
                              </p:par>
                              <p:par>
                                <p:cTn id="143" presetID="10" presetClass="entr" presetSubtype="0" fill="hold" grpId="0" nodeType="withEffect">
                                  <p:stCondLst>
                                    <p:cond delay="2100"/>
                                  </p:stCondLst>
                                  <p:childTnLst>
                                    <p:set>
                                      <p:cBhvr>
                                        <p:cTn id="144" dur="1" fill="hold">
                                          <p:stCondLst>
                                            <p:cond delay="0"/>
                                          </p:stCondLst>
                                        </p:cTn>
                                        <p:tgtEl>
                                          <p:spTgt spid="599"/>
                                        </p:tgtEl>
                                        <p:attrNameLst>
                                          <p:attrName>style.visibility</p:attrName>
                                        </p:attrNameLst>
                                      </p:cBhvr>
                                      <p:to>
                                        <p:strVal val="visible"/>
                                      </p:to>
                                    </p:set>
                                    <p:animEffect transition="in" filter="fade">
                                      <p:cBhvr>
                                        <p:cTn id="145" dur="500"/>
                                        <p:tgtEl>
                                          <p:spTgt spid="599"/>
                                        </p:tgtEl>
                                      </p:cBhvr>
                                    </p:animEffect>
                                  </p:childTnLst>
                                </p:cTn>
                              </p:par>
                              <p:par>
                                <p:cTn id="146" presetID="10" presetClass="entr" presetSubtype="0" fill="hold" nodeType="withEffect">
                                  <p:stCondLst>
                                    <p:cond delay="2100"/>
                                  </p:stCondLst>
                                  <p:childTnLst>
                                    <p:set>
                                      <p:cBhvr>
                                        <p:cTn id="147" dur="1" fill="hold">
                                          <p:stCondLst>
                                            <p:cond delay="0"/>
                                          </p:stCondLst>
                                        </p:cTn>
                                        <p:tgtEl>
                                          <p:spTgt spid="600"/>
                                        </p:tgtEl>
                                        <p:attrNameLst>
                                          <p:attrName>style.visibility</p:attrName>
                                        </p:attrNameLst>
                                      </p:cBhvr>
                                      <p:to>
                                        <p:strVal val="visible"/>
                                      </p:to>
                                    </p:set>
                                    <p:animEffect transition="in" filter="fade">
                                      <p:cBhvr>
                                        <p:cTn id="148" dur="500"/>
                                        <p:tgtEl>
                                          <p:spTgt spid="600"/>
                                        </p:tgtEl>
                                      </p:cBhvr>
                                    </p:animEffect>
                                  </p:childTnLst>
                                </p:cTn>
                              </p:par>
                              <p:par>
                                <p:cTn id="149" presetID="10" presetClass="entr" presetSubtype="0" fill="hold" nodeType="withEffect">
                                  <p:stCondLst>
                                    <p:cond delay="2100"/>
                                  </p:stCondLst>
                                  <p:childTnLst>
                                    <p:set>
                                      <p:cBhvr>
                                        <p:cTn id="150" dur="1" fill="hold">
                                          <p:stCondLst>
                                            <p:cond delay="0"/>
                                          </p:stCondLst>
                                        </p:cTn>
                                        <p:tgtEl>
                                          <p:spTgt spid="603"/>
                                        </p:tgtEl>
                                        <p:attrNameLst>
                                          <p:attrName>style.visibility</p:attrName>
                                        </p:attrNameLst>
                                      </p:cBhvr>
                                      <p:to>
                                        <p:strVal val="visible"/>
                                      </p:to>
                                    </p:set>
                                    <p:animEffect transition="in" filter="fade">
                                      <p:cBhvr>
                                        <p:cTn id="151" dur="500"/>
                                        <p:tgtEl>
                                          <p:spTgt spid="603"/>
                                        </p:tgtEl>
                                      </p:cBhvr>
                                    </p:animEffect>
                                  </p:childTnLst>
                                </p:cTn>
                              </p:par>
                              <p:par>
                                <p:cTn id="152" presetID="10" presetClass="entr" presetSubtype="0" fill="hold" grpId="0" nodeType="withEffect">
                                  <p:stCondLst>
                                    <p:cond delay="2400"/>
                                  </p:stCondLst>
                                  <p:childTnLst>
                                    <p:set>
                                      <p:cBhvr>
                                        <p:cTn id="153" dur="1" fill="hold">
                                          <p:stCondLst>
                                            <p:cond delay="0"/>
                                          </p:stCondLst>
                                        </p:cTn>
                                        <p:tgtEl>
                                          <p:spTgt spid="619"/>
                                        </p:tgtEl>
                                        <p:attrNameLst>
                                          <p:attrName>style.visibility</p:attrName>
                                        </p:attrNameLst>
                                      </p:cBhvr>
                                      <p:to>
                                        <p:strVal val="visible"/>
                                      </p:to>
                                    </p:set>
                                    <p:animEffect transition="in" filter="fade">
                                      <p:cBhvr>
                                        <p:cTn id="154" dur="500"/>
                                        <p:tgtEl>
                                          <p:spTgt spid="619"/>
                                        </p:tgtEl>
                                      </p:cBhvr>
                                    </p:animEffect>
                                  </p:childTnLst>
                                </p:cTn>
                              </p:par>
                              <p:par>
                                <p:cTn id="155" presetID="10" presetClass="entr" presetSubtype="0" fill="hold" grpId="0" nodeType="withEffect">
                                  <p:stCondLst>
                                    <p:cond delay="2400"/>
                                  </p:stCondLst>
                                  <p:childTnLst>
                                    <p:set>
                                      <p:cBhvr>
                                        <p:cTn id="156" dur="1" fill="hold">
                                          <p:stCondLst>
                                            <p:cond delay="0"/>
                                          </p:stCondLst>
                                        </p:cTn>
                                        <p:tgtEl>
                                          <p:spTgt spid="620"/>
                                        </p:tgtEl>
                                        <p:attrNameLst>
                                          <p:attrName>style.visibility</p:attrName>
                                        </p:attrNameLst>
                                      </p:cBhvr>
                                      <p:to>
                                        <p:strVal val="visible"/>
                                      </p:to>
                                    </p:set>
                                    <p:animEffect transition="in" filter="fade">
                                      <p:cBhvr>
                                        <p:cTn id="157" dur="500"/>
                                        <p:tgtEl>
                                          <p:spTgt spid="620"/>
                                        </p:tgtEl>
                                      </p:cBhvr>
                                    </p:animEffect>
                                  </p:childTnLst>
                                </p:cTn>
                              </p:par>
                              <p:par>
                                <p:cTn id="158" presetID="10" presetClass="entr" presetSubtype="0" fill="hold" grpId="0" nodeType="withEffect">
                                  <p:stCondLst>
                                    <p:cond delay="2400"/>
                                  </p:stCondLst>
                                  <p:childTnLst>
                                    <p:set>
                                      <p:cBhvr>
                                        <p:cTn id="159" dur="1" fill="hold">
                                          <p:stCondLst>
                                            <p:cond delay="0"/>
                                          </p:stCondLst>
                                        </p:cTn>
                                        <p:tgtEl>
                                          <p:spTgt spid="621"/>
                                        </p:tgtEl>
                                        <p:attrNameLst>
                                          <p:attrName>style.visibility</p:attrName>
                                        </p:attrNameLst>
                                      </p:cBhvr>
                                      <p:to>
                                        <p:strVal val="visible"/>
                                      </p:to>
                                    </p:set>
                                    <p:animEffect transition="in" filter="fade">
                                      <p:cBhvr>
                                        <p:cTn id="160" dur="500"/>
                                        <p:tgtEl>
                                          <p:spTgt spid="621"/>
                                        </p:tgtEl>
                                      </p:cBhvr>
                                    </p:animEffect>
                                  </p:childTnLst>
                                </p:cTn>
                              </p:par>
                              <p:par>
                                <p:cTn id="161" presetID="10" presetClass="entr" presetSubtype="0" fill="hold" grpId="0" nodeType="withEffect">
                                  <p:stCondLst>
                                    <p:cond delay="2400"/>
                                  </p:stCondLst>
                                  <p:childTnLst>
                                    <p:set>
                                      <p:cBhvr>
                                        <p:cTn id="162" dur="1" fill="hold">
                                          <p:stCondLst>
                                            <p:cond delay="0"/>
                                          </p:stCondLst>
                                        </p:cTn>
                                        <p:tgtEl>
                                          <p:spTgt spid="622"/>
                                        </p:tgtEl>
                                        <p:attrNameLst>
                                          <p:attrName>style.visibility</p:attrName>
                                        </p:attrNameLst>
                                      </p:cBhvr>
                                      <p:to>
                                        <p:strVal val="visible"/>
                                      </p:to>
                                    </p:set>
                                    <p:animEffect transition="in" filter="fade">
                                      <p:cBhvr>
                                        <p:cTn id="163" dur="500"/>
                                        <p:tgtEl>
                                          <p:spTgt spid="622"/>
                                        </p:tgtEl>
                                      </p:cBhvr>
                                    </p:animEffect>
                                  </p:childTnLst>
                                </p:cTn>
                              </p:par>
                              <p:par>
                                <p:cTn id="164" presetID="10" presetClass="entr" presetSubtype="0" fill="hold" nodeType="withEffect">
                                  <p:stCondLst>
                                    <p:cond delay="2400"/>
                                  </p:stCondLst>
                                  <p:childTnLst>
                                    <p:set>
                                      <p:cBhvr>
                                        <p:cTn id="165" dur="1" fill="hold">
                                          <p:stCondLst>
                                            <p:cond delay="0"/>
                                          </p:stCondLst>
                                        </p:cTn>
                                        <p:tgtEl>
                                          <p:spTgt spid="623"/>
                                        </p:tgtEl>
                                        <p:attrNameLst>
                                          <p:attrName>style.visibility</p:attrName>
                                        </p:attrNameLst>
                                      </p:cBhvr>
                                      <p:to>
                                        <p:strVal val="visible"/>
                                      </p:to>
                                    </p:set>
                                    <p:animEffect transition="in" filter="fade">
                                      <p:cBhvr>
                                        <p:cTn id="166" dur="500"/>
                                        <p:tgtEl>
                                          <p:spTgt spid="623"/>
                                        </p:tgtEl>
                                      </p:cBhvr>
                                    </p:animEffect>
                                  </p:childTnLst>
                                </p:cTn>
                              </p:par>
                              <p:par>
                                <p:cTn id="167" presetID="10" presetClass="entr" presetSubtype="0" fill="hold" nodeType="withEffect">
                                  <p:stCondLst>
                                    <p:cond delay="2400"/>
                                  </p:stCondLst>
                                  <p:childTnLst>
                                    <p:set>
                                      <p:cBhvr>
                                        <p:cTn id="168" dur="1" fill="hold">
                                          <p:stCondLst>
                                            <p:cond delay="0"/>
                                          </p:stCondLst>
                                        </p:cTn>
                                        <p:tgtEl>
                                          <p:spTgt spid="624"/>
                                        </p:tgtEl>
                                        <p:attrNameLst>
                                          <p:attrName>style.visibility</p:attrName>
                                        </p:attrNameLst>
                                      </p:cBhvr>
                                      <p:to>
                                        <p:strVal val="visible"/>
                                      </p:to>
                                    </p:set>
                                    <p:animEffect transition="in" filter="fade">
                                      <p:cBhvr>
                                        <p:cTn id="169" dur="500"/>
                                        <p:tgtEl>
                                          <p:spTgt spid="624"/>
                                        </p:tgtEl>
                                      </p:cBhvr>
                                    </p:animEffect>
                                  </p:childTnLst>
                                </p:cTn>
                              </p:par>
                              <p:par>
                                <p:cTn id="170" presetID="10" presetClass="entr" presetSubtype="0" fill="hold" grpId="0" nodeType="withEffect">
                                  <p:stCondLst>
                                    <p:cond delay="2700"/>
                                  </p:stCondLst>
                                  <p:childTnLst>
                                    <p:set>
                                      <p:cBhvr>
                                        <p:cTn id="171" dur="1" fill="hold">
                                          <p:stCondLst>
                                            <p:cond delay="0"/>
                                          </p:stCondLst>
                                        </p:cTn>
                                        <p:tgtEl>
                                          <p:spTgt spid="630"/>
                                        </p:tgtEl>
                                        <p:attrNameLst>
                                          <p:attrName>style.visibility</p:attrName>
                                        </p:attrNameLst>
                                      </p:cBhvr>
                                      <p:to>
                                        <p:strVal val="visible"/>
                                      </p:to>
                                    </p:set>
                                    <p:animEffect transition="in" filter="fade">
                                      <p:cBhvr>
                                        <p:cTn id="172" dur="500"/>
                                        <p:tgtEl>
                                          <p:spTgt spid="630"/>
                                        </p:tgtEl>
                                      </p:cBhvr>
                                    </p:animEffect>
                                  </p:childTnLst>
                                </p:cTn>
                              </p:par>
                              <p:par>
                                <p:cTn id="173" presetID="10" presetClass="entr" presetSubtype="0" fill="hold" grpId="0" nodeType="withEffect">
                                  <p:stCondLst>
                                    <p:cond delay="2700"/>
                                  </p:stCondLst>
                                  <p:childTnLst>
                                    <p:set>
                                      <p:cBhvr>
                                        <p:cTn id="174" dur="1" fill="hold">
                                          <p:stCondLst>
                                            <p:cond delay="0"/>
                                          </p:stCondLst>
                                        </p:cTn>
                                        <p:tgtEl>
                                          <p:spTgt spid="631"/>
                                        </p:tgtEl>
                                        <p:attrNameLst>
                                          <p:attrName>style.visibility</p:attrName>
                                        </p:attrNameLst>
                                      </p:cBhvr>
                                      <p:to>
                                        <p:strVal val="visible"/>
                                      </p:to>
                                    </p:set>
                                    <p:animEffect transition="in" filter="fade">
                                      <p:cBhvr>
                                        <p:cTn id="175" dur="500"/>
                                        <p:tgtEl>
                                          <p:spTgt spid="631"/>
                                        </p:tgtEl>
                                      </p:cBhvr>
                                    </p:animEffect>
                                  </p:childTnLst>
                                </p:cTn>
                              </p:par>
                              <p:par>
                                <p:cTn id="176" presetID="10" presetClass="entr" presetSubtype="0" fill="hold" grpId="0" nodeType="withEffect">
                                  <p:stCondLst>
                                    <p:cond delay="2700"/>
                                  </p:stCondLst>
                                  <p:childTnLst>
                                    <p:set>
                                      <p:cBhvr>
                                        <p:cTn id="177" dur="1" fill="hold">
                                          <p:stCondLst>
                                            <p:cond delay="0"/>
                                          </p:stCondLst>
                                        </p:cTn>
                                        <p:tgtEl>
                                          <p:spTgt spid="632"/>
                                        </p:tgtEl>
                                        <p:attrNameLst>
                                          <p:attrName>style.visibility</p:attrName>
                                        </p:attrNameLst>
                                      </p:cBhvr>
                                      <p:to>
                                        <p:strVal val="visible"/>
                                      </p:to>
                                    </p:set>
                                    <p:animEffect transition="in" filter="fade">
                                      <p:cBhvr>
                                        <p:cTn id="178" dur="500"/>
                                        <p:tgtEl>
                                          <p:spTgt spid="632"/>
                                        </p:tgtEl>
                                      </p:cBhvr>
                                    </p:animEffect>
                                  </p:childTnLst>
                                </p:cTn>
                              </p:par>
                              <p:par>
                                <p:cTn id="179" presetID="10" presetClass="entr" presetSubtype="0" fill="hold" grpId="0" nodeType="withEffect">
                                  <p:stCondLst>
                                    <p:cond delay="2700"/>
                                  </p:stCondLst>
                                  <p:childTnLst>
                                    <p:set>
                                      <p:cBhvr>
                                        <p:cTn id="180" dur="1" fill="hold">
                                          <p:stCondLst>
                                            <p:cond delay="0"/>
                                          </p:stCondLst>
                                        </p:cTn>
                                        <p:tgtEl>
                                          <p:spTgt spid="633"/>
                                        </p:tgtEl>
                                        <p:attrNameLst>
                                          <p:attrName>style.visibility</p:attrName>
                                        </p:attrNameLst>
                                      </p:cBhvr>
                                      <p:to>
                                        <p:strVal val="visible"/>
                                      </p:to>
                                    </p:set>
                                    <p:animEffect transition="in" filter="fade">
                                      <p:cBhvr>
                                        <p:cTn id="181" dur="500"/>
                                        <p:tgtEl>
                                          <p:spTgt spid="633"/>
                                        </p:tgtEl>
                                      </p:cBhvr>
                                    </p:animEffect>
                                  </p:childTnLst>
                                </p:cTn>
                              </p:par>
                              <p:par>
                                <p:cTn id="182" presetID="10" presetClass="entr" presetSubtype="0" fill="hold" nodeType="withEffect">
                                  <p:stCondLst>
                                    <p:cond delay="2700"/>
                                  </p:stCondLst>
                                  <p:childTnLst>
                                    <p:set>
                                      <p:cBhvr>
                                        <p:cTn id="183" dur="1" fill="hold">
                                          <p:stCondLst>
                                            <p:cond delay="0"/>
                                          </p:stCondLst>
                                        </p:cTn>
                                        <p:tgtEl>
                                          <p:spTgt spid="634"/>
                                        </p:tgtEl>
                                        <p:attrNameLst>
                                          <p:attrName>style.visibility</p:attrName>
                                        </p:attrNameLst>
                                      </p:cBhvr>
                                      <p:to>
                                        <p:strVal val="visible"/>
                                      </p:to>
                                    </p:set>
                                    <p:animEffect transition="in" filter="fade">
                                      <p:cBhvr>
                                        <p:cTn id="184" dur="500"/>
                                        <p:tgtEl>
                                          <p:spTgt spid="634"/>
                                        </p:tgtEl>
                                      </p:cBhvr>
                                    </p:animEffect>
                                  </p:childTnLst>
                                </p:cTn>
                              </p:par>
                              <p:par>
                                <p:cTn id="185" presetID="10" presetClass="entr" presetSubtype="0" fill="hold" nodeType="withEffect">
                                  <p:stCondLst>
                                    <p:cond delay="2700"/>
                                  </p:stCondLst>
                                  <p:childTnLst>
                                    <p:set>
                                      <p:cBhvr>
                                        <p:cTn id="186" dur="1" fill="hold">
                                          <p:stCondLst>
                                            <p:cond delay="0"/>
                                          </p:stCondLst>
                                        </p:cTn>
                                        <p:tgtEl>
                                          <p:spTgt spid="635"/>
                                        </p:tgtEl>
                                        <p:attrNameLst>
                                          <p:attrName>style.visibility</p:attrName>
                                        </p:attrNameLst>
                                      </p:cBhvr>
                                      <p:to>
                                        <p:strVal val="visible"/>
                                      </p:to>
                                    </p:set>
                                    <p:animEffect transition="in" filter="fade">
                                      <p:cBhvr>
                                        <p:cTn id="187" dur="500"/>
                                        <p:tgtEl>
                                          <p:spTgt spid="635"/>
                                        </p:tgtEl>
                                      </p:cBhvr>
                                    </p:animEffect>
                                  </p:childTnLst>
                                </p:cTn>
                              </p:par>
                              <p:par>
                                <p:cTn id="188" presetID="10" presetClass="entr" presetSubtype="0" fill="hold" grpId="0" nodeType="withEffect">
                                  <p:stCondLst>
                                    <p:cond delay="3000"/>
                                  </p:stCondLst>
                                  <p:childTnLst>
                                    <p:set>
                                      <p:cBhvr>
                                        <p:cTn id="189" dur="1" fill="hold">
                                          <p:stCondLst>
                                            <p:cond delay="0"/>
                                          </p:stCondLst>
                                        </p:cTn>
                                        <p:tgtEl>
                                          <p:spTgt spid="641"/>
                                        </p:tgtEl>
                                        <p:attrNameLst>
                                          <p:attrName>style.visibility</p:attrName>
                                        </p:attrNameLst>
                                      </p:cBhvr>
                                      <p:to>
                                        <p:strVal val="visible"/>
                                      </p:to>
                                    </p:set>
                                    <p:animEffect transition="in" filter="fade">
                                      <p:cBhvr>
                                        <p:cTn id="190" dur="500"/>
                                        <p:tgtEl>
                                          <p:spTgt spid="641"/>
                                        </p:tgtEl>
                                      </p:cBhvr>
                                    </p:animEffect>
                                  </p:childTnLst>
                                </p:cTn>
                              </p:par>
                              <p:par>
                                <p:cTn id="191" presetID="10" presetClass="entr" presetSubtype="0" fill="hold" grpId="0" nodeType="withEffect">
                                  <p:stCondLst>
                                    <p:cond delay="3000"/>
                                  </p:stCondLst>
                                  <p:childTnLst>
                                    <p:set>
                                      <p:cBhvr>
                                        <p:cTn id="192" dur="1" fill="hold">
                                          <p:stCondLst>
                                            <p:cond delay="0"/>
                                          </p:stCondLst>
                                        </p:cTn>
                                        <p:tgtEl>
                                          <p:spTgt spid="642"/>
                                        </p:tgtEl>
                                        <p:attrNameLst>
                                          <p:attrName>style.visibility</p:attrName>
                                        </p:attrNameLst>
                                      </p:cBhvr>
                                      <p:to>
                                        <p:strVal val="visible"/>
                                      </p:to>
                                    </p:set>
                                    <p:animEffect transition="in" filter="fade">
                                      <p:cBhvr>
                                        <p:cTn id="193" dur="500"/>
                                        <p:tgtEl>
                                          <p:spTgt spid="642"/>
                                        </p:tgtEl>
                                      </p:cBhvr>
                                    </p:animEffect>
                                  </p:childTnLst>
                                </p:cTn>
                              </p:par>
                              <p:par>
                                <p:cTn id="194" presetID="10" presetClass="entr" presetSubtype="0" fill="hold" grpId="0" nodeType="withEffect">
                                  <p:stCondLst>
                                    <p:cond delay="3000"/>
                                  </p:stCondLst>
                                  <p:childTnLst>
                                    <p:set>
                                      <p:cBhvr>
                                        <p:cTn id="195" dur="1" fill="hold">
                                          <p:stCondLst>
                                            <p:cond delay="0"/>
                                          </p:stCondLst>
                                        </p:cTn>
                                        <p:tgtEl>
                                          <p:spTgt spid="643"/>
                                        </p:tgtEl>
                                        <p:attrNameLst>
                                          <p:attrName>style.visibility</p:attrName>
                                        </p:attrNameLst>
                                      </p:cBhvr>
                                      <p:to>
                                        <p:strVal val="visible"/>
                                      </p:to>
                                    </p:set>
                                    <p:animEffect transition="in" filter="fade">
                                      <p:cBhvr>
                                        <p:cTn id="196" dur="500"/>
                                        <p:tgtEl>
                                          <p:spTgt spid="643"/>
                                        </p:tgtEl>
                                      </p:cBhvr>
                                    </p:animEffect>
                                  </p:childTnLst>
                                </p:cTn>
                              </p:par>
                              <p:par>
                                <p:cTn id="197" presetID="10" presetClass="entr" presetSubtype="0" fill="hold" grpId="0" nodeType="withEffect">
                                  <p:stCondLst>
                                    <p:cond delay="3000"/>
                                  </p:stCondLst>
                                  <p:childTnLst>
                                    <p:set>
                                      <p:cBhvr>
                                        <p:cTn id="198" dur="1" fill="hold">
                                          <p:stCondLst>
                                            <p:cond delay="0"/>
                                          </p:stCondLst>
                                        </p:cTn>
                                        <p:tgtEl>
                                          <p:spTgt spid="644"/>
                                        </p:tgtEl>
                                        <p:attrNameLst>
                                          <p:attrName>style.visibility</p:attrName>
                                        </p:attrNameLst>
                                      </p:cBhvr>
                                      <p:to>
                                        <p:strVal val="visible"/>
                                      </p:to>
                                    </p:set>
                                    <p:animEffect transition="in" filter="fade">
                                      <p:cBhvr>
                                        <p:cTn id="199" dur="500"/>
                                        <p:tgtEl>
                                          <p:spTgt spid="644"/>
                                        </p:tgtEl>
                                      </p:cBhvr>
                                    </p:animEffect>
                                  </p:childTnLst>
                                </p:cTn>
                              </p:par>
                              <p:par>
                                <p:cTn id="200" presetID="10" presetClass="entr" presetSubtype="0" fill="hold" nodeType="withEffect">
                                  <p:stCondLst>
                                    <p:cond delay="3000"/>
                                  </p:stCondLst>
                                  <p:childTnLst>
                                    <p:set>
                                      <p:cBhvr>
                                        <p:cTn id="201" dur="1" fill="hold">
                                          <p:stCondLst>
                                            <p:cond delay="0"/>
                                          </p:stCondLst>
                                        </p:cTn>
                                        <p:tgtEl>
                                          <p:spTgt spid="645"/>
                                        </p:tgtEl>
                                        <p:attrNameLst>
                                          <p:attrName>style.visibility</p:attrName>
                                        </p:attrNameLst>
                                      </p:cBhvr>
                                      <p:to>
                                        <p:strVal val="visible"/>
                                      </p:to>
                                    </p:set>
                                    <p:animEffect transition="in" filter="fade">
                                      <p:cBhvr>
                                        <p:cTn id="202" dur="500"/>
                                        <p:tgtEl>
                                          <p:spTgt spid="645"/>
                                        </p:tgtEl>
                                      </p:cBhvr>
                                    </p:animEffect>
                                  </p:childTnLst>
                                </p:cTn>
                              </p:par>
                              <p:par>
                                <p:cTn id="203" presetID="10" presetClass="entr" presetSubtype="0" fill="hold" nodeType="withEffect">
                                  <p:stCondLst>
                                    <p:cond delay="3000"/>
                                  </p:stCondLst>
                                  <p:childTnLst>
                                    <p:set>
                                      <p:cBhvr>
                                        <p:cTn id="204" dur="1" fill="hold">
                                          <p:stCondLst>
                                            <p:cond delay="0"/>
                                          </p:stCondLst>
                                        </p:cTn>
                                        <p:tgtEl>
                                          <p:spTgt spid="646"/>
                                        </p:tgtEl>
                                        <p:attrNameLst>
                                          <p:attrName>style.visibility</p:attrName>
                                        </p:attrNameLst>
                                      </p:cBhvr>
                                      <p:to>
                                        <p:strVal val="visible"/>
                                      </p:to>
                                    </p:set>
                                    <p:animEffect transition="in" filter="fade">
                                      <p:cBhvr>
                                        <p:cTn id="205" dur="500"/>
                                        <p:tgtEl>
                                          <p:spTgt spid="646"/>
                                        </p:tgtEl>
                                      </p:cBhvr>
                                    </p:animEffect>
                                  </p:childTnLst>
                                </p:cTn>
                              </p:par>
                              <p:par>
                                <p:cTn id="206" presetID="10" presetClass="entr" presetSubtype="0" fill="hold" grpId="0" nodeType="withEffect">
                                  <p:stCondLst>
                                    <p:cond delay="3300"/>
                                  </p:stCondLst>
                                  <p:childTnLst>
                                    <p:set>
                                      <p:cBhvr>
                                        <p:cTn id="207" dur="1" fill="hold">
                                          <p:stCondLst>
                                            <p:cond delay="0"/>
                                          </p:stCondLst>
                                        </p:cTn>
                                        <p:tgtEl>
                                          <p:spTgt spid="651"/>
                                        </p:tgtEl>
                                        <p:attrNameLst>
                                          <p:attrName>style.visibility</p:attrName>
                                        </p:attrNameLst>
                                      </p:cBhvr>
                                      <p:to>
                                        <p:strVal val="visible"/>
                                      </p:to>
                                    </p:set>
                                    <p:animEffect transition="in" filter="fade">
                                      <p:cBhvr>
                                        <p:cTn id="208" dur="500"/>
                                        <p:tgtEl>
                                          <p:spTgt spid="651"/>
                                        </p:tgtEl>
                                      </p:cBhvr>
                                    </p:animEffect>
                                  </p:childTnLst>
                                </p:cTn>
                              </p:par>
                              <p:par>
                                <p:cTn id="209" presetID="10" presetClass="entr" presetSubtype="0" fill="hold" grpId="0" nodeType="withEffect">
                                  <p:stCondLst>
                                    <p:cond delay="3300"/>
                                  </p:stCondLst>
                                  <p:childTnLst>
                                    <p:set>
                                      <p:cBhvr>
                                        <p:cTn id="210" dur="1" fill="hold">
                                          <p:stCondLst>
                                            <p:cond delay="0"/>
                                          </p:stCondLst>
                                        </p:cTn>
                                        <p:tgtEl>
                                          <p:spTgt spid="652"/>
                                        </p:tgtEl>
                                        <p:attrNameLst>
                                          <p:attrName>style.visibility</p:attrName>
                                        </p:attrNameLst>
                                      </p:cBhvr>
                                      <p:to>
                                        <p:strVal val="visible"/>
                                      </p:to>
                                    </p:set>
                                    <p:animEffect transition="in" filter="fade">
                                      <p:cBhvr>
                                        <p:cTn id="211" dur="500"/>
                                        <p:tgtEl>
                                          <p:spTgt spid="652"/>
                                        </p:tgtEl>
                                      </p:cBhvr>
                                    </p:animEffect>
                                  </p:childTnLst>
                                </p:cTn>
                              </p:par>
                              <p:par>
                                <p:cTn id="212" presetID="10" presetClass="entr" presetSubtype="0" fill="hold" grpId="0" nodeType="withEffect">
                                  <p:stCondLst>
                                    <p:cond delay="3300"/>
                                  </p:stCondLst>
                                  <p:childTnLst>
                                    <p:set>
                                      <p:cBhvr>
                                        <p:cTn id="213" dur="1" fill="hold">
                                          <p:stCondLst>
                                            <p:cond delay="0"/>
                                          </p:stCondLst>
                                        </p:cTn>
                                        <p:tgtEl>
                                          <p:spTgt spid="653"/>
                                        </p:tgtEl>
                                        <p:attrNameLst>
                                          <p:attrName>style.visibility</p:attrName>
                                        </p:attrNameLst>
                                      </p:cBhvr>
                                      <p:to>
                                        <p:strVal val="visible"/>
                                      </p:to>
                                    </p:set>
                                    <p:animEffect transition="in" filter="fade">
                                      <p:cBhvr>
                                        <p:cTn id="214" dur="500"/>
                                        <p:tgtEl>
                                          <p:spTgt spid="653"/>
                                        </p:tgtEl>
                                      </p:cBhvr>
                                    </p:animEffect>
                                  </p:childTnLst>
                                </p:cTn>
                              </p:par>
                              <p:par>
                                <p:cTn id="215" presetID="10" presetClass="entr" presetSubtype="0" fill="hold" grpId="0" nodeType="withEffect">
                                  <p:stCondLst>
                                    <p:cond delay="3300"/>
                                  </p:stCondLst>
                                  <p:childTnLst>
                                    <p:set>
                                      <p:cBhvr>
                                        <p:cTn id="216" dur="1" fill="hold">
                                          <p:stCondLst>
                                            <p:cond delay="0"/>
                                          </p:stCondLst>
                                        </p:cTn>
                                        <p:tgtEl>
                                          <p:spTgt spid="654"/>
                                        </p:tgtEl>
                                        <p:attrNameLst>
                                          <p:attrName>style.visibility</p:attrName>
                                        </p:attrNameLst>
                                      </p:cBhvr>
                                      <p:to>
                                        <p:strVal val="visible"/>
                                      </p:to>
                                    </p:set>
                                    <p:animEffect transition="in" filter="fade">
                                      <p:cBhvr>
                                        <p:cTn id="217" dur="500"/>
                                        <p:tgtEl>
                                          <p:spTgt spid="654"/>
                                        </p:tgtEl>
                                      </p:cBhvr>
                                    </p:animEffect>
                                  </p:childTnLst>
                                </p:cTn>
                              </p:par>
                              <p:par>
                                <p:cTn id="218" presetID="10" presetClass="entr" presetSubtype="0" fill="hold" nodeType="withEffect">
                                  <p:stCondLst>
                                    <p:cond delay="3300"/>
                                  </p:stCondLst>
                                  <p:childTnLst>
                                    <p:set>
                                      <p:cBhvr>
                                        <p:cTn id="219" dur="1" fill="hold">
                                          <p:stCondLst>
                                            <p:cond delay="0"/>
                                          </p:stCondLst>
                                        </p:cTn>
                                        <p:tgtEl>
                                          <p:spTgt spid="655"/>
                                        </p:tgtEl>
                                        <p:attrNameLst>
                                          <p:attrName>style.visibility</p:attrName>
                                        </p:attrNameLst>
                                      </p:cBhvr>
                                      <p:to>
                                        <p:strVal val="visible"/>
                                      </p:to>
                                    </p:set>
                                    <p:animEffect transition="in" filter="fade">
                                      <p:cBhvr>
                                        <p:cTn id="220" dur="500"/>
                                        <p:tgtEl>
                                          <p:spTgt spid="655"/>
                                        </p:tgtEl>
                                      </p:cBhvr>
                                    </p:animEffect>
                                  </p:childTnLst>
                                </p:cTn>
                              </p:par>
                              <p:par>
                                <p:cTn id="221" presetID="10" presetClass="entr" presetSubtype="0" fill="hold" nodeType="withEffect">
                                  <p:stCondLst>
                                    <p:cond delay="3300"/>
                                  </p:stCondLst>
                                  <p:childTnLst>
                                    <p:set>
                                      <p:cBhvr>
                                        <p:cTn id="222" dur="1" fill="hold">
                                          <p:stCondLst>
                                            <p:cond delay="0"/>
                                          </p:stCondLst>
                                        </p:cTn>
                                        <p:tgtEl>
                                          <p:spTgt spid="658"/>
                                        </p:tgtEl>
                                        <p:attrNameLst>
                                          <p:attrName>style.visibility</p:attrName>
                                        </p:attrNameLst>
                                      </p:cBhvr>
                                      <p:to>
                                        <p:strVal val="visible"/>
                                      </p:to>
                                    </p:set>
                                    <p:animEffect transition="in" filter="fade">
                                      <p:cBhvr>
                                        <p:cTn id="223" dur="5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5" grpId="0" animBg="1"/>
      <p:bldP spid="216" grpId="0"/>
      <p:bldP spid="224" grpId="0" animBg="1"/>
      <p:bldP spid="225" grpId="0" animBg="1"/>
      <p:bldP spid="431" grpId="0" animBg="1"/>
      <p:bldP spid="432" grpId="0"/>
      <p:bldP spid="433" grpId="0" animBg="1"/>
      <p:bldP spid="434" grpId="0" animBg="1"/>
      <p:bldP spid="442" grpId="0" animBg="1"/>
      <p:bldP spid="443" grpId="0"/>
      <p:bldP spid="444" grpId="0" animBg="1"/>
      <p:bldP spid="445" grpId="0" animBg="1"/>
      <p:bldP spid="453" grpId="0" animBg="1"/>
      <p:bldP spid="454" grpId="0"/>
      <p:bldP spid="455" grpId="0" animBg="1"/>
      <p:bldP spid="456" grpId="0" animBg="1"/>
      <p:bldP spid="575" grpId="0" animBg="1"/>
      <p:bldP spid="576" grpId="0"/>
      <p:bldP spid="577" grpId="0" animBg="1"/>
      <p:bldP spid="578" grpId="0" animBg="1"/>
      <p:bldP spid="564" grpId="0" animBg="1"/>
      <p:bldP spid="565" grpId="0"/>
      <p:bldP spid="566" grpId="0" animBg="1"/>
      <p:bldP spid="567" grpId="0" animBg="1"/>
      <p:bldP spid="586" grpId="0" animBg="1"/>
      <p:bldP spid="587" grpId="0"/>
      <p:bldP spid="588" grpId="0" animBg="1"/>
      <p:bldP spid="589" grpId="0" animBg="1"/>
      <p:bldP spid="596" grpId="0" animBg="1"/>
      <p:bldP spid="597" grpId="0"/>
      <p:bldP spid="598" grpId="0" animBg="1"/>
      <p:bldP spid="599" grpId="0" animBg="1"/>
      <p:bldP spid="619" grpId="0" animBg="1"/>
      <p:bldP spid="620" grpId="0"/>
      <p:bldP spid="621" grpId="0" animBg="1"/>
      <p:bldP spid="622" grpId="0" animBg="1"/>
      <p:bldP spid="630" grpId="0" animBg="1"/>
      <p:bldP spid="631" grpId="0"/>
      <p:bldP spid="632" grpId="0" animBg="1"/>
      <p:bldP spid="633" grpId="0" animBg="1"/>
      <p:bldP spid="641" grpId="0" animBg="1"/>
      <p:bldP spid="642" grpId="0"/>
      <p:bldP spid="643" grpId="0" animBg="1"/>
      <p:bldP spid="644" grpId="0" animBg="1"/>
      <p:bldP spid="651" grpId="0" animBg="1"/>
      <p:bldP spid="652" grpId="0"/>
      <p:bldP spid="653" grpId="0" animBg="1"/>
      <p:bldP spid="6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200" dirty="0"/>
              <a:t>Compared with the previous year</a:t>
            </a:r>
          </a:p>
        </p:txBody>
      </p:sp>
      <p:sp>
        <p:nvSpPr>
          <p:cNvPr id="37" name="TextBox 9"/>
          <p:cNvSpPr txBox="1"/>
          <p:nvPr/>
        </p:nvSpPr>
        <p:spPr>
          <a:xfrm>
            <a:off x="4776496" y="1965127"/>
            <a:ext cx="3755943" cy="703782"/>
          </a:xfrm>
          <a:prstGeom prst="rect">
            <a:avLst/>
          </a:prstGeom>
          <a:noFill/>
        </p:spPr>
        <p:txBody>
          <a:bodyPr wrap="square" lIns="0" tIns="0" rIns="0" bIns="0" rtlCol="0">
            <a:spAutoFit/>
          </a:bodyPr>
          <a:lstStyle/>
          <a:p>
            <a:pPr algn="just">
              <a:lnSpc>
                <a:spcPts val="14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to enter the specific text of this column, concise description of the sub-item, this is the concept diagram, please modify according to your specific content at your discretion</a:t>
            </a:r>
            <a:endParaRPr lang="en-US" altLang="zh-CN" sz="1000" dirty="0">
              <a:latin typeface="微软雅黑" panose="020B0503020204020204" pitchFamily="34" charset="-122"/>
              <a:ea typeface="微软雅黑" panose="020B0503020204020204" pitchFamily="34" charset="-122"/>
            </a:endParaRPr>
          </a:p>
        </p:txBody>
      </p:sp>
      <p:sp>
        <p:nvSpPr>
          <p:cNvPr id="39" name="Rectangle 53"/>
          <p:cNvSpPr>
            <a:spLocks noChangeArrowheads="1"/>
          </p:cNvSpPr>
          <p:nvPr/>
        </p:nvSpPr>
        <p:spPr bwMode="gray">
          <a:xfrm flipH="1">
            <a:off x="1115616" y="2826865"/>
            <a:ext cx="3155356"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11917" r="-11917"/>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Plan completed: 30 million RMB</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42" name="Rectangle 53"/>
          <p:cNvSpPr>
            <a:spLocks noChangeArrowheads="1"/>
          </p:cNvSpPr>
          <p:nvPr/>
        </p:nvSpPr>
        <p:spPr bwMode="gray">
          <a:xfrm flipH="1">
            <a:off x="1397575" y="3132821"/>
            <a:ext cx="2873397"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17993" r="-17993"/>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Actual number of finishes:</a:t>
            </a:r>
            <a:r>
              <a:rPr lang="en-US" altLang="zh-CN" sz="1000" b="1" dirty="0">
                <a:solidFill>
                  <a:schemeClr val="bg1"/>
                </a:solidFill>
                <a:latin typeface="微软雅黑" panose="020B0503020204020204" pitchFamily="34" charset="-122"/>
                <a:ea typeface="微软雅黑" panose="020B0503020204020204" pitchFamily="34" charset="-122"/>
              </a:rPr>
              <a:t>28</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019</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800</a:t>
            </a:r>
          </a:p>
        </p:txBody>
      </p:sp>
      <p:sp>
        <p:nvSpPr>
          <p:cNvPr id="45" name="Rectangle 53"/>
          <p:cNvSpPr>
            <a:spLocks noChangeArrowheads="1"/>
          </p:cNvSpPr>
          <p:nvPr/>
        </p:nvSpPr>
        <p:spPr bwMode="gray">
          <a:xfrm flipH="1">
            <a:off x="2496725" y="3438777"/>
            <a:ext cx="1774247"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60116" r="-60116"/>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Complete:</a:t>
            </a:r>
            <a:r>
              <a:rPr lang="en-US" altLang="zh-CN" sz="1000" b="1" dirty="0">
                <a:solidFill>
                  <a:schemeClr val="bg1"/>
                </a:solidFill>
                <a:latin typeface="微软雅黑" panose="020B0503020204020204" pitchFamily="34" charset="-122"/>
                <a:ea typeface="微软雅黑" panose="020B0503020204020204" pitchFamily="34" charset="-122"/>
              </a:rPr>
              <a:t>93.33%</a:t>
            </a:r>
          </a:p>
        </p:txBody>
      </p:sp>
      <p:sp>
        <p:nvSpPr>
          <p:cNvPr id="48" name="Rectangle 53"/>
          <p:cNvSpPr>
            <a:spLocks noChangeArrowheads="1"/>
          </p:cNvSpPr>
          <p:nvPr/>
        </p:nvSpPr>
        <p:spPr bwMode="gray">
          <a:xfrm flipH="1">
            <a:off x="1773520" y="3744733"/>
            <a:ext cx="2497452"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28228" r="-28228"/>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800" b="1" dirty="0">
                <a:solidFill>
                  <a:schemeClr val="bg1"/>
                </a:solidFill>
                <a:latin typeface="微软雅黑" panose="020B0503020204020204" pitchFamily="34" charset="-122"/>
                <a:ea typeface="微软雅黑" panose="020B0503020204020204" pitchFamily="34" charset="-122"/>
              </a:rPr>
              <a:t>Number of Back payments:</a:t>
            </a:r>
            <a:r>
              <a:rPr lang="en-US" altLang="zh-CN" sz="800" b="1" dirty="0">
                <a:solidFill>
                  <a:schemeClr val="bg1"/>
                </a:solidFill>
                <a:latin typeface="微软雅黑" panose="020B0503020204020204" pitchFamily="34" charset="-122"/>
                <a:ea typeface="微软雅黑" panose="020B0503020204020204" pitchFamily="34" charset="-122"/>
              </a:rPr>
              <a:t>20</a:t>
            </a:r>
            <a:r>
              <a:rPr lang="zh-CN" altLang="en-US" sz="800" b="1" dirty="0">
                <a:solidFill>
                  <a:schemeClr val="bg1"/>
                </a:solidFill>
                <a:latin typeface="微软雅黑" panose="020B0503020204020204" pitchFamily="34" charset="-122"/>
                <a:ea typeface="微软雅黑" panose="020B0503020204020204" pitchFamily="34" charset="-122"/>
              </a:rPr>
              <a:t>，</a:t>
            </a:r>
            <a:r>
              <a:rPr lang="en-US" altLang="zh-CN" sz="800" b="1" dirty="0">
                <a:solidFill>
                  <a:schemeClr val="bg1"/>
                </a:solidFill>
                <a:latin typeface="微软雅黑" panose="020B0503020204020204" pitchFamily="34" charset="-122"/>
                <a:ea typeface="微软雅黑" panose="020B0503020204020204" pitchFamily="34" charset="-122"/>
              </a:rPr>
              <a:t>745</a:t>
            </a:r>
            <a:r>
              <a:rPr lang="zh-CN" altLang="en-US" sz="800" b="1" dirty="0">
                <a:solidFill>
                  <a:schemeClr val="bg1"/>
                </a:solidFill>
                <a:latin typeface="微软雅黑" panose="020B0503020204020204" pitchFamily="34" charset="-122"/>
                <a:ea typeface="微软雅黑" panose="020B0503020204020204" pitchFamily="34" charset="-122"/>
              </a:rPr>
              <a:t>，</a:t>
            </a:r>
            <a:r>
              <a:rPr lang="en-US" altLang="zh-CN" sz="800" b="1" dirty="0">
                <a:solidFill>
                  <a:schemeClr val="bg1"/>
                </a:solidFill>
                <a:latin typeface="微软雅黑" panose="020B0503020204020204" pitchFamily="34" charset="-122"/>
                <a:ea typeface="微软雅黑" panose="020B0503020204020204" pitchFamily="34" charset="-122"/>
              </a:rPr>
              <a:t>100</a:t>
            </a:r>
          </a:p>
        </p:txBody>
      </p:sp>
      <p:sp>
        <p:nvSpPr>
          <p:cNvPr id="69" name="Rectangle 53"/>
          <p:cNvSpPr>
            <a:spLocks noChangeArrowheads="1"/>
          </p:cNvSpPr>
          <p:nvPr/>
        </p:nvSpPr>
        <p:spPr bwMode="gray">
          <a:xfrm flipH="1">
            <a:off x="2717657" y="4050689"/>
            <a:ext cx="1553315"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75778" r="-75778"/>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Other data</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72" name="Rectangle 53"/>
          <p:cNvSpPr>
            <a:spLocks noChangeArrowheads="1"/>
          </p:cNvSpPr>
          <p:nvPr/>
        </p:nvSpPr>
        <p:spPr bwMode="gray">
          <a:xfrm>
            <a:off x="4775030" y="2826865"/>
            <a:ext cx="3391379"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7608" r="-7608"/>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Plan completed: 40 million RMB</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75" name="Rectangle 53"/>
          <p:cNvSpPr>
            <a:spLocks noChangeArrowheads="1"/>
          </p:cNvSpPr>
          <p:nvPr/>
        </p:nvSpPr>
        <p:spPr bwMode="gray">
          <a:xfrm>
            <a:off x="4775030" y="3132821"/>
            <a:ext cx="3901426"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77" r="-77"/>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Actual number of finishes:</a:t>
            </a:r>
            <a:r>
              <a:rPr lang="en-US" altLang="zh-CN" sz="1000" b="1" dirty="0">
                <a:solidFill>
                  <a:schemeClr val="bg1"/>
                </a:solidFill>
                <a:latin typeface="微软雅黑" panose="020B0503020204020204" pitchFamily="34" charset="-122"/>
                <a:ea typeface="微软雅黑" panose="020B0503020204020204" pitchFamily="34" charset="-122"/>
              </a:rPr>
              <a:t>42</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810</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800</a:t>
            </a:r>
          </a:p>
        </p:txBody>
      </p:sp>
      <p:sp>
        <p:nvSpPr>
          <p:cNvPr id="78" name="Rectangle 53"/>
          <p:cNvSpPr>
            <a:spLocks noChangeArrowheads="1"/>
          </p:cNvSpPr>
          <p:nvPr/>
        </p:nvSpPr>
        <p:spPr bwMode="gray">
          <a:xfrm>
            <a:off x="4775030" y="3438777"/>
            <a:ext cx="2519052"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27558" r="-27558"/>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Complete:</a:t>
            </a:r>
            <a:r>
              <a:rPr lang="en-US" altLang="zh-CN" sz="1000" b="1" dirty="0">
                <a:solidFill>
                  <a:schemeClr val="bg1"/>
                </a:solidFill>
                <a:latin typeface="微软雅黑" panose="020B0503020204020204" pitchFamily="34" charset="-122"/>
                <a:ea typeface="微软雅黑" panose="020B0503020204020204" pitchFamily="34" charset="-122"/>
              </a:rPr>
              <a:t>107%</a:t>
            </a:r>
          </a:p>
        </p:txBody>
      </p:sp>
      <p:sp>
        <p:nvSpPr>
          <p:cNvPr id="81" name="Rectangle 53"/>
          <p:cNvSpPr>
            <a:spLocks noChangeArrowheads="1"/>
          </p:cNvSpPr>
          <p:nvPr/>
        </p:nvSpPr>
        <p:spPr bwMode="gray">
          <a:xfrm>
            <a:off x="4775030" y="3744733"/>
            <a:ext cx="3193984"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11169" r="-11169"/>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Number of Back payments:</a:t>
            </a:r>
            <a:r>
              <a:rPr lang="en-US" altLang="zh-CN" sz="1000" b="1" dirty="0">
                <a:solidFill>
                  <a:schemeClr val="bg1"/>
                </a:solidFill>
                <a:latin typeface="微软雅黑" panose="020B0503020204020204" pitchFamily="34" charset="-122"/>
                <a:ea typeface="微软雅黑" panose="020B0503020204020204" pitchFamily="34" charset="-122"/>
              </a:rPr>
              <a:t>39</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865</a:t>
            </a:r>
            <a:r>
              <a:rPr lang="zh-CN" altLang="en-US" sz="1000" b="1" dirty="0">
                <a:solidFill>
                  <a:schemeClr val="bg1"/>
                </a:solidFill>
                <a:latin typeface="微软雅黑" panose="020B0503020204020204" pitchFamily="34" charset="-122"/>
                <a:ea typeface="微软雅黑" panose="020B0503020204020204" pitchFamily="34" charset="-122"/>
              </a:rPr>
              <a:t>，</a:t>
            </a:r>
            <a:r>
              <a:rPr lang="en-US" altLang="zh-CN" sz="1000" b="1" dirty="0">
                <a:solidFill>
                  <a:schemeClr val="bg1"/>
                </a:solidFill>
                <a:latin typeface="微软雅黑" panose="020B0503020204020204" pitchFamily="34" charset="-122"/>
                <a:ea typeface="微软雅黑" panose="020B0503020204020204" pitchFamily="34" charset="-122"/>
              </a:rPr>
              <a:t>800</a:t>
            </a:r>
          </a:p>
        </p:txBody>
      </p:sp>
      <p:sp>
        <p:nvSpPr>
          <p:cNvPr id="84" name="Rectangle 53"/>
          <p:cNvSpPr>
            <a:spLocks noChangeArrowheads="1"/>
          </p:cNvSpPr>
          <p:nvPr/>
        </p:nvSpPr>
        <p:spPr bwMode="gray">
          <a:xfrm>
            <a:off x="4775030" y="4050689"/>
            <a:ext cx="1670273"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66970" r="-66970"/>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Other data</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87" name="Rectangle 53"/>
          <p:cNvSpPr>
            <a:spLocks noChangeArrowheads="1"/>
          </p:cNvSpPr>
          <p:nvPr/>
        </p:nvSpPr>
        <p:spPr bwMode="gray">
          <a:xfrm flipH="1">
            <a:off x="2717657" y="4349328"/>
            <a:ext cx="1553315" cy="243215"/>
          </a:xfrm>
          <a:prstGeom prst="homePlate">
            <a:avLst/>
          </a:prstGeom>
          <a:blipFill dpi="0" rotWithShape="1">
            <a:blip r:embed="rId3" cstate="print">
              <a:extLst>
                <a:ext uri="{28A0092B-C50C-407E-A947-70E740481C1C}">
                  <a14:useLocalDpi xmlns:a14="http://schemas.microsoft.com/office/drawing/2010/main" val="0"/>
                </a:ext>
              </a:extLst>
            </a:blip>
            <a:srcRect/>
            <a:stretch>
              <a:fillRect l="-75778" r="-75778"/>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Other data</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90" name="Rectangle 53"/>
          <p:cNvSpPr>
            <a:spLocks noChangeArrowheads="1"/>
          </p:cNvSpPr>
          <p:nvPr/>
        </p:nvSpPr>
        <p:spPr bwMode="gray">
          <a:xfrm>
            <a:off x="4775030" y="4349328"/>
            <a:ext cx="1670273" cy="243215"/>
          </a:xfrm>
          <a:prstGeom prst="homePlate">
            <a:avLst/>
          </a:prstGeom>
          <a:blipFill dpi="0" rotWithShape="1">
            <a:blip r:embed="rId4" cstate="print">
              <a:extLst>
                <a:ext uri="{28A0092B-C50C-407E-A947-70E740481C1C}">
                  <a14:useLocalDpi xmlns:a14="http://schemas.microsoft.com/office/drawing/2010/main" val="0"/>
                </a:ext>
              </a:extLst>
            </a:blip>
            <a:srcRect/>
            <a:stretch>
              <a:fillRect l="-66970" r="-66970"/>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Other data</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sp>
        <p:nvSpPr>
          <p:cNvPr id="94" name="TextBox 9"/>
          <p:cNvSpPr txBox="1"/>
          <p:nvPr/>
        </p:nvSpPr>
        <p:spPr>
          <a:xfrm>
            <a:off x="899593" y="1965127"/>
            <a:ext cx="3371380" cy="703782"/>
          </a:xfrm>
          <a:prstGeom prst="rect">
            <a:avLst/>
          </a:prstGeom>
          <a:noFill/>
        </p:spPr>
        <p:txBody>
          <a:bodyPr wrap="square" lIns="0" tIns="0" rIns="0" bIns="0" rtlCol="0">
            <a:spAutoFit/>
          </a:bodyPr>
          <a:lstStyle/>
          <a:p>
            <a:pPr algn="just">
              <a:lnSpc>
                <a:spcPts val="14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to enter the specific text of this column, concise description of the sub-item, this is the concept diagram, please modify according to your specific content at your discretion</a:t>
            </a:r>
            <a:endParaRPr lang="en-US" altLang="zh-CN" sz="1000" dirty="0">
              <a:latin typeface="微软雅黑" panose="020B0503020204020204" pitchFamily="34" charset="-122"/>
              <a:ea typeface="微软雅黑" panose="020B0503020204020204" pitchFamily="34" charset="-122"/>
            </a:endParaRPr>
          </a:p>
        </p:txBody>
      </p:sp>
      <p:sp>
        <p:nvSpPr>
          <p:cNvPr id="40" name="Freeform 9"/>
          <p:cNvSpPr>
            <a:spLocks noEditPoints="1"/>
          </p:cNvSpPr>
          <p:nvPr/>
        </p:nvSpPr>
        <p:spPr bwMode="auto">
          <a:xfrm>
            <a:off x="3471151" y="1140405"/>
            <a:ext cx="247523" cy="501920"/>
          </a:xfrm>
          <a:custGeom>
            <a:avLst/>
            <a:gdLst>
              <a:gd name="T0" fmla="*/ 76 w 76"/>
              <a:gd name="T1" fmla="*/ 140 h 154"/>
              <a:gd name="T2" fmla="*/ 62 w 76"/>
              <a:gd name="T3" fmla="*/ 154 h 154"/>
              <a:gd name="T4" fmla="*/ 14 w 76"/>
              <a:gd name="T5" fmla="*/ 154 h 154"/>
              <a:gd name="T6" fmla="*/ 0 w 76"/>
              <a:gd name="T7" fmla="*/ 140 h 154"/>
              <a:gd name="T8" fmla="*/ 0 w 76"/>
              <a:gd name="T9" fmla="*/ 14 h 154"/>
              <a:gd name="T10" fmla="*/ 14 w 76"/>
              <a:gd name="T11" fmla="*/ 0 h 154"/>
              <a:gd name="T12" fmla="*/ 62 w 76"/>
              <a:gd name="T13" fmla="*/ 0 h 154"/>
              <a:gd name="T14" fmla="*/ 76 w 76"/>
              <a:gd name="T15" fmla="*/ 14 h 154"/>
              <a:gd name="T16" fmla="*/ 76 w 76"/>
              <a:gd name="T17" fmla="*/ 140 h 154"/>
              <a:gd name="T18" fmla="*/ 53 w 76"/>
              <a:gd name="T19" fmla="*/ 134 h 154"/>
              <a:gd name="T20" fmla="*/ 53 w 76"/>
              <a:gd name="T21" fmla="*/ 20 h 154"/>
              <a:gd name="T22" fmla="*/ 23 w 76"/>
              <a:gd name="T23" fmla="*/ 20 h 154"/>
              <a:gd name="T24" fmla="*/ 23 w 76"/>
              <a:gd name="T25" fmla="*/ 134 h 154"/>
              <a:gd name="T26" fmla="*/ 53 w 76"/>
              <a:gd name="T27"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54">
                <a:moveTo>
                  <a:pt x="76" y="140"/>
                </a:moveTo>
                <a:cubicBezTo>
                  <a:pt x="76" y="149"/>
                  <a:pt x="71" y="154"/>
                  <a:pt x="62" y="154"/>
                </a:cubicBezTo>
                <a:cubicBezTo>
                  <a:pt x="14" y="154"/>
                  <a:pt x="14" y="154"/>
                  <a:pt x="14" y="154"/>
                </a:cubicBezTo>
                <a:cubicBezTo>
                  <a:pt x="5" y="154"/>
                  <a:pt x="0" y="149"/>
                  <a:pt x="0" y="140"/>
                </a:cubicBezTo>
                <a:cubicBezTo>
                  <a:pt x="0" y="14"/>
                  <a:pt x="0" y="14"/>
                  <a:pt x="0" y="14"/>
                </a:cubicBezTo>
                <a:cubicBezTo>
                  <a:pt x="0" y="5"/>
                  <a:pt x="5" y="0"/>
                  <a:pt x="14" y="0"/>
                </a:cubicBezTo>
                <a:cubicBezTo>
                  <a:pt x="62" y="0"/>
                  <a:pt x="62" y="0"/>
                  <a:pt x="62" y="0"/>
                </a:cubicBezTo>
                <a:cubicBezTo>
                  <a:pt x="71" y="0"/>
                  <a:pt x="76" y="5"/>
                  <a:pt x="76" y="14"/>
                </a:cubicBezTo>
                <a:lnTo>
                  <a:pt x="76" y="140"/>
                </a:lnTo>
                <a:close/>
                <a:moveTo>
                  <a:pt x="53" y="134"/>
                </a:moveTo>
                <a:cubicBezTo>
                  <a:pt x="53" y="20"/>
                  <a:pt x="53" y="20"/>
                  <a:pt x="53" y="20"/>
                </a:cubicBezTo>
                <a:cubicBezTo>
                  <a:pt x="23" y="20"/>
                  <a:pt x="23" y="20"/>
                  <a:pt x="23" y="20"/>
                </a:cubicBezTo>
                <a:cubicBezTo>
                  <a:pt x="23" y="134"/>
                  <a:pt x="23" y="134"/>
                  <a:pt x="23" y="134"/>
                </a:cubicBezTo>
                <a:lnTo>
                  <a:pt x="53" y="134"/>
                </a:lnTo>
                <a:close/>
              </a:path>
            </a:pathLst>
          </a:custGeom>
          <a:blipFill dpi="0" rotWithShape="1">
            <a:blip r:embed="rId5" cstate="print">
              <a:extLst>
                <a:ext uri="{28A0092B-C50C-407E-A947-70E740481C1C}">
                  <a14:useLocalDpi xmlns:a14="http://schemas.microsoft.com/office/drawing/2010/main" val="0"/>
                </a:ext>
              </a:extLst>
            </a:blip>
            <a:srcRect/>
            <a:stretch>
              <a:fillRect l="-51389" r="-51389"/>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0"/>
          <p:cNvSpPr/>
          <p:nvPr/>
        </p:nvSpPr>
        <p:spPr bwMode="auto">
          <a:xfrm>
            <a:off x="3809180" y="1140405"/>
            <a:ext cx="101759" cy="501920"/>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6" cstate="print">
              <a:extLst>
                <a:ext uri="{28A0092B-C50C-407E-A947-70E740481C1C}">
                  <a14:useLocalDpi xmlns:a14="http://schemas.microsoft.com/office/drawing/2010/main" val="0"/>
                </a:ext>
              </a:extLst>
            </a:blip>
            <a:srcRect/>
            <a:stretch>
              <a:fillRect l="-196620" r="-196620"/>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1"/>
          <p:cNvSpPr/>
          <p:nvPr/>
        </p:nvSpPr>
        <p:spPr bwMode="auto">
          <a:xfrm>
            <a:off x="3135872" y="1140405"/>
            <a:ext cx="244772" cy="501920"/>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7" cstate="print">
              <a:extLst>
                <a:ext uri="{28A0092B-C50C-407E-A947-70E740481C1C}">
                  <a14:useLocalDpi xmlns:a14="http://schemas.microsoft.com/office/drawing/2010/main" val="0"/>
                </a:ext>
              </a:extLst>
            </a:blip>
            <a:srcRect/>
            <a:stretch>
              <a:fillRect l="-52528" r="-52528"/>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6" name="Freeform 13"/>
          <p:cNvSpPr/>
          <p:nvPr/>
        </p:nvSpPr>
        <p:spPr bwMode="auto">
          <a:xfrm>
            <a:off x="4001448" y="1140405"/>
            <a:ext cx="269524" cy="501920"/>
          </a:xfrm>
          <a:custGeom>
            <a:avLst/>
            <a:gdLst>
              <a:gd name="T0" fmla="*/ 83 w 83"/>
              <a:gd name="T1" fmla="*/ 125 h 154"/>
              <a:gd name="T2" fmla="*/ 72 w 83"/>
              <a:gd name="T3" fmla="*/ 125 h 154"/>
              <a:gd name="T4" fmla="*/ 72 w 83"/>
              <a:gd name="T5" fmla="*/ 154 h 154"/>
              <a:gd name="T6" fmla="*/ 50 w 83"/>
              <a:gd name="T7" fmla="*/ 154 h 154"/>
              <a:gd name="T8" fmla="*/ 50 w 83"/>
              <a:gd name="T9" fmla="*/ 125 h 154"/>
              <a:gd name="T10" fmla="*/ 0 w 83"/>
              <a:gd name="T11" fmla="*/ 125 h 154"/>
              <a:gd name="T12" fmla="*/ 0 w 83"/>
              <a:gd name="T13" fmla="*/ 111 h 154"/>
              <a:gd name="T14" fmla="*/ 38 w 83"/>
              <a:gd name="T15" fmla="*/ 0 h 154"/>
              <a:gd name="T16" fmla="*/ 61 w 83"/>
              <a:gd name="T17" fmla="*/ 0 h 154"/>
              <a:gd name="T18" fmla="*/ 61 w 83"/>
              <a:gd name="T19" fmla="*/ 1 h 154"/>
              <a:gd name="T20" fmla="*/ 25 w 83"/>
              <a:gd name="T21" fmla="*/ 105 h 154"/>
              <a:gd name="T22" fmla="*/ 50 w 83"/>
              <a:gd name="T23" fmla="*/ 105 h 154"/>
              <a:gd name="T24" fmla="*/ 50 w 83"/>
              <a:gd name="T25" fmla="*/ 59 h 154"/>
              <a:gd name="T26" fmla="*/ 72 w 83"/>
              <a:gd name="T27" fmla="*/ 59 h 154"/>
              <a:gd name="T28" fmla="*/ 72 w 83"/>
              <a:gd name="T29" fmla="*/ 105 h 154"/>
              <a:gd name="T30" fmla="*/ 83 w 83"/>
              <a:gd name="T31" fmla="*/ 105 h 154"/>
              <a:gd name="T32" fmla="*/ 83 w 83"/>
              <a:gd name="T33"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54">
                <a:moveTo>
                  <a:pt x="83" y="125"/>
                </a:moveTo>
                <a:cubicBezTo>
                  <a:pt x="72" y="125"/>
                  <a:pt x="72" y="125"/>
                  <a:pt x="72" y="125"/>
                </a:cubicBezTo>
                <a:cubicBezTo>
                  <a:pt x="72" y="154"/>
                  <a:pt x="72" y="154"/>
                  <a:pt x="72" y="154"/>
                </a:cubicBezTo>
                <a:cubicBezTo>
                  <a:pt x="50" y="154"/>
                  <a:pt x="50" y="154"/>
                  <a:pt x="50" y="154"/>
                </a:cubicBezTo>
                <a:cubicBezTo>
                  <a:pt x="50" y="125"/>
                  <a:pt x="50" y="125"/>
                  <a:pt x="50" y="125"/>
                </a:cubicBezTo>
                <a:cubicBezTo>
                  <a:pt x="0" y="125"/>
                  <a:pt x="0" y="125"/>
                  <a:pt x="0" y="125"/>
                </a:cubicBezTo>
                <a:cubicBezTo>
                  <a:pt x="0" y="111"/>
                  <a:pt x="0" y="111"/>
                  <a:pt x="0" y="111"/>
                </a:cubicBezTo>
                <a:cubicBezTo>
                  <a:pt x="38" y="0"/>
                  <a:pt x="38" y="0"/>
                  <a:pt x="38" y="0"/>
                </a:cubicBezTo>
                <a:cubicBezTo>
                  <a:pt x="61" y="0"/>
                  <a:pt x="61" y="0"/>
                  <a:pt x="61" y="0"/>
                </a:cubicBezTo>
                <a:cubicBezTo>
                  <a:pt x="61" y="1"/>
                  <a:pt x="61" y="1"/>
                  <a:pt x="61" y="1"/>
                </a:cubicBezTo>
                <a:cubicBezTo>
                  <a:pt x="25" y="105"/>
                  <a:pt x="25" y="105"/>
                  <a:pt x="25" y="105"/>
                </a:cubicBezTo>
                <a:cubicBezTo>
                  <a:pt x="50" y="105"/>
                  <a:pt x="50" y="105"/>
                  <a:pt x="50" y="105"/>
                </a:cubicBezTo>
                <a:cubicBezTo>
                  <a:pt x="50" y="59"/>
                  <a:pt x="50" y="59"/>
                  <a:pt x="50" y="59"/>
                </a:cubicBezTo>
                <a:cubicBezTo>
                  <a:pt x="72" y="59"/>
                  <a:pt x="72" y="59"/>
                  <a:pt x="72" y="59"/>
                </a:cubicBezTo>
                <a:cubicBezTo>
                  <a:pt x="72" y="105"/>
                  <a:pt x="72" y="105"/>
                  <a:pt x="72" y="105"/>
                </a:cubicBezTo>
                <a:cubicBezTo>
                  <a:pt x="83" y="105"/>
                  <a:pt x="83" y="105"/>
                  <a:pt x="83" y="105"/>
                </a:cubicBezTo>
                <a:lnTo>
                  <a:pt x="83" y="125"/>
                </a:lnTo>
                <a:close/>
              </a:path>
            </a:pathLst>
          </a:custGeom>
          <a:blipFill dpi="0" rotWithShape="1">
            <a:blip r:embed="rId8" cstate="print">
              <a:extLst>
                <a:ext uri="{28A0092B-C50C-407E-A947-70E740481C1C}">
                  <a14:useLocalDpi xmlns:a14="http://schemas.microsoft.com/office/drawing/2010/main" val="0"/>
                </a:ext>
              </a:extLst>
            </a:blip>
            <a:srcRect/>
            <a:stretch>
              <a:fillRect l="-43717" r="-4371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9" name="Freeform 11"/>
          <p:cNvSpPr/>
          <p:nvPr/>
        </p:nvSpPr>
        <p:spPr bwMode="auto">
          <a:xfrm>
            <a:off x="4775030" y="1140405"/>
            <a:ext cx="244772" cy="501920"/>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7" cstate="print">
              <a:extLst>
                <a:ext uri="{28A0092B-C50C-407E-A947-70E740481C1C}">
                  <a14:useLocalDpi xmlns:a14="http://schemas.microsoft.com/office/drawing/2010/main" val="0"/>
                </a:ext>
              </a:extLst>
            </a:blip>
            <a:srcRect/>
            <a:stretch>
              <a:fillRect l="-52528" r="-52528"/>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50" name="Freeform 9"/>
          <p:cNvSpPr>
            <a:spLocks noEditPoints="1"/>
          </p:cNvSpPr>
          <p:nvPr/>
        </p:nvSpPr>
        <p:spPr bwMode="auto">
          <a:xfrm>
            <a:off x="5108762" y="1140405"/>
            <a:ext cx="247523" cy="501920"/>
          </a:xfrm>
          <a:custGeom>
            <a:avLst/>
            <a:gdLst>
              <a:gd name="T0" fmla="*/ 76 w 76"/>
              <a:gd name="T1" fmla="*/ 140 h 154"/>
              <a:gd name="T2" fmla="*/ 62 w 76"/>
              <a:gd name="T3" fmla="*/ 154 h 154"/>
              <a:gd name="T4" fmla="*/ 14 w 76"/>
              <a:gd name="T5" fmla="*/ 154 h 154"/>
              <a:gd name="T6" fmla="*/ 0 w 76"/>
              <a:gd name="T7" fmla="*/ 140 h 154"/>
              <a:gd name="T8" fmla="*/ 0 w 76"/>
              <a:gd name="T9" fmla="*/ 14 h 154"/>
              <a:gd name="T10" fmla="*/ 14 w 76"/>
              <a:gd name="T11" fmla="*/ 0 h 154"/>
              <a:gd name="T12" fmla="*/ 62 w 76"/>
              <a:gd name="T13" fmla="*/ 0 h 154"/>
              <a:gd name="T14" fmla="*/ 76 w 76"/>
              <a:gd name="T15" fmla="*/ 14 h 154"/>
              <a:gd name="T16" fmla="*/ 76 w 76"/>
              <a:gd name="T17" fmla="*/ 140 h 154"/>
              <a:gd name="T18" fmla="*/ 53 w 76"/>
              <a:gd name="T19" fmla="*/ 134 h 154"/>
              <a:gd name="T20" fmla="*/ 53 w 76"/>
              <a:gd name="T21" fmla="*/ 20 h 154"/>
              <a:gd name="T22" fmla="*/ 23 w 76"/>
              <a:gd name="T23" fmla="*/ 20 h 154"/>
              <a:gd name="T24" fmla="*/ 23 w 76"/>
              <a:gd name="T25" fmla="*/ 134 h 154"/>
              <a:gd name="T26" fmla="*/ 53 w 76"/>
              <a:gd name="T27"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54">
                <a:moveTo>
                  <a:pt x="76" y="140"/>
                </a:moveTo>
                <a:cubicBezTo>
                  <a:pt x="76" y="149"/>
                  <a:pt x="71" y="154"/>
                  <a:pt x="62" y="154"/>
                </a:cubicBezTo>
                <a:cubicBezTo>
                  <a:pt x="14" y="154"/>
                  <a:pt x="14" y="154"/>
                  <a:pt x="14" y="154"/>
                </a:cubicBezTo>
                <a:cubicBezTo>
                  <a:pt x="5" y="154"/>
                  <a:pt x="0" y="149"/>
                  <a:pt x="0" y="140"/>
                </a:cubicBezTo>
                <a:cubicBezTo>
                  <a:pt x="0" y="14"/>
                  <a:pt x="0" y="14"/>
                  <a:pt x="0" y="14"/>
                </a:cubicBezTo>
                <a:cubicBezTo>
                  <a:pt x="0" y="5"/>
                  <a:pt x="5" y="0"/>
                  <a:pt x="14" y="0"/>
                </a:cubicBezTo>
                <a:cubicBezTo>
                  <a:pt x="62" y="0"/>
                  <a:pt x="62" y="0"/>
                  <a:pt x="62" y="0"/>
                </a:cubicBezTo>
                <a:cubicBezTo>
                  <a:pt x="71" y="0"/>
                  <a:pt x="76" y="5"/>
                  <a:pt x="76" y="14"/>
                </a:cubicBezTo>
                <a:lnTo>
                  <a:pt x="76" y="140"/>
                </a:lnTo>
                <a:close/>
                <a:moveTo>
                  <a:pt x="53" y="134"/>
                </a:moveTo>
                <a:cubicBezTo>
                  <a:pt x="53" y="20"/>
                  <a:pt x="53" y="20"/>
                  <a:pt x="53" y="20"/>
                </a:cubicBezTo>
                <a:cubicBezTo>
                  <a:pt x="23" y="20"/>
                  <a:pt x="23" y="20"/>
                  <a:pt x="23" y="20"/>
                </a:cubicBezTo>
                <a:cubicBezTo>
                  <a:pt x="23" y="134"/>
                  <a:pt x="23" y="134"/>
                  <a:pt x="23" y="134"/>
                </a:cubicBezTo>
                <a:lnTo>
                  <a:pt x="53" y="134"/>
                </a:lnTo>
                <a:close/>
              </a:path>
            </a:pathLst>
          </a:custGeom>
          <a:blipFill dpi="0" rotWithShape="1">
            <a:blip r:embed="rId5" cstate="print">
              <a:extLst>
                <a:ext uri="{28A0092B-C50C-407E-A947-70E740481C1C}">
                  <a14:useLocalDpi xmlns:a14="http://schemas.microsoft.com/office/drawing/2010/main" val="0"/>
                </a:ext>
              </a:extLst>
            </a:blip>
            <a:srcRect/>
            <a:stretch>
              <a:fillRect l="-51389" r="-51389"/>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51" name="Freeform 10"/>
          <p:cNvSpPr/>
          <p:nvPr/>
        </p:nvSpPr>
        <p:spPr bwMode="auto">
          <a:xfrm>
            <a:off x="5445246" y="1140405"/>
            <a:ext cx="101759" cy="501920"/>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6" cstate="print">
              <a:extLst>
                <a:ext uri="{28A0092B-C50C-407E-A947-70E740481C1C}">
                  <a14:useLocalDpi xmlns:a14="http://schemas.microsoft.com/office/drawing/2010/main" val="0"/>
                </a:ext>
              </a:extLst>
            </a:blip>
            <a:srcRect/>
            <a:stretch>
              <a:fillRect l="-196620" r="-196620"/>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52" name="Freeform 14"/>
          <p:cNvSpPr/>
          <p:nvPr/>
        </p:nvSpPr>
        <p:spPr bwMode="auto">
          <a:xfrm>
            <a:off x="5635965" y="1140405"/>
            <a:ext cx="237898" cy="501920"/>
          </a:xfrm>
          <a:custGeom>
            <a:avLst/>
            <a:gdLst>
              <a:gd name="T0" fmla="*/ 73 w 73"/>
              <a:gd name="T1" fmla="*/ 140 h 154"/>
              <a:gd name="T2" fmla="*/ 59 w 73"/>
              <a:gd name="T3" fmla="*/ 154 h 154"/>
              <a:gd name="T4" fmla="*/ 13 w 73"/>
              <a:gd name="T5" fmla="*/ 154 h 154"/>
              <a:gd name="T6" fmla="*/ 0 w 73"/>
              <a:gd name="T7" fmla="*/ 140 h 154"/>
              <a:gd name="T8" fmla="*/ 0 w 73"/>
              <a:gd name="T9" fmla="*/ 104 h 154"/>
              <a:gd name="T10" fmla="*/ 22 w 73"/>
              <a:gd name="T11" fmla="*/ 104 h 154"/>
              <a:gd name="T12" fmla="*/ 22 w 73"/>
              <a:gd name="T13" fmla="*/ 134 h 154"/>
              <a:gd name="T14" fmla="*/ 51 w 73"/>
              <a:gd name="T15" fmla="*/ 134 h 154"/>
              <a:gd name="T16" fmla="*/ 51 w 73"/>
              <a:gd name="T17" fmla="*/ 75 h 154"/>
              <a:gd name="T18" fmla="*/ 0 w 73"/>
              <a:gd name="T19" fmla="*/ 75 h 154"/>
              <a:gd name="T20" fmla="*/ 2 w 73"/>
              <a:gd name="T21" fmla="*/ 0 h 154"/>
              <a:gd name="T22" fmla="*/ 72 w 73"/>
              <a:gd name="T23" fmla="*/ 0 h 154"/>
              <a:gd name="T24" fmla="*/ 72 w 73"/>
              <a:gd name="T25" fmla="*/ 20 h 154"/>
              <a:gd name="T26" fmla="*/ 24 w 73"/>
              <a:gd name="T27" fmla="*/ 20 h 154"/>
              <a:gd name="T28" fmla="*/ 22 w 73"/>
              <a:gd name="T29" fmla="*/ 55 h 154"/>
              <a:gd name="T30" fmla="*/ 59 w 73"/>
              <a:gd name="T31" fmla="*/ 55 h 154"/>
              <a:gd name="T32" fmla="*/ 73 w 73"/>
              <a:gd name="T33" fmla="*/ 69 h 154"/>
              <a:gd name="T34" fmla="*/ 73 w 73"/>
              <a:gd name="T3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54">
                <a:moveTo>
                  <a:pt x="73" y="140"/>
                </a:moveTo>
                <a:cubicBezTo>
                  <a:pt x="73" y="149"/>
                  <a:pt x="69" y="154"/>
                  <a:pt x="59"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1" y="134"/>
                  <a:pt x="51" y="134"/>
                  <a:pt x="51" y="134"/>
                </a:cubicBezTo>
                <a:cubicBezTo>
                  <a:pt x="51" y="75"/>
                  <a:pt x="51" y="75"/>
                  <a:pt x="51" y="75"/>
                </a:cubicBezTo>
                <a:cubicBezTo>
                  <a:pt x="0" y="75"/>
                  <a:pt x="0" y="75"/>
                  <a:pt x="0" y="75"/>
                </a:cubicBezTo>
                <a:cubicBezTo>
                  <a:pt x="2" y="0"/>
                  <a:pt x="2" y="0"/>
                  <a:pt x="2" y="0"/>
                </a:cubicBezTo>
                <a:cubicBezTo>
                  <a:pt x="72" y="0"/>
                  <a:pt x="72" y="0"/>
                  <a:pt x="72" y="0"/>
                </a:cubicBezTo>
                <a:cubicBezTo>
                  <a:pt x="72" y="20"/>
                  <a:pt x="72" y="20"/>
                  <a:pt x="72" y="20"/>
                </a:cubicBezTo>
                <a:cubicBezTo>
                  <a:pt x="24" y="20"/>
                  <a:pt x="24" y="20"/>
                  <a:pt x="24" y="20"/>
                </a:cubicBezTo>
                <a:cubicBezTo>
                  <a:pt x="22" y="55"/>
                  <a:pt x="22" y="55"/>
                  <a:pt x="22" y="55"/>
                </a:cubicBezTo>
                <a:cubicBezTo>
                  <a:pt x="59" y="55"/>
                  <a:pt x="59" y="55"/>
                  <a:pt x="59" y="55"/>
                </a:cubicBezTo>
                <a:cubicBezTo>
                  <a:pt x="69" y="55"/>
                  <a:pt x="73" y="60"/>
                  <a:pt x="73" y="69"/>
                </a:cubicBezTo>
                <a:lnTo>
                  <a:pt x="73" y="140"/>
                </a:lnTo>
                <a:close/>
              </a:path>
            </a:pathLst>
          </a:custGeom>
          <a:blipFill dpi="0" rotWithShape="1">
            <a:blip r:embed="rId9" cstate="print">
              <a:extLst>
                <a:ext uri="{28A0092B-C50C-407E-A947-70E740481C1C}">
                  <a14:useLocalDpi xmlns:a14="http://schemas.microsoft.com/office/drawing/2010/main" val="0"/>
                </a:ext>
              </a:extLst>
            </a:blip>
            <a:srcRect/>
            <a:stretch>
              <a:fillRect l="-55490" r="-55490"/>
            </a:stretch>
          </a:blipFill>
          <a:ln>
            <a:noFill/>
          </a:ln>
        </p:spPr>
        <p:txBody>
          <a:bodyPr vert="horz" wrap="square" lIns="91440" tIns="45720" rIns="91440" bIns="45720" numCol="1" anchor="t" anchorCtr="0" compatLnSpc="1"/>
          <a:lstStyle/>
          <a:p>
            <a:endParaRPr lang="zh-CN" altLang="en-US">
              <a:solidFill>
                <a:schemeClr val="bg1"/>
              </a:solidFill>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0-#ppt_w/2"/>
                                          </p:val>
                                        </p:tav>
                                        <p:tav tm="100000">
                                          <p:val>
                                            <p:strVal val="#ppt_x"/>
                                          </p:val>
                                        </p:tav>
                                      </p:tavLst>
                                    </p:anim>
                                    <p:anim calcmode="lin" valueType="num">
                                      <p:cBhvr additive="base">
                                        <p:cTn id="16" dur="500" fill="hold"/>
                                        <p:tgtEl>
                                          <p:spTgt spid="4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0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4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400"/>
                                  </p:stCondLst>
                                  <p:childTnLst>
                                    <p:set>
                                      <p:cBhvr>
                                        <p:cTn id="26" dur="1" fill="hold">
                                          <p:stCondLst>
                                            <p:cond delay="0"/>
                                          </p:stCondLst>
                                        </p:cTn>
                                        <p:tgtEl>
                                          <p:spTgt spid="50"/>
                                        </p:tgtEl>
                                        <p:attrNameLst>
                                          <p:attrName>style.visibility</p:attrName>
                                        </p:attrNameLst>
                                      </p:cBhvr>
                                      <p:to>
                                        <p:strVal val="visible"/>
                                      </p:to>
                                    </p:set>
                                    <p:anim calcmode="lin" valueType="num">
                                      <p:cBhvr additive="base">
                                        <p:cTn id="27" dur="500" fill="hold"/>
                                        <p:tgtEl>
                                          <p:spTgt spid="50"/>
                                        </p:tgtEl>
                                        <p:attrNameLst>
                                          <p:attrName>ppt_x</p:attrName>
                                        </p:attrNameLst>
                                      </p:cBhvr>
                                      <p:tavLst>
                                        <p:tav tm="0">
                                          <p:val>
                                            <p:strVal val="1+#ppt_w/2"/>
                                          </p:val>
                                        </p:tav>
                                        <p:tav tm="100000">
                                          <p:val>
                                            <p:strVal val="#ppt_x"/>
                                          </p:val>
                                        </p:tav>
                                      </p:tavLst>
                                    </p:anim>
                                    <p:anim calcmode="lin" valueType="num">
                                      <p:cBhvr additive="base">
                                        <p:cTn id="28" dur="500" fill="hold"/>
                                        <p:tgtEl>
                                          <p:spTgt spid="5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60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0-#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60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1+#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500"/>
                                  </p:stCondLst>
                                  <p:childTnLst>
                                    <p:set>
                                      <p:cBhvr>
                                        <p:cTn id="42" dur="1" fill="hold">
                                          <p:stCondLst>
                                            <p:cond delay="0"/>
                                          </p:stCondLst>
                                        </p:cTn>
                                        <p:tgtEl>
                                          <p:spTgt spid="94"/>
                                        </p:tgtEl>
                                        <p:attrNameLst>
                                          <p:attrName>style.visibility</p:attrName>
                                        </p:attrNameLst>
                                      </p:cBhvr>
                                      <p:to>
                                        <p:strVal val="visible"/>
                                      </p:to>
                                    </p:set>
                                    <p:anim calcmode="lin" valueType="num">
                                      <p:cBhvr additive="base">
                                        <p:cTn id="43" dur="500" fill="hold"/>
                                        <p:tgtEl>
                                          <p:spTgt spid="94"/>
                                        </p:tgtEl>
                                        <p:attrNameLst>
                                          <p:attrName>ppt_x</p:attrName>
                                        </p:attrNameLst>
                                      </p:cBhvr>
                                      <p:tavLst>
                                        <p:tav tm="0">
                                          <p:val>
                                            <p:strVal val="0-#ppt_w/2"/>
                                          </p:val>
                                        </p:tav>
                                        <p:tav tm="100000">
                                          <p:val>
                                            <p:strVal val="#ppt_x"/>
                                          </p:val>
                                        </p:tav>
                                      </p:tavLst>
                                    </p:anim>
                                    <p:anim calcmode="lin" valueType="num">
                                      <p:cBhvr additive="base">
                                        <p:cTn id="44" dur="500" fill="hold"/>
                                        <p:tgtEl>
                                          <p:spTgt spid="94"/>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wipe(left)">
                                      <p:cBhvr>
                                        <p:cTn id="51" dur="500"/>
                                        <p:tgtEl>
                                          <p:spTgt spid="72"/>
                                        </p:tgtEl>
                                      </p:cBhvr>
                                    </p:animEffect>
                                  </p:childTnLst>
                                </p:cTn>
                              </p:par>
                              <p:par>
                                <p:cTn id="52" presetID="22" presetClass="entr" presetSubtype="2" fill="hold" grpId="0" nodeType="with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right)">
                                      <p:cBhvr>
                                        <p:cTn id="54" dur="500"/>
                                        <p:tgtEl>
                                          <p:spTgt spid="42"/>
                                        </p:tgtEl>
                                      </p:cBhvr>
                                    </p:animEffect>
                                  </p:childTnLst>
                                </p:cTn>
                              </p:par>
                              <p:par>
                                <p:cTn id="55" presetID="22" presetClass="entr" presetSubtype="8" fill="hold" grpId="0" nodeType="withEffect">
                                  <p:stCondLst>
                                    <p:cond delay="250"/>
                                  </p:stCondLst>
                                  <p:childTnLst>
                                    <p:set>
                                      <p:cBhvr>
                                        <p:cTn id="56" dur="1" fill="hold">
                                          <p:stCondLst>
                                            <p:cond delay="0"/>
                                          </p:stCondLst>
                                        </p:cTn>
                                        <p:tgtEl>
                                          <p:spTgt spid="75"/>
                                        </p:tgtEl>
                                        <p:attrNameLst>
                                          <p:attrName>style.visibility</p:attrName>
                                        </p:attrNameLst>
                                      </p:cBhvr>
                                      <p:to>
                                        <p:strVal val="visible"/>
                                      </p:to>
                                    </p:set>
                                    <p:animEffect transition="in" filter="wipe(left)">
                                      <p:cBhvr>
                                        <p:cTn id="57" dur="500"/>
                                        <p:tgtEl>
                                          <p:spTgt spid="75"/>
                                        </p:tgtEl>
                                      </p:cBhvr>
                                    </p:animEffect>
                                  </p:childTnLst>
                                </p:cTn>
                              </p:par>
                              <p:par>
                                <p:cTn id="58" presetID="22" presetClass="entr" presetSubtype="2" fill="hold" grpId="0" nodeType="withEffect">
                                  <p:stCondLst>
                                    <p:cond delay="500"/>
                                  </p:stCondLst>
                                  <p:childTnLst>
                                    <p:set>
                                      <p:cBhvr>
                                        <p:cTn id="59" dur="1" fill="hold">
                                          <p:stCondLst>
                                            <p:cond delay="0"/>
                                          </p:stCondLst>
                                        </p:cTn>
                                        <p:tgtEl>
                                          <p:spTgt spid="45"/>
                                        </p:tgtEl>
                                        <p:attrNameLst>
                                          <p:attrName>style.visibility</p:attrName>
                                        </p:attrNameLst>
                                      </p:cBhvr>
                                      <p:to>
                                        <p:strVal val="visible"/>
                                      </p:to>
                                    </p:set>
                                    <p:animEffect transition="in" filter="wipe(right)">
                                      <p:cBhvr>
                                        <p:cTn id="60" dur="500"/>
                                        <p:tgtEl>
                                          <p:spTgt spid="45"/>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78"/>
                                        </p:tgtEl>
                                        <p:attrNameLst>
                                          <p:attrName>style.visibility</p:attrName>
                                        </p:attrNameLst>
                                      </p:cBhvr>
                                      <p:to>
                                        <p:strVal val="visible"/>
                                      </p:to>
                                    </p:set>
                                    <p:animEffect transition="in" filter="wipe(left)">
                                      <p:cBhvr>
                                        <p:cTn id="63" dur="500"/>
                                        <p:tgtEl>
                                          <p:spTgt spid="78"/>
                                        </p:tgtEl>
                                      </p:cBhvr>
                                    </p:animEffect>
                                  </p:childTnLst>
                                </p:cTn>
                              </p:par>
                              <p:par>
                                <p:cTn id="64" presetID="22" presetClass="entr" presetSubtype="2" fill="hold" grpId="0" nodeType="withEffect">
                                  <p:stCondLst>
                                    <p:cond delay="750"/>
                                  </p:stCondLst>
                                  <p:childTnLst>
                                    <p:set>
                                      <p:cBhvr>
                                        <p:cTn id="65" dur="1" fill="hold">
                                          <p:stCondLst>
                                            <p:cond delay="0"/>
                                          </p:stCondLst>
                                        </p:cTn>
                                        <p:tgtEl>
                                          <p:spTgt spid="48"/>
                                        </p:tgtEl>
                                        <p:attrNameLst>
                                          <p:attrName>style.visibility</p:attrName>
                                        </p:attrNameLst>
                                      </p:cBhvr>
                                      <p:to>
                                        <p:strVal val="visible"/>
                                      </p:to>
                                    </p:set>
                                    <p:animEffect transition="in" filter="wipe(right)">
                                      <p:cBhvr>
                                        <p:cTn id="66" dur="500"/>
                                        <p:tgtEl>
                                          <p:spTgt spid="48"/>
                                        </p:tgtEl>
                                      </p:cBhvr>
                                    </p:animEffect>
                                  </p:childTnLst>
                                </p:cTn>
                              </p:par>
                              <p:par>
                                <p:cTn id="67" presetID="22" presetClass="entr" presetSubtype="8" fill="hold" grpId="0" nodeType="withEffect">
                                  <p:stCondLst>
                                    <p:cond delay="75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par>
                                <p:cTn id="70" presetID="22" presetClass="entr" presetSubtype="2" fill="hold" grpId="0" nodeType="withEffect">
                                  <p:stCondLst>
                                    <p:cond delay="1000"/>
                                  </p:stCondLst>
                                  <p:childTnLst>
                                    <p:set>
                                      <p:cBhvr>
                                        <p:cTn id="71" dur="1" fill="hold">
                                          <p:stCondLst>
                                            <p:cond delay="0"/>
                                          </p:stCondLst>
                                        </p:cTn>
                                        <p:tgtEl>
                                          <p:spTgt spid="69"/>
                                        </p:tgtEl>
                                        <p:attrNameLst>
                                          <p:attrName>style.visibility</p:attrName>
                                        </p:attrNameLst>
                                      </p:cBhvr>
                                      <p:to>
                                        <p:strVal val="visible"/>
                                      </p:to>
                                    </p:set>
                                    <p:animEffect transition="in" filter="wipe(right)">
                                      <p:cBhvr>
                                        <p:cTn id="72" dur="500"/>
                                        <p:tgtEl>
                                          <p:spTgt spid="69"/>
                                        </p:tgtEl>
                                      </p:cBhvr>
                                    </p:animEffect>
                                  </p:childTnLst>
                                </p:cTn>
                              </p:par>
                              <p:par>
                                <p:cTn id="73" presetID="22" presetClass="entr" presetSubtype="8" fill="hold" grpId="0" nodeType="withEffect">
                                  <p:stCondLst>
                                    <p:cond delay="1000"/>
                                  </p:stCondLst>
                                  <p:childTnLst>
                                    <p:set>
                                      <p:cBhvr>
                                        <p:cTn id="74" dur="1" fill="hold">
                                          <p:stCondLst>
                                            <p:cond delay="0"/>
                                          </p:stCondLst>
                                        </p:cTn>
                                        <p:tgtEl>
                                          <p:spTgt spid="84"/>
                                        </p:tgtEl>
                                        <p:attrNameLst>
                                          <p:attrName>style.visibility</p:attrName>
                                        </p:attrNameLst>
                                      </p:cBhvr>
                                      <p:to>
                                        <p:strVal val="visible"/>
                                      </p:to>
                                    </p:set>
                                    <p:animEffect transition="in" filter="wipe(left)">
                                      <p:cBhvr>
                                        <p:cTn id="75" dur="500"/>
                                        <p:tgtEl>
                                          <p:spTgt spid="84"/>
                                        </p:tgtEl>
                                      </p:cBhvr>
                                    </p:animEffect>
                                  </p:childTnLst>
                                </p:cTn>
                              </p:par>
                              <p:par>
                                <p:cTn id="76" presetID="22" presetClass="entr" presetSubtype="2" fill="hold" grpId="0" nodeType="withEffect">
                                  <p:stCondLst>
                                    <p:cond delay="1250"/>
                                  </p:stCondLst>
                                  <p:childTnLst>
                                    <p:set>
                                      <p:cBhvr>
                                        <p:cTn id="77" dur="1" fill="hold">
                                          <p:stCondLst>
                                            <p:cond delay="0"/>
                                          </p:stCondLst>
                                        </p:cTn>
                                        <p:tgtEl>
                                          <p:spTgt spid="87"/>
                                        </p:tgtEl>
                                        <p:attrNameLst>
                                          <p:attrName>style.visibility</p:attrName>
                                        </p:attrNameLst>
                                      </p:cBhvr>
                                      <p:to>
                                        <p:strVal val="visible"/>
                                      </p:to>
                                    </p:set>
                                    <p:animEffect transition="in" filter="wipe(right)">
                                      <p:cBhvr>
                                        <p:cTn id="78" dur="500"/>
                                        <p:tgtEl>
                                          <p:spTgt spid="87"/>
                                        </p:tgtEl>
                                      </p:cBhvr>
                                    </p:animEffect>
                                  </p:childTnLst>
                                </p:cTn>
                              </p:par>
                              <p:par>
                                <p:cTn id="79" presetID="22" presetClass="entr" presetSubtype="8" fill="hold" grpId="0" nodeType="withEffect">
                                  <p:stCondLst>
                                    <p:cond delay="1250"/>
                                  </p:stCondLst>
                                  <p:childTnLst>
                                    <p:set>
                                      <p:cBhvr>
                                        <p:cTn id="80" dur="1" fill="hold">
                                          <p:stCondLst>
                                            <p:cond delay="0"/>
                                          </p:stCondLst>
                                        </p:cTn>
                                        <p:tgtEl>
                                          <p:spTgt spid="90"/>
                                        </p:tgtEl>
                                        <p:attrNameLst>
                                          <p:attrName>style.visibility</p:attrName>
                                        </p:attrNameLst>
                                      </p:cBhvr>
                                      <p:to>
                                        <p:strVal val="visible"/>
                                      </p:to>
                                    </p:set>
                                    <p:animEffect transition="in" filter="wipe(left)">
                                      <p:cBhvr>
                                        <p:cTn id="8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animBg="1"/>
      <p:bldP spid="42" grpId="0" animBg="1"/>
      <p:bldP spid="45" grpId="0" animBg="1"/>
      <p:bldP spid="48" grpId="0" animBg="1"/>
      <p:bldP spid="69" grpId="0" animBg="1"/>
      <p:bldP spid="72" grpId="0" animBg="1"/>
      <p:bldP spid="75" grpId="0" animBg="1"/>
      <p:bldP spid="78" grpId="0" animBg="1"/>
      <p:bldP spid="81" grpId="0" animBg="1"/>
      <p:bldP spid="84" grpId="0" animBg="1"/>
      <p:bldP spid="87" grpId="0" animBg="1"/>
      <p:bldP spid="90" grpId="0" animBg="1"/>
      <p:bldP spid="94" grpId="0"/>
      <p:bldP spid="40" grpId="0" animBg="1"/>
      <p:bldP spid="41" grpId="0" animBg="1"/>
      <p:bldP spid="43" grpId="0" animBg="1"/>
      <p:bldP spid="46" grpId="0" animBg="1"/>
      <p:bldP spid="49" grpId="0" animBg="1"/>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100" dirty="0"/>
              <a:t>Data comparison for nearly five years</a:t>
            </a:r>
          </a:p>
        </p:txBody>
      </p:sp>
      <p:sp>
        <p:nvSpPr>
          <p:cNvPr id="150" name="矩形 149"/>
          <p:cNvSpPr>
            <a:spLocks noChangeArrowheads="1"/>
          </p:cNvSpPr>
          <p:nvPr/>
        </p:nvSpPr>
        <p:spPr bwMode="auto">
          <a:xfrm>
            <a:off x="913688" y="3595718"/>
            <a:ext cx="2174303"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latin typeface="微软雅黑" panose="020B0503020204020204" pitchFamily="34" charset="-122"/>
                <a:ea typeface="微软雅黑" panose="020B0503020204020204" pitchFamily="34" charset="-122"/>
                <a:cs typeface="+mj-cs"/>
              </a:rPr>
              <a:t>Overview of planned levels</a:t>
            </a:r>
            <a:endParaRPr lang="en-US" altLang="zh-CN" sz="1000" b="1" cap="all" dirty="0">
              <a:latin typeface="微软雅黑" panose="020B0503020204020204" pitchFamily="34" charset="-122"/>
              <a:ea typeface="微软雅黑" panose="020B0503020204020204" pitchFamily="34" charset="-122"/>
              <a:cs typeface="+mj-cs"/>
            </a:endParaRPr>
          </a:p>
        </p:txBody>
      </p:sp>
      <p:sp>
        <p:nvSpPr>
          <p:cNvPr id="146" name="矩形 145"/>
          <p:cNvSpPr/>
          <p:nvPr/>
        </p:nvSpPr>
        <p:spPr>
          <a:xfrm>
            <a:off x="3467592" y="894611"/>
            <a:ext cx="127422" cy="1274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TextBox 5"/>
          <p:cNvSpPr txBox="1"/>
          <p:nvPr/>
        </p:nvSpPr>
        <p:spPr>
          <a:xfrm>
            <a:off x="3659878" y="878017"/>
            <a:ext cx="517380"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Planned amount</a:t>
            </a:r>
            <a:endParaRPr lang="en-US" altLang="zh-CN" sz="1000" dirty="0">
              <a:solidFill>
                <a:schemeClr val="tx1"/>
              </a:solidFill>
            </a:endParaRPr>
          </a:p>
        </p:txBody>
      </p:sp>
      <p:sp>
        <p:nvSpPr>
          <p:cNvPr id="151" name="矩形 150"/>
          <p:cNvSpPr/>
          <p:nvPr/>
        </p:nvSpPr>
        <p:spPr>
          <a:xfrm>
            <a:off x="4235942" y="894611"/>
            <a:ext cx="127422" cy="1274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TextBox 5"/>
          <p:cNvSpPr txBox="1"/>
          <p:nvPr/>
        </p:nvSpPr>
        <p:spPr>
          <a:xfrm>
            <a:off x="4428228" y="878017"/>
            <a:ext cx="517380"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Sales</a:t>
            </a:r>
            <a:endParaRPr lang="en-US" altLang="zh-CN" sz="1000" dirty="0">
              <a:solidFill>
                <a:schemeClr val="tx1"/>
              </a:solidFill>
            </a:endParaRPr>
          </a:p>
        </p:txBody>
      </p:sp>
      <p:sp>
        <p:nvSpPr>
          <p:cNvPr id="153" name="矩形 152"/>
          <p:cNvSpPr/>
          <p:nvPr/>
        </p:nvSpPr>
        <p:spPr>
          <a:xfrm>
            <a:off x="5028030" y="894611"/>
            <a:ext cx="127422" cy="1274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TextBox 5"/>
          <p:cNvSpPr txBox="1"/>
          <p:nvPr/>
        </p:nvSpPr>
        <p:spPr>
          <a:xfrm>
            <a:off x="5220316" y="878017"/>
            <a:ext cx="517380"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Profit Amount</a:t>
            </a:r>
            <a:endParaRPr lang="en-US" altLang="zh-CN" sz="1000" dirty="0">
              <a:solidFill>
                <a:schemeClr val="tx1"/>
              </a:solidFill>
            </a:endParaRPr>
          </a:p>
        </p:txBody>
      </p:sp>
      <p:sp>
        <p:nvSpPr>
          <p:cNvPr id="155" name="矩形 154"/>
          <p:cNvSpPr>
            <a:spLocks noChangeArrowheads="1"/>
          </p:cNvSpPr>
          <p:nvPr/>
        </p:nvSpPr>
        <p:spPr bwMode="auto">
          <a:xfrm>
            <a:off x="3564306" y="3595718"/>
            <a:ext cx="2139796"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400" b="1" cap="all" dirty="0">
                <a:solidFill>
                  <a:schemeClr val="accent3"/>
                </a:solidFill>
                <a:latin typeface="微软雅黑" panose="020B0503020204020204" pitchFamily="34" charset="-122"/>
                <a:ea typeface="微软雅黑" panose="020B0503020204020204" pitchFamily="34" charset="-122"/>
                <a:cs typeface="+mj-cs"/>
              </a:rPr>
              <a:t>Sales</a:t>
            </a:r>
            <a:r>
              <a:rPr lang="zh-CN" altLang="en-US" sz="1400" b="1" cap="all" dirty="0">
                <a:solidFill>
                  <a:schemeClr val="accent3"/>
                </a:solidFill>
                <a:latin typeface="微软雅黑" panose="020B0503020204020204" pitchFamily="34" charset="-122"/>
                <a:ea typeface="微软雅黑" panose="020B0503020204020204" pitchFamily="34" charset="-122"/>
              </a:rPr>
              <a:t>Overview</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56" name="矩形 155"/>
          <p:cNvSpPr>
            <a:spLocks noChangeArrowheads="1"/>
          </p:cNvSpPr>
          <p:nvPr/>
        </p:nvSpPr>
        <p:spPr bwMode="auto">
          <a:xfrm>
            <a:off x="6214924" y="3595718"/>
            <a:ext cx="2412462"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100" b="1" cap="all" dirty="0">
                <a:solidFill>
                  <a:schemeClr val="accent5"/>
                </a:solidFill>
                <a:latin typeface="微软雅黑" panose="020B0503020204020204" pitchFamily="34" charset="-122"/>
                <a:ea typeface="微软雅黑" panose="020B0503020204020204" pitchFamily="34" charset="-122"/>
                <a:cs typeface="+mj-cs"/>
              </a:rPr>
              <a:t>Profit Amount</a:t>
            </a:r>
            <a:r>
              <a:rPr lang="zh-CN" altLang="en-US" sz="1100" b="1" cap="all" dirty="0">
                <a:solidFill>
                  <a:schemeClr val="accent5"/>
                </a:solidFill>
                <a:latin typeface="微软雅黑" panose="020B0503020204020204" pitchFamily="34" charset="-122"/>
                <a:ea typeface="微软雅黑" panose="020B0503020204020204" pitchFamily="34" charset="-122"/>
              </a:rPr>
              <a:t>Overview</a:t>
            </a:r>
            <a:endParaRPr lang="en-US" altLang="zh-CN" sz="11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57" name="TextBox 9"/>
          <p:cNvSpPr txBox="1"/>
          <p:nvPr/>
        </p:nvSpPr>
        <p:spPr>
          <a:xfrm>
            <a:off x="913689" y="3914230"/>
            <a:ext cx="2174309" cy="359073"/>
          </a:xfrm>
          <a:prstGeom prst="rect">
            <a:avLst/>
          </a:prstGeom>
          <a:noFill/>
        </p:spPr>
        <p:txBody>
          <a:bodyPr wrap="square" lIns="0" tIns="0" rIns="0" bIns="0" rtlCol="0">
            <a:spAutoFit/>
          </a:bodyPr>
          <a:lstStyle/>
          <a:p>
            <a:pPr algn="just">
              <a:lnSpc>
                <a:spcPts val="14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enter the specific text in this column, this is the concept diagram, please modify it according to your specific content at your discretion</a:t>
            </a:r>
            <a:endParaRPr lang="en-US" altLang="zh-CN" sz="1000" dirty="0">
              <a:latin typeface="微软雅黑" panose="020B0503020204020204" pitchFamily="34" charset="-122"/>
              <a:ea typeface="微软雅黑" panose="020B0503020204020204" pitchFamily="34" charset="-122"/>
            </a:endParaRPr>
          </a:p>
        </p:txBody>
      </p:sp>
      <p:sp>
        <p:nvSpPr>
          <p:cNvPr id="158" name="TextBox 9"/>
          <p:cNvSpPr txBox="1"/>
          <p:nvPr/>
        </p:nvSpPr>
        <p:spPr>
          <a:xfrm>
            <a:off x="3564306" y="3914230"/>
            <a:ext cx="2174309" cy="359073"/>
          </a:xfrm>
          <a:prstGeom prst="rect">
            <a:avLst/>
          </a:prstGeom>
          <a:noFill/>
        </p:spPr>
        <p:txBody>
          <a:bodyPr wrap="square" lIns="0" tIns="0" rIns="0" bIns="0" rtlCol="0">
            <a:spAutoFit/>
          </a:bodyPr>
          <a:lstStyle/>
          <a:p>
            <a:pPr algn="just">
              <a:lnSpc>
                <a:spcPts val="14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enter the specific text in this column, this is the concept diagram, please modify it according to your specific content at your discretion</a:t>
            </a:r>
            <a:endParaRPr lang="en-US" altLang="zh-CN" sz="1000" dirty="0">
              <a:latin typeface="微软雅黑" panose="020B0503020204020204" pitchFamily="34" charset="-122"/>
              <a:ea typeface="微软雅黑" panose="020B0503020204020204" pitchFamily="34" charset="-122"/>
            </a:endParaRPr>
          </a:p>
        </p:txBody>
      </p:sp>
      <p:sp>
        <p:nvSpPr>
          <p:cNvPr id="159" name="TextBox 9"/>
          <p:cNvSpPr txBox="1"/>
          <p:nvPr/>
        </p:nvSpPr>
        <p:spPr>
          <a:xfrm>
            <a:off x="6214924" y="3914230"/>
            <a:ext cx="2174309" cy="359073"/>
          </a:xfrm>
          <a:prstGeom prst="rect">
            <a:avLst/>
          </a:prstGeom>
          <a:noFill/>
        </p:spPr>
        <p:txBody>
          <a:bodyPr wrap="square" lIns="0" tIns="0" rIns="0" bIns="0" rtlCol="0">
            <a:spAutoFit/>
          </a:bodyPr>
          <a:lstStyle/>
          <a:p>
            <a:pPr algn="just">
              <a:lnSpc>
                <a:spcPts val="14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enter the specific text in this column, this is the concept diagram, please modify it according to your specific content at your discretion</a:t>
            </a:r>
            <a:endParaRPr lang="en-US" altLang="zh-CN" sz="1000" dirty="0">
              <a:latin typeface="微软雅黑" panose="020B0503020204020204" pitchFamily="34" charset="-122"/>
              <a:ea typeface="微软雅黑" panose="020B0503020204020204" pitchFamily="34" charset="-122"/>
            </a:endParaRPr>
          </a:p>
        </p:txBody>
      </p:sp>
      <p:grpSp>
        <p:nvGrpSpPr>
          <p:cNvPr id="26" name="组合 25"/>
          <p:cNvGrpSpPr/>
          <p:nvPr/>
        </p:nvGrpSpPr>
        <p:grpSpPr>
          <a:xfrm>
            <a:off x="780850" y="1689121"/>
            <a:ext cx="1402756" cy="1402756"/>
            <a:chOff x="780850" y="1689121"/>
            <a:chExt cx="1402756" cy="1402756"/>
          </a:xfrm>
        </p:grpSpPr>
        <p:sp>
          <p:nvSpPr>
            <p:cNvPr id="22" name="椭圆 21"/>
            <p:cNvSpPr>
              <a:spLocks noChangeAspect="1"/>
            </p:cNvSpPr>
            <p:nvPr/>
          </p:nvSpPr>
          <p:spPr>
            <a:xfrm>
              <a:off x="780850" y="1689121"/>
              <a:ext cx="1402756" cy="140275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弧形 3"/>
            <p:cNvSpPr>
              <a:spLocks noChangeAspect="1"/>
            </p:cNvSpPr>
            <p:nvPr/>
          </p:nvSpPr>
          <p:spPr>
            <a:xfrm>
              <a:off x="834228" y="1742499"/>
              <a:ext cx="1296000" cy="1296000"/>
            </a:xfrm>
            <a:prstGeom prst="arc">
              <a:avLst>
                <a:gd name="adj1" fmla="val 16200000"/>
                <a:gd name="adj2" fmla="val 1175602"/>
              </a:avLst>
            </a:prstGeom>
            <a:ln w="1016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7" name="组合 26"/>
          <p:cNvGrpSpPr/>
          <p:nvPr/>
        </p:nvGrpSpPr>
        <p:grpSpPr>
          <a:xfrm>
            <a:off x="923725" y="1831996"/>
            <a:ext cx="1117006" cy="1117006"/>
            <a:chOff x="923725" y="1831996"/>
            <a:chExt cx="1117006" cy="1117006"/>
          </a:xfrm>
        </p:grpSpPr>
        <p:sp>
          <p:nvSpPr>
            <p:cNvPr id="235" name="椭圆 234"/>
            <p:cNvSpPr>
              <a:spLocks noChangeAspect="1"/>
            </p:cNvSpPr>
            <p:nvPr/>
          </p:nvSpPr>
          <p:spPr>
            <a:xfrm>
              <a:off x="923725" y="1831996"/>
              <a:ext cx="1117006" cy="111700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弧形 88"/>
            <p:cNvSpPr>
              <a:spLocks noChangeAspect="1"/>
            </p:cNvSpPr>
            <p:nvPr/>
          </p:nvSpPr>
          <p:spPr>
            <a:xfrm>
              <a:off x="978228" y="1886499"/>
              <a:ext cx="1008000" cy="1008000"/>
            </a:xfrm>
            <a:prstGeom prst="arc">
              <a:avLst>
                <a:gd name="adj1" fmla="val 16200000"/>
                <a:gd name="adj2" fmla="val 6578269"/>
              </a:avLst>
            </a:prstGeom>
            <a:ln w="1016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8" name="组合 27"/>
          <p:cNvGrpSpPr/>
          <p:nvPr/>
        </p:nvGrpSpPr>
        <p:grpSpPr>
          <a:xfrm>
            <a:off x="1068981" y="1977252"/>
            <a:ext cx="826494" cy="826494"/>
            <a:chOff x="1068981" y="1977252"/>
            <a:chExt cx="826494" cy="826494"/>
          </a:xfrm>
        </p:grpSpPr>
        <p:sp>
          <p:nvSpPr>
            <p:cNvPr id="236" name="椭圆 235"/>
            <p:cNvSpPr>
              <a:spLocks noChangeAspect="1"/>
            </p:cNvSpPr>
            <p:nvPr/>
          </p:nvSpPr>
          <p:spPr>
            <a:xfrm>
              <a:off x="1068981" y="1977252"/>
              <a:ext cx="826494" cy="82649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弧形 89"/>
            <p:cNvSpPr>
              <a:spLocks noChangeAspect="1"/>
            </p:cNvSpPr>
            <p:nvPr/>
          </p:nvSpPr>
          <p:spPr>
            <a:xfrm>
              <a:off x="1122228" y="2030499"/>
              <a:ext cx="720000" cy="720000"/>
            </a:xfrm>
            <a:prstGeom prst="arc">
              <a:avLst>
                <a:gd name="adj1" fmla="val 16200000"/>
                <a:gd name="adj2" fmla="val 3980114"/>
              </a:avLst>
            </a:prstGeom>
            <a:ln w="1016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5" name="椭圆 4"/>
          <p:cNvSpPr/>
          <p:nvPr/>
        </p:nvSpPr>
        <p:spPr>
          <a:xfrm>
            <a:off x="1209645" y="2117916"/>
            <a:ext cx="545166" cy="54516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5"/>
          <p:cNvSpPr txBox="1"/>
          <p:nvPr/>
        </p:nvSpPr>
        <p:spPr>
          <a:xfrm>
            <a:off x="1252673" y="2267389"/>
            <a:ext cx="459110"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1600" b="1" spc="-150" dirty="0">
                <a:solidFill>
                  <a:schemeClr val="bg1"/>
                </a:solidFill>
              </a:rPr>
              <a:t>2011</a:t>
            </a:r>
          </a:p>
        </p:txBody>
      </p:sp>
      <p:sp>
        <p:nvSpPr>
          <p:cNvPr id="6" name="矩形 5"/>
          <p:cNvSpPr/>
          <p:nvPr/>
        </p:nvSpPr>
        <p:spPr>
          <a:xfrm>
            <a:off x="834229" y="1558198"/>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160" name="矩形 159"/>
          <p:cNvSpPr/>
          <p:nvPr/>
        </p:nvSpPr>
        <p:spPr>
          <a:xfrm>
            <a:off x="834229" y="1735601"/>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162" name="矩形 161"/>
          <p:cNvSpPr/>
          <p:nvPr/>
        </p:nvSpPr>
        <p:spPr>
          <a:xfrm>
            <a:off x="834229" y="1913004"/>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grpSp>
        <p:nvGrpSpPr>
          <p:cNvPr id="20" name="组合 19"/>
          <p:cNvGrpSpPr/>
          <p:nvPr/>
        </p:nvGrpSpPr>
        <p:grpSpPr>
          <a:xfrm>
            <a:off x="3326152" y="3556142"/>
            <a:ext cx="2650617" cy="993998"/>
            <a:chOff x="3246691" y="3919295"/>
            <a:chExt cx="2650617" cy="787402"/>
          </a:xfrm>
        </p:grpSpPr>
        <p:cxnSp>
          <p:nvCxnSpPr>
            <p:cNvPr id="15" name="直接连接符 14"/>
            <p:cNvCxnSpPr/>
            <p:nvPr/>
          </p:nvCxnSpPr>
          <p:spPr>
            <a:xfrm>
              <a:off x="3246691" y="3919295"/>
              <a:ext cx="0" cy="787402"/>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a:off x="5897308" y="3919295"/>
              <a:ext cx="0" cy="787402"/>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grpSp>
        <p:nvGrpSpPr>
          <p:cNvPr id="271" name="组合 270"/>
          <p:cNvGrpSpPr/>
          <p:nvPr/>
        </p:nvGrpSpPr>
        <p:grpSpPr>
          <a:xfrm>
            <a:off x="2328662" y="1689121"/>
            <a:ext cx="1402756" cy="1402756"/>
            <a:chOff x="780850" y="1689121"/>
            <a:chExt cx="1402756" cy="1402756"/>
          </a:xfrm>
        </p:grpSpPr>
        <p:sp>
          <p:nvSpPr>
            <p:cNvPr id="272" name="椭圆 271"/>
            <p:cNvSpPr>
              <a:spLocks noChangeAspect="1"/>
            </p:cNvSpPr>
            <p:nvPr/>
          </p:nvSpPr>
          <p:spPr>
            <a:xfrm>
              <a:off x="780850" y="1689121"/>
              <a:ext cx="1402756" cy="140275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弧形 272"/>
            <p:cNvSpPr>
              <a:spLocks noChangeAspect="1"/>
            </p:cNvSpPr>
            <p:nvPr/>
          </p:nvSpPr>
          <p:spPr>
            <a:xfrm>
              <a:off x="834228" y="1742499"/>
              <a:ext cx="1296000" cy="1296000"/>
            </a:xfrm>
            <a:prstGeom prst="arc">
              <a:avLst>
                <a:gd name="adj1" fmla="val 16200000"/>
                <a:gd name="adj2" fmla="val 2335682"/>
              </a:avLst>
            </a:prstGeom>
            <a:ln w="1016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74" name="组合 273"/>
          <p:cNvGrpSpPr/>
          <p:nvPr/>
        </p:nvGrpSpPr>
        <p:grpSpPr>
          <a:xfrm>
            <a:off x="2471537" y="1831996"/>
            <a:ext cx="1117006" cy="1117006"/>
            <a:chOff x="923725" y="1831996"/>
            <a:chExt cx="1117006" cy="1117006"/>
          </a:xfrm>
        </p:grpSpPr>
        <p:sp>
          <p:nvSpPr>
            <p:cNvPr id="275" name="椭圆 274"/>
            <p:cNvSpPr>
              <a:spLocks noChangeAspect="1"/>
            </p:cNvSpPr>
            <p:nvPr/>
          </p:nvSpPr>
          <p:spPr>
            <a:xfrm>
              <a:off x="923725" y="1831996"/>
              <a:ext cx="1117006" cy="111700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弧形 275"/>
            <p:cNvSpPr>
              <a:spLocks noChangeAspect="1"/>
            </p:cNvSpPr>
            <p:nvPr/>
          </p:nvSpPr>
          <p:spPr>
            <a:xfrm>
              <a:off x="978228" y="1886499"/>
              <a:ext cx="1008000" cy="1008000"/>
            </a:xfrm>
            <a:prstGeom prst="arc">
              <a:avLst>
                <a:gd name="adj1" fmla="val 16200000"/>
                <a:gd name="adj2" fmla="val 10031198"/>
              </a:avLst>
            </a:prstGeom>
            <a:ln w="1016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77" name="组合 276"/>
          <p:cNvGrpSpPr/>
          <p:nvPr/>
        </p:nvGrpSpPr>
        <p:grpSpPr>
          <a:xfrm>
            <a:off x="2616793" y="1977252"/>
            <a:ext cx="826494" cy="826494"/>
            <a:chOff x="1068981" y="1977252"/>
            <a:chExt cx="826494" cy="826494"/>
          </a:xfrm>
        </p:grpSpPr>
        <p:sp>
          <p:nvSpPr>
            <p:cNvPr id="278" name="椭圆 277"/>
            <p:cNvSpPr>
              <a:spLocks noChangeAspect="1"/>
            </p:cNvSpPr>
            <p:nvPr/>
          </p:nvSpPr>
          <p:spPr>
            <a:xfrm>
              <a:off x="1068981" y="1977252"/>
              <a:ext cx="826494" cy="82649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弧形 278"/>
            <p:cNvSpPr>
              <a:spLocks noChangeAspect="1"/>
            </p:cNvSpPr>
            <p:nvPr/>
          </p:nvSpPr>
          <p:spPr>
            <a:xfrm>
              <a:off x="1122228" y="2030499"/>
              <a:ext cx="720000" cy="720000"/>
            </a:xfrm>
            <a:prstGeom prst="arc">
              <a:avLst>
                <a:gd name="adj1" fmla="val 16200000"/>
                <a:gd name="adj2" fmla="val 8297286"/>
              </a:avLst>
            </a:prstGeom>
            <a:ln w="1016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80" name="椭圆 279"/>
          <p:cNvSpPr/>
          <p:nvPr/>
        </p:nvSpPr>
        <p:spPr>
          <a:xfrm>
            <a:off x="2757457" y="2117916"/>
            <a:ext cx="545166" cy="54516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TextBox 5"/>
          <p:cNvSpPr txBox="1"/>
          <p:nvPr/>
        </p:nvSpPr>
        <p:spPr>
          <a:xfrm>
            <a:off x="2800485" y="2267389"/>
            <a:ext cx="459110"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1600" b="1" spc="-150" dirty="0">
                <a:solidFill>
                  <a:schemeClr val="bg1"/>
                </a:solidFill>
              </a:rPr>
              <a:t>2012</a:t>
            </a:r>
          </a:p>
        </p:txBody>
      </p:sp>
      <p:sp>
        <p:nvSpPr>
          <p:cNvPr id="282" name="矩形 281"/>
          <p:cNvSpPr/>
          <p:nvPr/>
        </p:nvSpPr>
        <p:spPr>
          <a:xfrm>
            <a:off x="2382041" y="1558198"/>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283" name="矩形 282"/>
          <p:cNvSpPr/>
          <p:nvPr/>
        </p:nvSpPr>
        <p:spPr>
          <a:xfrm>
            <a:off x="2382041" y="1735601"/>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284" name="矩形 283"/>
          <p:cNvSpPr/>
          <p:nvPr/>
        </p:nvSpPr>
        <p:spPr>
          <a:xfrm>
            <a:off x="2382041" y="1913004"/>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grpSp>
        <p:nvGrpSpPr>
          <p:cNvPr id="285" name="组合 284"/>
          <p:cNvGrpSpPr/>
          <p:nvPr/>
        </p:nvGrpSpPr>
        <p:grpSpPr>
          <a:xfrm>
            <a:off x="3866950" y="1689121"/>
            <a:ext cx="1402756" cy="1402756"/>
            <a:chOff x="780850" y="1689121"/>
            <a:chExt cx="1402756" cy="1402756"/>
          </a:xfrm>
        </p:grpSpPr>
        <p:sp>
          <p:nvSpPr>
            <p:cNvPr id="286" name="椭圆 285"/>
            <p:cNvSpPr>
              <a:spLocks noChangeAspect="1"/>
            </p:cNvSpPr>
            <p:nvPr/>
          </p:nvSpPr>
          <p:spPr>
            <a:xfrm>
              <a:off x="780850" y="1689121"/>
              <a:ext cx="1402756" cy="140275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弧形 286"/>
            <p:cNvSpPr>
              <a:spLocks noChangeAspect="1"/>
            </p:cNvSpPr>
            <p:nvPr/>
          </p:nvSpPr>
          <p:spPr>
            <a:xfrm>
              <a:off x="834228" y="1742499"/>
              <a:ext cx="1296000" cy="1296000"/>
            </a:xfrm>
            <a:prstGeom prst="arc">
              <a:avLst>
                <a:gd name="adj1" fmla="val 16200000"/>
                <a:gd name="adj2" fmla="val 10652264"/>
              </a:avLst>
            </a:prstGeom>
            <a:ln w="1016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88" name="组合 287"/>
          <p:cNvGrpSpPr/>
          <p:nvPr/>
        </p:nvGrpSpPr>
        <p:grpSpPr>
          <a:xfrm>
            <a:off x="4009825" y="1831996"/>
            <a:ext cx="1117006" cy="1117006"/>
            <a:chOff x="923725" y="1831996"/>
            <a:chExt cx="1117006" cy="1117006"/>
          </a:xfrm>
        </p:grpSpPr>
        <p:sp>
          <p:nvSpPr>
            <p:cNvPr id="289" name="椭圆 288"/>
            <p:cNvSpPr>
              <a:spLocks noChangeAspect="1"/>
            </p:cNvSpPr>
            <p:nvPr/>
          </p:nvSpPr>
          <p:spPr>
            <a:xfrm>
              <a:off x="923725" y="1831996"/>
              <a:ext cx="1117006" cy="111700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弧形 289"/>
            <p:cNvSpPr>
              <a:spLocks noChangeAspect="1"/>
            </p:cNvSpPr>
            <p:nvPr/>
          </p:nvSpPr>
          <p:spPr>
            <a:xfrm>
              <a:off x="978228" y="1886499"/>
              <a:ext cx="1008000" cy="1008000"/>
            </a:xfrm>
            <a:prstGeom prst="arc">
              <a:avLst>
                <a:gd name="adj1" fmla="val 16200000"/>
                <a:gd name="adj2" fmla="val 8237820"/>
              </a:avLst>
            </a:prstGeom>
            <a:ln w="1016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91" name="组合 290"/>
          <p:cNvGrpSpPr/>
          <p:nvPr/>
        </p:nvGrpSpPr>
        <p:grpSpPr>
          <a:xfrm>
            <a:off x="4155081" y="1977252"/>
            <a:ext cx="826494" cy="826494"/>
            <a:chOff x="1068981" y="1977252"/>
            <a:chExt cx="826494" cy="826494"/>
          </a:xfrm>
        </p:grpSpPr>
        <p:sp>
          <p:nvSpPr>
            <p:cNvPr id="292" name="椭圆 291"/>
            <p:cNvSpPr>
              <a:spLocks noChangeAspect="1"/>
            </p:cNvSpPr>
            <p:nvPr/>
          </p:nvSpPr>
          <p:spPr>
            <a:xfrm>
              <a:off x="1068981" y="1977252"/>
              <a:ext cx="826494" cy="82649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弧形 292"/>
            <p:cNvSpPr>
              <a:spLocks noChangeAspect="1"/>
            </p:cNvSpPr>
            <p:nvPr/>
          </p:nvSpPr>
          <p:spPr>
            <a:xfrm>
              <a:off x="1122228" y="2030499"/>
              <a:ext cx="720000" cy="720000"/>
            </a:xfrm>
            <a:prstGeom prst="arc">
              <a:avLst>
                <a:gd name="adj1" fmla="val 16200000"/>
                <a:gd name="adj2" fmla="val 4859526"/>
              </a:avLst>
            </a:prstGeom>
            <a:ln w="1016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94" name="椭圆 293"/>
          <p:cNvSpPr/>
          <p:nvPr/>
        </p:nvSpPr>
        <p:spPr>
          <a:xfrm>
            <a:off x="4295745" y="2117916"/>
            <a:ext cx="545166" cy="545166"/>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TextBox 5"/>
          <p:cNvSpPr txBox="1"/>
          <p:nvPr/>
        </p:nvSpPr>
        <p:spPr>
          <a:xfrm>
            <a:off x="4338773" y="2267389"/>
            <a:ext cx="459110"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1600" b="1" spc="-150" dirty="0">
                <a:solidFill>
                  <a:schemeClr val="bg1"/>
                </a:solidFill>
              </a:rPr>
              <a:t>2013</a:t>
            </a:r>
          </a:p>
        </p:txBody>
      </p:sp>
      <p:sp>
        <p:nvSpPr>
          <p:cNvPr id="296" name="矩形 295"/>
          <p:cNvSpPr/>
          <p:nvPr/>
        </p:nvSpPr>
        <p:spPr>
          <a:xfrm>
            <a:off x="3920329" y="1558198"/>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297" name="矩形 296"/>
          <p:cNvSpPr/>
          <p:nvPr/>
        </p:nvSpPr>
        <p:spPr>
          <a:xfrm>
            <a:off x="3920329" y="1735601"/>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298" name="矩形 297"/>
          <p:cNvSpPr/>
          <p:nvPr/>
        </p:nvSpPr>
        <p:spPr>
          <a:xfrm>
            <a:off x="3920329" y="1913004"/>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grpSp>
        <p:nvGrpSpPr>
          <p:cNvPr id="299" name="组合 298"/>
          <p:cNvGrpSpPr/>
          <p:nvPr/>
        </p:nvGrpSpPr>
        <p:grpSpPr>
          <a:xfrm>
            <a:off x="5415971" y="1689121"/>
            <a:ext cx="1402756" cy="1402756"/>
            <a:chOff x="780850" y="1689121"/>
            <a:chExt cx="1402756" cy="1402756"/>
          </a:xfrm>
        </p:grpSpPr>
        <p:sp>
          <p:nvSpPr>
            <p:cNvPr id="300" name="椭圆 299"/>
            <p:cNvSpPr>
              <a:spLocks noChangeAspect="1"/>
            </p:cNvSpPr>
            <p:nvPr/>
          </p:nvSpPr>
          <p:spPr>
            <a:xfrm>
              <a:off x="780850" y="1689121"/>
              <a:ext cx="1402756" cy="140275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弧形 300"/>
            <p:cNvSpPr>
              <a:spLocks noChangeAspect="1"/>
            </p:cNvSpPr>
            <p:nvPr/>
          </p:nvSpPr>
          <p:spPr>
            <a:xfrm>
              <a:off x="834228" y="1742499"/>
              <a:ext cx="1296000" cy="1296000"/>
            </a:xfrm>
            <a:prstGeom prst="arc">
              <a:avLst>
                <a:gd name="adj1" fmla="val 16200000"/>
                <a:gd name="adj2" fmla="val 6903328"/>
              </a:avLst>
            </a:prstGeom>
            <a:ln w="1016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02" name="组合 301"/>
          <p:cNvGrpSpPr/>
          <p:nvPr/>
        </p:nvGrpSpPr>
        <p:grpSpPr>
          <a:xfrm>
            <a:off x="5558846" y="1831996"/>
            <a:ext cx="1117006" cy="1117006"/>
            <a:chOff x="923725" y="1831996"/>
            <a:chExt cx="1117006" cy="1117006"/>
          </a:xfrm>
        </p:grpSpPr>
        <p:sp>
          <p:nvSpPr>
            <p:cNvPr id="303" name="椭圆 302"/>
            <p:cNvSpPr>
              <a:spLocks noChangeAspect="1"/>
            </p:cNvSpPr>
            <p:nvPr/>
          </p:nvSpPr>
          <p:spPr>
            <a:xfrm>
              <a:off x="923725" y="1831996"/>
              <a:ext cx="1117006" cy="111700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弧形 303"/>
            <p:cNvSpPr>
              <a:spLocks noChangeAspect="1"/>
            </p:cNvSpPr>
            <p:nvPr/>
          </p:nvSpPr>
          <p:spPr>
            <a:xfrm>
              <a:off x="978228" y="1886499"/>
              <a:ext cx="1008000" cy="1008000"/>
            </a:xfrm>
            <a:prstGeom prst="arc">
              <a:avLst>
                <a:gd name="adj1" fmla="val 16200000"/>
                <a:gd name="adj2" fmla="val 7880089"/>
              </a:avLst>
            </a:prstGeom>
            <a:ln w="1016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05" name="组合 304"/>
          <p:cNvGrpSpPr/>
          <p:nvPr/>
        </p:nvGrpSpPr>
        <p:grpSpPr>
          <a:xfrm>
            <a:off x="5704102" y="1977252"/>
            <a:ext cx="826494" cy="826494"/>
            <a:chOff x="1068981" y="1977252"/>
            <a:chExt cx="826494" cy="826494"/>
          </a:xfrm>
        </p:grpSpPr>
        <p:sp>
          <p:nvSpPr>
            <p:cNvPr id="306" name="椭圆 305"/>
            <p:cNvSpPr>
              <a:spLocks noChangeAspect="1"/>
            </p:cNvSpPr>
            <p:nvPr/>
          </p:nvSpPr>
          <p:spPr>
            <a:xfrm>
              <a:off x="1068981" y="1977252"/>
              <a:ext cx="826494" cy="82649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7" name="弧形 306"/>
            <p:cNvSpPr>
              <a:spLocks noChangeAspect="1"/>
            </p:cNvSpPr>
            <p:nvPr/>
          </p:nvSpPr>
          <p:spPr>
            <a:xfrm>
              <a:off x="1122228" y="2030499"/>
              <a:ext cx="720000" cy="720000"/>
            </a:xfrm>
            <a:prstGeom prst="arc">
              <a:avLst>
                <a:gd name="adj1" fmla="val 16200000"/>
                <a:gd name="adj2" fmla="val 5585745"/>
              </a:avLst>
            </a:prstGeom>
            <a:ln w="1016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08" name="椭圆 307"/>
          <p:cNvSpPr/>
          <p:nvPr/>
        </p:nvSpPr>
        <p:spPr>
          <a:xfrm>
            <a:off x="5844766" y="2117916"/>
            <a:ext cx="545166" cy="545166"/>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TextBox 5"/>
          <p:cNvSpPr txBox="1"/>
          <p:nvPr/>
        </p:nvSpPr>
        <p:spPr>
          <a:xfrm>
            <a:off x="5887794" y="2267389"/>
            <a:ext cx="459110"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1600" b="1" spc="-150" dirty="0">
                <a:solidFill>
                  <a:schemeClr val="bg1"/>
                </a:solidFill>
              </a:rPr>
              <a:t>2014</a:t>
            </a:r>
          </a:p>
        </p:txBody>
      </p:sp>
      <p:sp>
        <p:nvSpPr>
          <p:cNvPr id="310" name="矩形 309"/>
          <p:cNvSpPr/>
          <p:nvPr/>
        </p:nvSpPr>
        <p:spPr>
          <a:xfrm>
            <a:off x="5469350" y="1558198"/>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11" name="矩形 310"/>
          <p:cNvSpPr/>
          <p:nvPr/>
        </p:nvSpPr>
        <p:spPr>
          <a:xfrm>
            <a:off x="5469350" y="1735601"/>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12" name="矩形 311"/>
          <p:cNvSpPr/>
          <p:nvPr/>
        </p:nvSpPr>
        <p:spPr>
          <a:xfrm>
            <a:off x="5469350" y="1913004"/>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grpSp>
        <p:nvGrpSpPr>
          <p:cNvPr id="313" name="组合 312"/>
          <p:cNvGrpSpPr/>
          <p:nvPr/>
        </p:nvGrpSpPr>
        <p:grpSpPr>
          <a:xfrm>
            <a:off x="6964992" y="1689121"/>
            <a:ext cx="1402756" cy="1402756"/>
            <a:chOff x="780850" y="1689121"/>
            <a:chExt cx="1402756" cy="1402756"/>
          </a:xfrm>
        </p:grpSpPr>
        <p:sp>
          <p:nvSpPr>
            <p:cNvPr id="314" name="椭圆 313"/>
            <p:cNvSpPr>
              <a:spLocks noChangeAspect="1"/>
            </p:cNvSpPr>
            <p:nvPr/>
          </p:nvSpPr>
          <p:spPr>
            <a:xfrm>
              <a:off x="780850" y="1689121"/>
              <a:ext cx="1402756" cy="140275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5" name="弧形 314"/>
            <p:cNvSpPr>
              <a:spLocks noChangeAspect="1"/>
            </p:cNvSpPr>
            <p:nvPr/>
          </p:nvSpPr>
          <p:spPr>
            <a:xfrm>
              <a:off x="834228" y="1742499"/>
              <a:ext cx="1296000" cy="1296000"/>
            </a:xfrm>
            <a:prstGeom prst="arc">
              <a:avLst>
                <a:gd name="adj1" fmla="val 16200000"/>
                <a:gd name="adj2" fmla="val 6755138"/>
              </a:avLst>
            </a:prstGeom>
            <a:ln w="1016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6" name="组合 315"/>
          <p:cNvGrpSpPr/>
          <p:nvPr/>
        </p:nvGrpSpPr>
        <p:grpSpPr>
          <a:xfrm>
            <a:off x="7107867" y="1831996"/>
            <a:ext cx="1117006" cy="1117006"/>
            <a:chOff x="923725" y="1831996"/>
            <a:chExt cx="1117006" cy="1117006"/>
          </a:xfrm>
        </p:grpSpPr>
        <p:sp>
          <p:nvSpPr>
            <p:cNvPr id="317" name="椭圆 316"/>
            <p:cNvSpPr>
              <a:spLocks noChangeAspect="1"/>
            </p:cNvSpPr>
            <p:nvPr/>
          </p:nvSpPr>
          <p:spPr>
            <a:xfrm>
              <a:off x="923725" y="1831996"/>
              <a:ext cx="1117006" cy="1117006"/>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8" name="弧形 317"/>
            <p:cNvSpPr>
              <a:spLocks noChangeAspect="1"/>
            </p:cNvSpPr>
            <p:nvPr/>
          </p:nvSpPr>
          <p:spPr>
            <a:xfrm>
              <a:off x="978228" y="1886499"/>
              <a:ext cx="1008000" cy="1008000"/>
            </a:xfrm>
            <a:prstGeom prst="arc">
              <a:avLst>
                <a:gd name="adj1" fmla="val 16200000"/>
                <a:gd name="adj2" fmla="val 8609848"/>
              </a:avLst>
            </a:prstGeom>
            <a:ln w="1016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9" name="组合 318"/>
          <p:cNvGrpSpPr/>
          <p:nvPr/>
        </p:nvGrpSpPr>
        <p:grpSpPr>
          <a:xfrm>
            <a:off x="7253123" y="1977252"/>
            <a:ext cx="826494" cy="826494"/>
            <a:chOff x="1068981" y="1977252"/>
            <a:chExt cx="826494" cy="826494"/>
          </a:xfrm>
        </p:grpSpPr>
        <p:sp>
          <p:nvSpPr>
            <p:cNvPr id="320" name="椭圆 319"/>
            <p:cNvSpPr>
              <a:spLocks noChangeAspect="1"/>
            </p:cNvSpPr>
            <p:nvPr/>
          </p:nvSpPr>
          <p:spPr>
            <a:xfrm>
              <a:off x="1068981" y="1977252"/>
              <a:ext cx="826494" cy="82649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1" name="弧形 320"/>
            <p:cNvSpPr>
              <a:spLocks noChangeAspect="1"/>
            </p:cNvSpPr>
            <p:nvPr/>
          </p:nvSpPr>
          <p:spPr>
            <a:xfrm>
              <a:off x="1122228" y="2030499"/>
              <a:ext cx="720000" cy="720000"/>
            </a:xfrm>
            <a:prstGeom prst="arc">
              <a:avLst>
                <a:gd name="adj1" fmla="val 16200000"/>
                <a:gd name="adj2" fmla="val 6450072"/>
              </a:avLst>
            </a:prstGeom>
            <a:ln w="1016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22" name="椭圆 321"/>
          <p:cNvSpPr/>
          <p:nvPr/>
        </p:nvSpPr>
        <p:spPr>
          <a:xfrm>
            <a:off x="7393787" y="2117916"/>
            <a:ext cx="545166" cy="54516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3" name="TextBox 5"/>
          <p:cNvSpPr txBox="1"/>
          <p:nvPr/>
        </p:nvSpPr>
        <p:spPr>
          <a:xfrm>
            <a:off x="7436815" y="2267389"/>
            <a:ext cx="459110" cy="2462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1600" b="1" spc="-150" dirty="0">
                <a:solidFill>
                  <a:schemeClr val="bg1"/>
                </a:solidFill>
              </a:rPr>
              <a:t>2015</a:t>
            </a:r>
          </a:p>
        </p:txBody>
      </p:sp>
      <p:sp>
        <p:nvSpPr>
          <p:cNvPr id="324" name="矩形 323"/>
          <p:cNvSpPr/>
          <p:nvPr/>
        </p:nvSpPr>
        <p:spPr>
          <a:xfrm>
            <a:off x="7018371" y="1558198"/>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tx2"/>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25" name="矩形 324"/>
          <p:cNvSpPr/>
          <p:nvPr/>
        </p:nvSpPr>
        <p:spPr>
          <a:xfrm>
            <a:off x="7018371" y="1735601"/>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3"/>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26" name="矩形 325"/>
          <p:cNvSpPr/>
          <p:nvPr/>
        </p:nvSpPr>
        <p:spPr>
          <a:xfrm>
            <a:off x="7018371" y="1913004"/>
            <a:ext cx="611658" cy="215444"/>
          </a:xfrm>
          <a:prstGeom prst="rect">
            <a:avLst/>
          </a:prstGeom>
        </p:spPr>
        <p:txBody>
          <a:bodyPr wrap="square" lIns="0" tIns="0" rIns="0" bIns="0">
            <a:spAutoFit/>
          </a:bodyPr>
          <a:lstStyle/>
          <a:p>
            <a:pPr algn="r" fontAlgn="auto">
              <a:spcBef>
                <a:spcPts val="0"/>
              </a:spcBef>
              <a:spcAft>
                <a:spcPts val="0"/>
              </a:spcAft>
              <a:defRPr/>
            </a:pPr>
            <a:r>
              <a:rPr lang="en-US" altLang="zh-CN"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rPr>
              <a:t>3.00.00</a:t>
            </a:r>
            <a:endParaRPr lang="zh-CN" altLang="en-US" sz="1400" dirty="0">
              <a:solidFill>
                <a:schemeClr val="accent5"/>
              </a:solidFill>
              <a:latin typeface="Agency FB" panose="020B0503020202020204" pitchFamily="34" charset="0"/>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anim calcmode="lin" valueType="num">
                                      <p:cBhvr>
                                        <p:cTn id="10" dur="500" fill="hold"/>
                                        <p:tgtEl>
                                          <p:spTgt spid="72"/>
                                        </p:tgtEl>
                                        <p:attrNameLst>
                                          <p:attrName>ppt_x</p:attrName>
                                        </p:attrNameLst>
                                      </p:cBhvr>
                                      <p:tavLst>
                                        <p:tav tm="0">
                                          <p:val>
                                            <p:fltVal val="0.5"/>
                                          </p:val>
                                        </p:tav>
                                        <p:tav tm="100000">
                                          <p:val>
                                            <p:strVal val="#ppt_x"/>
                                          </p:val>
                                        </p:tav>
                                      </p:tavLst>
                                    </p:anim>
                                    <p:anim calcmode="lin" valueType="num">
                                      <p:cBhvr>
                                        <p:cTn id="11" dur="500" fill="hold"/>
                                        <p:tgtEl>
                                          <p:spTgt spid="72"/>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anim calcmode="lin" valueType="num">
                                      <p:cBhvr>
                                        <p:cTn id="17" dur="500" fill="hold"/>
                                        <p:tgtEl>
                                          <p:spTgt spid="5"/>
                                        </p:tgtEl>
                                        <p:attrNameLst>
                                          <p:attrName>ppt_x</p:attrName>
                                        </p:attrNameLst>
                                      </p:cBhvr>
                                      <p:tavLst>
                                        <p:tav tm="0">
                                          <p:val>
                                            <p:fltVal val="0.5"/>
                                          </p:val>
                                        </p:tav>
                                        <p:tav tm="100000">
                                          <p:val>
                                            <p:strVal val="#ppt_x"/>
                                          </p:val>
                                        </p:tav>
                                      </p:tavLst>
                                    </p:anim>
                                    <p:anim calcmode="lin" valueType="num">
                                      <p:cBhvr>
                                        <p:cTn id="18" dur="500" fill="hold"/>
                                        <p:tgtEl>
                                          <p:spTgt spid="5"/>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00"/>
                                  </p:stCondLst>
                                  <p:childTnLst>
                                    <p:set>
                                      <p:cBhvr>
                                        <p:cTn id="20" dur="1" fill="hold">
                                          <p:stCondLst>
                                            <p:cond delay="0"/>
                                          </p:stCondLst>
                                        </p:cTn>
                                        <p:tgtEl>
                                          <p:spTgt spid="281"/>
                                        </p:tgtEl>
                                        <p:attrNameLst>
                                          <p:attrName>style.visibility</p:attrName>
                                        </p:attrNameLst>
                                      </p:cBhvr>
                                      <p:to>
                                        <p:strVal val="visible"/>
                                      </p:to>
                                    </p:set>
                                    <p:anim calcmode="lin" valueType="num">
                                      <p:cBhvr>
                                        <p:cTn id="21" dur="500" fill="hold"/>
                                        <p:tgtEl>
                                          <p:spTgt spid="281"/>
                                        </p:tgtEl>
                                        <p:attrNameLst>
                                          <p:attrName>ppt_w</p:attrName>
                                        </p:attrNameLst>
                                      </p:cBhvr>
                                      <p:tavLst>
                                        <p:tav tm="0">
                                          <p:val>
                                            <p:fltVal val="0"/>
                                          </p:val>
                                        </p:tav>
                                        <p:tav tm="100000">
                                          <p:val>
                                            <p:strVal val="#ppt_w"/>
                                          </p:val>
                                        </p:tav>
                                      </p:tavLst>
                                    </p:anim>
                                    <p:anim calcmode="lin" valueType="num">
                                      <p:cBhvr>
                                        <p:cTn id="22" dur="500" fill="hold"/>
                                        <p:tgtEl>
                                          <p:spTgt spid="281"/>
                                        </p:tgtEl>
                                        <p:attrNameLst>
                                          <p:attrName>ppt_h</p:attrName>
                                        </p:attrNameLst>
                                      </p:cBhvr>
                                      <p:tavLst>
                                        <p:tav tm="0">
                                          <p:val>
                                            <p:fltVal val="0"/>
                                          </p:val>
                                        </p:tav>
                                        <p:tav tm="100000">
                                          <p:val>
                                            <p:strVal val="#ppt_h"/>
                                          </p:val>
                                        </p:tav>
                                      </p:tavLst>
                                    </p:anim>
                                    <p:animEffect transition="in" filter="fade">
                                      <p:cBhvr>
                                        <p:cTn id="23" dur="500"/>
                                        <p:tgtEl>
                                          <p:spTgt spid="281"/>
                                        </p:tgtEl>
                                      </p:cBhvr>
                                    </p:animEffect>
                                    <p:anim calcmode="lin" valueType="num">
                                      <p:cBhvr>
                                        <p:cTn id="24" dur="500" fill="hold"/>
                                        <p:tgtEl>
                                          <p:spTgt spid="281"/>
                                        </p:tgtEl>
                                        <p:attrNameLst>
                                          <p:attrName>ppt_x</p:attrName>
                                        </p:attrNameLst>
                                      </p:cBhvr>
                                      <p:tavLst>
                                        <p:tav tm="0">
                                          <p:val>
                                            <p:fltVal val="0.5"/>
                                          </p:val>
                                        </p:tav>
                                        <p:tav tm="100000">
                                          <p:val>
                                            <p:strVal val="#ppt_x"/>
                                          </p:val>
                                        </p:tav>
                                      </p:tavLst>
                                    </p:anim>
                                    <p:anim calcmode="lin" valueType="num">
                                      <p:cBhvr>
                                        <p:cTn id="25" dur="500" fill="hold"/>
                                        <p:tgtEl>
                                          <p:spTgt spid="281"/>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200"/>
                                  </p:stCondLst>
                                  <p:childTnLst>
                                    <p:set>
                                      <p:cBhvr>
                                        <p:cTn id="27" dur="1" fill="hold">
                                          <p:stCondLst>
                                            <p:cond delay="0"/>
                                          </p:stCondLst>
                                        </p:cTn>
                                        <p:tgtEl>
                                          <p:spTgt spid="280"/>
                                        </p:tgtEl>
                                        <p:attrNameLst>
                                          <p:attrName>style.visibility</p:attrName>
                                        </p:attrNameLst>
                                      </p:cBhvr>
                                      <p:to>
                                        <p:strVal val="visible"/>
                                      </p:to>
                                    </p:set>
                                    <p:anim calcmode="lin" valueType="num">
                                      <p:cBhvr>
                                        <p:cTn id="28" dur="500" fill="hold"/>
                                        <p:tgtEl>
                                          <p:spTgt spid="280"/>
                                        </p:tgtEl>
                                        <p:attrNameLst>
                                          <p:attrName>ppt_w</p:attrName>
                                        </p:attrNameLst>
                                      </p:cBhvr>
                                      <p:tavLst>
                                        <p:tav tm="0">
                                          <p:val>
                                            <p:fltVal val="0"/>
                                          </p:val>
                                        </p:tav>
                                        <p:tav tm="100000">
                                          <p:val>
                                            <p:strVal val="#ppt_w"/>
                                          </p:val>
                                        </p:tav>
                                      </p:tavLst>
                                    </p:anim>
                                    <p:anim calcmode="lin" valueType="num">
                                      <p:cBhvr>
                                        <p:cTn id="29" dur="500" fill="hold"/>
                                        <p:tgtEl>
                                          <p:spTgt spid="280"/>
                                        </p:tgtEl>
                                        <p:attrNameLst>
                                          <p:attrName>ppt_h</p:attrName>
                                        </p:attrNameLst>
                                      </p:cBhvr>
                                      <p:tavLst>
                                        <p:tav tm="0">
                                          <p:val>
                                            <p:fltVal val="0"/>
                                          </p:val>
                                        </p:tav>
                                        <p:tav tm="100000">
                                          <p:val>
                                            <p:strVal val="#ppt_h"/>
                                          </p:val>
                                        </p:tav>
                                      </p:tavLst>
                                    </p:anim>
                                    <p:animEffect transition="in" filter="fade">
                                      <p:cBhvr>
                                        <p:cTn id="30" dur="500"/>
                                        <p:tgtEl>
                                          <p:spTgt spid="280"/>
                                        </p:tgtEl>
                                      </p:cBhvr>
                                    </p:animEffect>
                                    <p:anim calcmode="lin" valueType="num">
                                      <p:cBhvr>
                                        <p:cTn id="31" dur="500" fill="hold"/>
                                        <p:tgtEl>
                                          <p:spTgt spid="280"/>
                                        </p:tgtEl>
                                        <p:attrNameLst>
                                          <p:attrName>ppt_x</p:attrName>
                                        </p:attrNameLst>
                                      </p:cBhvr>
                                      <p:tavLst>
                                        <p:tav tm="0">
                                          <p:val>
                                            <p:fltVal val="0.5"/>
                                          </p:val>
                                        </p:tav>
                                        <p:tav tm="100000">
                                          <p:val>
                                            <p:strVal val="#ppt_x"/>
                                          </p:val>
                                        </p:tav>
                                      </p:tavLst>
                                    </p:anim>
                                    <p:anim calcmode="lin" valueType="num">
                                      <p:cBhvr>
                                        <p:cTn id="32" dur="500" fill="hold"/>
                                        <p:tgtEl>
                                          <p:spTgt spid="280"/>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400"/>
                                  </p:stCondLst>
                                  <p:childTnLst>
                                    <p:set>
                                      <p:cBhvr>
                                        <p:cTn id="34" dur="1" fill="hold">
                                          <p:stCondLst>
                                            <p:cond delay="0"/>
                                          </p:stCondLst>
                                        </p:cTn>
                                        <p:tgtEl>
                                          <p:spTgt spid="295"/>
                                        </p:tgtEl>
                                        <p:attrNameLst>
                                          <p:attrName>style.visibility</p:attrName>
                                        </p:attrNameLst>
                                      </p:cBhvr>
                                      <p:to>
                                        <p:strVal val="visible"/>
                                      </p:to>
                                    </p:set>
                                    <p:anim calcmode="lin" valueType="num">
                                      <p:cBhvr>
                                        <p:cTn id="35" dur="500" fill="hold"/>
                                        <p:tgtEl>
                                          <p:spTgt spid="295"/>
                                        </p:tgtEl>
                                        <p:attrNameLst>
                                          <p:attrName>ppt_w</p:attrName>
                                        </p:attrNameLst>
                                      </p:cBhvr>
                                      <p:tavLst>
                                        <p:tav tm="0">
                                          <p:val>
                                            <p:fltVal val="0"/>
                                          </p:val>
                                        </p:tav>
                                        <p:tav tm="100000">
                                          <p:val>
                                            <p:strVal val="#ppt_w"/>
                                          </p:val>
                                        </p:tav>
                                      </p:tavLst>
                                    </p:anim>
                                    <p:anim calcmode="lin" valueType="num">
                                      <p:cBhvr>
                                        <p:cTn id="36" dur="500" fill="hold"/>
                                        <p:tgtEl>
                                          <p:spTgt spid="295"/>
                                        </p:tgtEl>
                                        <p:attrNameLst>
                                          <p:attrName>ppt_h</p:attrName>
                                        </p:attrNameLst>
                                      </p:cBhvr>
                                      <p:tavLst>
                                        <p:tav tm="0">
                                          <p:val>
                                            <p:fltVal val="0"/>
                                          </p:val>
                                        </p:tav>
                                        <p:tav tm="100000">
                                          <p:val>
                                            <p:strVal val="#ppt_h"/>
                                          </p:val>
                                        </p:tav>
                                      </p:tavLst>
                                    </p:anim>
                                    <p:animEffect transition="in" filter="fade">
                                      <p:cBhvr>
                                        <p:cTn id="37" dur="500"/>
                                        <p:tgtEl>
                                          <p:spTgt spid="295"/>
                                        </p:tgtEl>
                                      </p:cBhvr>
                                    </p:animEffect>
                                    <p:anim calcmode="lin" valueType="num">
                                      <p:cBhvr>
                                        <p:cTn id="38" dur="500" fill="hold"/>
                                        <p:tgtEl>
                                          <p:spTgt spid="295"/>
                                        </p:tgtEl>
                                        <p:attrNameLst>
                                          <p:attrName>ppt_x</p:attrName>
                                        </p:attrNameLst>
                                      </p:cBhvr>
                                      <p:tavLst>
                                        <p:tav tm="0">
                                          <p:val>
                                            <p:fltVal val="0.5"/>
                                          </p:val>
                                        </p:tav>
                                        <p:tav tm="100000">
                                          <p:val>
                                            <p:strVal val="#ppt_x"/>
                                          </p:val>
                                        </p:tav>
                                      </p:tavLst>
                                    </p:anim>
                                    <p:anim calcmode="lin" valueType="num">
                                      <p:cBhvr>
                                        <p:cTn id="39" dur="500" fill="hold"/>
                                        <p:tgtEl>
                                          <p:spTgt spid="295"/>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400"/>
                                  </p:stCondLst>
                                  <p:childTnLst>
                                    <p:set>
                                      <p:cBhvr>
                                        <p:cTn id="41" dur="1" fill="hold">
                                          <p:stCondLst>
                                            <p:cond delay="0"/>
                                          </p:stCondLst>
                                        </p:cTn>
                                        <p:tgtEl>
                                          <p:spTgt spid="294"/>
                                        </p:tgtEl>
                                        <p:attrNameLst>
                                          <p:attrName>style.visibility</p:attrName>
                                        </p:attrNameLst>
                                      </p:cBhvr>
                                      <p:to>
                                        <p:strVal val="visible"/>
                                      </p:to>
                                    </p:set>
                                    <p:anim calcmode="lin" valueType="num">
                                      <p:cBhvr>
                                        <p:cTn id="42" dur="500" fill="hold"/>
                                        <p:tgtEl>
                                          <p:spTgt spid="294"/>
                                        </p:tgtEl>
                                        <p:attrNameLst>
                                          <p:attrName>ppt_w</p:attrName>
                                        </p:attrNameLst>
                                      </p:cBhvr>
                                      <p:tavLst>
                                        <p:tav tm="0">
                                          <p:val>
                                            <p:fltVal val="0"/>
                                          </p:val>
                                        </p:tav>
                                        <p:tav tm="100000">
                                          <p:val>
                                            <p:strVal val="#ppt_w"/>
                                          </p:val>
                                        </p:tav>
                                      </p:tavLst>
                                    </p:anim>
                                    <p:anim calcmode="lin" valueType="num">
                                      <p:cBhvr>
                                        <p:cTn id="43" dur="500" fill="hold"/>
                                        <p:tgtEl>
                                          <p:spTgt spid="294"/>
                                        </p:tgtEl>
                                        <p:attrNameLst>
                                          <p:attrName>ppt_h</p:attrName>
                                        </p:attrNameLst>
                                      </p:cBhvr>
                                      <p:tavLst>
                                        <p:tav tm="0">
                                          <p:val>
                                            <p:fltVal val="0"/>
                                          </p:val>
                                        </p:tav>
                                        <p:tav tm="100000">
                                          <p:val>
                                            <p:strVal val="#ppt_h"/>
                                          </p:val>
                                        </p:tav>
                                      </p:tavLst>
                                    </p:anim>
                                    <p:animEffect transition="in" filter="fade">
                                      <p:cBhvr>
                                        <p:cTn id="44" dur="500"/>
                                        <p:tgtEl>
                                          <p:spTgt spid="294"/>
                                        </p:tgtEl>
                                      </p:cBhvr>
                                    </p:animEffect>
                                    <p:anim calcmode="lin" valueType="num">
                                      <p:cBhvr>
                                        <p:cTn id="45" dur="500" fill="hold"/>
                                        <p:tgtEl>
                                          <p:spTgt spid="294"/>
                                        </p:tgtEl>
                                        <p:attrNameLst>
                                          <p:attrName>ppt_x</p:attrName>
                                        </p:attrNameLst>
                                      </p:cBhvr>
                                      <p:tavLst>
                                        <p:tav tm="0">
                                          <p:val>
                                            <p:fltVal val="0.5"/>
                                          </p:val>
                                        </p:tav>
                                        <p:tav tm="100000">
                                          <p:val>
                                            <p:strVal val="#ppt_x"/>
                                          </p:val>
                                        </p:tav>
                                      </p:tavLst>
                                    </p:anim>
                                    <p:anim calcmode="lin" valueType="num">
                                      <p:cBhvr>
                                        <p:cTn id="46" dur="500" fill="hold"/>
                                        <p:tgtEl>
                                          <p:spTgt spid="294"/>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600"/>
                                  </p:stCondLst>
                                  <p:childTnLst>
                                    <p:set>
                                      <p:cBhvr>
                                        <p:cTn id="48" dur="1" fill="hold">
                                          <p:stCondLst>
                                            <p:cond delay="0"/>
                                          </p:stCondLst>
                                        </p:cTn>
                                        <p:tgtEl>
                                          <p:spTgt spid="309"/>
                                        </p:tgtEl>
                                        <p:attrNameLst>
                                          <p:attrName>style.visibility</p:attrName>
                                        </p:attrNameLst>
                                      </p:cBhvr>
                                      <p:to>
                                        <p:strVal val="visible"/>
                                      </p:to>
                                    </p:set>
                                    <p:anim calcmode="lin" valueType="num">
                                      <p:cBhvr>
                                        <p:cTn id="49" dur="500" fill="hold"/>
                                        <p:tgtEl>
                                          <p:spTgt spid="309"/>
                                        </p:tgtEl>
                                        <p:attrNameLst>
                                          <p:attrName>ppt_w</p:attrName>
                                        </p:attrNameLst>
                                      </p:cBhvr>
                                      <p:tavLst>
                                        <p:tav tm="0">
                                          <p:val>
                                            <p:fltVal val="0"/>
                                          </p:val>
                                        </p:tav>
                                        <p:tav tm="100000">
                                          <p:val>
                                            <p:strVal val="#ppt_w"/>
                                          </p:val>
                                        </p:tav>
                                      </p:tavLst>
                                    </p:anim>
                                    <p:anim calcmode="lin" valueType="num">
                                      <p:cBhvr>
                                        <p:cTn id="50" dur="500" fill="hold"/>
                                        <p:tgtEl>
                                          <p:spTgt spid="309"/>
                                        </p:tgtEl>
                                        <p:attrNameLst>
                                          <p:attrName>ppt_h</p:attrName>
                                        </p:attrNameLst>
                                      </p:cBhvr>
                                      <p:tavLst>
                                        <p:tav tm="0">
                                          <p:val>
                                            <p:fltVal val="0"/>
                                          </p:val>
                                        </p:tav>
                                        <p:tav tm="100000">
                                          <p:val>
                                            <p:strVal val="#ppt_h"/>
                                          </p:val>
                                        </p:tav>
                                      </p:tavLst>
                                    </p:anim>
                                    <p:animEffect transition="in" filter="fade">
                                      <p:cBhvr>
                                        <p:cTn id="51" dur="500"/>
                                        <p:tgtEl>
                                          <p:spTgt spid="309"/>
                                        </p:tgtEl>
                                      </p:cBhvr>
                                    </p:animEffect>
                                    <p:anim calcmode="lin" valueType="num">
                                      <p:cBhvr>
                                        <p:cTn id="52" dur="500" fill="hold"/>
                                        <p:tgtEl>
                                          <p:spTgt spid="309"/>
                                        </p:tgtEl>
                                        <p:attrNameLst>
                                          <p:attrName>ppt_x</p:attrName>
                                        </p:attrNameLst>
                                      </p:cBhvr>
                                      <p:tavLst>
                                        <p:tav tm="0">
                                          <p:val>
                                            <p:fltVal val="0.5"/>
                                          </p:val>
                                        </p:tav>
                                        <p:tav tm="100000">
                                          <p:val>
                                            <p:strVal val="#ppt_x"/>
                                          </p:val>
                                        </p:tav>
                                      </p:tavLst>
                                    </p:anim>
                                    <p:anim calcmode="lin" valueType="num">
                                      <p:cBhvr>
                                        <p:cTn id="53" dur="500" fill="hold"/>
                                        <p:tgtEl>
                                          <p:spTgt spid="309"/>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600"/>
                                  </p:stCondLst>
                                  <p:childTnLst>
                                    <p:set>
                                      <p:cBhvr>
                                        <p:cTn id="55" dur="1" fill="hold">
                                          <p:stCondLst>
                                            <p:cond delay="0"/>
                                          </p:stCondLst>
                                        </p:cTn>
                                        <p:tgtEl>
                                          <p:spTgt spid="308"/>
                                        </p:tgtEl>
                                        <p:attrNameLst>
                                          <p:attrName>style.visibility</p:attrName>
                                        </p:attrNameLst>
                                      </p:cBhvr>
                                      <p:to>
                                        <p:strVal val="visible"/>
                                      </p:to>
                                    </p:set>
                                    <p:anim calcmode="lin" valueType="num">
                                      <p:cBhvr>
                                        <p:cTn id="56" dur="500" fill="hold"/>
                                        <p:tgtEl>
                                          <p:spTgt spid="308"/>
                                        </p:tgtEl>
                                        <p:attrNameLst>
                                          <p:attrName>ppt_w</p:attrName>
                                        </p:attrNameLst>
                                      </p:cBhvr>
                                      <p:tavLst>
                                        <p:tav tm="0">
                                          <p:val>
                                            <p:fltVal val="0"/>
                                          </p:val>
                                        </p:tav>
                                        <p:tav tm="100000">
                                          <p:val>
                                            <p:strVal val="#ppt_w"/>
                                          </p:val>
                                        </p:tav>
                                      </p:tavLst>
                                    </p:anim>
                                    <p:anim calcmode="lin" valueType="num">
                                      <p:cBhvr>
                                        <p:cTn id="57" dur="500" fill="hold"/>
                                        <p:tgtEl>
                                          <p:spTgt spid="308"/>
                                        </p:tgtEl>
                                        <p:attrNameLst>
                                          <p:attrName>ppt_h</p:attrName>
                                        </p:attrNameLst>
                                      </p:cBhvr>
                                      <p:tavLst>
                                        <p:tav tm="0">
                                          <p:val>
                                            <p:fltVal val="0"/>
                                          </p:val>
                                        </p:tav>
                                        <p:tav tm="100000">
                                          <p:val>
                                            <p:strVal val="#ppt_h"/>
                                          </p:val>
                                        </p:tav>
                                      </p:tavLst>
                                    </p:anim>
                                    <p:animEffect transition="in" filter="fade">
                                      <p:cBhvr>
                                        <p:cTn id="58" dur="500"/>
                                        <p:tgtEl>
                                          <p:spTgt spid="308"/>
                                        </p:tgtEl>
                                      </p:cBhvr>
                                    </p:animEffect>
                                    <p:anim calcmode="lin" valueType="num">
                                      <p:cBhvr>
                                        <p:cTn id="59" dur="500" fill="hold"/>
                                        <p:tgtEl>
                                          <p:spTgt spid="308"/>
                                        </p:tgtEl>
                                        <p:attrNameLst>
                                          <p:attrName>ppt_x</p:attrName>
                                        </p:attrNameLst>
                                      </p:cBhvr>
                                      <p:tavLst>
                                        <p:tav tm="0">
                                          <p:val>
                                            <p:fltVal val="0.5"/>
                                          </p:val>
                                        </p:tav>
                                        <p:tav tm="100000">
                                          <p:val>
                                            <p:strVal val="#ppt_x"/>
                                          </p:val>
                                        </p:tav>
                                      </p:tavLst>
                                    </p:anim>
                                    <p:anim calcmode="lin" valueType="num">
                                      <p:cBhvr>
                                        <p:cTn id="60" dur="500" fill="hold"/>
                                        <p:tgtEl>
                                          <p:spTgt spid="308"/>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800"/>
                                  </p:stCondLst>
                                  <p:childTnLst>
                                    <p:set>
                                      <p:cBhvr>
                                        <p:cTn id="62" dur="1" fill="hold">
                                          <p:stCondLst>
                                            <p:cond delay="0"/>
                                          </p:stCondLst>
                                        </p:cTn>
                                        <p:tgtEl>
                                          <p:spTgt spid="323"/>
                                        </p:tgtEl>
                                        <p:attrNameLst>
                                          <p:attrName>style.visibility</p:attrName>
                                        </p:attrNameLst>
                                      </p:cBhvr>
                                      <p:to>
                                        <p:strVal val="visible"/>
                                      </p:to>
                                    </p:set>
                                    <p:anim calcmode="lin" valueType="num">
                                      <p:cBhvr>
                                        <p:cTn id="63" dur="500" fill="hold"/>
                                        <p:tgtEl>
                                          <p:spTgt spid="323"/>
                                        </p:tgtEl>
                                        <p:attrNameLst>
                                          <p:attrName>ppt_w</p:attrName>
                                        </p:attrNameLst>
                                      </p:cBhvr>
                                      <p:tavLst>
                                        <p:tav tm="0">
                                          <p:val>
                                            <p:fltVal val="0"/>
                                          </p:val>
                                        </p:tav>
                                        <p:tav tm="100000">
                                          <p:val>
                                            <p:strVal val="#ppt_w"/>
                                          </p:val>
                                        </p:tav>
                                      </p:tavLst>
                                    </p:anim>
                                    <p:anim calcmode="lin" valueType="num">
                                      <p:cBhvr>
                                        <p:cTn id="64" dur="500" fill="hold"/>
                                        <p:tgtEl>
                                          <p:spTgt spid="323"/>
                                        </p:tgtEl>
                                        <p:attrNameLst>
                                          <p:attrName>ppt_h</p:attrName>
                                        </p:attrNameLst>
                                      </p:cBhvr>
                                      <p:tavLst>
                                        <p:tav tm="0">
                                          <p:val>
                                            <p:fltVal val="0"/>
                                          </p:val>
                                        </p:tav>
                                        <p:tav tm="100000">
                                          <p:val>
                                            <p:strVal val="#ppt_h"/>
                                          </p:val>
                                        </p:tav>
                                      </p:tavLst>
                                    </p:anim>
                                    <p:animEffect transition="in" filter="fade">
                                      <p:cBhvr>
                                        <p:cTn id="65" dur="500"/>
                                        <p:tgtEl>
                                          <p:spTgt spid="323"/>
                                        </p:tgtEl>
                                      </p:cBhvr>
                                    </p:animEffect>
                                    <p:anim calcmode="lin" valueType="num">
                                      <p:cBhvr>
                                        <p:cTn id="66" dur="500" fill="hold"/>
                                        <p:tgtEl>
                                          <p:spTgt spid="323"/>
                                        </p:tgtEl>
                                        <p:attrNameLst>
                                          <p:attrName>ppt_x</p:attrName>
                                        </p:attrNameLst>
                                      </p:cBhvr>
                                      <p:tavLst>
                                        <p:tav tm="0">
                                          <p:val>
                                            <p:fltVal val="0.5"/>
                                          </p:val>
                                        </p:tav>
                                        <p:tav tm="100000">
                                          <p:val>
                                            <p:strVal val="#ppt_x"/>
                                          </p:val>
                                        </p:tav>
                                      </p:tavLst>
                                    </p:anim>
                                    <p:anim calcmode="lin" valueType="num">
                                      <p:cBhvr>
                                        <p:cTn id="67" dur="500" fill="hold"/>
                                        <p:tgtEl>
                                          <p:spTgt spid="323"/>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800"/>
                                  </p:stCondLst>
                                  <p:childTnLst>
                                    <p:set>
                                      <p:cBhvr>
                                        <p:cTn id="69" dur="1" fill="hold">
                                          <p:stCondLst>
                                            <p:cond delay="0"/>
                                          </p:stCondLst>
                                        </p:cTn>
                                        <p:tgtEl>
                                          <p:spTgt spid="322"/>
                                        </p:tgtEl>
                                        <p:attrNameLst>
                                          <p:attrName>style.visibility</p:attrName>
                                        </p:attrNameLst>
                                      </p:cBhvr>
                                      <p:to>
                                        <p:strVal val="visible"/>
                                      </p:to>
                                    </p:set>
                                    <p:anim calcmode="lin" valueType="num">
                                      <p:cBhvr>
                                        <p:cTn id="70" dur="500" fill="hold"/>
                                        <p:tgtEl>
                                          <p:spTgt spid="322"/>
                                        </p:tgtEl>
                                        <p:attrNameLst>
                                          <p:attrName>ppt_w</p:attrName>
                                        </p:attrNameLst>
                                      </p:cBhvr>
                                      <p:tavLst>
                                        <p:tav tm="0">
                                          <p:val>
                                            <p:fltVal val="0"/>
                                          </p:val>
                                        </p:tav>
                                        <p:tav tm="100000">
                                          <p:val>
                                            <p:strVal val="#ppt_w"/>
                                          </p:val>
                                        </p:tav>
                                      </p:tavLst>
                                    </p:anim>
                                    <p:anim calcmode="lin" valueType="num">
                                      <p:cBhvr>
                                        <p:cTn id="71" dur="500" fill="hold"/>
                                        <p:tgtEl>
                                          <p:spTgt spid="322"/>
                                        </p:tgtEl>
                                        <p:attrNameLst>
                                          <p:attrName>ppt_h</p:attrName>
                                        </p:attrNameLst>
                                      </p:cBhvr>
                                      <p:tavLst>
                                        <p:tav tm="0">
                                          <p:val>
                                            <p:fltVal val="0"/>
                                          </p:val>
                                        </p:tav>
                                        <p:tav tm="100000">
                                          <p:val>
                                            <p:strVal val="#ppt_h"/>
                                          </p:val>
                                        </p:tav>
                                      </p:tavLst>
                                    </p:anim>
                                    <p:animEffect transition="in" filter="fade">
                                      <p:cBhvr>
                                        <p:cTn id="72" dur="500"/>
                                        <p:tgtEl>
                                          <p:spTgt spid="322"/>
                                        </p:tgtEl>
                                      </p:cBhvr>
                                    </p:animEffect>
                                    <p:anim calcmode="lin" valueType="num">
                                      <p:cBhvr>
                                        <p:cTn id="73" dur="500" fill="hold"/>
                                        <p:tgtEl>
                                          <p:spTgt spid="322"/>
                                        </p:tgtEl>
                                        <p:attrNameLst>
                                          <p:attrName>ppt_x</p:attrName>
                                        </p:attrNameLst>
                                      </p:cBhvr>
                                      <p:tavLst>
                                        <p:tav tm="0">
                                          <p:val>
                                            <p:fltVal val="0.5"/>
                                          </p:val>
                                        </p:tav>
                                        <p:tav tm="100000">
                                          <p:val>
                                            <p:strVal val="#ppt_x"/>
                                          </p:val>
                                        </p:tav>
                                      </p:tavLst>
                                    </p:anim>
                                    <p:anim calcmode="lin" valueType="num">
                                      <p:cBhvr>
                                        <p:cTn id="74" dur="500" fill="hold"/>
                                        <p:tgtEl>
                                          <p:spTgt spid="322"/>
                                        </p:tgtEl>
                                        <p:attrNameLst>
                                          <p:attrName>ppt_y</p:attrName>
                                        </p:attrNameLst>
                                      </p:cBhvr>
                                      <p:tavLst>
                                        <p:tav tm="0">
                                          <p:val>
                                            <p:fltVal val="0.5"/>
                                          </p:val>
                                        </p:tav>
                                        <p:tav tm="100000">
                                          <p:val>
                                            <p:strVal val="#ppt_y"/>
                                          </p:val>
                                        </p:tav>
                                      </p:tavLst>
                                    </p:anim>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350"/>
                                        <p:tgtEl>
                                          <p:spTgt spid="6"/>
                                        </p:tgtEl>
                                      </p:cBhvr>
                                    </p:animEffect>
                                  </p:childTnLst>
                                </p:cTn>
                              </p:par>
                              <p:par>
                                <p:cTn id="79" presetID="10" presetClass="entr" presetSubtype="0" fill="hold" grpId="0" nodeType="withEffect">
                                  <p:stCondLst>
                                    <p:cond delay="200"/>
                                  </p:stCondLst>
                                  <p:childTnLst>
                                    <p:set>
                                      <p:cBhvr>
                                        <p:cTn id="80" dur="1" fill="hold">
                                          <p:stCondLst>
                                            <p:cond delay="0"/>
                                          </p:stCondLst>
                                        </p:cTn>
                                        <p:tgtEl>
                                          <p:spTgt spid="160"/>
                                        </p:tgtEl>
                                        <p:attrNameLst>
                                          <p:attrName>style.visibility</p:attrName>
                                        </p:attrNameLst>
                                      </p:cBhvr>
                                      <p:to>
                                        <p:strVal val="visible"/>
                                      </p:to>
                                    </p:set>
                                    <p:animEffect transition="in" filter="fade">
                                      <p:cBhvr>
                                        <p:cTn id="81" dur="350"/>
                                        <p:tgtEl>
                                          <p:spTgt spid="160"/>
                                        </p:tgtEl>
                                      </p:cBhvr>
                                    </p:animEffect>
                                  </p:childTnLst>
                                </p:cTn>
                              </p:par>
                              <p:par>
                                <p:cTn id="82" presetID="10" presetClass="entr" presetSubtype="0" fill="hold" grpId="0" nodeType="withEffect">
                                  <p:stCondLst>
                                    <p:cond delay="400"/>
                                  </p:stCondLst>
                                  <p:childTnLst>
                                    <p:set>
                                      <p:cBhvr>
                                        <p:cTn id="83" dur="1" fill="hold">
                                          <p:stCondLst>
                                            <p:cond delay="0"/>
                                          </p:stCondLst>
                                        </p:cTn>
                                        <p:tgtEl>
                                          <p:spTgt spid="162"/>
                                        </p:tgtEl>
                                        <p:attrNameLst>
                                          <p:attrName>style.visibility</p:attrName>
                                        </p:attrNameLst>
                                      </p:cBhvr>
                                      <p:to>
                                        <p:strVal val="visible"/>
                                      </p:to>
                                    </p:set>
                                    <p:animEffect transition="in" filter="fade">
                                      <p:cBhvr>
                                        <p:cTn id="84" dur="350"/>
                                        <p:tgtEl>
                                          <p:spTgt spid="162"/>
                                        </p:tgtEl>
                                      </p:cBhvr>
                                    </p:animEffect>
                                  </p:childTnLst>
                                </p:cTn>
                              </p:par>
                            </p:childTnLst>
                          </p:cTn>
                        </p:par>
                        <p:par>
                          <p:cTn id="85" fill="hold">
                            <p:stCondLst>
                              <p:cond delay="1000"/>
                            </p:stCondLst>
                            <p:childTnLst>
                              <p:par>
                                <p:cTn id="86" presetID="21" presetClass="entr" presetSubtype="1" fill="hold"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wheel(1)">
                                      <p:cBhvr>
                                        <p:cTn id="88" dur="1200"/>
                                        <p:tgtEl>
                                          <p:spTgt spid="26"/>
                                        </p:tgtEl>
                                      </p:cBhvr>
                                    </p:animEffect>
                                  </p:childTnLst>
                                </p:cTn>
                              </p:par>
                              <p:par>
                                <p:cTn id="89" presetID="21" presetClass="entr" presetSubtype="1" fill="hold" nodeType="withEffect">
                                  <p:stCondLst>
                                    <p:cond delay="200"/>
                                  </p:stCondLst>
                                  <p:childTnLst>
                                    <p:set>
                                      <p:cBhvr>
                                        <p:cTn id="90" dur="1" fill="hold">
                                          <p:stCondLst>
                                            <p:cond delay="0"/>
                                          </p:stCondLst>
                                        </p:cTn>
                                        <p:tgtEl>
                                          <p:spTgt spid="27"/>
                                        </p:tgtEl>
                                        <p:attrNameLst>
                                          <p:attrName>style.visibility</p:attrName>
                                        </p:attrNameLst>
                                      </p:cBhvr>
                                      <p:to>
                                        <p:strVal val="visible"/>
                                      </p:to>
                                    </p:set>
                                    <p:animEffect transition="in" filter="wheel(1)">
                                      <p:cBhvr>
                                        <p:cTn id="91" dur="1200"/>
                                        <p:tgtEl>
                                          <p:spTgt spid="27"/>
                                        </p:tgtEl>
                                      </p:cBhvr>
                                    </p:animEffect>
                                  </p:childTnLst>
                                </p:cTn>
                              </p:par>
                              <p:par>
                                <p:cTn id="92" presetID="21" presetClass="entr" presetSubtype="1" fill="hold" nodeType="withEffect">
                                  <p:stCondLst>
                                    <p:cond delay="400"/>
                                  </p:stCondLst>
                                  <p:childTnLst>
                                    <p:set>
                                      <p:cBhvr>
                                        <p:cTn id="93" dur="1" fill="hold">
                                          <p:stCondLst>
                                            <p:cond delay="0"/>
                                          </p:stCondLst>
                                        </p:cTn>
                                        <p:tgtEl>
                                          <p:spTgt spid="28"/>
                                        </p:tgtEl>
                                        <p:attrNameLst>
                                          <p:attrName>style.visibility</p:attrName>
                                        </p:attrNameLst>
                                      </p:cBhvr>
                                      <p:to>
                                        <p:strVal val="visible"/>
                                      </p:to>
                                    </p:set>
                                    <p:animEffect transition="in" filter="wheel(1)">
                                      <p:cBhvr>
                                        <p:cTn id="94" dur="1200"/>
                                        <p:tgtEl>
                                          <p:spTgt spid="28"/>
                                        </p:tgtEl>
                                      </p:cBhvr>
                                    </p:animEffect>
                                  </p:childTnLst>
                                </p:cTn>
                              </p:par>
                            </p:childTnLst>
                          </p:cTn>
                        </p:par>
                        <p:par>
                          <p:cTn id="95" fill="hold">
                            <p:stCondLst>
                              <p:cond delay="2500"/>
                            </p:stCondLst>
                            <p:childTnLst>
                              <p:par>
                                <p:cTn id="96" presetID="10" presetClass="entr" presetSubtype="0" fill="hold" grpId="0" nodeType="afterEffect">
                                  <p:stCondLst>
                                    <p:cond delay="0"/>
                                  </p:stCondLst>
                                  <p:childTnLst>
                                    <p:set>
                                      <p:cBhvr>
                                        <p:cTn id="97" dur="1" fill="hold">
                                          <p:stCondLst>
                                            <p:cond delay="0"/>
                                          </p:stCondLst>
                                        </p:cTn>
                                        <p:tgtEl>
                                          <p:spTgt spid="282"/>
                                        </p:tgtEl>
                                        <p:attrNameLst>
                                          <p:attrName>style.visibility</p:attrName>
                                        </p:attrNameLst>
                                      </p:cBhvr>
                                      <p:to>
                                        <p:strVal val="visible"/>
                                      </p:to>
                                    </p:set>
                                    <p:animEffect transition="in" filter="fade">
                                      <p:cBhvr>
                                        <p:cTn id="98" dur="350"/>
                                        <p:tgtEl>
                                          <p:spTgt spid="282"/>
                                        </p:tgtEl>
                                      </p:cBhvr>
                                    </p:animEffect>
                                  </p:childTnLst>
                                </p:cTn>
                              </p:par>
                              <p:par>
                                <p:cTn id="99" presetID="10" presetClass="entr" presetSubtype="0" fill="hold" grpId="0" nodeType="withEffect">
                                  <p:stCondLst>
                                    <p:cond delay="200"/>
                                  </p:stCondLst>
                                  <p:childTnLst>
                                    <p:set>
                                      <p:cBhvr>
                                        <p:cTn id="100" dur="1" fill="hold">
                                          <p:stCondLst>
                                            <p:cond delay="0"/>
                                          </p:stCondLst>
                                        </p:cTn>
                                        <p:tgtEl>
                                          <p:spTgt spid="283"/>
                                        </p:tgtEl>
                                        <p:attrNameLst>
                                          <p:attrName>style.visibility</p:attrName>
                                        </p:attrNameLst>
                                      </p:cBhvr>
                                      <p:to>
                                        <p:strVal val="visible"/>
                                      </p:to>
                                    </p:set>
                                    <p:animEffect transition="in" filter="fade">
                                      <p:cBhvr>
                                        <p:cTn id="101" dur="350"/>
                                        <p:tgtEl>
                                          <p:spTgt spid="283"/>
                                        </p:tgtEl>
                                      </p:cBhvr>
                                    </p:animEffect>
                                  </p:childTnLst>
                                </p:cTn>
                              </p:par>
                              <p:par>
                                <p:cTn id="102" presetID="10" presetClass="entr" presetSubtype="0" fill="hold" grpId="0" nodeType="withEffect">
                                  <p:stCondLst>
                                    <p:cond delay="400"/>
                                  </p:stCondLst>
                                  <p:childTnLst>
                                    <p:set>
                                      <p:cBhvr>
                                        <p:cTn id="103" dur="1" fill="hold">
                                          <p:stCondLst>
                                            <p:cond delay="0"/>
                                          </p:stCondLst>
                                        </p:cTn>
                                        <p:tgtEl>
                                          <p:spTgt spid="284"/>
                                        </p:tgtEl>
                                        <p:attrNameLst>
                                          <p:attrName>style.visibility</p:attrName>
                                        </p:attrNameLst>
                                      </p:cBhvr>
                                      <p:to>
                                        <p:strVal val="visible"/>
                                      </p:to>
                                    </p:set>
                                    <p:animEffect transition="in" filter="fade">
                                      <p:cBhvr>
                                        <p:cTn id="104" dur="350"/>
                                        <p:tgtEl>
                                          <p:spTgt spid="284"/>
                                        </p:tgtEl>
                                      </p:cBhvr>
                                    </p:animEffect>
                                  </p:childTnLst>
                                </p:cTn>
                              </p:par>
                            </p:childTnLst>
                          </p:cTn>
                        </p:par>
                        <p:par>
                          <p:cTn id="105" fill="hold">
                            <p:stCondLst>
                              <p:cond delay="3000"/>
                            </p:stCondLst>
                            <p:childTnLst>
                              <p:par>
                                <p:cTn id="106" presetID="21" presetClass="entr" presetSubtype="1" fill="hold" nodeType="afterEffect">
                                  <p:stCondLst>
                                    <p:cond delay="0"/>
                                  </p:stCondLst>
                                  <p:childTnLst>
                                    <p:set>
                                      <p:cBhvr>
                                        <p:cTn id="107" dur="1" fill="hold">
                                          <p:stCondLst>
                                            <p:cond delay="0"/>
                                          </p:stCondLst>
                                        </p:cTn>
                                        <p:tgtEl>
                                          <p:spTgt spid="271"/>
                                        </p:tgtEl>
                                        <p:attrNameLst>
                                          <p:attrName>style.visibility</p:attrName>
                                        </p:attrNameLst>
                                      </p:cBhvr>
                                      <p:to>
                                        <p:strVal val="visible"/>
                                      </p:to>
                                    </p:set>
                                    <p:animEffect transition="in" filter="wheel(1)">
                                      <p:cBhvr>
                                        <p:cTn id="108" dur="1200"/>
                                        <p:tgtEl>
                                          <p:spTgt spid="271"/>
                                        </p:tgtEl>
                                      </p:cBhvr>
                                    </p:animEffect>
                                  </p:childTnLst>
                                </p:cTn>
                              </p:par>
                              <p:par>
                                <p:cTn id="109" presetID="21" presetClass="entr" presetSubtype="1" fill="hold" nodeType="withEffect">
                                  <p:stCondLst>
                                    <p:cond delay="200"/>
                                  </p:stCondLst>
                                  <p:childTnLst>
                                    <p:set>
                                      <p:cBhvr>
                                        <p:cTn id="110" dur="1" fill="hold">
                                          <p:stCondLst>
                                            <p:cond delay="0"/>
                                          </p:stCondLst>
                                        </p:cTn>
                                        <p:tgtEl>
                                          <p:spTgt spid="274"/>
                                        </p:tgtEl>
                                        <p:attrNameLst>
                                          <p:attrName>style.visibility</p:attrName>
                                        </p:attrNameLst>
                                      </p:cBhvr>
                                      <p:to>
                                        <p:strVal val="visible"/>
                                      </p:to>
                                    </p:set>
                                    <p:animEffect transition="in" filter="wheel(1)">
                                      <p:cBhvr>
                                        <p:cTn id="111" dur="1200"/>
                                        <p:tgtEl>
                                          <p:spTgt spid="274"/>
                                        </p:tgtEl>
                                      </p:cBhvr>
                                    </p:animEffect>
                                  </p:childTnLst>
                                </p:cTn>
                              </p:par>
                              <p:par>
                                <p:cTn id="112" presetID="21" presetClass="entr" presetSubtype="1" fill="hold" nodeType="withEffect">
                                  <p:stCondLst>
                                    <p:cond delay="400"/>
                                  </p:stCondLst>
                                  <p:childTnLst>
                                    <p:set>
                                      <p:cBhvr>
                                        <p:cTn id="113" dur="1" fill="hold">
                                          <p:stCondLst>
                                            <p:cond delay="0"/>
                                          </p:stCondLst>
                                        </p:cTn>
                                        <p:tgtEl>
                                          <p:spTgt spid="277"/>
                                        </p:tgtEl>
                                        <p:attrNameLst>
                                          <p:attrName>style.visibility</p:attrName>
                                        </p:attrNameLst>
                                      </p:cBhvr>
                                      <p:to>
                                        <p:strVal val="visible"/>
                                      </p:to>
                                    </p:set>
                                    <p:animEffect transition="in" filter="wheel(1)">
                                      <p:cBhvr>
                                        <p:cTn id="114" dur="1200"/>
                                        <p:tgtEl>
                                          <p:spTgt spid="277"/>
                                        </p:tgtEl>
                                      </p:cBhvr>
                                    </p:animEffect>
                                  </p:childTnLst>
                                </p:cTn>
                              </p:par>
                            </p:childTnLst>
                          </p:cTn>
                        </p:par>
                        <p:par>
                          <p:cTn id="115" fill="hold">
                            <p:stCondLst>
                              <p:cond delay="4500"/>
                            </p:stCondLst>
                            <p:childTnLst>
                              <p:par>
                                <p:cTn id="116" presetID="10" presetClass="entr" presetSubtype="0" fill="hold" grpId="0" nodeType="afterEffect">
                                  <p:stCondLst>
                                    <p:cond delay="0"/>
                                  </p:stCondLst>
                                  <p:childTnLst>
                                    <p:set>
                                      <p:cBhvr>
                                        <p:cTn id="117" dur="1" fill="hold">
                                          <p:stCondLst>
                                            <p:cond delay="0"/>
                                          </p:stCondLst>
                                        </p:cTn>
                                        <p:tgtEl>
                                          <p:spTgt spid="296"/>
                                        </p:tgtEl>
                                        <p:attrNameLst>
                                          <p:attrName>style.visibility</p:attrName>
                                        </p:attrNameLst>
                                      </p:cBhvr>
                                      <p:to>
                                        <p:strVal val="visible"/>
                                      </p:to>
                                    </p:set>
                                    <p:animEffect transition="in" filter="fade">
                                      <p:cBhvr>
                                        <p:cTn id="118" dur="350"/>
                                        <p:tgtEl>
                                          <p:spTgt spid="296"/>
                                        </p:tgtEl>
                                      </p:cBhvr>
                                    </p:animEffect>
                                  </p:childTnLst>
                                </p:cTn>
                              </p:par>
                              <p:par>
                                <p:cTn id="119" presetID="10" presetClass="entr" presetSubtype="0" fill="hold" grpId="0" nodeType="withEffect">
                                  <p:stCondLst>
                                    <p:cond delay="200"/>
                                  </p:stCondLst>
                                  <p:childTnLst>
                                    <p:set>
                                      <p:cBhvr>
                                        <p:cTn id="120" dur="1" fill="hold">
                                          <p:stCondLst>
                                            <p:cond delay="0"/>
                                          </p:stCondLst>
                                        </p:cTn>
                                        <p:tgtEl>
                                          <p:spTgt spid="297"/>
                                        </p:tgtEl>
                                        <p:attrNameLst>
                                          <p:attrName>style.visibility</p:attrName>
                                        </p:attrNameLst>
                                      </p:cBhvr>
                                      <p:to>
                                        <p:strVal val="visible"/>
                                      </p:to>
                                    </p:set>
                                    <p:animEffect transition="in" filter="fade">
                                      <p:cBhvr>
                                        <p:cTn id="121" dur="350"/>
                                        <p:tgtEl>
                                          <p:spTgt spid="297"/>
                                        </p:tgtEl>
                                      </p:cBhvr>
                                    </p:animEffect>
                                  </p:childTnLst>
                                </p:cTn>
                              </p:par>
                              <p:par>
                                <p:cTn id="122" presetID="10" presetClass="entr" presetSubtype="0" fill="hold" grpId="0" nodeType="withEffect">
                                  <p:stCondLst>
                                    <p:cond delay="400"/>
                                  </p:stCondLst>
                                  <p:childTnLst>
                                    <p:set>
                                      <p:cBhvr>
                                        <p:cTn id="123" dur="1" fill="hold">
                                          <p:stCondLst>
                                            <p:cond delay="0"/>
                                          </p:stCondLst>
                                        </p:cTn>
                                        <p:tgtEl>
                                          <p:spTgt spid="298"/>
                                        </p:tgtEl>
                                        <p:attrNameLst>
                                          <p:attrName>style.visibility</p:attrName>
                                        </p:attrNameLst>
                                      </p:cBhvr>
                                      <p:to>
                                        <p:strVal val="visible"/>
                                      </p:to>
                                    </p:set>
                                    <p:animEffect transition="in" filter="fade">
                                      <p:cBhvr>
                                        <p:cTn id="124" dur="350"/>
                                        <p:tgtEl>
                                          <p:spTgt spid="298"/>
                                        </p:tgtEl>
                                      </p:cBhvr>
                                    </p:animEffect>
                                  </p:childTnLst>
                                </p:cTn>
                              </p:par>
                            </p:childTnLst>
                          </p:cTn>
                        </p:par>
                        <p:par>
                          <p:cTn id="125" fill="hold">
                            <p:stCondLst>
                              <p:cond delay="5000"/>
                            </p:stCondLst>
                            <p:childTnLst>
                              <p:par>
                                <p:cTn id="126" presetID="21" presetClass="entr" presetSubtype="1" fill="hold" nodeType="afterEffect">
                                  <p:stCondLst>
                                    <p:cond delay="0"/>
                                  </p:stCondLst>
                                  <p:childTnLst>
                                    <p:set>
                                      <p:cBhvr>
                                        <p:cTn id="127" dur="1" fill="hold">
                                          <p:stCondLst>
                                            <p:cond delay="0"/>
                                          </p:stCondLst>
                                        </p:cTn>
                                        <p:tgtEl>
                                          <p:spTgt spid="285"/>
                                        </p:tgtEl>
                                        <p:attrNameLst>
                                          <p:attrName>style.visibility</p:attrName>
                                        </p:attrNameLst>
                                      </p:cBhvr>
                                      <p:to>
                                        <p:strVal val="visible"/>
                                      </p:to>
                                    </p:set>
                                    <p:animEffect transition="in" filter="wheel(1)">
                                      <p:cBhvr>
                                        <p:cTn id="128" dur="1200"/>
                                        <p:tgtEl>
                                          <p:spTgt spid="285"/>
                                        </p:tgtEl>
                                      </p:cBhvr>
                                    </p:animEffect>
                                  </p:childTnLst>
                                </p:cTn>
                              </p:par>
                              <p:par>
                                <p:cTn id="129" presetID="21" presetClass="entr" presetSubtype="1" fill="hold" nodeType="withEffect">
                                  <p:stCondLst>
                                    <p:cond delay="200"/>
                                  </p:stCondLst>
                                  <p:childTnLst>
                                    <p:set>
                                      <p:cBhvr>
                                        <p:cTn id="130" dur="1" fill="hold">
                                          <p:stCondLst>
                                            <p:cond delay="0"/>
                                          </p:stCondLst>
                                        </p:cTn>
                                        <p:tgtEl>
                                          <p:spTgt spid="288"/>
                                        </p:tgtEl>
                                        <p:attrNameLst>
                                          <p:attrName>style.visibility</p:attrName>
                                        </p:attrNameLst>
                                      </p:cBhvr>
                                      <p:to>
                                        <p:strVal val="visible"/>
                                      </p:to>
                                    </p:set>
                                    <p:animEffect transition="in" filter="wheel(1)">
                                      <p:cBhvr>
                                        <p:cTn id="131" dur="1200"/>
                                        <p:tgtEl>
                                          <p:spTgt spid="288"/>
                                        </p:tgtEl>
                                      </p:cBhvr>
                                    </p:animEffect>
                                  </p:childTnLst>
                                </p:cTn>
                              </p:par>
                              <p:par>
                                <p:cTn id="132" presetID="21" presetClass="entr" presetSubtype="1" fill="hold" nodeType="withEffect">
                                  <p:stCondLst>
                                    <p:cond delay="400"/>
                                  </p:stCondLst>
                                  <p:childTnLst>
                                    <p:set>
                                      <p:cBhvr>
                                        <p:cTn id="133" dur="1" fill="hold">
                                          <p:stCondLst>
                                            <p:cond delay="0"/>
                                          </p:stCondLst>
                                        </p:cTn>
                                        <p:tgtEl>
                                          <p:spTgt spid="291"/>
                                        </p:tgtEl>
                                        <p:attrNameLst>
                                          <p:attrName>style.visibility</p:attrName>
                                        </p:attrNameLst>
                                      </p:cBhvr>
                                      <p:to>
                                        <p:strVal val="visible"/>
                                      </p:to>
                                    </p:set>
                                    <p:animEffect transition="in" filter="wheel(1)">
                                      <p:cBhvr>
                                        <p:cTn id="134" dur="1200"/>
                                        <p:tgtEl>
                                          <p:spTgt spid="291"/>
                                        </p:tgtEl>
                                      </p:cBhvr>
                                    </p:animEffect>
                                  </p:childTnLst>
                                </p:cTn>
                              </p:par>
                            </p:childTnLst>
                          </p:cTn>
                        </p:par>
                        <p:par>
                          <p:cTn id="135" fill="hold">
                            <p:stCondLst>
                              <p:cond delay="6500"/>
                            </p:stCondLst>
                            <p:childTnLst>
                              <p:par>
                                <p:cTn id="136" presetID="10" presetClass="entr" presetSubtype="0" fill="hold" grpId="0" nodeType="afterEffect">
                                  <p:stCondLst>
                                    <p:cond delay="0"/>
                                  </p:stCondLst>
                                  <p:childTnLst>
                                    <p:set>
                                      <p:cBhvr>
                                        <p:cTn id="137" dur="1" fill="hold">
                                          <p:stCondLst>
                                            <p:cond delay="0"/>
                                          </p:stCondLst>
                                        </p:cTn>
                                        <p:tgtEl>
                                          <p:spTgt spid="310"/>
                                        </p:tgtEl>
                                        <p:attrNameLst>
                                          <p:attrName>style.visibility</p:attrName>
                                        </p:attrNameLst>
                                      </p:cBhvr>
                                      <p:to>
                                        <p:strVal val="visible"/>
                                      </p:to>
                                    </p:set>
                                    <p:animEffect transition="in" filter="fade">
                                      <p:cBhvr>
                                        <p:cTn id="138" dur="350"/>
                                        <p:tgtEl>
                                          <p:spTgt spid="310"/>
                                        </p:tgtEl>
                                      </p:cBhvr>
                                    </p:animEffect>
                                  </p:childTnLst>
                                </p:cTn>
                              </p:par>
                              <p:par>
                                <p:cTn id="139" presetID="10" presetClass="entr" presetSubtype="0" fill="hold" grpId="0" nodeType="withEffect">
                                  <p:stCondLst>
                                    <p:cond delay="200"/>
                                  </p:stCondLst>
                                  <p:childTnLst>
                                    <p:set>
                                      <p:cBhvr>
                                        <p:cTn id="140" dur="1" fill="hold">
                                          <p:stCondLst>
                                            <p:cond delay="0"/>
                                          </p:stCondLst>
                                        </p:cTn>
                                        <p:tgtEl>
                                          <p:spTgt spid="311"/>
                                        </p:tgtEl>
                                        <p:attrNameLst>
                                          <p:attrName>style.visibility</p:attrName>
                                        </p:attrNameLst>
                                      </p:cBhvr>
                                      <p:to>
                                        <p:strVal val="visible"/>
                                      </p:to>
                                    </p:set>
                                    <p:animEffect transition="in" filter="fade">
                                      <p:cBhvr>
                                        <p:cTn id="141" dur="350"/>
                                        <p:tgtEl>
                                          <p:spTgt spid="311"/>
                                        </p:tgtEl>
                                      </p:cBhvr>
                                    </p:animEffect>
                                  </p:childTnLst>
                                </p:cTn>
                              </p:par>
                              <p:par>
                                <p:cTn id="142" presetID="10" presetClass="entr" presetSubtype="0" fill="hold" grpId="0" nodeType="withEffect">
                                  <p:stCondLst>
                                    <p:cond delay="400"/>
                                  </p:stCondLst>
                                  <p:childTnLst>
                                    <p:set>
                                      <p:cBhvr>
                                        <p:cTn id="143" dur="1" fill="hold">
                                          <p:stCondLst>
                                            <p:cond delay="0"/>
                                          </p:stCondLst>
                                        </p:cTn>
                                        <p:tgtEl>
                                          <p:spTgt spid="312"/>
                                        </p:tgtEl>
                                        <p:attrNameLst>
                                          <p:attrName>style.visibility</p:attrName>
                                        </p:attrNameLst>
                                      </p:cBhvr>
                                      <p:to>
                                        <p:strVal val="visible"/>
                                      </p:to>
                                    </p:set>
                                    <p:animEffect transition="in" filter="fade">
                                      <p:cBhvr>
                                        <p:cTn id="144" dur="350"/>
                                        <p:tgtEl>
                                          <p:spTgt spid="312"/>
                                        </p:tgtEl>
                                      </p:cBhvr>
                                    </p:animEffect>
                                  </p:childTnLst>
                                </p:cTn>
                              </p:par>
                            </p:childTnLst>
                          </p:cTn>
                        </p:par>
                        <p:par>
                          <p:cTn id="145" fill="hold">
                            <p:stCondLst>
                              <p:cond delay="7000"/>
                            </p:stCondLst>
                            <p:childTnLst>
                              <p:par>
                                <p:cTn id="146" presetID="21" presetClass="entr" presetSubtype="1" fill="hold" nodeType="afterEffect">
                                  <p:stCondLst>
                                    <p:cond delay="0"/>
                                  </p:stCondLst>
                                  <p:childTnLst>
                                    <p:set>
                                      <p:cBhvr>
                                        <p:cTn id="147" dur="1" fill="hold">
                                          <p:stCondLst>
                                            <p:cond delay="0"/>
                                          </p:stCondLst>
                                        </p:cTn>
                                        <p:tgtEl>
                                          <p:spTgt spid="299"/>
                                        </p:tgtEl>
                                        <p:attrNameLst>
                                          <p:attrName>style.visibility</p:attrName>
                                        </p:attrNameLst>
                                      </p:cBhvr>
                                      <p:to>
                                        <p:strVal val="visible"/>
                                      </p:to>
                                    </p:set>
                                    <p:animEffect transition="in" filter="wheel(1)">
                                      <p:cBhvr>
                                        <p:cTn id="148" dur="1200"/>
                                        <p:tgtEl>
                                          <p:spTgt spid="299"/>
                                        </p:tgtEl>
                                      </p:cBhvr>
                                    </p:animEffect>
                                  </p:childTnLst>
                                </p:cTn>
                              </p:par>
                              <p:par>
                                <p:cTn id="149" presetID="21" presetClass="entr" presetSubtype="1" fill="hold" nodeType="withEffect">
                                  <p:stCondLst>
                                    <p:cond delay="200"/>
                                  </p:stCondLst>
                                  <p:childTnLst>
                                    <p:set>
                                      <p:cBhvr>
                                        <p:cTn id="150" dur="1" fill="hold">
                                          <p:stCondLst>
                                            <p:cond delay="0"/>
                                          </p:stCondLst>
                                        </p:cTn>
                                        <p:tgtEl>
                                          <p:spTgt spid="302"/>
                                        </p:tgtEl>
                                        <p:attrNameLst>
                                          <p:attrName>style.visibility</p:attrName>
                                        </p:attrNameLst>
                                      </p:cBhvr>
                                      <p:to>
                                        <p:strVal val="visible"/>
                                      </p:to>
                                    </p:set>
                                    <p:animEffect transition="in" filter="wheel(1)">
                                      <p:cBhvr>
                                        <p:cTn id="151" dur="1200"/>
                                        <p:tgtEl>
                                          <p:spTgt spid="302"/>
                                        </p:tgtEl>
                                      </p:cBhvr>
                                    </p:animEffect>
                                  </p:childTnLst>
                                </p:cTn>
                              </p:par>
                              <p:par>
                                <p:cTn id="152" presetID="21" presetClass="entr" presetSubtype="1" fill="hold" nodeType="withEffect">
                                  <p:stCondLst>
                                    <p:cond delay="400"/>
                                  </p:stCondLst>
                                  <p:childTnLst>
                                    <p:set>
                                      <p:cBhvr>
                                        <p:cTn id="153" dur="1" fill="hold">
                                          <p:stCondLst>
                                            <p:cond delay="0"/>
                                          </p:stCondLst>
                                        </p:cTn>
                                        <p:tgtEl>
                                          <p:spTgt spid="305"/>
                                        </p:tgtEl>
                                        <p:attrNameLst>
                                          <p:attrName>style.visibility</p:attrName>
                                        </p:attrNameLst>
                                      </p:cBhvr>
                                      <p:to>
                                        <p:strVal val="visible"/>
                                      </p:to>
                                    </p:set>
                                    <p:animEffect transition="in" filter="wheel(1)">
                                      <p:cBhvr>
                                        <p:cTn id="154" dur="1200"/>
                                        <p:tgtEl>
                                          <p:spTgt spid="305"/>
                                        </p:tgtEl>
                                      </p:cBhvr>
                                    </p:animEffect>
                                  </p:childTnLst>
                                </p:cTn>
                              </p:par>
                            </p:childTnLst>
                          </p:cTn>
                        </p:par>
                        <p:par>
                          <p:cTn id="155" fill="hold">
                            <p:stCondLst>
                              <p:cond delay="8500"/>
                            </p:stCondLst>
                            <p:childTnLst>
                              <p:par>
                                <p:cTn id="156" presetID="10" presetClass="entr" presetSubtype="0" fill="hold" grpId="0" nodeType="afterEffect">
                                  <p:stCondLst>
                                    <p:cond delay="0"/>
                                  </p:stCondLst>
                                  <p:childTnLst>
                                    <p:set>
                                      <p:cBhvr>
                                        <p:cTn id="157" dur="1" fill="hold">
                                          <p:stCondLst>
                                            <p:cond delay="0"/>
                                          </p:stCondLst>
                                        </p:cTn>
                                        <p:tgtEl>
                                          <p:spTgt spid="324"/>
                                        </p:tgtEl>
                                        <p:attrNameLst>
                                          <p:attrName>style.visibility</p:attrName>
                                        </p:attrNameLst>
                                      </p:cBhvr>
                                      <p:to>
                                        <p:strVal val="visible"/>
                                      </p:to>
                                    </p:set>
                                    <p:animEffect transition="in" filter="fade">
                                      <p:cBhvr>
                                        <p:cTn id="158" dur="350"/>
                                        <p:tgtEl>
                                          <p:spTgt spid="324"/>
                                        </p:tgtEl>
                                      </p:cBhvr>
                                    </p:animEffect>
                                  </p:childTnLst>
                                </p:cTn>
                              </p:par>
                              <p:par>
                                <p:cTn id="159" presetID="10" presetClass="entr" presetSubtype="0" fill="hold" grpId="0" nodeType="withEffect">
                                  <p:stCondLst>
                                    <p:cond delay="200"/>
                                  </p:stCondLst>
                                  <p:childTnLst>
                                    <p:set>
                                      <p:cBhvr>
                                        <p:cTn id="160" dur="1" fill="hold">
                                          <p:stCondLst>
                                            <p:cond delay="0"/>
                                          </p:stCondLst>
                                        </p:cTn>
                                        <p:tgtEl>
                                          <p:spTgt spid="325"/>
                                        </p:tgtEl>
                                        <p:attrNameLst>
                                          <p:attrName>style.visibility</p:attrName>
                                        </p:attrNameLst>
                                      </p:cBhvr>
                                      <p:to>
                                        <p:strVal val="visible"/>
                                      </p:to>
                                    </p:set>
                                    <p:animEffect transition="in" filter="fade">
                                      <p:cBhvr>
                                        <p:cTn id="161" dur="350"/>
                                        <p:tgtEl>
                                          <p:spTgt spid="325"/>
                                        </p:tgtEl>
                                      </p:cBhvr>
                                    </p:animEffect>
                                  </p:childTnLst>
                                </p:cTn>
                              </p:par>
                              <p:par>
                                <p:cTn id="162" presetID="10" presetClass="entr" presetSubtype="0" fill="hold" grpId="0" nodeType="withEffect">
                                  <p:stCondLst>
                                    <p:cond delay="400"/>
                                  </p:stCondLst>
                                  <p:childTnLst>
                                    <p:set>
                                      <p:cBhvr>
                                        <p:cTn id="163" dur="1" fill="hold">
                                          <p:stCondLst>
                                            <p:cond delay="0"/>
                                          </p:stCondLst>
                                        </p:cTn>
                                        <p:tgtEl>
                                          <p:spTgt spid="326"/>
                                        </p:tgtEl>
                                        <p:attrNameLst>
                                          <p:attrName>style.visibility</p:attrName>
                                        </p:attrNameLst>
                                      </p:cBhvr>
                                      <p:to>
                                        <p:strVal val="visible"/>
                                      </p:to>
                                    </p:set>
                                    <p:animEffect transition="in" filter="fade">
                                      <p:cBhvr>
                                        <p:cTn id="164" dur="350"/>
                                        <p:tgtEl>
                                          <p:spTgt spid="326"/>
                                        </p:tgtEl>
                                      </p:cBhvr>
                                    </p:animEffect>
                                  </p:childTnLst>
                                </p:cTn>
                              </p:par>
                            </p:childTnLst>
                          </p:cTn>
                        </p:par>
                        <p:par>
                          <p:cTn id="165" fill="hold">
                            <p:stCondLst>
                              <p:cond delay="9000"/>
                            </p:stCondLst>
                            <p:childTnLst>
                              <p:par>
                                <p:cTn id="166" presetID="21" presetClass="entr" presetSubtype="1" fill="hold" nodeType="afterEffect">
                                  <p:stCondLst>
                                    <p:cond delay="0"/>
                                  </p:stCondLst>
                                  <p:childTnLst>
                                    <p:set>
                                      <p:cBhvr>
                                        <p:cTn id="167" dur="1" fill="hold">
                                          <p:stCondLst>
                                            <p:cond delay="0"/>
                                          </p:stCondLst>
                                        </p:cTn>
                                        <p:tgtEl>
                                          <p:spTgt spid="313"/>
                                        </p:tgtEl>
                                        <p:attrNameLst>
                                          <p:attrName>style.visibility</p:attrName>
                                        </p:attrNameLst>
                                      </p:cBhvr>
                                      <p:to>
                                        <p:strVal val="visible"/>
                                      </p:to>
                                    </p:set>
                                    <p:animEffect transition="in" filter="wheel(1)">
                                      <p:cBhvr>
                                        <p:cTn id="168" dur="1200"/>
                                        <p:tgtEl>
                                          <p:spTgt spid="313"/>
                                        </p:tgtEl>
                                      </p:cBhvr>
                                    </p:animEffect>
                                  </p:childTnLst>
                                </p:cTn>
                              </p:par>
                              <p:par>
                                <p:cTn id="169" presetID="21" presetClass="entr" presetSubtype="1" fill="hold" nodeType="withEffect">
                                  <p:stCondLst>
                                    <p:cond delay="200"/>
                                  </p:stCondLst>
                                  <p:childTnLst>
                                    <p:set>
                                      <p:cBhvr>
                                        <p:cTn id="170" dur="1" fill="hold">
                                          <p:stCondLst>
                                            <p:cond delay="0"/>
                                          </p:stCondLst>
                                        </p:cTn>
                                        <p:tgtEl>
                                          <p:spTgt spid="316"/>
                                        </p:tgtEl>
                                        <p:attrNameLst>
                                          <p:attrName>style.visibility</p:attrName>
                                        </p:attrNameLst>
                                      </p:cBhvr>
                                      <p:to>
                                        <p:strVal val="visible"/>
                                      </p:to>
                                    </p:set>
                                    <p:animEffect transition="in" filter="wheel(1)">
                                      <p:cBhvr>
                                        <p:cTn id="171" dur="1200"/>
                                        <p:tgtEl>
                                          <p:spTgt spid="316"/>
                                        </p:tgtEl>
                                      </p:cBhvr>
                                    </p:animEffect>
                                  </p:childTnLst>
                                </p:cTn>
                              </p:par>
                              <p:par>
                                <p:cTn id="172" presetID="21" presetClass="entr" presetSubtype="1" fill="hold" nodeType="withEffect">
                                  <p:stCondLst>
                                    <p:cond delay="400"/>
                                  </p:stCondLst>
                                  <p:childTnLst>
                                    <p:set>
                                      <p:cBhvr>
                                        <p:cTn id="173" dur="1" fill="hold">
                                          <p:stCondLst>
                                            <p:cond delay="0"/>
                                          </p:stCondLst>
                                        </p:cTn>
                                        <p:tgtEl>
                                          <p:spTgt spid="319"/>
                                        </p:tgtEl>
                                        <p:attrNameLst>
                                          <p:attrName>style.visibility</p:attrName>
                                        </p:attrNameLst>
                                      </p:cBhvr>
                                      <p:to>
                                        <p:strVal val="visible"/>
                                      </p:to>
                                    </p:set>
                                    <p:animEffect transition="in" filter="wheel(1)">
                                      <p:cBhvr>
                                        <p:cTn id="174" dur="1200"/>
                                        <p:tgtEl>
                                          <p:spTgt spid="319"/>
                                        </p:tgtEl>
                                      </p:cBhvr>
                                    </p:animEffect>
                                  </p:childTnLst>
                                </p:cTn>
                              </p:par>
                            </p:childTnLst>
                          </p:cTn>
                        </p:par>
                        <p:par>
                          <p:cTn id="175" fill="hold">
                            <p:stCondLst>
                              <p:cond delay="10500"/>
                            </p:stCondLst>
                            <p:childTnLst>
                              <p:par>
                                <p:cTn id="176" presetID="22" presetClass="entr" presetSubtype="8" fill="hold" grpId="0" nodeType="afterEffect">
                                  <p:stCondLst>
                                    <p:cond delay="0"/>
                                  </p:stCondLst>
                                  <p:childTnLst>
                                    <p:set>
                                      <p:cBhvr>
                                        <p:cTn id="177" dur="1" fill="hold">
                                          <p:stCondLst>
                                            <p:cond delay="0"/>
                                          </p:stCondLst>
                                        </p:cTn>
                                        <p:tgtEl>
                                          <p:spTgt spid="150"/>
                                        </p:tgtEl>
                                        <p:attrNameLst>
                                          <p:attrName>style.visibility</p:attrName>
                                        </p:attrNameLst>
                                      </p:cBhvr>
                                      <p:to>
                                        <p:strVal val="visible"/>
                                      </p:to>
                                    </p:set>
                                    <p:animEffect transition="in" filter="wipe(left)">
                                      <p:cBhvr>
                                        <p:cTn id="178" dur="500"/>
                                        <p:tgtEl>
                                          <p:spTgt spid="150"/>
                                        </p:tgtEl>
                                      </p:cBhvr>
                                    </p:animEffect>
                                  </p:childTnLst>
                                </p:cTn>
                              </p:par>
                              <p:par>
                                <p:cTn id="179" presetID="2" presetClass="entr" presetSubtype="4" fill="hold" grpId="0" nodeType="withEffect">
                                  <p:stCondLst>
                                    <p:cond delay="0"/>
                                  </p:stCondLst>
                                  <p:childTnLst>
                                    <p:set>
                                      <p:cBhvr>
                                        <p:cTn id="180" dur="1" fill="hold">
                                          <p:stCondLst>
                                            <p:cond delay="0"/>
                                          </p:stCondLst>
                                        </p:cTn>
                                        <p:tgtEl>
                                          <p:spTgt spid="157"/>
                                        </p:tgtEl>
                                        <p:attrNameLst>
                                          <p:attrName>style.visibility</p:attrName>
                                        </p:attrNameLst>
                                      </p:cBhvr>
                                      <p:to>
                                        <p:strVal val="visible"/>
                                      </p:to>
                                    </p:set>
                                    <p:anim calcmode="lin" valueType="num">
                                      <p:cBhvr additive="base">
                                        <p:cTn id="181" dur="500" fill="hold"/>
                                        <p:tgtEl>
                                          <p:spTgt spid="157"/>
                                        </p:tgtEl>
                                        <p:attrNameLst>
                                          <p:attrName>ppt_x</p:attrName>
                                        </p:attrNameLst>
                                      </p:cBhvr>
                                      <p:tavLst>
                                        <p:tav tm="0">
                                          <p:val>
                                            <p:strVal val="#ppt_x"/>
                                          </p:val>
                                        </p:tav>
                                        <p:tav tm="100000">
                                          <p:val>
                                            <p:strVal val="#ppt_x"/>
                                          </p:val>
                                        </p:tav>
                                      </p:tavLst>
                                    </p:anim>
                                    <p:anim calcmode="lin" valueType="num">
                                      <p:cBhvr additive="base">
                                        <p:cTn id="182" dur="500" fill="hold"/>
                                        <p:tgtEl>
                                          <p:spTgt spid="157"/>
                                        </p:tgtEl>
                                        <p:attrNameLst>
                                          <p:attrName>ppt_y</p:attrName>
                                        </p:attrNameLst>
                                      </p:cBhvr>
                                      <p:tavLst>
                                        <p:tav tm="0">
                                          <p:val>
                                            <p:strVal val="1+#ppt_h/2"/>
                                          </p:val>
                                        </p:tav>
                                        <p:tav tm="100000">
                                          <p:val>
                                            <p:strVal val="#ppt_y"/>
                                          </p:val>
                                        </p:tav>
                                      </p:tavLst>
                                    </p:anim>
                                  </p:childTnLst>
                                </p:cTn>
                              </p:par>
                              <p:par>
                                <p:cTn id="183" presetID="22" presetClass="entr" presetSubtype="8" fill="hold" grpId="0" nodeType="withEffect">
                                  <p:stCondLst>
                                    <p:cond delay="200"/>
                                  </p:stCondLst>
                                  <p:childTnLst>
                                    <p:set>
                                      <p:cBhvr>
                                        <p:cTn id="184" dur="1" fill="hold">
                                          <p:stCondLst>
                                            <p:cond delay="0"/>
                                          </p:stCondLst>
                                        </p:cTn>
                                        <p:tgtEl>
                                          <p:spTgt spid="155"/>
                                        </p:tgtEl>
                                        <p:attrNameLst>
                                          <p:attrName>style.visibility</p:attrName>
                                        </p:attrNameLst>
                                      </p:cBhvr>
                                      <p:to>
                                        <p:strVal val="visible"/>
                                      </p:to>
                                    </p:set>
                                    <p:animEffect transition="in" filter="wipe(left)">
                                      <p:cBhvr>
                                        <p:cTn id="185" dur="500"/>
                                        <p:tgtEl>
                                          <p:spTgt spid="155"/>
                                        </p:tgtEl>
                                      </p:cBhvr>
                                    </p:animEffect>
                                  </p:childTnLst>
                                </p:cTn>
                              </p:par>
                              <p:par>
                                <p:cTn id="186" presetID="2" presetClass="entr" presetSubtype="4" fill="hold" grpId="0" nodeType="withEffect">
                                  <p:stCondLst>
                                    <p:cond delay="200"/>
                                  </p:stCondLst>
                                  <p:childTnLst>
                                    <p:set>
                                      <p:cBhvr>
                                        <p:cTn id="187" dur="1" fill="hold">
                                          <p:stCondLst>
                                            <p:cond delay="0"/>
                                          </p:stCondLst>
                                        </p:cTn>
                                        <p:tgtEl>
                                          <p:spTgt spid="158"/>
                                        </p:tgtEl>
                                        <p:attrNameLst>
                                          <p:attrName>style.visibility</p:attrName>
                                        </p:attrNameLst>
                                      </p:cBhvr>
                                      <p:to>
                                        <p:strVal val="visible"/>
                                      </p:to>
                                    </p:set>
                                    <p:anim calcmode="lin" valueType="num">
                                      <p:cBhvr additive="base">
                                        <p:cTn id="188" dur="500" fill="hold"/>
                                        <p:tgtEl>
                                          <p:spTgt spid="158"/>
                                        </p:tgtEl>
                                        <p:attrNameLst>
                                          <p:attrName>ppt_x</p:attrName>
                                        </p:attrNameLst>
                                      </p:cBhvr>
                                      <p:tavLst>
                                        <p:tav tm="0">
                                          <p:val>
                                            <p:strVal val="#ppt_x"/>
                                          </p:val>
                                        </p:tav>
                                        <p:tav tm="100000">
                                          <p:val>
                                            <p:strVal val="#ppt_x"/>
                                          </p:val>
                                        </p:tav>
                                      </p:tavLst>
                                    </p:anim>
                                    <p:anim calcmode="lin" valueType="num">
                                      <p:cBhvr additive="base">
                                        <p:cTn id="189" dur="500" fill="hold"/>
                                        <p:tgtEl>
                                          <p:spTgt spid="158"/>
                                        </p:tgtEl>
                                        <p:attrNameLst>
                                          <p:attrName>ppt_y</p:attrName>
                                        </p:attrNameLst>
                                      </p:cBhvr>
                                      <p:tavLst>
                                        <p:tav tm="0">
                                          <p:val>
                                            <p:strVal val="1+#ppt_h/2"/>
                                          </p:val>
                                        </p:tav>
                                        <p:tav tm="100000">
                                          <p:val>
                                            <p:strVal val="#ppt_y"/>
                                          </p:val>
                                        </p:tav>
                                      </p:tavLst>
                                    </p:anim>
                                  </p:childTnLst>
                                </p:cTn>
                              </p:par>
                              <p:par>
                                <p:cTn id="190" presetID="22" presetClass="entr" presetSubtype="8" fill="hold" grpId="0" nodeType="withEffect">
                                  <p:stCondLst>
                                    <p:cond delay="400"/>
                                  </p:stCondLst>
                                  <p:childTnLst>
                                    <p:set>
                                      <p:cBhvr>
                                        <p:cTn id="191" dur="1" fill="hold">
                                          <p:stCondLst>
                                            <p:cond delay="0"/>
                                          </p:stCondLst>
                                        </p:cTn>
                                        <p:tgtEl>
                                          <p:spTgt spid="156"/>
                                        </p:tgtEl>
                                        <p:attrNameLst>
                                          <p:attrName>style.visibility</p:attrName>
                                        </p:attrNameLst>
                                      </p:cBhvr>
                                      <p:to>
                                        <p:strVal val="visible"/>
                                      </p:to>
                                    </p:set>
                                    <p:animEffect transition="in" filter="wipe(left)">
                                      <p:cBhvr>
                                        <p:cTn id="192" dur="500"/>
                                        <p:tgtEl>
                                          <p:spTgt spid="156"/>
                                        </p:tgtEl>
                                      </p:cBhvr>
                                    </p:animEffect>
                                  </p:childTnLst>
                                </p:cTn>
                              </p:par>
                              <p:par>
                                <p:cTn id="193" presetID="2" presetClass="entr" presetSubtype="4" fill="hold" grpId="0" nodeType="withEffect">
                                  <p:stCondLst>
                                    <p:cond delay="400"/>
                                  </p:stCondLst>
                                  <p:childTnLst>
                                    <p:set>
                                      <p:cBhvr>
                                        <p:cTn id="194" dur="1" fill="hold">
                                          <p:stCondLst>
                                            <p:cond delay="0"/>
                                          </p:stCondLst>
                                        </p:cTn>
                                        <p:tgtEl>
                                          <p:spTgt spid="159"/>
                                        </p:tgtEl>
                                        <p:attrNameLst>
                                          <p:attrName>style.visibility</p:attrName>
                                        </p:attrNameLst>
                                      </p:cBhvr>
                                      <p:to>
                                        <p:strVal val="visible"/>
                                      </p:to>
                                    </p:set>
                                    <p:anim calcmode="lin" valueType="num">
                                      <p:cBhvr additive="base">
                                        <p:cTn id="195" dur="500" fill="hold"/>
                                        <p:tgtEl>
                                          <p:spTgt spid="159"/>
                                        </p:tgtEl>
                                        <p:attrNameLst>
                                          <p:attrName>ppt_x</p:attrName>
                                        </p:attrNameLst>
                                      </p:cBhvr>
                                      <p:tavLst>
                                        <p:tav tm="0">
                                          <p:val>
                                            <p:strVal val="#ppt_x"/>
                                          </p:val>
                                        </p:tav>
                                        <p:tav tm="100000">
                                          <p:val>
                                            <p:strVal val="#ppt_x"/>
                                          </p:val>
                                        </p:tav>
                                      </p:tavLst>
                                    </p:anim>
                                    <p:anim calcmode="lin" valueType="num">
                                      <p:cBhvr additive="base">
                                        <p:cTn id="196"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16" presetClass="entr" presetSubtype="26" fill="hold" nodeType="clickEffect">
                                  <p:stCondLst>
                                    <p:cond delay="0"/>
                                  </p:stCondLst>
                                  <p:childTnLst>
                                    <p:set>
                                      <p:cBhvr>
                                        <p:cTn id="200" dur="1" fill="hold">
                                          <p:stCondLst>
                                            <p:cond delay="0"/>
                                          </p:stCondLst>
                                        </p:cTn>
                                        <p:tgtEl>
                                          <p:spTgt spid="20"/>
                                        </p:tgtEl>
                                        <p:attrNameLst>
                                          <p:attrName>style.visibility</p:attrName>
                                        </p:attrNameLst>
                                      </p:cBhvr>
                                      <p:to>
                                        <p:strVal val="visible"/>
                                      </p:to>
                                    </p:set>
                                    <p:animEffect transition="in" filter="barn(inHorizontal)">
                                      <p:cBhvr>
                                        <p:cTn id="20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5" grpId="0"/>
      <p:bldP spid="156" grpId="0"/>
      <p:bldP spid="157" grpId="0"/>
      <p:bldP spid="158" grpId="0"/>
      <p:bldP spid="159" grpId="0"/>
      <p:bldP spid="5" grpId="0" animBg="1"/>
      <p:bldP spid="72" grpId="0"/>
      <p:bldP spid="6" grpId="0"/>
      <p:bldP spid="160" grpId="0"/>
      <p:bldP spid="162" grpId="0"/>
      <p:bldP spid="280" grpId="0" animBg="1"/>
      <p:bldP spid="281" grpId="0"/>
      <p:bldP spid="282" grpId="0"/>
      <p:bldP spid="283" grpId="0"/>
      <p:bldP spid="284" grpId="0"/>
      <p:bldP spid="294" grpId="0" animBg="1"/>
      <p:bldP spid="295" grpId="0"/>
      <p:bldP spid="296" grpId="0"/>
      <p:bldP spid="297" grpId="0"/>
      <p:bldP spid="298" grpId="0"/>
      <p:bldP spid="308" grpId="0" animBg="1"/>
      <p:bldP spid="309" grpId="0"/>
      <p:bldP spid="310" grpId="0"/>
      <p:bldP spid="311" grpId="0"/>
      <p:bldP spid="312" grpId="0"/>
      <p:bldP spid="322" grpId="0" animBg="1"/>
      <p:bldP spid="323" grpId="0"/>
      <p:bldP spid="324" grpId="0"/>
      <p:bldP spid="325" grpId="0"/>
      <p:bldP spid="3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12"/>
          <p:cNvSpPr>
            <a:spLocks noChangeAspect="1"/>
          </p:cNvSpPr>
          <p:nvPr/>
        </p:nvSpPr>
        <p:spPr bwMode="auto">
          <a:xfrm>
            <a:off x="2473226" y="1924124"/>
            <a:ext cx="381895" cy="792000"/>
          </a:xfrm>
          <a:custGeom>
            <a:avLst/>
            <a:gdLst>
              <a:gd name="T0" fmla="*/ 74 w 74"/>
              <a:gd name="T1" fmla="*/ 140 h 154"/>
              <a:gd name="T2" fmla="*/ 60 w 74"/>
              <a:gd name="T3" fmla="*/ 154 h 154"/>
              <a:gd name="T4" fmla="*/ 13 w 74"/>
              <a:gd name="T5" fmla="*/ 154 h 154"/>
              <a:gd name="T6" fmla="*/ 0 w 74"/>
              <a:gd name="T7" fmla="*/ 140 h 154"/>
              <a:gd name="T8" fmla="*/ 0 w 74"/>
              <a:gd name="T9" fmla="*/ 104 h 154"/>
              <a:gd name="T10" fmla="*/ 22 w 74"/>
              <a:gd name="T11" fmla="*/ 104 h 154"/>
              <a:gd name="T12" fmla="*/ 22 w 74"/>
              <a:gd name="T13" fmla="*/ 134 h 154"/>
              <a:gd name="T14" fmla="*/ 52 w 74"/>
              <a:gd name="T15" fmla="*/ 134 h 154"/>
              <a:gd name="T16" fmla="*/ 52 w 74"/>
              <a:gd name="T17" fmla="*/ 96 h 154"/>
              <a:gd name="T18" fmla="*/ 24 w 74"/>
              <a:gd name="T19" fmla="*/ 76 h 154"/>
              <a:gd name="T20" fmla="*/ 24 w 74"/>
              <a:gd name="T21" fmla="*/ 71 h 154"/>
              <a:gd name="T22" fmla="*/ 52 w 74"/>
              <a:gd name="T23" fmla="*/ 52 h 154"/>
              <a:gd name="T24" fmla="*/ 52 w 74"/>
              <a:gd name="T25" fmla="*/ 20 h 154"/>
              <a:gd name="T26" fmla="*/ 22 w 74"/>
              <a:gd name="T27" fmla="*/ 20 h 154"/>
              <a:gd name="T28" fmla="*/ 22 w 74"/>
              <a:gd name="T29" fmla="*/ 48 h 154"/>
              <a:gd name="T30" fmla="*/ 0 w 74"/>
              <a:gd name="T31" fmla="*/ 48 h 154"/>
              <a:gd name="T32" fmla="*/ 0 w 74"/>
              <a:gd name="T33" fmla="*/ 14 h 154"/>
              <a:gd name="T34" fmla="*/ 14 w 74"/>
              <a:gd name="T35" fmla="*/ 0 h 154"/>
              <a:gd name="T36" fmla="*/ 60 w 74"/>
              <a:gd name="T37" fmla="*/ 0 h 154"/>
              <a:gd name="T38" fmla="*/ 74 w 74"/>
              <a:gd name="T39" fmla="*/ 14 h 154"/>
              <a:gd name="T40" fmla="*/ 74 w 74"/>
              <a:gd name="T41" fmla="*/ 51 h 154"/>
              <a:gd name="T42" fmla="*/ 67 w 74"/>
              <a:gd name="T43" fmla="*/ 65 h 154"/>
              <a:gd name="T44" fmla="*/ 52 w 74"/>
              <a:gd name="T45" fmla="*/ 74 h 154"/>
              <a:gd name="T46" fmla="*/ 67 w 74"/>
              <a:gd name="T47" fmla="*/ 83 h 154"/>
              <a:gd name="T48" fmla="*/ 74 w 74"/>
              <a:gd name="T49" fmla="*/ 97 h 154"/>
              <a:gd name="T50" fmla="*/ 74 w 74"/>
              <a:gd name="T5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154">
                <a:moveTo>
                  <a:pt x="74" y="140"/>
                </a:moveTo>
                <a:cubicBezTo>
                  <a:pt x="74" y="149"/>
                  <a:pt x="70" y="154"/>
                  <a:pt x="60"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2" y="134"/>
                  <a:pt x="52" y="134"/>
                  <a:pt x="52" y="134"/>
                </a:cubicBezTo>
                <a:cubicBezTo>
                  <a:pt x="52" y="96"/>
                  <a:pt x="52" y="96"/>
                  <a:pt x="52" y="96"/>
                </a:cubicBezTo>
                <a:cubicBezTo>
                  <a:pt x="24" y="76"/>
                  <a:pt x="24" y="76"/>
                  <a:pt x="24" y="76"/>
                </a:cubicBezTo>
                <a:cubicBezTo>
                  <a:pt x="24" y="71"/>
                  <a:pt x="24" y="71"/>
                  <a:pt x="24" y="71"/>
                </a:cubicBezTo>
                <a:cubicBezTo>
                  <a:pt x="52" y="52"/>
                  <a:pt x="52" y="52"/>
                  <a:pt x="52" y="52"/>
                </a:cubicBezTo>
                <a:cubicBezTo>
                  <a:pt x="52" y="20"/>
                  <a:pt x="52" y="20"/>
                  <a:pt x="52" y="20"/>
                </a:cubicBezTo>
                <a:cubicBezTo>
                  <a:pt x="22" y="20"/>
                  <a:pt x="22" y="20"/>
                  <a:pt x="22" y="20"/>
                </a:cubicBezTo>
                <a:cubicBezTo>
                  <a:pt x="22" y="48"/>
                  <a:pt x="22" y="48"/>
                  <a:pt x="22" y="48"/>
                </a:cubicBezTo>
                <a:cubicBezTo>
                  <a:pt x="0" y="48"/>
                  <a:pt x="0" y="48"/>
                  <a:pt x="0" y="48"/>
                </a:cubicBezTo>
                <a:cubicBezTo>
                  <a:pt x="0" y="14"/>
                  <a:pt x="0" y="14"/>
                  <a:pt x="0" y="14"/>
                </a:cubicBezTo>
                <a:cubicBezTo>
                  <a:pt x="0" y="5"/>
                  <a:pt x="4" y="0"/>
                  <a:pt x="14" y="0"/>
                </a:cubicBezTo>
                <a:cubicBezTo>
                  <a:pt x="60" y="0"/>
                  <a:pt x="60" y="0"/>
                  <a:pt x="60" y="0"/>
                </a:cubicBezTo>
                <a:cubicBezTo>
                  <a:pt x="70" y="0"/>
                  <a:pt x="74" y="5"/>
                  <a:pt x="74" y="14"/>
                </a:cubicBezTo>
                <a:cubicBezTo>
                  <a:pt x="74" y="51"/>
                  <a:pt x="74" y="51"/>
                  <a:pt x="74" y="51"/>
                </a:cubicBezTo>
                <a:cubicBezTo>
                  <a:pt x="74" y="57"/>
                  <a:pt x="72" y="61"/>
                  <a:pt x="67" y="65"/>
                </a:cubicBezTo>
                <a:cubicBezTo>
                  <a:pt x="52" y="74"/>
                  <a:pt x="52" y="74"/>
                  <a:pt x="52" y="74"/>
                </a:cubicBezTo>
                <a:cubicBezTo>
                  <a:pt x="67" y="83"/>
                  <a:pt x="67" y="83"/>
                  <a:pt x="67" y="83"/>
                </a:cubicBezTo>
                <a:cubicBezTo>
                  <a:pt x="72" y="86"/>
                  <a:pt x="74" y="91"/>
                  <a:pt x="74" y="97"/>
                </a:cubicBezTo>
                <a:lnTo>
                  <a:pt x="74" y="140"/>
                </a:lnTo>
                <a:close/>
              </a:path>
            </a:pathLst>
          </a:custGeom>
          <a:blipFill dpi="0" rotWithShape="1">
            <a:blip r:embed="rId3" cstate="print">
              <a:extLst>
                <a:ext uri="{28A0092B-C50C-407E-A947-70E740481C1C}">
                  <a14:useLocalDpi xmlns:a14="http://schemas.microsoft.com/office/drawing/2010/main" val="0"/>
                </a:ext>
              </a:extLst>
            </a:blip>
            <a:srcRect/>
            <a:stretch>
              <a:fillRect l="-53694" r="-53694"/>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9" name="Rectangle 11"/>
          <p:cNvSpPr>
            <a:spLocks noChangeArrowheads="1"/>
          </p:cNvSpPr>
          <p:nvPr/>
        </p:nvSpPr>
        <p:spPr bwMode="gray">
          <a:xfrm>
            <a:off x="3049290" y="2048767"/>
            <a:ext cx="3720953" cy="307777"/>
          </a:xfrm>
          <a:prstGeom prst="rect">
            <a:avLst/>
          </a:prstGeom>
          <a:noFill/>
          <a:ln>
            <a:noFill/>
          </a:ln>
        </p:spPr>
        <p:txBody>
          <a:bodyPr wrap="square" lIns="0" tIns="0" rIns="0" bIns="0">
            <a:spAutoFit/>
          </a:bodyPr>
          <a:lstStyle/>
          <a:p>
            <a:r>
              <a:rPr lang="zh-CN" altLang="en-US" sz="2000" b="1" dirty="0">
                <a:blipFill dpi="0" rotWithShape="1">
                  <a:blip r:embed="rId4"/>
                  <a:srcRect/>
                  <a:tile tx="0" ty="0" sx="100000" sy="100000" flip="none" algn="tl"/>
                </a:blipFill>
                <a:latin typeface="微软雅黑" panose="020B0503020204020204" pitchFamily="34" charset="-122"/>
                <a:ea typeface="微软雅黑" panose="020B0503020204020204" pitchFamily="34" charset="-122"/>
              </a:rPr>
              <a:t>Presentation of work Results</a:t>
            </a:r>
          </a:p>
        </p:txBody>
      </p:sp>
      <p:sp>
        <p:nvSpPr>
          <p:cNvPr id="10" name="TextBox 5"/>
          <p:cNvSpPr txBox="1"/>
          <p:nvPr/>
        </p:nvSpPr>
        <p:spPr>
          <a:xfrm>
            <a:off x="3049290" y="2931790"/>
            <a:ext cx="3651498"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on the input section to outline the text content, the text as far as possible need to be summed up, concise description of the basic content of this chapter</a:t>
            </a:r>
            <a:r>
              <a:rPr lang="en-US" altLang="zh-CN" sz="1000" dirty="0">
                <a:solidFill>
                  <a:schemeClr val="tx1"/>
                </a:solidFill>
              </a:rPr>
              <a:t>......</a:t>
            </a:r>
          </a:p>
        </p:txBody>
      </p:sp>
      <p:sp>
        <p:nvSpPr>
          <p:cNvPr id="17" name="TextBox 12"/>
          <p:cNvSpPr txBox="1"/>
          <p:nvPr/>
        </p:nvSpPr>
        <p:spPr>
          <a:xfrm>
            <a:off x="1537122" y="2163763"/>
            <a:ext cx="806461" cy="67710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4400" b="1">
                <a:ln w="12700">
                  <a:noFill/>
                </a:ln>
                <a:solidFill>
                  <a:schemeClr val="bg1"/>
                </a:solidFill>
                <a:effectLst/>
                <a:latin typeface="Agency FB" panose="020B0503020202020204" pitchFamily="34" charset="0"/>
                <a:ea typeface="微软雅黑" panose="020B0503020204020204" pitchFamily="34" charset="-122"/>
              </a:defRPr>
            </a:lvl1pPr>
          </a:lstStyle>
          <a:p>
            <a:r>
              <a:rPr lang="en-US" altLang="zh-CN" b="0" dirty="0">
                <a:solidFill>
                  <a:schemeClr val="tx1"/>
                </a:solidFill>
              </a:rPr>
              <a:t>Part</a:t>
            </a:r>
            <a:endParaRPr lang="zh-CN" altLang="en-US" b="0" dirty="0">
              <a:solidFill>
                <a:schemeClr val="tx1"/>
              </a:solidFill>
            </a:endParaRPr>
          </a:p>
        </p:txBody>
      </p:sp>
      <p:grpSp>
        <p:nvGrpSpPr>
          <p:cNvPr id="30" name="组合 29"/>
          <p:cNvGrpSpPr/>
          <p:nvPr/>
        </p:nvGrpSpPr>
        <p:grpSpPr>
          <a:xfrm>
            <a:off x="6969926" y="1850884"/>
            <a:ext cx="1378734" cy="1448058"/>
            <a:chOff x="7377113" y="2413000"/>
            <a:chExt cx="852487" cy="895351"/>
          </a:xfrm>
        </p:grpSpPr>
        <p:sp>
          <p:nvSpPr>
            <p:cNvPr id="31" name="Freeform 58"/>
            <p:cNvSpPr/>
            <p:nvPr/>
          </p:nvSpPr>
          <p:spPr bwMode="auto">
            <a:xfrm>
              <a:off x="7654925" y="2413000"/>
              <a:ext cx="117475" cy="117475"/>
            </a:xfrm>
            <a:custGeom>
              <a:avLst/>
              <a:gdLst>
                <a:gd name="T0" fmla="*/ 3 w 60"/>
                <a:gd name="T1" fmla="*/ 36 h 60"/>
                <a:gd name="T2" fmla="*/ 20 w 60"/>
                <a:gd name="T3" fmla="*/ 41 h 60"/>
                <a:gd name="T4" fmla="*/ 25 w 60"/>
                <a:gd name="T5" fmla="*/ 57 h 60"/>
                <a:gd name="T6" fmla="*/ 30 w 60"/>
                <a:gd name="T7" fmla="*/ 58 h 60"/>
                <a:gd name="T8" fmla="*/ 40 w 60"/>
                <a:gd name="T9" fmla="*/ 44 h 60"/>
                <a:gd name="T10" fmla="*/ 55 w 60"/>
                <a:gd name="T11" fmla="*/ 44 h 60"/>
                <a:gd name="T12" fmla="*/ 58 w 60"/>
                <a:gd name="T13" fmla="*/ 38 h 60"/>
                <a:gd name="T14" fmla="*/ 48 w 60"/>
                <a:gd name="T15" fmla="*/ 26 h 60"/>
                <a:gd name="T16" fmla="*/ 53 w 60"/>
                <a:gd name="T17" fmla="*/ 10 h 60"/>
                <a:gd name="T18" fmla="*/ 50 w 60"/>
                <a:gd name="T19" fmla="*/ 6 h 60"/>
                <a:gd name="T20" fmla="*/ 34 w 60"/>
                <a:gd name="T21" fmla="*/ 12 h 60"/>
                <a:gd name="T22" fmla="*/ 20 w 60"/>
                <a:gd name="T23" fmla="*/ 2 h 60"/>
                <a:gd name="T24" fmla="*/ 16 w 60"/>
                <a:gd name="T25" fmla="*/ 4 h 60"/>
                <a:gd name="T26" fmla="*/ 16 w 60"/>
                <a:gd name="T27" fmla="*/ 21 h 60"/>
                <a:gd name="T28" fmla="*/ 2 w 60"/>
                <a:gd name="T29" fmla="*/ 32 h 60"/>
                <a:gd name="T30" fmla="*/ 3 w 60"/>
                <a:gd name="T31"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3" y="36"/>
                  </a:moveTo>
                  <a:cubicBezTo>
                    <a:pt x="20" y="41"/>
                    <a:pt x="20" y="41"/>
                    <a:pt x="20" y="41"/>
                  </a:cubicBezTo>
                  <a:cubicBezTo>
                    <a:pt x="25" y="57"/>
                    <a:pt x="25" y="57"/>
                    <a:pt x="25" y="57"/>
                  </a:cubicBezTo>
                  <a:cubicBezTo>
                    <a:pt x="27" y="60"/>
                    <a:pt x="30" y="58"/>
                    <a:pt x="30" y="58"/>
                  </a:cubicBezTo>
                  <a:cubicBezTo>
                    <a:pt x="40" y="44"/>
                    <a:pt x="40" y="44"/>
                    <a:pt x="40" y="44"/>
                  </a:cubicBezTo>
                  <a:cubicBezTo>
                    <a:pt x="55" y="44"/>
                    <a:pt x="55" y="44"/>
                    <a:pt x="55" y="44"/>
                  </a:cubicBezTo>
                  <a:cubicBezTo>
                    <a:pt x="60" y="43"/>
                    <a:pt x="58" y="38"/>
                    <a:pt x="58" y="38"/>
                  </a:cubicBezTo>
                  <a:cubicBezTo>
                    <a:pt x="48" y="26"/>
                    <a:pt x="48" y="26"/>
                    <a:pt x="48" y="26"/>
                  </a:cubicBezTo>
                  <a:cubicBezTo>
                    <a:pt x="53" y="10"/>
                    <a:pt x="53" y="10"/>
                    <a:pt x="53" y="10"/>
                  </a:cubicBezTo>
                  <a:cubicBezTo>
                    <a:pt x="53" y="10"/>
                    <a:pt x="54" y="7"/>
                    <a:pt x="50" y="6"/>
                  </a:cubicBezTo>
                  <a:cubicBezTo>
                    <a:pt x="34" y="12"/>
                    <a:pt x="34" y="12"/>
                    <a:pt x="34" y="12"/>
                  </a:cubicBezTo>
                  <a:cubicBezTo>
                    <a:pt x="20" y="2"/>
                    <a:pt x="20" y="2"/>
                    <a:pt x="20" y="2"/>
                  </a:cubicBezTo>
                  <a:cubicBezTo>
                    <a:pt x="20" y="2"/>
                    <a:pt x="17" y="0"/>
                    <a:pt x="16" y="4"/>
                  </a:cubicBezTo>
                  <a:cubicBezTo>
                    <a:pt x="16" y="21"/>
                    <a:pt x="16" y="21"/>
                    <a:pt x="16" y="21"/>
                  </a:cubicBezTo>
                  <a:cubicBezTo>
                    <a:pt x="2" y="32"/>
                    <a:pt x="2" y="32"/>
                    <a:pt x="2" y="32"/>
                  </a:cubicBezTo>
                  <a:cubicBezTo>
                    <a:pt x="2" y="32"/>
                    <a:pt x="0" y="35"/>
                    <a:pt x="3" y="36"/>
                  </a:cubicBezTo>
                  <a:close/>
                </a:path>
              </a:pathLst>
            </a:custGeom>
            <a:noFill/>
            <a:ln w="12700">
              <a:solidFill>
                <a:schemeClr val="accent3"/>
              </a:solidFill>
            </a:ln>
          </p:spPr>
          <p:txBody>
            <a:bodyPr vert="horz" wrap="square" lIns="91440" tIns="45720" rIns="91440" bIns="45720" numCol="1" anchor="t" anchorCtr="0" compatLnSpc="1"/>
            <a:lstStyle/>
            <a:p>
              <a:endParaRPr lang="zh-CN" altLang="en-US"/>
            </a:p>
          </p:txBody>
        </p:sp>
        <p:sp>
          <p:nvSpPr>
            <p:cNvPr id="32" name="Freeform 59"/>
            <p:cNvSpPr/>
            <p:nvPr/>
          </p:nvSpPr>
          <p:spPr bwMode="auto">
            <a:xfrm>
              <a:off x="8010525" y="2532063"/>
              <a:ext cx="111125" cy="112713"/>
            </a:xfrm>
            <a:custGeom>
              <a:avLst/>
              <a:gdLst>
                <a:gd name="T0" fmla="*/ 4 w 57"/>
                <a:gd name="T1" fmla="*/ 43 h 57"/>
                <a:gd name="T2" fmla="*/ 20 w 57"/>
                <a:gd name="T3" fmla="*/ 42 h 57"/>
                <a:gd name="T4" fmla="*/ 30 w 57"/>
                <a:gd name="T5" fmla="*/ 54 h 57"/>
                <a:gd name="T6" fmla="*/ 35 w 57"/>
                <a:gd name="T7" fmla="*/ 53 h 57"/>
                <a:gd name="T8" fmla="*/ 39 w 57"/>
                <a:gd name="T9" fmla="*/ 38 h 57"/>
                <a:gd name="T10" fmla="*/ 53 w 57"/>
                <a:gd name="T11" fmla="*/ 32 h 57"/>
                <a:gd name="T12" fmla="*/ 53 w 57"/>
                <a:gd name="T13" fmla="*/ 26 h 57"/>
                <a:gd name="T14" fmla="*/ 40 w 57"/>
                <a:gd name="T15" fmla="*/ 18 h 57"/>
                <a:gd name="T16" fmla="*/ 39 w 57"/>
                <a:gd name="T17" fmla="*/ 3 h 57"/>
                <a:gd name="T18" fmla="*/ 35 w 57"/>
                <a:gd name="T19" fmla="*/ 0 h 57"/>
                <a:gd name="T20" fmla="*/ 22 w 57"/>
                <a:gd name="T21" fmla="*/ 11 h 57"/>
                <a:gd name="T22" fmla="*/ 6 w 57"/>
                <a:gd name="T23" fmla="*/ 7 h 57"/>
                <a:gd name="T24" fmla="*/ 3 w 57"/>
                <a:gd name="T25" fmla="*/ 10 h 57"/>
                <a:gd name="T26" fmla="*/ 10 w 57"/>
                <a:gd name="T27" fmla="*/ 26 h 57"/>
                <a:gd name="T28" fmla="*/ 1 w 57"/>
                <a:gd name="T29" fmla="*/ 40 h 57"/>
                <a:gd name="T30" fmla="*/ 4 w 57"/>
                <a:gd name="T31"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4" y="43"/>
                  </a:moveTo>
                  <a:cubicBezTo>
                    <a:pt x="20" y="42"/>
                    <a:pt x="20" y="42"/>
                    <a:pt x="20" y="42"/>
                  </a:cubicBezTo>
                  <a:cubicBezTo>
                    <a:pt x="30" y="54"/>
                    <a:pt x="30" y="54"/>
                    <a:pt x="30" y="54"/>
                  </a:cubicBezTo>
                  <a:cubicBezTo>
                    <a:pt x="33" y="57"/>
                    <a:pt x="35" y="53"/>
                    <a:pt x="35" y="53"/>
                  </a:cubicBezTo>
                  <a:cubicBezTo>
                    <a:pt x="39" y="38"/>
                    <a:pt x="39" y="38"/>
                    <a:pt x="39" y="38"/>
                  </a:cubicBezTo>
                  <a:cubicBezTo>
                    <a:pt x="53" y="32"/>
                    <a:pt x="53" y="32"/>
                    <a:pt x="53" y="32"/>
                  </a:cubicBezTo>
                  <a:cubicBezTo>
                    <a:pt x="57" y="30"/>
                    <a:pt x="53" y="26"/>
                    <a:pt x="53" y="26"/>
                  </a:cubicBezTo>
                  <a:cubicBezTo>
                    <a:pt x="40" y="18"/>
                    <a:pt x="40" y="18"/>
                    <a:pt x="40" y="18"/>
                  </a:cubicBezTo>
                  <a:cubicBezTo>
                    <a:pt x="39" y="3"/>
                    <a:pt x="39" y="3"/>
                    <a:pt x="39" y="3"/>
                  </a:cubicBezTo>
                  <a:cubicBezTo>
                    <a:pt x="39" y="3"/>
                    <a:pt x="39" y="0"/>
                    <a:pt x="35" y="0"/>
                  </a:cubicBezTo>
                  <a:cubicBezTo>
                    <a:pt x="22" y="11"/>
                    <a:pt x="22" y="11"/>
                    <a:pt x="22" y="11"/>
                  </a:cubicBezTo>
                  <a:cubicBezTo>
                    <a:pt x="6" y="7"/>
                    <a:pt x="6" y="7"/>
                    <a:pt x="6" y="7"/>
                  </a:cubicBezTo>
                  <a:cubicBezTo>
                    <a:pt x="6" y="7"/>
                    <a:pt x="4" y="6"/>
                    <a:pt x="3" y="10"/>
                  </a:cubicBezTo>
                  <a:cubicBezTo>
                    <a:pt x="10" y="26"/>
                    <a:pt x="10" y="26"/>
                    <a:pt x="10" y="26"/>
                  </a:cubicBezTo>
                  <a:cubicBezTo>
                    <a:pt x="1" y="40"/>
                    <a:pt x="1" y="40"/>
                    <a:pt x="1" y="40"/>
                  </a:cubicBezTo>
                  <a:cubicBezTo>
                    <a:pt x="1" y="40"/>
                    <a:pt x="0" y="43"/>
                    <a:pt x="4" y="43"/>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Freeform 60"/>
            <p:cNvSpPr/>
            <p:nvPr/>
          </p:nvSpPr>
          <p:spPr bwMode="auto">
            <a:xfrm>
              <a:off x="7654925" y="2413000"/>
              <a:ext cx="117475" cy="117475"/>
            </a:xfrm>
            <a:custGeom>
              <a:avLst/>
              <a:gdLst>
                <a:gd name="T0" fmla="*/ 3 w 60"/>
                <a:gd name="T1" fmla="*/ 36 h 60"/>
                <a:gd name="T2" fmla="*/ 20 w 60"/>
                <a:gd name="T3" fmla="*/ 41 h 60"/>
                <a:gd name="T4" fmla="*/ 25 w 60"/>
                <a:gd name="T5" fmla="*/ 57 h 60"/>
                <a:gd name="T6" fmla="*/ 30 w 60"/>
                <a:gd name="T7" fmla="*/ 58 h 60"/>
                <a:gd name="T8" fmla="*/ 40 w 60"/>
                <a:gd name="T9" fmla="*/ 44 h 60"/>
                <a:gd name="T10" fmla="*/ 55 w 60"/>
                <a:gd name="T11" fmla="*/ 44 h 60"/>
                <a:gd name="T12" fmla="*/ 58 w 60"/>
                <a:gd name="T13" fmla="*/ 38 h 60"/>
                <a:gd name="T14" fmla="*/ 48 w 60"/>
                <a:gd name="T15" fmla="*/ 26 h 60"/>
                <a:gd name="T16" fmla="*/ 53 w 60"/>
                <a:gd name="T17" fmla="*/ 10 h 60"/>
                <a:gd name="T18" fmla="*/ 50 w 60"/>
                <a:gd name="T19" fmla="*/ 6 h 60"/>
                <a:gd name="T20" fmla="*/ 34 w 60"/>
                <a:gd name="T21" fmla="*/ 12 h 60"/>
                <a:gd name="T22" fmla="*/ 20 w 60"/>
                <a:gd name="T23" fmla="*/ 2 h 60"/>
                <a:gd name="T24" fmla="*/ 16 w 60"/>
                <a:gd name="T25" fmla="*/ 4 h 60"/>
                <a:gd name="T26" fmla="*/ 16 w 60"/>
                <a:gd name="T27" fmla="*/ 21 h 60"/>
                <a:gd name="T28" fmla="*/ 2 w 60"/>
                <a:gd name="T29" fmla="*/ 32 h 60"/>
                <a:gd name="T30" fmla="*/ 3 w 60"/>
                <a:gd name="T31"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3" y="36"/>
                  </a:moveTo>
                  <a:cubicBezTo>
                    <a:pt x="20" y="41"/>
                    <a:pt x="20" y="41"/>
                    <a:pt x="20" y="41"/>
                  </a:cubicBezTo>
                  <a:cubicBezTo>
                    <a:pt x="25" y="57"/>
                    <a:pt x="25" y="57"/>
                    <a:pt x="25" y="57"/>
                  </a:cubicBezTo>
                  <a:cubicBezTo>
                    <a:pt x="27" y="60"/>
                    <a:pt x="30" y="58"/>
                    <a:pt x="30" y="58"/>
                  </a:cubicBezTo>
                  <a:cubicBezTo>
                    <a:pt x="40" y="44"/>
                    <a:pt x="40" y="44"/>
                    <a:pt x="40" y="44"/>
                  </a:cubicBezTo>
                  <a:cubicBezTo>
                    <a:pt x="55" y="44"/>
                    <a:pt x="55" y="44"/>
                    <a:pt x="55" y="44"/>
                  </a:cubicBezTo>
                  <a:cubicBezTo>
                    <a:pt x="60" y="43"/>
                    <a:pt x="58" y="38"/>
                    <a:pt x="58" y="38"/>
                  </a:cubicBezTo>
                  <a:cubicBezTo>
                    <a:pt x="48" y="26"/>
                    <a:pt x="48" y="26"/>
                    <a:pt x="48" y="26"/>
                  </a:cubicBezTo>
                  <a:cubicBezTo>
                    <a:pt x="53" y="10"/>
                    <a:pt x="53" y="10"/>
                    <a:pt x="53" y="10"/>
                  </a:cubicBezTo>
                  <a:cubicBezTo>
                    <a:pt x="53" y="10"/>
                    <a:pt x="54" y="7"/>
                    <a:pt x="50" y="6"/>
                  </a:cubicBezTo>
                  <a:cubicBezTo>
                    <a:pt x="34" y="12"/>
                    <a:pt x="34" y="12"/>
                    <a:pt x="34" y="12"/>
                  </a:cubicBezTo>
                  <a:cubicBezTo>
                    <a:pt x="20" y="2"/>
                    <a:pt x="20" y="2"/>
                    <a:pt x="20" y="2"/>
                  </a:cubicBezTo>
                  <a:cubicBezTo>
                    <a:pt x="20" y="2"/>
                    <a:pt x="17" y="0"/>
                    <a:pt x="16" y="4"/>
                  </a:cubicBezTo>
                  <a:cubicBezTo>
                    <a:pt x="16" y="21"/>
                    <a:pt x="16" y="21"/>
                    <a:pt x="16" y="21"/>
                  </a:cubicBezTo>
                  <a:cubicBezTo>
                    <a:pt x="2" y="32"/>
                    <a:pt x="2" y="32"/>
                    <a:pt x="2" y="32"/>
                  </a:cubicBezTo>
                  <a:cubicBezTo>
                    <a:pt x="2" y="32"/>
                    <a:pt x="0" y="35"/>
                    <a:pt x="3" y="36"/>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Freeform 61"/>
            <p:cNvSpPr/>
            <p:nvPr/>
          </p:nvSpPr>
          <p:spPr bwMode="auto">
            <a:xfrm>
              <a:off x="7804150" y="2559050"/>
              <a:ext cx="71437" cy="68263"/>
            </a:xfrm>
            <a:custGeom>
              <a:avLst/>
              <a:gdLst>
                <a:gd name="T0" fmla="*/ 2 w 37"/>
                <a:gd name="T1" fmla="*/ 24 h 35"/>
                <a:gd name="T2" fmla="*/ 12 w 37"/>
                <a:gd name="T3" fmla="*/ 25 h 35"/>
                <a:gd name="T4" fmla="*/ 17 w 37"/>
                <a:gd name="T5" fmla="*/ 33 h 35"/>
                <a:gd name="T6" fmla="*/ 21 w 37"/>
                <a:gd name="T7" fmla="*/ 33 h 35"/>
                <a:gd name="T8" fmla="*/ 25 w 37"/>
                <a:gd name="T9" fmla="*/ 24 h 35"/>
                <a:gd name="T10" fmla="*/ 34 w 37"/>
                <a:gd name="T11" fmla="*/ 22 h 35"/>
                <a:gd name="T12" fmla="*/ 35 w 37"/>
                <a:gd name="T13" fmla="*/ 19 h 35"/>
                <a:gd name="T14" fmla="*/ 28 w 37"/>
                <a:gd name="T15" fmla="*/ 12 h 35"/>
                <a:gd name="T16" fmla="*/ 29 w 37"/>
                <a:gd name="T17" fmla="*/ 2 h 35"/>
                <a:gd name="T18" fmla="*/ 27 w 37"/>
                <a:gd name="T19" fmla="*/ 0 h 35"/>
                <a:gd name="T20" fmla="*/ 18 w 37"/>
                <a:gd name="T21" fmla="*/ 6 h 35"/>
                <a:gd name="T22" fmla="*/ 8 w 37"/>
                <a:gd name="T23" fmla="*/ 1 h 35"/>
                <a:gd name="T24" fmla="*/ 6 w 37"/>
                <a:gd name="T25" fmla="*/ 3 h 35"/>
                <a:gd name="T26" fmla="*/ 8 w 37"/>
                <a:gd name="T27" fmla="*/ 13 h 35"/>
                <a:gd name="T28" fmla="*/ 1 w 37"/>
                <a:gd name="T29" fmla="*/ 21 h 35"/>
                <a:gd name="T30" fmla="*/ 2 w 37"/>
                <a:gd name="T3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5">
                  <a:moveTo>
                    <a:pt x="2" y="24"/>
                  </a:moveTo>
                  <a:cubicBezTo>
                    <a:pt x="12" y="25"/>
                    <a:pt x="12" y="25"/>
                    <a:pt x="12" y="25"/>
                  </a:cubicBezTo>
                  <a:cubicBezTo>
                    <a:pt x="17" y="33"/>
                    <a:pt x="17" y="33"/>
                    <a:pt x="17" y="33"/>
                  </a:cubicBezTo>
                  <a:cubicBezTo>
                    <a:pt x="19" y="35"/>
                    <a:pt x="21" y="33"/>
                    <a:pt x="21" y="33"/>
                  </a:cubicBezTo>
                  <a:cubicBezTo>
                    <a:pt x="25" y="24"/>
                    <a:pt x="25" y="24"/>
                    <a:pt x="25" y="24"/>
                  </a:cubicBezTo>
                  <a:cubicBezTo>
                    <a:pt x="34" y="22"/>
                    <a:pt x="34" y="22"/>
                    <a:pt x="34" y="22"/>
                  </a:cubicBezTo>
                  <a:cubicBezTo>
                    <a:pt x="37" y="21"/>
                    <a:pt x="35" y="19"/>
                    <a:pt x="35" y="19"/>
                  </a:cubicBezTo>
                  <a:cubicBezTo>
                    <a:pt x="28" y="12"/>
                    <a:pt x="28" y="12"/>
                    <a:pt x="28" y="12"/>
                  </a:cubicBezTo>
                  <a:cubicBezTo>
                    <a:pt x="29" y="2"/>
                    <a:pt x="29" y="2"/>
                    <a:pt x="29" y="2"/>
                  </a:cubicBezTo>
                  <a:cubicBezTo>
                    <a:pt x="29" y="2"/>
                    <a:pt x="29" y="0"/>
                    <a:pt x="27" y="0"/>
                  </a:cubicBezTo>
                  <a:cubicBezTo>
                    <a:pt x="18" y="6"/>
                    <a:pt x="18" y="6"/>
                    <a:pt x="18" y="6"/>
                  </a:cubicBezTo>
                  <a:cubicBezTo>
                    <a:pt x="8" y="1"/>
                    <a:pt x="8" y="1"/>
                    <a:pt x="8" y="1"/>
                  </a:cubicBezTo>
                  <a:cubicBezTo>
                    <a:pt x="8" y="1"/>
                    <a:pt x="6" y="0"/>
                    <a:pt x="6" y="3"/>
                  </a:cubicBezTo>
                  <a:cubicBezTo>
                    <a:pt x="8" y="13"/>
                    <a:pt x="8" y="13"/>
                    <a:pt x="8" y="13"/>
                  </a:cubicBezTo>
                  <a:cubicBezTo>
                    <a:pt x="1" y="21"/>
                    <a:pt x="1" y="21"/>
                    <a:pt x="1" y="21"/>
                  </a:cubicBezTo>
                  <a:cubicBezTo>
                    <a:pt x="1" y="21"/>
                    <a:pt x="0" y="23"/>
                    <a:pt x="2" y="24"/>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Freeform 62"/>
            <p:cNvSpPr/>
            <p:nvPr/>
          </p:nvSpPr>
          <p:spPr bwMode="auto">
            <a:xfrm>
              <a:off x="7475538" y="2505075"/>
              <a:ext cx="73025" cy="71438"/>
            </a:xfrm>
            <a:custGeom>
              <a:avLst/>
              <a:gdLst>
                <a:gd name="T0" fmla="*/ 2 w 37"/>
                <a:gd name="T1" fmla="*/ 24 h 36"/>
                <a:gd name="T2" fmla="*/ 13 w 37"/>
                <a:gd name="T3" fmla="*/ 25 h 36"/>
                <a:gd name="T4" fmla="*/ 17 w 37"/>
                <a:gd name="T5" fmla="*/ 34 h 36"/>
                <a:gd name="T6" fmla="*/ 21 w 37"/>
                <a:gd name="T7" fmla="*/ 34 h 36"/>
                <a:gd name="T8" fmla="*/ 25 w 37"/>
                <a:gd name="T9" fmla="*/ 24 h 36"/>
                <a:gd name="T10" fmla="*/ 34 w 37"/>
                <a:gd name="T11" fmla="*/ 23 h 36"/>
                <a:gd name="T12" fmla="*/ 35 w 37"/>
                <a:gd name="T13" fmla="*/ 19 h 36"/>
                <a:gd name="T14" fmla="*/ 28 w 37"/>
                <a:gd name="T15" fmla="*/ 13 h 36"/>
                <a:gd name="T16" fmla="*/ 29 w 37"/>
                <a:gd name="T17" fmla="*/ 3 h 36"/>
                <a:gd name="T18" fmla="*/ 27 w 37"/>
                <a:gd name="T19" fmla="*/ 1 h 36"/>
                <a:gd name="T20" fmla="*/ 18 w 37"/>
                <a:gd name="T21" fmla="*/ 6 h 36"/>
                <a:gd name="T22" fmla="*/ 8 w 37"/>
                <a:gd name="T23" fmla="*/ 1 h 36"/>
                <a:gd name="T24" fmla="*/ 6 w 37"/>
                <a:gd name="T25" fmla="*/ 3 h 36"/>
                <a:gd name="T26" fmla="*/ 8 w 37"/>
                <a:gd name="T27" fmla="*/ 13 h 36"/>
                <a:gd name="T28" fmla="*/ 1 w 37"/>
                <a:gd name="T29" fmla="*/ 21 h 36"/>
                <a:gd name="T30" fmla="*/ 2 w 37"/>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2" y="24"/>
                  </a:moveTo>
                  <a:cubicBezTo>
                    <a:pt x="13" y="25"/>
                    <a:pt x="13" y="25"/>
                    <a:pt x="13" y="25"/>
                  </a:cubicBezTo>
                  <a:cubicBezTo>
                    <a:pt x="17" y="34"/>
                    <a:pt x="17" y="34"/>
                    <a:pt x="17" y="34"/>
                  </a:cubicBezTo>
                  <a:cubicBezTo>
                    <a:pt x="19" y="36"/>
                    <a:pt x="21" y="34"/>
                    <a:pt x="21" y="34"/>
                  </a:cubicBezTo>
                  <a:cubicBezTo>
                    <a:pt x="25" y="24"/>
                    <a:pt x="25" y="24"/>
                    <a:pt x="25" y="24"/>
                  </a:cubicBezTo>
                  <a:cubicBezTo>
                    <a:pt x="34" y="23"/>
                    <a:pt x="34" y="23"/>
                    <a:pt x="34" y="23"/>
                  </a:cubicBezTo>
                  <a:cubicBezTo>
                    <a:pt x="37" y="22"/>
                    <a:pt x="35" y="19"/>
                    <a:pt x="35" y="19"/>
                  </a:cubicBezTo>
                  <a:cubicBezTo>
                    <a:pt x="28" y="13"/>
                    <a:pt x="28" y="13"/>
                    <a:pt x="28" y="13"/>
                  </a:cubicBezTo>
                  <a:cubicBezTo>
                    <a:pt x="29" y="3"/>
                    <a:pt x="29" y="3"/>
                    <a:pt x="29" y="3"/>
                  </a:cubicBezTo>
                  <a:cubicBezTo>
                    <a:pt x="29" y="3"/>
                    <a:pt x="29" y="1"/>
                    <a:pt x="27" y="1"/>
                  </a:cubicBezTo>
                  <a:cubicBezTo>
                    <a:pt x="18" y="6"/>
                    <a:pt x="18" y="6"/>
                    <a:pt x="18" y="6"/>
                  </a:cubicBezTo>
                  <a:cubicBezTo>
                    <a:pt x="8" y="1"/>
                    <a:pt x="8" y="1"/>
                    <a:pt x="8" y="1"/>
                  </a:cubicBezTo>
                  <a:cubicBezTo>
                    <a:pt x="8" y="1"/>
                    <a:pt x="7" y="0"/>
                    <a:pt x="6" y="3"/>
                  </a:cubicBezTo>
                  <a:cubicBezTo>
                    <a:pt x="8" y="13"/>
                    <a:pt x="8" y="13"/>
                    <a:pt x="8" y="13"/>
                  </a:cubicBezTo>
                  <a:cubicBezTo>
                    <a:pt x="1" y="21"/>
                    <a:pt x="1" y="21"/>
                    <a:pt x="1" y="21"/>
                  </a:cubicBezTo>
                  <a:cubicBezTo>
                    <a:pt x="1" y="21"/>
                    <a:pt x="0" y="23"/>
                    <a:pt x="2" y="24"/>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Freeform 63"/>
            <p:cNvSpPr/>
            <p:nvPr/>
          </p:nvSpPr>
          <p:spPr bwMode="auto">
            <a:xfrm>
              <a:off x="7377113" y="2995613"/>
              <a:ext cx="204787" cy="312738"/>
            </a:xfrm>
            <a:custGeom>
              <a:avLst/>
              <a:gdLst>
                <a:gd name="T0" fmla="*/ 15 w 104"/>
                <a:gd name="T1" fmla="*/ 6 h 159"/>
                <a:gd name="T2" fmla="*/ 54 w 104"/>
                <a:gd name="T3" fmla="*/ 1 h 159"/>
                <a:gd name="T4" fmla="*/ 96 w 104"/>
                <a:gd name="T5" fmla="*/ 26 h 159"/>
                <a:gd name="T6" fmla="*/ 86 w 104"/>
                <a:gd name="T7" fmla="*/ 77 h 159"/>
                <a:gd name="T8" fmla="*/ 98 w 104"/>
                <a:gd name="T9" fmla="*/ 123 h 159"/>
                <a:gd name="T10" fmla="*/ 15 w 104"/>
                <a:gd name="T11" fmla="*/ 150 h 159"/>
                <a:gd name="T12" fmla="*/ 5 w 104"/>
                <a:gd name="T13" fmla="*/ 128 h 159"/>
                <a:gd name="T14" fmla="*/ 4 w 104"/>
                <a:gd name="T15" fmla="*/ 60 h 159"/>
                <a:gd name="T16" fmla="*/ 4 w 104"/>
                <a:gd name="T17" fmla="*/ 20 h 159"/>
                <a:gd name="T18" fmla="*/ 6 w 104"/>
                <a:gd name="T1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59">
                  <a:moveTo>
                    <a:pt x="15" y="6"/>
                  </a:moveTo>
                  <a:cubicBezTo>
                    <a:pt x="26" y="0"/>
                    <a:pt x="43" y="1"/>
                    <a:pt x="54" y="1"/>
                  </a:cubicBezTo>
                  <a:cubicBezTo>
                    <a:pt x="72" y="3"/>
                    <a:pt x="92" y="3"/>
                    <a:pt x="96" y="26"/>
                  </a:cubicBezTo>
                  <a:cubicBezTo>
                    <a:pt x="96" y="26"/>
                    <a:pt x="104" y="76"/>
                    <a:pt x="86" y="77"/>
                  </a:cubicBezTo>
                  <a:cubicBezTo>
                    <a:pt x="86" y="77"/>
                    <a:pt x="104" y="83"/>
                    <a:pt x="98" y="123"/>
                  </a:cubicBezTo>
                  <a:cubicBezTo>
                    <a:pt x="92" y="159"/>
                    <a:pt x="40" y="156"/>
                    <a:pt x="15" y="150"/>
                  </a:cubicBezTo>
                  <a:cubicBezTo>
                    <a:pt x="3" y="147"/>
                    <a:pt x="5" y="128"/>
                    <a:pt x="5" y="128"/>
                  </a:cubicBezTo>
                  <a:cubicBezTo>
                    <a:pt x="5" y="115"/>
                    <a:pt x="4" y="60"/>
                    <a:pt x="4" y="60"/>
                  </a:cubicBezTo>
                  <a:cubicBezTo>
                    <a:pt x="3" y="47"/>
                    <a:pt x="0" y="33"/>
                    <a:pt x="4" y="20"/>
                  </a:cubicBezTo>
                  <a:cubicBezTo>
                    <a:pt x="5" y="18"/>
                    <a:pt x="5" y="17"/>
                    <a:pt x="6" y="15"/>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Freeform 64"/>
            <p:cNvSpPr/>
            <p:nvPr/>
          </p:nvSpPr>
          <p:spPr bwMode="auto">
            <a:xfrm>
              <a:off x="7432675" y="3054350"/>
              <a:ext cx="85725" cy="61913"/>
            </a:xfrm>
            <a:custGeom>
              <a:avLst/>
              <a:gdLst>
                <a:gd name="T0" fmla="*/ 34 w 44"/>
                <a:gd name="T1" fmla="*/ 3 h 31"/>
                <a:gd name="T2" fmla="*/ 40 w 44"/>
                <a:gd name="T3" fmla="*/ 9 h 31"/>
                <a:gd name="T4" fmla="*/ 36 w 44"/>
                <a:gd name="T5" fmla="*/ 28 h 31"/>
                <a:gd name="T6" fmla="*/ 21 w 44"/>
                <a:gd name="T7" fmla="*/ 30 h 31"/>
                <a:gd name="T8" fmla="*/ 2 w 44"/>
                <a:gd name="T9" fmla="*/ 21 h 31"/>
                <a:gd name="T10" fmla="*/ 3 w 44"/>
                <a:gd name="T11" fmla="*/ 6 h 31"/>
                <a:gd name="T12" fmla="*/ 20 w 44"/>
                <a:gd name="T13" fmla="*/ 1 h 31"/>
                <a:gd name="T14" fmla="*/ 34 w 44"/>
                <a:gd name="T15" fmla="*/ 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34" y="3"/>
                  </a:moveTo>
                  <a:cubicBezTo>
                    <a:pt x="36" y="4"/>
                    <a:pt x="39" y="5"/>
                    <a:pt x="40" y="9"/>
                  </a:cubicBezTo>
                  <a:cubicBezTo>
                    <a:pt x="44" y="15"/>
                    <a:pt x="43" y="24"/>
                    <a:pt x="36" y="28"/>
                  </a:cubicBezTo>
                  <a:cubicBezTo>
                    <a:pt x="31" y="31"/>
                    <a:pt x="21" y="30"/>
                    <a:pt x="21" y="30"/>
                  </a:cubicBezTo>
                  <a:cubicBezTo>
                    <a:pt x="14" y="30"/>
                    <a:pt x="5" y="29"/>
                    <a:pt x="2" y="21"/>
                  </a:cubicBezTo>
                  <a:cubicBezTo>
                    <a:pt x="0" y="17"/>
                    <a:pt x="0" y="10"/>
                    <a:pt x="3" y="6"/>
                  </a:cubicBezTo>
                  <a:cubicBezTo>
                    <a:pt x="7" y="0"/>
                    <a:pt x="14" y="1"/>
                    <a:pt x="20" y="1"/>
                  </a:cubicBezTo>
                  <a:cubicBezTo>
                    <a:pt x="25" y="1"/>
                    <a:pt x="30" y="1"/>
                    <a:pt x="34" y="3"/>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65"/>
            <p:cNvSpPr/>
            <p:nvPr/>
          </p:nvSpPr>
          <p:spPr bwMode="auto">
            <a:xfrm>
              <a:off x="7432675" y="3179763"/>
              <a:ext cx="85725" cy="61913"/>
            </a:xfrm>
            <a:custGeom>
              <a:avLst/>
              <a:gdLst>
                <a:gd name="T0" fmla="*/ 34 w 44"/>
                <a:gd name="T1" fmla="*/ 3 h 31"/>
                <a:gd name="T2" fmla="*/ 40 w 44"/>
                <a:gd name="T3" fmla="*/ 9 h 31"/>
                <a:gd name="T4" fmla="*/ 36 w 44"/>
                <a:gd name="T5" fmla="*/ 28 h 31"/>
                <a:gd name="T6" fmla="*/ 21 w 44"/>
                <a:gd name="T7" fmla="*/ 30 h 31"/>
                <a:gd name="T8" fmla="*/ 2 w 44"/>
                <a:gd name="T9" fmla="*/ 21 h 31"/>
                <a:gd name="T10" fmla="*/ 3 w 44"/>
                <a:gd name="T11" fmla="*/ 6 h 31"/>
                <a:gd name="T12" fmla="*/ 19 w 44"/>
                <a:gd name="T13" fmla="*/ 1 h 31"/>
                <a:gd name="T14" fmla="*/ 34 w 44"/>
                <a:gd name="T15" fmla="*/ 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34" y="3"/>
                  </a:moveTo>
                  <a:cubicBezTo>
                    <a:pt x="36" y="4"/>
                    <a:pt x="39" y="6"/>
                    <a:pt x="40" y="9"/>
                  </a:cubicBezTo>
                  <a:cubicBezTo>
                    <a:pt x="44" y="15"/>
                    <a:pt x="43" y="24"/>
                    <a:pt x="36" y="28"/>
                  </a:cubicBezTo>
                  <a:cubicBezTo>
                    <a:pt x="31" y="31"/>
                    <a:pt x="21" y="30"/>
                    <a:pt x="21" y="30"/>
                  </a:cubicBezTo>
                  <a:cubicBezTo>
                    <a:pt x="14" y="30"/>
                    <a:pt x="5" y="30"/>
                    <a:pt x="2" y="21"/>
                  </a:cubicBezTo>
                  <a:cubicBezTo>
                    <a:pt x="0" y="17"/>
                    <a:pt x="0" y="10"/>
                    <a:pt x="3" y="6"/>
                  </a:cubicBezTo>
                  <a:cubicBezTo>
                    <a:pt x="6" y="0"/>
                    <a:pt x="14" y="1"/>
                    <a:pt x="19" y="1"/>
                  </a:cubicBezTo>
                  <a:cubicBezTo>
                    <a:pt x="24" y="2"/>
                    <a:pt x="30" y="1"/>
                    <a:pt x="34" y="3"/>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Freeform 66"/>
            <p:cNvSpPr/>
            <p:nvPr/>
          </p:nvSpPr>
          <p:spPr bwMode="auto">
            <a:xfrm>
              <a:off x="7597775" y="3009900"/>
              <a:ext cx="190500" cy="285750"/>
            </a:xfrm>
            <a:custGeom>
              <a:avLst/>
              <a:gdLst>
                <a:gd name="T0" fmla="*/ 23 w 97"/>
                <a:gd name="T1" fmla="*/ 0 h 146"/>
                <a:gd name="T2" fmla="*/ 5 w 97"/>
                <a:gd name="T3" fmla="*/ 18 h 146"/>
                <a:gd name="T4" fmla="*/ 6 w 97"/>
                <a:gd name="T5" fmla="*/ 96 h 146"/>
                <a:gd name="T6" fmla="*/ 17 w 97"/>
                <a:gd name="T7" fmla="*/ 139 h 146"/>
                <a:gd name="T8" fmla="*/ 61 w 97"/>
                <a:gd name="T9" fmla="*/ 141 h 146"/>
                <a:gd name="T10" fmla="*/ 95 w 97"/>
                <a:gd name="T11" fmla="*/ 135 h 146"/>
                <a:gd name="T12" fmla="*/ 95 w 97"/>
                <a:gd name="T13" fmla="*/ 133 h 146"/>
                <a:gd name="T14" fmla="*/ 96 w 97"/>
                <a:gd name="T15" fmla="*/ 118 h 146"/>
                <a:gd name="T16" fmla="*/ 81 w 97"/>
                <a:gd name="T17" fmla="*/ 109 h 146"/>
                <a:gd name="T18" fmla="*/ 58 w 97"/>
                <a:gd name="T19" fmla="*/ 109 h 146"/>
                <a:gd name="T20" fmla="*/ 38 w 97"/>
                <a:gd name="T21" fmla="*/ 106 h 146"/>
                <a:gd name="T22" fmla="*/ 46 w 97"/>
                <a:gd name="T23" fmla="*/ 91 h 146"/>
                <a:gd name="T24" fmla="*/ 67 w 97"/>
                <a:gd name="T25" fmla="*/ 91 h 146"/>
                <a:gd name="T26" fmla="*/ 93 w 97"/>
                <a:gd name="T27" fmla="*/ 87 h 146"/>
                <a:gd name="T28" fmla="*/ 89 w 97"/>
                <a:gd name="T29" fmla="*/ 60 h 146"/>
                <a:gd name="T30" fmla="*/ 78 w 97"/>
                <a:gd name="T31" fmla="*/ 59 h 146"/>
                <a:gd name="T32" fmla="*/ 57 w 97"/>
                <a:gd name="T33" fmla="*/ 59 h 146"/>
                <a:gd name="T34" fmla="*/ 43 w 97"/>
                <a:gd name="T35" fmla="*/ 59 h 146"/>
                <a:gd name="T36" fmla="*/ 35 w 97"/>
                <a:gd name="T37" fmla="*/ 40 h 146"/>
                <a:gd name="T38" fmla="*/ 50 w 97"/>
                <a:gd name="T39" fmla="*/ 30 h 146"/>
                <a:gd name="T40" fmla="*/ 71 w 97"/>
                <a:gd name="T41" fmla="*/ 30 h 146"/>
                <a:gd name="T42" fmla="*/ 90 w 97"/>
                <a:gd name="T43" fmla="*/ 29 h 146"/>
                <a:gd name="T44" fmla="*/ 92 w 97"/>
                <a:gd name="T45" fmla="*/ 7 h 146"/>
                <a:gd name="T46" fmla="*/ 79 w 97"/>
                <a:gd name="T47" fmla="*/ 0 h 146"/>
                <a:gd name="T48" fmla="*/ 35 w 97"/>
                <a:gd name="T4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46">
                  <a:moveTo>
                    <a:pt x="23" y="0"/>
                  </a:moveTo>
                  <a:cubicBezTo>
                    <a:pt x="23" y="0"/>
                    <a:pt x="6" y="0"/>
                    <a:pt x="5" y="18"/>
                  </a:cubicBezTo>
                  <a:cubicBezTo>
                    <a:pt x="6" y="43"/>
                    <a:pt x="7" y="70"/>
                    <a:pt x="6" y="96"/>
                  </a:cubicBezTo>
                  <a:cubicBezTo>
                    <a:pt x="5" y="109"/>
                    <a:pt x="0" y="135"/>
                    <a:pt x="17" y="139"/>
                  </a:cubicBezTo>
                  <a:cubicBezTo>
                    <a:pt x="32" y="142"/>
                    <a:pt x="47" y="142"/>
                    <a:pt x="61" y="141"/>
                  </a:cubicBezTo>
                  <a:cubicBezTo>
                    <a:pt x="70" y="141"/>
                    <a:pt x="89" y="146"/>
                    <a:pt x="95" y="135"/>
                  </a:cubicBezTo>
                  <a:cubicBezTo>
                    <a:pt x="95" y="134"/>
                    <a:pt x="95" y="133"/>
                    <a:pt x="95" y="133"/>
                  </a:cubicBezTo>
                  <a:cubicBezTo>
                    <a:pt x="97" y="128"/>
                    <a:pt x="96" y="123"/>
                    <a:pt x="96" y="118"/>
                  </a:cubicBezTo>
                  <a:cubicBezTo>
                    <a:pt x="95" y="107"/>
                    <a:pt x="81" y="109"/>
                    <a:pt x="81" y="109"/>
                  </a:cubicBezTo>
                  <a:cubicBezTo>
                    <a:pt x="73" y="109"/>
                    <a:pt x="65" y="109"/>
                    <a:pt x="58" y="109"/>
                  </a:cubicBezTo>
                  <a:cubicBezTo>
                    <a:pt x="52" y="109"/>
                    <a:pt x="42" y="112"/>
                    <a:pt x="38" y="106"/>
                  </a:cubicBezTo>
                  <a:cubicBezTo>
                    <a:pt x="34" y="100"/>
                    <a:pt x="41" y="93"/>
                    <a:pt x="46" y="91"/>
                  </a:cubicBezTo>
                  <a:cubicBezTo>
                    <a:pt x="53" y="89"/>
                    <a:pt x="60" y="91"/>
                    <a:pt x="67" y="91"/>
                  </a:cubicBezTo>
                  <a:cubicBezTo>
                    <a:pt x="75" y="92"/>
                    <a:pt x="87" y="95"/>
                    <a:pt x="93" y="87"/>
                  </a:cubicBezTo>
                  <a:cubicBezTo>
                    <a:pt x="97" y="80"/>
                    <a:pt x="97" y="64"/>
                    <a:pt x="89" y="60"/>
                  </a:cubicBezTo>
                  <a:cubicBezTo>
                    <a:pt x="85" y="58"/>
                    <a:pt x="81" y="59"/>
                    <a:pt x="78" y="59"/>
                  </a:cubicBezTo>
                  <a:cubicBezTo>
                    <a:pt x="71" y="59"/>
                    <a:pt x="64" y="59"/>
                    <a:pt x="57" y="59"/>
                  </a:cubicBezTo>
                  <a:cubicBezTo>
                    <a:pt x="52" y="59"/>
                    <a:pt x="48" y="59"/>
                    <a:pt x="43" y="59"/>
                  </a:cubicBezTo>
                  <a:cubicBezTo>
                    <a:pt x="35" y="58"/>
                    <a:pt x="34" y="46"/>
                    <a:pt x="35" y="40"/>
                  </a:cubicBezTo>
                  <a:cubicBezTo>
                    <a:pt x="36" y="31"/>
                    <a:pt x="43" y="30"/>
                    <a:pt x="50" y="30"/>
                  </a:cubicBezTo>
                  <a:cubicBezTo>
                    <a:pt x="57" y="30"/>
                    <a:pt x="64" y="30"/>
                    <a:pt x="71" y="30"/>
                  </a:cubicBezTo>
                  <a:cubicBezTo>
                    <a:pt x="77" y="30"/>
                    <a:pt x="85" y="32"/>
                    <a:pt x="90" y="29"/>
                  </a:cubicBezTo>
                  <a:cubicBezTo>
                    <a:pt x="97" y="24"/>
                    <a:pt x="96" y="13"/>
                    <a:pt x="92" y="7"/>
                  </a:cubicBezTo>
                  <a:cubicBezTo>
                    <a:pt x="89" y="1"/>
                    <a:pt x="84" y="0"/>
                    <a:pt x="79" y="0"/>
                  </a:cubicBezTo>
                  <a:cubicBezTo>
                    <a:pt x="79" y="0"/>
                    <a:pt x="53" y="1"/>
                    <a:pt x="35"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0" name="Freeform 67"/>
            <p:cNvSpPr/>
            <p:nvPr/>
          </p:nvSpPr>
          <p:spPr bwMode="auto">
            <a:xfrm>
              <a:off x="7797800" y="3003550"/>
              <a:ext cx="206375" cy="274638"/>
            </a:xfrm>
            <a:custGeom>
              <a:avLst/>
              <a:gdLst>
                <a:gd name="T0" fmla="*/ 91 w 105"/>
                <a:gd name="T1" fmla="*/ 30 h 140"/>
                <a:gd name="T2" fmla="*/ 78 w 105"/>
                <a:gd name="T3" fmla="*/ 31 h 140"/>
                <a:gd name="T4" fmla="*/ 44 w 105"/>
                <a:gd name="T5" fmla="*/ 30 h 140"/>
                <a:gd name="T6" fmla="*/ 37 w 105"/>
                <a:gd name="T7" fmla="*/ 45 h 140"/>
                <a:gd name="T8" fmla="*/ 52 w 105"/>
                <a:gd name="T9" fmla="*/ 58 h 140"/>
                <a:gd name="T10" fmla="*/ 93 w 105"/>
                <a:gd name="T11" fmla="*/ 75 h 140"/>
                <a:gd name="T12" fmla="*/ 100 w 105"/>
                <a:gd name="T13" fmla="*/ 113 h 140"/>
                <a:gd name="T14" fmla="*/ 67 w 105"/>
                <a:gd name="T15" fmla="*/ 138 h 140"/>
                <a:gd name="T16" fmla="*/ 35 w 105"/>
                <a:gd name="T17" fmla="*/ 139 h 140"/>
                <a:gd name="T18" fmla="*/ 20 w 105"/>
                <a:gd name="T19" fmla="*/ 134 h 140"/>
                <a:gd name="T20" fmla="*/ 23 w 105"/>
                <a:gd name="T21" fmla="*/ 110 h 140"/>
                <a:gd name="T22" fmla="*/ 49 w 105"/>
                <a:gd name="T23" fmla="*/ 111 h 140"/>
                <a:gd name="T24" fmla="*/ 58 w 105"/>
                <a:gd name="T25" fmla="*/ 111 h 140"/>
                <a:gd name="T26" fmla="*/ 69 w 105"/>
                <a:gd name="T27" fmla="*/ 103 h 140"/>
                <a:gd name="T28" fmla="*/ 50 w 105"/>
                <a:gd name="T29" fmla="*/ 84 h 140"/>
                <a:gd name="T30" fmla="*/ 28 w 105"/>
                <a:gd name="T31" fmla="*/ 77 h 140"/>
                <a:gd name="T32" fmla="*/ 23 w 105"/>
                <a:gd name="T33" fmla="*/ 9 h 140"/>
                <a:gd name="T34" fmla="*/ 43 w 105"/>
                <a:gd name="T35" fmla="*/ 1 h 140"/>
                <a:gd name="T36" fmla="*/ 76 w 105"/>
                <a:gd name="T37" fmla="*/ 3 h 140"/>
                <a:gd name="T38" fmla="*/ 91 w 105"/>
                <a:gd name="T39" fmla="*/ 10 h 140"/>
                <a:gd name="T40" fmla="*/ 91 w 105"/>
                <a:gd name="T41" fmla="*/ 30 h 140"/>
                <a:gd name="T42" fmla="*/ 91 w 105"/>
                <a:gd name="T43"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140">
                  <a:moveTo>
                    <a:pt x="91" y="30"/>
                  </a:moveTo>
                  <a:cubicBezTo>
                    <a:pt x="88" y="32"/>
                    <a:pt x="82" y="31"/>
                    <a:pt x="78" y="31"/>
                  </a:cubicBezTo>
                  <a:cubicBezTo>
                    <a:pt x="67" y="31"/>
                    <a:pt x="55" y="27"/>
                    <a:pt x="44" y="30"/>
                  </a:cubicBezTo>
                  <a:cubicBezTo>
                    <a:pt x="38" y="32"/>
                    <a:pt x="35" y="38"/>
                    <a:pt x="37" y="45"/>
                  </a:cubicBezTo>
                  <a:cubicBezTo>
                    <a:pt x="38" y="53"/>
                    <a:pt x="45" y="56"/>
                    <a:pt x="52" y="58"/>
                  </a:cubicBezTo>
                  <a:cubicBezTo>
                    <a:pt x="66" y="62"/>
                    <a:pt x="82" y="64"/>
                    <a:pt x="93" y="75"/>
                  </a:cubicBezTo>
                  <a:cubicBezTo>
                    <a:pt x="104" y="85"/>
                    <a:pt x="105" y="99"/>
                    <a:pt x="100" y="113"/>
                  </a:cubicBezTo>
                  <a:cubicBezTo>
                    <a:pt x="93" y="128"/>
                    <a:pt x="82" y="136"/>
                    <a:pt x="67" y="138"/>
                  </a:cubicBezTo>
                  <a:cubicBezTo>
                    <a:pt x="56" y="140"/>
                    <a:pt x="46" y="138"/>
                    <a:pt x="35" y="139"/>
                  </a:cubicBezTo>
                  <a:cubicBezTo>
                    <a:pt x="30" y="139"/>
                    <a:pt x="24" y="138"/>
                    <a:pt x="20" y="134"/>
                  </a:cubicBezTo>
                  <a:cubicBezTo>
                    <a:pt x="12" y="128"/>
                    <a:pt x="13" y="113"/>
                    <a:pt x="23" y="110"/>
                  </a:cubicBezTo>
                  <a:cubicBezTo>
                    <a:pt x="30" y="108"/>
                    <a:pt x="41" y="111"/>
                    <a:pt x="49" y="111"/>
                  </a:cubicBezTo>
                  <a:cubicBezTo>
                    <a:pt x="52" y="112"/>
                    <a:pt x="55" y="112"/>
                    <a:pt x="58" y="111"/>
                  </a:cubicBezTo>
                  <a:cubicBezTo>
                    <a:pt x="63" y="111"/>
                    <a:pt x="69" y="109"/>
                    <a:pt x="69" y="103"/>
                  </a:cubicBezTo>
                  <a:cubicBezTo>
                    <a:pt x="70" y="91"/>
                    <a:pt x="58" y="87"/>
                    <a:pt x="50" y="84"/>
                  </a:cubicBezTo>
                  <a:cubicBezTo>
                    <a:pt x="43" y="82"/>
                    <a:pt x="35" y="80"/>
                    <a:pt x="28" y="77"/>
                  </a:cubicBezTo>
                  <a:cubicBezTo>
                    <a:pt x="4" y="65"/>
                    <a:pt x="0" y="25"/>
                    <a:pt x="23" y="9"/>
                  </a:cubicBezTo>
                  <a:cubicBezTo>
                    <a:pt x="29" y="5"/>
                    <a:pt x="37" y="2"/>
                    <a:pt x="43" y="1"/>
                  </a:cubicBezTo>
                  <a:cubicBezTo>
                    <a:pt x="54" y="0"/>
                    <a:pt x="65" y="0"/>
                    <a:pt x="76" y="3"/>
                  </a:cubicBezTo>
                  <a:cubicBezTo>
                    <a:pt x="82" y="4"/>
                    <a:pt x="87" y="7"/>
                    <a:pt x="91" y="10"/>
                  </a:cubicBezTo>
                  <a:cubicBezTo>
                    <a:pt x="96" y="15"/>
                    <a:pt x="96" y="25"/>
                    <a:pt x="91" y="30"/>
                  </a:cubicBezTo>
                  <a:cubicBezTo>
                    <a:pt x="91" y="30"/>
                    <a:pt x="91" y="30"/>
                    <a:pt x="91" y="30"/>
                  </a:cubicBez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Freeform 68"/>
            <p:cNvSpPr/>
            <p:nvPr/>
          </p:nvSpPr>
          <p:spPr bwMode="auto">
            <a:xfrm>
              <a:off x="8004175" y="2989263"/>
              <a:ext cx="225425" cy="298450"/>
            </a:xfrm>
            <a:custGeom>
              <a:avLst/>
              <a:gdLst>
                <a:gd name="T0" fmla="*/ 70 w 115"/>
                <a:gd name="T1" fmla="*/ 90 h 152"/>
                <a:gd name="T2" fmla="*/ 70 w 115"/>
                <a:gd name="T3" fmla="*/ 129 h 152"/>
                <a:gd name="T4" fmla="*/ 52 w 115"/>
                <a:gd name="T5" fmla="*/ 146 h 152"/>
                <a:gd name="T6" fmla="*/ 40 w 115"/>
                <a:gd name="T7" fmla="*/ 130 h 152"/>
                <a:gd name="T8" fmla="*/ 40 w 115"/>
                <a:gd name="T9" fmla="*/ 41 h 152"/>
                <a:gd name="T10" fmla="*/ 35 w 115"/>
                <a:gd name="T11" fmla="*/ 41 h 152"/>
                <a:gd name="T12" fmla="*/ 21 w 115"/>
                <a:gd name="T13" fmla="*/ 42 h 152"/>
                <a:gd name="T14" fmla="*/ 0 w 115"/>
                <a:gd name="T15" fmla="*/ 28 h 152"/>
                <a:gd name="T16" fmla="*/ 53 w 115"/>
                <a:gd name="T17" fmla="*/ 10 h 152"/>
                <a:gd name="T18" fmla="*/ 75 w 115"/>
                <a:gd name="T19" fmla="*/ 8 h 152"/>
                <a:gd name="T20" fmla="*/ 97 w 115"/>
                <a:gd name="T21" fmla="*/ 10 h 152"/>
                <a:gd name="T22" fmla="*/ 95 w 115"/>
                <a:gd name="T23" fmla="*/ 40 h 152"/>
                <a:gd name="T24" fmla="*/ 81 w 115"/>
                <a:gd name="T25" fmla="*/ 40 h 152"/>
                <a:gd name="T26" fmla="*/ 71 w 115"/>
                <a:gd name="T27" fmla="*/ 40 h 152"/>
                <a:gd name="T28" fmla="*/ 70 w 115"/>
                <a:gd name="T29" fmla="*/ 7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52">
                  <a:moveTo>
                    <a:pt x="70" y="90"/>
                  </a:moveTo>
                  <a:cubicBezTo>
                    <a:pt x="70" y="129"/>
                    <a:pt x="70" y="129"/>
                    <a:pt x="70" y="129"/>
                  </a:cubicBezTo>
                  <a:cubicBezTo>
                    <a:pt x="70" y="152"/>
                    <a:pt x="52" y="146"/>
                    <a:pt x="52" y="146"/>
                  </a:cubicBezTo>
                  <a:cubicBezTo>
                    <a:pt x="39" y="145"/>
                    <a:pt x="40" y="130"/>
                    <a:pt x="40" y="130"/>
                  </a:cubicBezTo>
                  <a:cubicBezTo>
                    <a:pt x="42" y="111"/>
                    <a:pt x="40" y="41"/>
                    <a:pt x="40" y="41"/>
                  </a:cubicBezTo>
                  <a:cubicBezTo>
                    <a:pt x="35" y="41"/>
                    <a:pt x="35" y="41"/>
                    <a:pt x="35" y="41"/>
                  </a:cubicBezTo>
                  <a:cubicBezTo>
                    <a:pt x="21" y="42"/>
                    <a:pt x="21" y="42"/>
                    <a:pt x="21" y="42"/>
                  </a:cubicBezTo>
                  <a:cubicBezTo>
                    <a:pt x="12" y="42"/>
                    <a:pt x="0" y="40"/>
                    <a:pt x="0" y="28"/>
                  </a:cubicBezTo>
                  <a:cubicBezTo>
                    <a:pt x="0" y="0"/>
                    <a:pt x="37" y="9"/>
                    <a:pt x="53" y="10"/>
                  </a:cubicBezTo>
                  <a:cubicBezTo>
                    <a:pt x="60" y="9"/>
                    <a:pt x="68" y="9"/>
                    <a:pt x="75" y="8"/>
                  </a:cubicBezTo>
                  <a:cubicBezTo>
                    <a:pt x="81" y="8"/>
                    <a:pt x="89" y="9"/>
                    <a:pt x="97" y="10"/>
                  </a:cubicBezTo>
                  <a:cubicBezTo>
                    <a:pt x="112" y="11"/>
                    <a:pt x="115" y="42"/>
                    <a:pt x="95" y="40"/>
                  </a:cubicBezTo>
                  <a:cubicBezTo>
                    <a:pt x="95" y="40"/>
                    <a:pt x="88" y="40"/>
                    <a:pt x="81" y="40"/>
                  </a:cubicBezTo>
                  <a:cubicBezTo>
                    <a:pt x="71" y="40"/>
                    <a:pt x="71" y="40"/>
                    <a:pt x="71" y="40"/>
                  </a:cubicBezTo>
                  <a:cubicBezTo>
                    <a:pt x="70" y="78"/>
                    <a:pt x="70" y="78"/>
                    <a:pt x="70" y="78"/>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69"/>
            <p:cNvSpPr/>
            <p:nvPr/>
          </p:nvSpPr>
          <p:spPr bwMode="auto">
            <a:xfrm>
              <a:off x="7745413" y="3071813"/>
              <a:ext cx="66675" cy="30163"/>
            </a:xfrm>
            <a:custGeom>
              <a:avLst/>
              <a:gdLst>
                <a:gd name="T0" fmla="*/ 0 w 34"/>
                <a:gd name="T1" fmla="*/ 0 h 15"/>
                <a:gd name="T2" fmla="*/ 2 w 34"/>
                <a:gd name="T3" fmla="*/ 8 h 15"/>
                <a:gd name="T4" fmla="*/ 26 w 34"/>
                <a:gd name="T5" fmla="*/ 15 h 15"/>
                <a:gd name="T6" fmla="*/ 34 w 34"/>
                <a:gd name="T7" fmla="*/ 13 h 15"/>
              </a:gdLst>
              <a:ahLst/>
              <a:cxnLst>
                <a:cxn ang="0">
                  <a:pos x="T0" y="T1"/>
                </a:cxn>
                <a:cxn ang="0">
                  <a:pos x="T2" y="T3"/>
                </a:cxn>
                <a:cxn ang="0">
                  <a:pos x="T4" y="T5"/>
                </a:cxn>
                <a:cxn ang="0">
                  <a:pos x="T6" y="T7"/>
                </a:cxn>
              </a:cxnLst>
              <a:rect l="0" t="0" r="r" b="b"/>
              <a:pathLst>
                <a:path w="34" h="15">
                  <a:moveTo>
                    <a:pt x="0" y="0"/>
                  </a:moveTo>
                  <a:cubicBezTo>
                    <a:pt x="0" y="3"/>
                    <a:pt x="0" y="6"/>
                    <a:pt x="2" y="8"/>
                  </a:cubicBezTo>
                  <a:cubicBezTo>
                    <a:pt x="7" y="15"/>
                    <a:pt x="19" y="15"/>
                    <a:pt x="26" y="15"/>
                  </a:cubicBezTo>
                  <a:cubicBezTo>
                    <a:pt x="34" y="13"/>
                    <a:pt x="34" y="13"/>
                    <a:pt x="34" y="13"/>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Freeform 70"/>
            <p:cNvSpPr/>
            <p:nvPr/>
          </p:nvSpPr>
          <p:spPr bwMode="auto">
            <a:xfrm>
              <a:off x="7815263" y="2614613"/>
              <a:ext cx="233362" cy="430213"/>
            </a:xfrm>
            <a:custGeom>
              <a:avLst/>
              <a:gdLst>
                <a:gd name="T0" fmla="*/ 2 w 119"/>
                <a:gd name="T1" fmla="*/ 219 h 219"/>
                <a:gd name="T2" fmla="*/ 1 w 119"/>
                <a:gd name="T3" fmla="*/ 209 h 219"/>
                <a:gd name="T4" fmla="*/ 7 w 119"/>
                <a:gd name="T5" fmla="*/ 143 h 219"/>
                <a:gd name="T6" fmla="*/ 60 w 119"/>
                <a:gd name="T7" fmla="*/ 120 h 219"/>
                <a:gd name="T8" fmla="*/ 89 w 119"/>
                <a:gd name="T9" fmla="*/ 81 h 219"/>
                <a:gd name="T10" fmla="*/ 105 w 119"/>
                <a:gd name="T11" fmla="*/ 32 h 219"/>
                <a:gd name="T12" fmla="*/ 109 w 119"/>
                <a:gd name="T13" fmla="*/ 12 h 219"/>
                <a:gd name="T14" fmla="*/ 115 w 119"/>
                <a:gd name="T15" fmla="*/ 4 h 219"/>
                <a:gd name="T16" fmla="*/ 119 w 119"/>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19">
                  <a:moveTo>
                    <a:pt x="2" y="219"/>
                  </a:moveTo>
                  <a:cubicBezTo>
                    <a:pt x="1" y="209"/>
                    <a:pt x="1" y="209"/>
                    <a:pt x="1" y="209"/>
                  </a:cubicBezTo>
                  <a:cubicBezTo>
                    <a:pt x="0" y="180"/>
                    <a:pt x="7" y="143"/>
                    <a:pt x="7" y="143"/>
                  </a:cubicBezTo>
                  <a:cubicBezTo>
                    <a:pt x="27" y="141"/>
                    <a:pt x="45" y="133"/>
                    <a:pt x="60" y="120"/>
                  </a:cubicBezTo>
                  <a:cubicBezTo>
                    <a:pt x="73" y="109"/>
                    <a:pt x="82" y="96"/>
                    <a:pt x="89" y="81"/>
                  </a:cubicBezTo>
                  <a:cubicBezTo>
                    <a:pt x="96" y="66"/>
                    <a:pt x="101" y="49"/>
                    <a:pt x="105" y="32"/>
                  </a:cubicBezTo>
                  <a:cubicBezTo>
                    <a:pt x="109" y="12"/>
                    <a:pt x="109" y="12"/>
                    <a:pt x="109" y="12"/>
                  </a:cubicBezTo>
                  <a:cubicBezTo>
                    <a:pt x="112" y="10"/>
                    <a:pt x="114" y="7"/>
                    <a:pt x="115" y="4"/>
                  </a:cubicBezTo>
                  <a:cubicBezTo>
                    <a:pt x="119" y="0"/>
                    <a:pt x="119" y="0"/>
                    <a:pt x="119"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71"/>
            <p:cNvSpPr/>
            <p:nvPr/>
          </p:nvSpPr>
          <p:spPr bwMode="auto">
            <a:xfrm>
              <a:off x="7683500" y="2540000"/>
              <a:ext cx="314325" cy="20638"/>
            </a:xfrm>
            <a:custGeom>
              <a:avLst/>
              <a:gdLst>
                <a:gd name="T0" fmla="*/ 0 w 160"/>
                <a:gd name="T1" fmla="*/ 1 h 10"/>
                <a:gd name="T2" fmla="*/ 58 w 160"/>
                <a:gd name="T3" fmla="*/ 0 h 10"/>
                <a:gd name="T4" fmla="*/ 140 w 160"/>
                <a:gd name="T5" fmla="*/ 5 h 10"/>
                <a:gd name="T6" fmla="*/ 160 w 160"/>
                <a:gd name="T7" fmla="*/ 10 h 10"/>
              </a:gdLst>
              <a:ahLst/>
              <a:cxnLst>
                <a:cxn ang="0">
                  <a:pos x="T0" y="T1"/>
                </a:cxn>
                <a:cxn ang="0">
                  <a:pos x="T2" y="T3"/>
                </a:cxn>
                <a:cxn ang="0">
                  <a:pos x="T4" y="T5"/>
                </a:cxn>
                <a:cxn ang="0">
                  <a:pos x="T6" y="T7"/>
                </a:cxn>
              </a:cxnLst>
              <a:rect l="0" t="0" r="r" b="b"/>
              <a:pathLst>
                <a:path w="160" h="10">
                  <a:moveTo>
                    <a:pt x="0" y="1"/>
                  </a:moveTo>
                  <a:cubicBezTo>
                    <a:pt x="19" y="0"/>
                    <a:pt x="39" y="0"/>
                    <a:pt x="58" y="0"/>
                  </a:cubicBezTo>
                  <a:cubicBezTo>
                    <a:pt x="85" y="0"/>
                    <a:pt x="113" y="0"/>
                    <a:pt x="140" y="5"/>
                  </a:cubicBezTo>
                  <a:cubicBezTo>
                    <a:pt x="140" y="5"/>
                    <a:pt x="150" y="7"/>
                    <a:pt x="160" y="1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72"/>
            <p:cNvSpPr/>
            <p:nvPr/>
          </p:nvSpPr>
          <p:spPr bwMode="auto">
            <a:xfrm>
              <a:off x="7505700" y="2544763"/>
              <a:ext cx="260350" cy="465138"/>
            </a:xfrm>
            <a:custGeom>
              <a:avLst/>
              <a:gdLst>
                <a:gd name="T0" fmla="*/ 133 w 133"/>
                <a:gd name="T1" fmla="*/ 237 h 237"/>
                <a:gd name="T2" fmla="*/ 133 w 133"/>
                <a:gd name="T3" fmla="*/ 228 h 237"/>
                <a:gd name="T4" fmla="*/ 128 w 133"/>
                <a:gd name="T5" fmla="*/ 191 h 237"/>
                <a:gd name="T6" fmla="*/ 127 w 133"/>
                <a:gd name="T7" fmla="*/ 180 h 237"/>
                <a:gd name="T8" fmla="*/ 11 w 133"/>
                <a:gd name="T9" fmla="*/ 62 h 237"/>
                <a:gd name="T10" fmla="*/ 10 w 133"/>
                <a:gd name="T11" fmla="*/ 50 h 237"/>
                <a:gd name="T12" fmla="*/ 0 w 133"/>
                <a:gd name="T13" fmla="*/ 38 h 237"/>
                <a:gd name="T14" fmla="*/ 43 w 133"/>
                <a:gd name="T15" fmla="*/ 6 h 237"/>
                <a:gd name="T16" fmla="*/ 74 w 133"/>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237">
                  <a:moveTo>
                    <a:pt x="133" y="237"/>
                  </a:moveTo>
                  <a:cubicBezTo>
                    <a:pt x="133" y="234"/>
                    <a:pt x="133" y="231"/>
                    <a:pt x="133" y="228"/>
                  </a:cubicBezTo>
                  <a:cubicBezTo>
                    <a:pt x="133" y="212"/>
                    <a:pt x="130" y="207"/>
                    <a:pt x="128" y="191"/>
                  </a:cubicBezTo>
                  <a:cubicBezTo>
                    <a:pt x="128" y="188"/>
                    <a:pt x="127" y="184"/>
                    <a:pt x="127" y="180"/>
                  </a:cubicBezTo>
                  <a:cubicBezTo>
                    <a:pt x="57" y="168"/>
                    <a:pt x="19" y="121"/>
                    <a:pt x="11" y="62"/>
                  </a:cubicBezTo>
                  <a:cubicBezTo>
                    <a:pt x="10" y="50"/>
                    <a:pt x="10" y="50"/>
                    <a:pt x="10" y="50"/>
                  </a:cubicBezTo>
                  <a:cubicBezTo>
                    <a:pt x="0" y="44"/>
                    <a:pt x="0" y="38"/>
                    <a:pt x="0" y="38"/>
                  </a:cubicBezTo>
                  <a:cubicBezTo>
                    <a:pt x="1" y="14"/>
                    <a:pt x="43" y="6"/>
                    <a:pt x="43" y="6"/>
                  </a:cubicBezTo>
                  <a:cubicBezTo>
                    <a:pt x="53" y="3"/>
                    <a:pt x="64" y="2"/>
                    <a:pt x="74"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73"/>
            <p:cNvSpPr/>
            <p:nvPr/>
          </p:nvSpPr>
          <p:spPr bwMode="auto">
            <a:xfrm>
              <a:off x="7551738" y="2613025"/>
              <a:ext cx="436562" cy="49213"/>
            </a:xfrm>
            <a:custGeom>
              <a:avLst/>
              <a:gdLst>
                <a:gd name="T0" fmla="*/ 0 w 222"/>
                <a:gd name="T1" fmla="*/ 3 h 25"/>
                <a:gd name="T2" fmla="*/ 222 w 222"/>
                <a:gd name="T3" fmla="*/ 0 h 25"/>
              </a:gdLst>
              <a:ahLst/>
              <a:cxnLst>
                <a:cxn ang="0">
                  <a:pos x="T0" y="T1"/>
                </a:cxn>
                <a:cxn ang="0">
                  <a:pos x="T2" y="T3"/>
                </a:cxn>
              </a:cxnLst>
              <a:rect l="0" t="0" r="r" b="b"/>
              <a:pathLst>
                <a:path w="222" h="25">
                  <a:moveTo>
                    <a:pt x="0" y="3"/>
                  </a:moveTo>
                  <a:cubicBezTo>
                    <a:pt x="0" y="3"/>
                    <a:pt x="141" y="25"/>
                    <a:pt x="222"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Freeform 74"/>
            <p:cNvSpPr/>
            <p:nvPr/>
          </p:nvSpPr>
          <p:spPr bwMode="auto">
            <a:xfrm>
              <a:off x="7962900" y="2636838"/>
              <a:ext cx="155575" cy="211138"/>
            </a:xfrm>
            <a:custGeom>
              <a:avLst/>
              <a:gdLst>
                <a:gd name="T0" fmla="*/ 34 w 79"/>
                <a:gd name="T1" fmla="*/ 2 h 108"/>
                <a:gd name="T2" fmla="*/ 71 w 79"/>
                <a:gd name="T3" fmla="*/ 20 h 108"/>
                <a:gd name="T4" fmla="*/ 61 w 79"/>
                <a:gd name="T5" fmla="*/ 60 h 108"/>
                <a:gd name="T6" fmla="*/ 35 w 79"/>
                <a:gd name="T7" fmla="*/ 77 h 108"/>
                <a:gd name="T8" fmla="*/ 23 w 79"/>
                <a:gd name="T9" fmla="*/ 82 h 108"/>
                <a:gd name="T10" fmla="*/ 19 w 79"/>
                <a:gd name="T11" fmla="*/ 94 h 108"/>
                <a:gd name="T12" fmla="*/ 18 w 79"/>
                <a:gd name="T13" fmla="*/ 102 h 108"/>
                <a:gd name="T14" fmla="*/ 3 w 79"/>
                <a:gd name="T15" fmla="*/ 101 h 108"/>
                <a:gd name="T16" fmla="*/ 0 w 79"/>
                <a:gd name="T1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8">
                  <a:moveTo>
                    <a:pt x="34" y="2"/>
                  </a:moveTo>
                  <a:cubicBezTo>
                    <a:pt x="50" y="0"/>
                    <a:pt x="65" y="9"/>
                    <a:pt x="71" y="20"/>
                  </a:cubicBezTo>
                  <a:cubicBezTo>
                    <a:pt x="79" y="34"/>
                    <a:pt x="73" y="49"/>
                    <a:pt x="61" y="60"/>
                  </a:cubicBezTo>
                  <a:cubicBezTo>
                    <a:pt x="54" y="67"/>
                    <a:pt x="44" y="72"/>
                    <a:pt x="35" y="77"/>
                  </a:cubicBezTo>
                  <a:cubicBezTo>
                    <a:pt x="31" y="79"/>
                    <a:pt x="27" y="81"/>
                    <a:pt x="23" y="82"/>
                  </a:cubicBezTo>
                  <a:cubicBezTo>
                    <a:pt x="23" y="82"/>
                    <a:pt x="14" y="87"/>
                    <a:pt x="19" y="94"/>
                  </a:cubicBezTo>
                  <a:cubicBezTo>
                    <a:pt x="19" y="94"/>
                    <a:pt x="23" y="99"/>
                    <a:pt x="18" y="102"/>
                  </a:cubicBezTo>
                  <a:cubicBezTo>
                    <a:pt x="18" y="102"/>
                    <a:pt x="10" y="108"/>
                    <a:pt x="3" y="101"/>
                  </a:cubicBezTo>
                  <a:cubicBezTo>
                    <a:pt x="0" y="96"/>
                    <a:pt x="0" y="96"/>
                    <a:pt x="0" y="96"/>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75"/>
            <p:cNvSpPr/>
            <p:nvPr/>
          </p:nvSpPr>
          <p:spPr bwMode="auto">
            <a:xfrm>
              <a:off x="7994650" y="2670175"/>
              <a:ext cx="98425" cy="93663"/>
            </a:xfrm>
            <a:custGeom>
              <a:avLst/>
              <a:gdLst>
                <a:gd name="T0" fmla="*/ 15 w 50"/>
                <a:gd name="T1" fmla="*/ 0 h 48"/>
                <a:gd name="T2" fmla="*/ 36 w 50"/>
                <a:gd name="T3" fmla="*/ 9 h 48"/>
                <a:gd name="T4" fmla="*/ 0 w 50"/>
                <a:gd name="T5" fmla="*/ 48 h 48"/>
              </a:gdLst>
              <a:ahLst/>
              <a:cxnLst>
                <a:cxn ang="0">
                  <a:pos x="T0" y="T1"/>
                </a:cxn>
                <a:cxn ang="0">
                  <a:pos x="T2" y="T3"/>
                </a:cxn>
                <a:cxn ang="0">
                  <a:pos x="T4" y="T5"/>
                </a:cxn>
              </a:cxnLst>
              <a:rect l="0" t="0" r="r" b="b"/>
              <a:pathLst>
                <a:path w="50" h="48">
                  <a:moveTo>
                    <a:pt x="15" y="0"/>
                  </a:moveTo>
                  <a:cubicBezTo>
                    <a:pt x="22" y="1"/>
                    <a:pt x="32" y="3"/>
                    <a:pt x="36" y="9"/>
                  </a:cubicBezTo>
                  <a:cubicBezTo>
                    <a:pt x="50" y="27"/>
                    <a:pt x="12" y="41"/>
                    <a:pt x="0" y="48"/>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76"/>
            <p:cNvSpPr/>
            <p:nvPr/>
          </p:nvSpPr>
          <p:spPr bwMode="auto">
            <a:xfrm>
              <a:off x="7432675" y="2636838"/>
              <a:ext cx="158750" cy="211138"/>
            </a:xfrm>
            <a:custGeom>
              <a:avLst/>
              <a:gdLst>
                <a:gd name="T0" fmla="*/ 45 w 81"/>
                <a:gd name="T1" fmla="*/ 2 h 108"/>
                <a:gd name="T2" fmla="*/ 8 w 81"/>
                <a:gd name="T3" fmla="*/ 20 h 108"/>
                <a:gd name="T4" fmla="*/ 19 w 81"/>
                <a:gd name="T5" fmla="*/ 60 h 108"/>
                <a:gd name="T6" fmla="*/ 44 w 81"/>
                <a:gd name="T7" fmla="*/ 77 h 108"/>
                <a:gd name="T8" fmla="*/ 56 w 81"/>
                <a:gd name="T9" fmla="*/ 82 h 108"/>
                <a:gd name="T10" fmla="*/ 60 w 81"/>
                <a:gd name="T11" fmla="*/ 94 h 108"/>
                <a:gd name="T12" fmla="*/ 61 w 81"/>
                <a:gd name="T13" fmla="*/ 102 h 108"/>
                <a:gd name="T14" fmla="*/ 76 w 81"/>
                <a:gd name="T15" fmla="*/ 101 h 108"/>
                <a:gd name="T16" fmla="*/ 79 w 81"/>
                <a:gd name="T17" fmla="*/ 96 h 108"/>
                <a:gd name="T18" fmla="*/ 81 w 81"/>
                <a:gd name="T19"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8">
                  <a:moveTo>
                    <a:pt x="45" y="2"/>
                  </a:moveTo>
                  <a:cubicBezTo>
                    <a:pt x="29" y="0"/>
                    <a:pt x="14" y="9"/>
                    <a:pt x="8" y="20"/>
                  </a:cubicBezTo>
                  <a:cubicBezTo>
                    <a:pt x="0" y="34"/>
                    <a:pt x="6" y="49"/>
                    <a:pt x="19" y="60"/>
                  </a:cubicBezTo>
                  <a:cubicBezTo>
                    <a:pt x="26" y="67"/>
                    <a:pt x="35" y="72"/>
                    <a:pt x="44" y="77"/>
                  </a:cubicBezTo>
                  <a:cubicBezTo>
                    <a:pt x="48" y="79"/>
                    <a:pt x="52" y="81"/>
                    <a:pt x="56" y="82"/>
                  </a:cubicBezTo>
                  <a:cubicBezTo>
                    <a:pt x="56" y="82"/>
                    <a:pt x="65" y="87"/>
                    <a:pt x="60" y="94"/>
                  </a:cubicBezTo>
                  <a:cubicBezTo>
                    <a:pt x="60" y="94"/>
                    <a:pt x="56" y="99"/>
                    <a:pt x="61" y="102"/>
                  </a:cubicBezTo>
                  <a:cubicBezTo>
                    <a:pt x="61" y="102"/>
                    <a:pt x="69" y="108"/>
                    <a:pt x="76" y="101"/>
                  </a:cubicBezTo>
                  <a:cubicBezTo>
                    <a:pt x="79" y="96"/>
                    <a:pt x="79" y="96"/>
                    <a:pt x="79" y="96"/>
                  </a:cubicBezTo>
                  <a:cubicBezTo>
                    <a:pt x="81" y="91"/>
                    <a:pt x="81" y="91"/>
                    <a:pt x="81" y="91"/>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0" name="Freeform 77"/>
            <p:cNvSpPr/>
            <p:nvPr/>
          </p:nvSpPr>
          <p:spPr bwMode="auto">
            <a:xfrm>
              <a:off x="7458075" y="2670175"/>
              <a:ext cx="98425" cy="93663"/>
            </a:xfrm>
            <a:custGeom>
              <a:avLst/>
              <a:gdLst>
                <a:gd name="T0" fmla="*/ 35 w 50"/>
                <a:gd name="T1" fmla="*/ 0 h 48"/>
                <a:gd name="T2" fmla="*/ 14 w 50"/>
                <a:gd name="T3" fmla="*/ 9 h 48"/>
                <a:gd name="T4" fmla="*/ 50 w 50"/>
                <a:gd name="T5" fmla="*/ 48 h 48"/>
              </a:gdLst>
              <a:ahLst/>
              <a:cxnLst>
                <a:cxn ang="0">
                  <a:pos x="T0" y="T1"/>
                </a:cxn>
                <a:cxn ang="0">
                  <a:pos x="T2" y="T3"/>
                </a:cxn>
                <a:cxn ang="0">
                  <a:pos x="T4" y="T5"/>
                </a:cxn>
              </a:cxnLst>
              <a:rect l="0" t="0" r="r" b="b"/>
              <a:pathLst>
                <a:path w="50" h="48">
                  <a:moveTo>
                    <a:pt x="35" y="0"/>
                  </a:moveTo>
                  <a:cubicBezTo>
                    <a:pt x="28" y="1"/>
                    <a:pt x="18" y="3"/>
                    <a:pt x="14" y="9"/>
                  </a:cubicBezTo>
                  <a:cubicBezTo>
                    <a:pt x="0" y="27"/>
                    <a:pt x="38" y="41"/>
                    <a:pt x="50" y="48"/>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1" name="Freeform 78"/>
            <p:cNvSpPr/>
            <p:nvPr/>
          </p:nvSpPr>
          <p:spPr bwMode="auto">
            <a:xfrm>
              <a:off x="7948613" y="3067050"/>
              <a:ext cx="39687" cy="84138"/>
            </a:xfrm>
            <a:custGeom>
              <a:avLst/>
              <a:gdLst>
                <a:gd name="T0" fmla="*/ 19 w 20"/>
                <a:gd name="T1" fmla="*/ 43 h 43"/>
                <a:gd name="T2" fmla="*/ 18 w 20"/>
                <a:gd name="T3" fmla="*/ 33 h 43"/>
                <a:gd name="T4" fmla="*/ 0 w 20"/>
                <a:gd name="T5" fmla="*/ 0 h 43"/>
              </a:gdLst>
              <a:ahLst/>
              <a:cxnLst>
                <a:cxn ang="0">
                  <a:pos x="T0" y="T1"/>
                </a:cxn>
                <a:cxn ang="0">
                  <a:pos x="T2" y="T3"/>
                </a:cxn>
                <a:cxn ang="0">
                  <a:pos x="T4" y="T5"/>
                </a:cxn>
              </a:cxnLst>
              <a:rect l="0" t="0" r="r" b="b"/>
              <a:pathLst>
                <a:path w="20" h="43">
                  <a:moveTo>
                    <a:pt x="19" y="43"/>
                  </a:moveTo>
                  <a:cubicBezTo>
                    <a:pt x="20" y="40"/>
                    <a:pt x="20" y="37"/>
                    <a:pt x="18" y="33"/>
                  </a:cubicBezTo>
                  <a:cubicBezTo>
                    <a:pt x="13" y="22"/>
                    <a:pt x="6" y="11"/>
                    <a:pt x="0"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79"/>
            <p:cNvSpPr/>
            <p:nvPr/>
          </p:nvSpPr>
          <p:spPr bwMode="auto">
            <a:xfrm>
              <a:off x="7786688" y="3170238"/>
              <a:ext cx="104775" cy="0"/>
            </a:xfrm>
            <a:custGeom>
              <a:avLst/>
              <a:gdLst>
                <a:gd name="T0" fmla="*/ 0 w 54"/>
                <a:gd name="T1" fmla="*/ 54 w 54"/>
              </a:gdLst>
              <a:ahLst/>
              <a:cxnLst>
                <a:cxn ang="0">
                  <a:pos x="T0" y="0"/>
                </a:cxn>
                <a:cxn ang="0">
                  <a:pos x="T1" y="0"/>
                </a:cxn>
              </a:cxnLst>
              <a:rect l="0" t="0" r="r" b="b"/>
              <a:pathLst>
                <a:path w="54">
                  <a:moveTo>
                    <a:pt x="0" y="0"/>
                  </a:moveTo>
                  <a:cubicBezTo>
                    <a:pt x="16" y="0"/>
                    <a:pt x="37" y="0"/>
                    <a:pt x="54"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3" name="Freeform 80"/>
            <p:cNvSpPr/>
            <p:nvPr/>
          </p:nvSpPr>
          <p:spPr bwMode="auto">
            <a:xfrm>
              <a:off x="7988300" y="3144838"/>
              <a:ext cx="1587" cy="12700"/>
            </a:xfrm>
            <a:custGeom>
              <a:avLst/>
              <a:gdLst>
                <a:gd name="T0" fmla="*/ 1 w 1"/>
                <a:gd name="T1" fmla="*/ 6 h 6"/>
                <a:gd name="T2" fmla="*/ 0 w 1"/>
                <a:gd name="T3" fmla="*/ 0 h 6"/>
              </a:gdLst>
              <a:ahLst/>
              <a:cxnLst>
                <a:cxn ang="0">
                  <a:pos x="T0" y="T1"/>
                </a:cxn>
                <a:cxn ang="0">
                  <a:pos x="T2" y="T3"/>
                </a:cxn>
              </a:cxnLst>
              <a:rect l="0" t="0" r="r" b="b"/>
              <a:pathLst>
                <a:path w="1" h="6">
                  <a:moveTo>
                    <a:pt x="1" y="6"/>
                  </a:moveTo>
                  <a:cubicBezTo>
                    <a:pt x="1" y="4"/>
                    <a:pt x="0" y="2"/>
                    <a:pt x="0"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Line 81"/>
            <p:cNvSpPr>
              <a:spLocks noChangeShapeType="1"/>
            </p:cNvSpPr>
            <p:nvPr/>
          </p:nvSpPr>
          <p:spPr bwMode="auto">
            <a:xfrm>
              <a:off x="7786688" y="3270250"/>
              <a:ext cx="52387" cy="0"/>
            </a:xfrm>
            <a:prstGeom prst="line">
              <a:avLst/>
            </a:prstGeom>
            <a:noFill/>
            <a:ln w="12700" cap="rnd">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5" name="Freeform 82"/>
            <p:cNvSpPr/>
            <p:nvPr/>
          </p:nvSpPr>
          <p:spPr bwMode="auto">
            <a:xfrm>
              <a:off x="8018463" y="2846388"/>
              <a:ext cx="74612" cy="88900"/>
            </a:xfrm>
            <a:custGeom>
              <a:avLst/>
              <a:gdLst>
                <a:gd name="T0" fmla="*/ 9 w 38"/>
                <a:gd name="T1" fmla="*/ 0 h 45"/>
                <a:gd name="T2" fmla="*/ 38 w 38"/>
                <a:gd name="T3" fmla="*/ 35 h 45"/>
                <a:gd name="T4" fmla="*/ 28 w 38"/>
                <a:gd name="T5" fmla="*/ 45 h 45"/>
                <a:gd name="T6" fmla="*/ 0 w 38"/>
                <a:gd name="T7" fmla="*/ 12 h 45"/>
                <a:gd name="T8" fmla="*/ 9 w 38"/>
                <a:gd name="T9" fmla="*/ 0 h 45"/>
              </a:gdLst>
              <a:ahLst/>
              <a:cxnLst>
                <a:cxn ang="0">
                  <a:pos x="T0" y="T1"/>
                </a:cxn>
                <a:cxn ang="0">
                  <a:pos x="T2" y="T3"/>
                </a:cxn>
                <a:cxn ang="0">
                  <a:pos x="T4" y="T5"/>
                </a:cxn>
                <a:cxn ang="0">
                  <a:pos x="T6" y="T7"/>
                </a:cxn>
                <a:cxn ang="0">
                  <a:pos x="T8" y="T9"/>
                </a:cxn>
              </a:cxnLst>
              <a:rect l="0" t="0" r="r" b="b"/>
              <a:pathLst>
                <a:path w="38" h="45">
                  <a:moveTo>
                    <a:pt x="9" y="0"/>
                  </a:moveTo>
                  <a:cubicBezTo>
                    <a:pt x="9" y="0"/>
                    <a:pt x="30" y="13"/>
                    <a:pt x="38" y="35"/>
                  </a:cubicBezTo>
                  <a:cubicBezTo>
                    <a:pt x="28" y="45"/>
                    <a:pt x="28" y="45"/>
                    <a:pt x="28" y="45"/>
                  </a:cubicBezTo>
                  <a:cubicBezTo>
                    <a:pt x="28" y="45"/>
                    <a:pt x="10" y="18"/>
                    <a:pt x="0" y="12"/>
                  </a:cubicBezTo>
                  <a:lnTo>
                    <a:pt x="9" y="0"/>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83"/>
            <p:cNvSpPr/>
            <p:nvPr/>
          </p:nvSpPr>
          <p:spPr bwMode="auto">
            <a:xfrm>
              <a:off x="7947025" y="2892425"/>
              <a:ext cx="47625" cy="49213"/>
            </a:xfrm>
            <a:custGeom>
              <a:avLst/>
              <a:gdLst>
                <a:gd name="T0" fmla="*/ 16 w 30"/>
                <a:gd name="T1" fmla="*/ 0 h 31"/>
                <a:gd name="T2" fmla="*/ 0 w 30"/>
                <a:gd name="T3" fmla="*/ 13 h 31"/>
                <a:gd name="T4" fmla="*/ 14 w 30"/>
                <a:gd name="T5" fmla="*/ 31 h 31"/>
                <a:gd name="T6" fmla="*/ 30 w 30"/>
                <a:gd name="T7" fmla="*/ 19 h 31"/>
                <a:gd name="T8" fmla="*/ 16 w 30"/>
                <a:gd name="T9" fmla="*/ 0 h 31"/>
              </a:gdLst>
              <a:ahLst/>
              <a:cxnLst>
                <a:cxn ang="0">
                  <a:pos x="T0" y="T1"/>
                </a:cxn>
                <a:cxn ang="0">
                  <a:pos x="T2" y="T3"/>
                </a:cxn>
                <a:cxn ang="0">
                  <a:pos x="T4" y="T5"/>
                </a:cxn>
                <a:cxn ang="0">
                  <a:pos x="T6" y="T7"/>
                </a:cxn>
                <a:cxn ang="0">
                  <a:pos x="T8" y="T9"/>
                </a:cxn>
              </a:cxnLst>
              <a:rect l="0" t="0" r="r" b="b"/>
              <a:pathLst>
                <a:path w="30" h="31">
                  <a:moveTo>
                    <a:pt x="16" y="0"/>
                  </a:moveTo>
                  <a:lnTo>
                    <a:pt x="0" y="13"/>
                  </a:lnTo>
                  <a:lnTo>
                    <a:pt x="14" y="31"/>
                  </a:lnTo>
                  <a:lnTo>
                    <a:pt x="30" y="19"/>
                  </a:lnTo>
                  <a:lnTo>
                    <a:pt x="16" y="0"/>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84"/>
            <p:cNvSpPr/>
            <p:nvPr/>
          </p:nvSpPr>
          <p:spPr bwMode="auto">
            <a:xfrm>
              <a:off x="8101013" y="2811463"/>
              <a:ext cx="28575" cy="52388"/>
            </a:xfrm>
            <a:custGeom>
              <a:avLst/>
              <a:gdLst>
                <a:gd name="T0" fmla="*/ 3 w 15"/>
                <a:gd name="T1" fmla="*/ 1 h 27"/>
                <a:gd name="T2" fmla="*/ 0 w 15"/>
                <a:gd name="T3" fmla="*/ 25 h 27"/>
                <a:gd name="T4" fmla="*/ 10 w 15"/>
                <a:gd name="T5" fmla="*/ 27 h 27"/>
                <a:gd name="T6" fmla="*/ 13 w 15"/>
                <a:gd name="T7" fmla="*/ 0 h 27"/>
                <a:gd name="T8" fmla="*/ 3 w 15"/>
                <a:gd name="T9" fmla="*/ 1 h 27"/>
              </a:gdLst>
              <a:ahLst/>
              <a:cxnLst>
                <a:cxn ang="0">
                  <a:pos x="T0" y="T1"/>
                </a:cxn>
                <a:cxn ang="0">
                  <a:pos x="T2" y="T3"/>
                </a:cxn>
                <a:cxn ang="0">
                  <a:pos x="T4" y="T5"/>
                </a:cxn>
                <a:cxn ang="0">
                  <a:pos x="T6" y="T7"/>
                </a:cxn>
                <a:cxn ang="0">
                  <a:pos x="T8" y="T9"/>
                </a:cxn>
              </a:cxnLst>
              <a:rect l="0" t="0" r="r" b="b"/>
              <a:pathLst>
                <a:path w="15" h="27">
                  <a:moveTo>
                    <a:pt x="3" y="1"/>
                  </a:moveTo>
                  <a:cubicBezTo>
                    <a:pt x="3" y="1"/>
                    <a:pt x="3" y="18"/>
                    <a:pt x="0" y="25"/>
                  </a:cubicBezTo>
                  <a:cubicBezTo>
                    <a:pt x="10" y="27"/>
                    <a:pt x="10" y="27"/>
                    <a:pt x="10" y="27"/>
                  </a:cubicBezTo>
                  <a:cubicBezTo>
                    <a:pt x="10" y="27"/>
                    <a:pt x="15" y="19"/>
                    <a:pt x="13" y="0"/>
                  </a:cubicBezTo>
                  <a:lnTo>
                    <a:pt x="3" y="1"/>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85"/>
            <p:cNvSpPr/>
            <p:nvPr/>
          </p:nvSpPr>
          <p:spPr bwMode="auto">
            <a:xfrm>
              <a:off x="7464425" y="2860675"/>
              <a:ext cx="74612" cy="90488"/>
            </a:xfrm>
            <a:custGeom>
              <a:avLst/>
              <a:gdLst>
                <a:gd name="T0" fmla="*/ 30 w 38"/>
                <a:gd name="T1" fmla="*/ 0 h 46"/>
                <a:gd name="T2" fmla="*/ 0 w 38"/>
                <a:gd name="T3" fmla="*/ 35 h 46"/>
                <a:gd name="T4" fmla="*/ 11 w 38"/>
                <a:gd name="T5" fmla="*/ 46 h 46"/>
                <a:gd name="T6" fmla="*/ 38 w 38"/>
                <a:gd name="T7" fmla="*/ 13 h 46"/>
                <a:gd name="T8" fmla="*/ 30 w 38"/>
                <a:gd name="T9" fmla="*/ 0 h 46"/>
              </a:gdLst>
              <a:ahLst/>
              <a:cxnLst>
                <a:cxn ang="0">
                  <a:pos x="T0" y="T1"/>
                </a:cxn>
                <a:cxn ang="0">
                  <a:pos x="T2" y="T3"/>
                </a:cxn>
                <a:cxn ang="0">
                  <a:pos x="T4" y="T5"/>
                </a:cxn>
                <a:cxn ang="0">
                  <a:pos x="T6" y="T7"/>
                </a:cxn>
                <a:cxn ang="0">
                  <a:pos x="T8" y="T9"/>
                </a:cxn>
              </a:cxnLst>
              <a:rect l="0" t="0" r="r" b="b"/>
              <a:pathLst>
                <a:path w="38" h="46">
                  <a:moveTo>
                    <a:pt x="30" y="0"/>
                  </a:moveTo>
                  <a:cubicBezTo>
                    <a:pt x="30" y="0"/>
                    <a:pt x="9" y="14"/>
                    <a:pt x="0" y="35"/>
                  </a:cubicBezTo>
                  <a:cubicBezTo>
                    <a:pt x="11" y="46"/>
                    <a:pt x="11" y="46"/>
                    <a:pt x="11" y="46"/>
                  </a:cubicBezTo>
                  <a:cubicBezTo>
                    <a:pt x="11" y="46"/>
                    <a:pt x="29" y="18"/>
                    <a:pt x="38" y="13"/>
                  </a:cubicBezTo>
                  <a:lnTo>
                    <a:pt x="30" y="0"/>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Freeform 86"/>
            <p:cNvSpPr/>
            <p:nvPr/>
          </p:nvSpPr>
          <p:spPr bwMode="auto">
            <a:xfrm>
              <a:off x="7573963" y="2860675"/>
              <a:ext cx="44450" cy="50800"/>
            </a:xfrm>
            <a:custGeom>
              <a:avLst/>
              <a:gdLst>
                <a:gd name="T0" fmla="*/ 13 w 28"/>
                <a:gd name="T1" fmla="*/ 0 h 32"/>
                <a:gd name="T2" fmla="*/ 28 w 28"/>
                <a:gd name="T3" fmla="*/ 13 h 32"/>
                <a:gd name="T4" fmla="*/ 16 w 28"/>
                <a:gd name="T5" fmla="*/ 32 h 32"/>
                <a:gd name="T6" fmla="*/ 0 w 28"/>
                <a:gd name="T7" fmla="*/ 20 h 32"/>
                <a:gd name="T8" fmla="*/ 13 w 28"/>
                <a:gd name="T9" fmla="*/ 0 h 32"/>
              </a:gdLst>
              <a:ahLst/>
              <a:cxnLst>
                <a:cxn ang="0">
                  <a:pos x="T0" y="T1"/>
                </a:cxn>
                <a:cxn ang="0">
                  <a:pos x="T2" y="T3"/>
                </a:cxn>
                <a:cxn ang="0">
                  <a:pos x="T4" y="T5"/>
                </a:cxn>
                <a:cxn ang="0">
                  <a:pos x="T6" y="T7"/>
                </a:cxn>
                <a:cxn ang="0">
                  <a:pos x="T8" y="T9"/>
                </a:cxn>
              </a:cxnLst>
              <a:rect l="0" t="0" r="r" b="b"/>
              <a:pathLst>
                <a:path w="28" h="32">
                  <a:moveTo>
                    <a:pt x="13" y="0"/>
                  </a:moveTo>
                  <a:lnTo>
                    <a:pt x="28" y="13"/>
                  </a:lnTo>
                  <a:lnTo>
                    <a:pt x="16" y="32"/>
                  </a:lnTo>
                  <a:lnTo>
                    <a:pt x="0" y="20"/>
                  </a:lnTo>
                  <a:lnTo>
                    <a:pt x="13" y="0"/>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0" name="Freeform 87"/>
            <p:cNvSpPr/>
            <p:nvPr/>
          </p:nvSpPr>
          <p:spPr bwMode="auto">
            <a:xfrm>
              <a:off x="7535863" y="2936875"/>
              <a:ext cx="46037" cy="50800"/>
            </a:xfrm>
            <a:custGeom>
              <a:avLst/>
              <a:gdLst>
                <a:gd name="T0" fmla="*/ 16 w 29"/>
                <a:gd name="T1" fmla="*/ 0 h 32"/>
                <a:gd name="T2" fmla="*/ 0 w 29"/>
                <a:gd name="T3" fmla="*/ 14 h 32"/>
                <a:gd name="T4" fmla="*/ 14 w 29"/>
                <a:gd name="T5" fmla="*/ 32 h 32"/>
                <a:gd name="T6" fmla="*/ 29 w 29"/>
                <a:gd name="T7" fmla="*/ 20 h 32"/>
                <a:gd name="T8" fmla="*/ 16 w 29"/>
                <a:gd name="T9" fmla="*/ 0 h 32"/>
              </a:gdLst>
              <a:ahLst/>
              <a:cxnLst>
                <a:cxn ang="0">
                  <a:pos x="T0" y="T1"/>
                </a:cxn>
                <a:cxn ang="0">
                  <a:pos x="T2" y="T3"/>
                </a:cxn>
                <a:cxn ang="0">
                  <a:pos x="T4" y="T5"/>
                </a:cxn>
                <a:cxn ang="0">
                  <a:pos x="T6" y="T7"/>
                </a:cxn>
                <a:cxn ang="0">
                  <a:pos x="T8" y="T9"/>
                </a:cxn>
              </a:cxnLst>
              <a:rect l="0" t="0" r="r" b="b"/>
              <a:pathLst>
                <a:path w="29" h="32">
                  <a:moveTo>
                    <a:pt x="16" y="0"/>
                  </a:moveTo>
                  <a:lnTo>
                    <a:pt x="0" y="14"/>
                  </a:lnTo>
                  <a:lnTo>
                    <a:pt x="14" y="32"/>
                  </a:lnTo>
                  <a:lnTo>
                    <a:pt x="29" y="20"/>
                  </a:lnTo>
                  <a:lnTo>
                    <a:pt x="16" y="0"/>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1" name="Freeform 88"/>
            <p:cNvSpPr/>
            <p:nvPr/>
          </p:nvSpPr>
          <p:spPr bwMode="auto">
            <a:xfrm>
              <a:off x="7424738" y="2811463"/>
              <a:ext cx="28575" cy="52388"/>
            </a:xfrm>
            <a:custGeom>
              <a:avLst/>
              <a:gdLst>
                <a:gd name="T0" fmla="*/ 13 w 15"/>
                <a:gd name="T1" fmla="*/ 1 h 27"/>
                <a:gd name="T2" fmla="*/ 15 w 15"/>
                <a:gd name="T3" fmla="*/ 25 h 27"/>
                <a:gd name="T4" fmla="*/ 5 w 15"/>
                <a:gd name="T5" fmla="*/ 27 h 27"/>
                <a:gd name="T6" fmla="*/ 2 w 15"/>
                <a:gd name="T7" fmla="*/ 0 h 27"/>
                <a:gd name="T8" fmla="*/ 13 w 15"/>
                <a:gd name="T9" fmla="*/ 1 h 27"/>
              </a:gdLst>
              <a:ahLst/>
              <a:cxnLst>
                <a:cxn ang="0">
                  <a:pos x="T0" y="T1"/>
                </a:cxn>
                <a:cxn ang="0">
                  <a:pos x="T2" y="T3"/>
                </a:cxn>
                <a:cxn ang="0">
                  <a:pos x="T4" y="T5"/>
                </a:cxn>
                <a:cxn ang="0">
                  <a:pos x="T6" y="T7"/>
                </a:cxn>
                <a:cxn ang="0">
                  <a:pos x="T8" y="T9"/>
                </a:cxn>
              </a:cxnLst>
              <a:rect l="0" t="0" r="r" b="b"/>
              <a:pathLst>
                <a:path w="15" h="27">
                  <a:moveTo>
                    <a:pt x="13" y="1"/>
                  </a:moveTo>
                  <a:cubicBezTo>
                    <a:pt x="13" y="1"/>
                    <a:pt x="13" y="18"/>
                    <a:pt x="15" y="25"/>
                  </a:cubicBezTo>
                  <a:cubicBezTo>
                    <a:pt x="5" y="27"/>
                    <a:pt x="5" y="27"/>
                    <a:pt x="5" y="27"/>
                  </a:cubicBezTo>
                  <a:cubicBezTo>
                    <a:pt x="5" y="27"/>
                    <a:pt x="0" y="19"/>
                    <a:pt x="2" y="0"/>
                  </a:cubicBezTo>
                  <a:lnTo>
                    <a:pt x="13" y="1"/>
                  </a:lnTo>
                  <a:close/>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2" name="Freeform 89"/>
            <p:cNvSpPr/>
            <p:nvPr/>
          </p:nvSpPr>
          <p:spPr bwMode="auto">
            <a:xfrm>
              <a:off x="7796213" y="2895600"/>
              <a:ext cx="38100" cy="1588"/>
            </a:xfrm>
            <a:custGeom>
              <a:avLst/>
              <a:gdLst>
                <a:gd name="T0" fmla="*/ 0 w 20"/>
                <a:gd name="T1" fmla="*/ 1 h 1"/>
                <a:gd name="T2" fmla="*/ 20 w 20"/>
                <a:gd name="T3" fmla="*/ 0 h 1"/>
              </a:gdLst>
              <a:ahLst/>
              <a:cxnLst>
                <a:cxn ang="0">
                  <a:pos x="T0" y="T1"/>
                </a:cxn>
                <a:cxn ang="0">
                  <a:pos x="T2" y="T3"/>
                </a:cxn>
              </a:cxnLst>
              <a:rect l="0" t="0" r="r" b="b"/>
              <a:pathLst>
                <a:path w="20" h="1">
                  <a:moveTo>
                    <a:pt x="0" y="1"/>
                  </a:moveTo>
                  <a:cubicBezTo>
                    <a:pt x="7" y="1"/>
                    <a:pt x="16" y="1"/>
                    <a:pt x="20" y="0"/>
                  </a:cubicBezTo>
                </a:path>
              </a:pathLst>
            </a:custGeom>
            <a:noFill/>
            <a:ln w="1270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649"/>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399"/>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10">
                                            <p:txEl>
                                              <p:pRg st="0" end="0"/>
                                            </p:txEl>
                                          </p:spTgt>
                                        </p:tgtEl>
                                      </p:cBhvr>
                                    </p:animEffect>
                                  </p:childTnLst>
                                </p:cTn>
                              </p:par>
                            </p:childTnLst>
                          </p:cTn>
                        </p:par>
                        <p:par>
                          <p:cTn id="26" fill="hold">
                            <p:stCondLst>
                              <p:cond delay="2869"/>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p:bldP spid="10" grpId="0" build="p"/>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400" dirty="0"/>
              <a:t>Gain results and experience</a:t>
            </a:r>
          </a:p>
        </p:txBody>
      </p:sp>
      <p:sp>
        <p:nvSpPr>
          <p:cNvPr id="64" name="任意多边形 63"/>
          <p:cNvSpPr/>
          <p:nvPr/>
        </p:nvSpPr>
        <p:spPr>
          <a:xfrm>
            <a:off x="2817884" y="1254590"/>
            <a:ext cx="1939155" cy="1935578"/>
          </a:xfrm>
          <a:custGeom>
            <a:avLst/>
            <a:gdLst>
              <a:gd name="connsiteX0" fmla="*/ 893349 w 1786698"/>
              <a:gd name="connsiteY0" fmla="*/ 176095 h 1783402"/>
              <a:gd name="connsiteX1" fmla="*/ 176420 w 1786698"/>
              <a:gd name="connsiteY1" fmla="*/ 891701 h 1783402"/>
              <a:gd name="connsiteX2" fmla="*/ 893349 w 1786698"/>
              <a:gd name="connsiteY2" fmla="*/ 1607307 h 1783402"/>
              <a:gd name="connsiteX3" fmla="*/ 1610278 w 1786698"/>
              <a:gd name="connsiteY3" fmla="*/ 891701 h 1783402"/>
              <a:gd name="connsiteX4" fmla="*/ 893349 w 1786698"/>
              <a:gd name="connsiteY4" fmla="*/ 176095 h 1783402"/>
              <a:gd name="connsiteX5" fmla="*/ 893349 w 1786698"/>
              <a:gd name="connsiteY5" fmla="*/ 0 h 1783402"/>
              <a:gd name="connsiteX6" fmla="*/ 1786698 w 1786698"/>
              <a:gd name="connsiteY6" fmla="*/ 891701 h 1783402"/>
              <a:gd name="connsiteX7" fmla="*/ 893349 w 1786698"/>
              <a:gd name="connsiteY7" fmla="*/ 1783402 h 1783402"/>
              <a:gd name="connsiteX8" fmla="*/ 0 w 1786698"/>
              <a:gd name="connsiteY8" fmla="*/ 891701 h 1783402"/>
              <a:gd name="connsiteX9" fmla="*/ 893349 w 1786698"/>
              <a:gd name="connsiteY9" fmla="*/ 0 h 178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6698" h="1783402">
                <a:moveTo>
                  <a:pt x="893349" y="176095"/>
                </a:moveTo>
                <a:cubicBezTo>
                  <a:pt x="497400" y="176095"/>
                  <a:pt x="176420" y="496483"/>
                  <a:pt x="176420" y="891701"/>
                </a:cubicBezTo>
                <a:cubicBezTo>
                  <a:pt x="176420" y="1286919"/>
                  <a:pt x="497400" y="1607307"/>
                  <a:pt x="893349" y="1607307"/>
                </a:cubicBezTo>
                <a:cubicBezTo>
                  <a:pt x="1289298" y="1607307"/>
                  <a:pt x="1610278" y="1286919"/>
                  <a:pt x="1610278" y="891701"/>
                </a:cubicBezTo>
                <a:cubicBezTo>
                  <a:pt x="1610278" y="496483"/>
                  <a:pt x="1289298" y="176095"/>
                  <a:pt x="893349" y="176095"/>
                </a:cubicBezTo>
                <a:close/>
                <a:moveTo>
                  <a:pt x="893349" y="0"/>
                </a:moveTo>
                <a:cubicBezTo>
                  <a:pt x="1386732" y="0"/>
                  <a:pt x="1786698" y="399228"/>
                  <a:pt x="1786698" y="891701"/>
                </a:cubicBezTo>
                <a:cubicBezTo>
                  <a:pt x="1786698" y="1384174"/>
                  <a:pt x="1386732" y="1783402"/>
                  <a:pt x="893349" y="1783402"/>
                </a:cubicBezTo>
                <a:cubicBezTo>
                  <a:pt x="399966" y="1783402"/>
                  <a:pt x="0" y="1384174"/>
                  <a:pt x="0" y="891701"/>
                </a:cubicBezTo>
                <a:cubicBezTo>
                  <a:pt x="0" y="399228"/>
                  <a:pt x="399966" y="0"/>
                  <a:pt x="893349" y="0"/>
                </a:cubicBezTo>
                <a:close/>
              </a:path>
            </a:pathLst>
          </a:custGeom>
          <a:blipFill dpi="0" rotWithShape="1">
            <a:blip r:embed="rId3"/>
            <a:srcRect/>
            <a:tile tx="0" ty="0" sx="100000" sy="100000" flip="none" algn="tl"/>
          </a:bli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5" name="椭圆 64"/>
          <p:cNvSpPr/>
          <p:nvPr/>
        </p:nvSpPr>
        <p:spPr>
          <a:xfrm>
            <a:off x="1056735" y="1254590"/>
            <a:ext cx="1939155" cy="1935578"/>
          </a:xfrm>
          <a:prstGeom prst="ellipse">
            <a:avLst/>
          </a:prstGeom>
          <a:blipFill dpi="0" rotWithShape="1">
            <a:blip r:embed="rId4"/>
            <a:srcRect/>
            <a:tile tx="0" ty="0" sx="100000" sy="100000" flip="none" algn="tl"/>
          </a:bli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6340182" y="1254590"/>
            <a:ext cx="1939155" cy="1935578"/>
          </a:xfrm>
          <a:custGeom>
            <a:avLst/>
            <a:gdLst>
              <a:gd name="connsiteX0" fmla="*/ 893349 w 1786698"/>
              <a:gd name="connsiteY0" fmla="*/ 176095 h 1783402"/>
              <a:gd name="connsiteX1" fmla="*/ 176420 w 1786698"/>
              <a:gd name="connsiteY1" fmla="*/ 891701 h 1783402"/>
              <a:gd name="connsiteX2" fmla="*/ 893349 w 1786698"/>
              <a:gd name="connsiteY2" fmla="*/ 1607307 h 1783402"/>
              <a:gd name="connsiteX3" fmla="*/ 1610278 w 1786698"/>
              <a:gd name="connsiteY3" fmla="*/ 891701 h 1783402"/>
              <a:gd name="connsiteX4" fmla="*/ 893349 w 1786698"/>
              <a:gd name="connsiteY4" fmla="*/ 176095 h 1783402"/>
              <a:gd name="connsiteX5" fmla="*/ 893349 w 1786698"/>
              <a:gd name="connsiteY5" fmla="*/ 0 h 1783402"/>
              <a:gd name="connsiteX6" fmla="*/ 1786698 w 1786698"/>
              <a:gd name="connsiteY6" fmla="*/ 891701 h 1783402"/>
              <a:gd name="connsiteX7" fmla="*/ 893349 w 1786698"/>
              <a:gd name="connsiteY7" fmla="*/ 1783402 h 1783402"/>
              <a:gd name="connsiteX8" fmla="*/ 0 w 1786698"/>
              <a:gd name="connsiteY8" fmla="*/ 891701 h 1783402"/>
              <a:gd name="connsiteX9" fmla="*/ 893349 w 1786698"/>
              <a:gd name="connsiteY9" fmla="*/ 0 h 178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6698" h="1783402">
                <a:moveTo>
                  <a:pt x="893349" y="176095"/>
                </a:moveTo>
                <a:cubicBezTo>
                  <a:pt x="497400" y="176095"/>
                  <a:pt x="176420" y="496483"/>
                  <a:pt x="176420" y="891701"/>
                </a:cubicBezTo>
                <a:cubicBezTo>
                  <a:pt x="176420" y="1286919"/>
                  <a:pt x="497400" y="1607307"/>
                  <a:pt x="893349" y="1607307"/>
                </a:cubicBezTo>
                <a:cubicBezTo>
                  <a:pt x="1289298" y="1607307"/>
                  <a:pt x="1610278" y="1286919"/>
                  <a:pt x="1610278" y="891701"/>
                </a:cubicBezTo>
                <a:cubicBezTo>
                  <a:pt x="1610278" y="496483"/>
                  <a:pt x="1289298" y="176095"/>
                  <a:pt x="893349" y="176095"/>
                </a:cubicBezTo>
                <a:close/>
                <a:moveTo>
                  <a:pt x="893349" y="0"/>
                </a:moveTo>
                <a:cubicBezTo>
                  <a:pt x="1386732" y="0"/>
                  <a:pt x="1786698" y="399228"/>
                  <a:pt x="1786698" y="891701"/>
                </a:cubicBezTo>
                <a:cubicBezTo>
                  <a:pt x="1786698" y="1384174"/>
                  <a:pt x="1386732" y="1783402"/>
                  <a:pt x="893349" y="1783402"/>
                </a:cubicBezTo>
                <a:cubicBezTo>
                  <a:pt x="399966" y="1783402"/>
                  <a:pt x="0" y="1384174"/>
                  <a:pt x="0" y="891701"/>
                </a:cubicBezTo>
                <a:cubicBezTo>
                  <a:pt x="0" y="399228"/>
                  <a:pt x="399966" y="0"/>
                  <a:pt x="893349" y="0"/>
                </a:cubicBezTo>
                <a:close/>
              </a:path>
            </a:pathLst>
          </a:custGeom>
          <a:blipFill dpi="0" rotWithShape="1">
            <a:blip r:embed="rId5"/>
            <a:srcRect/>
            <a:tile tx="0" ty="0" sx="100000" sy="100000" flip="none" algn="tl"/>
          </a:bli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椭圆 67"/>
          <p:cNvSpPr/>
          <p:nvPr/>
        </p:nvSpPr>
        <p:spPr>
          <a:xfrm>
            <a:off x="4579033" y="1254590"/>
            <a:ext cx="1939155" cy="1935578"/>
          </a:xfrm>
          <a:prstGeom prst="ellipse">
            <a:avLst/>
          </a:prstGeom>
          <a:blipFill dpi="0" rotWithShape="1">
            <a:blip r:embed="rId6"/>
            <a:srcRect/>
            <a:tile tx="0" ty="0" sx="100000" sy="100000" flip="none" algn="tl"/>
          </a:blip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TextBox 22"/>
          <p:cNvSpPr txBox="1"/>
          <p:nvPr/>
        </p:nvSpPr>
        <p:spPr>
          <a:xfrm>
            <a:off x="3174778" y="1725397"/>
            <a:ext cx="1247325" cy="492443"/>
          </a:xfrm>
          <a:prstGeom prst="rect">
            <a:avLst/>
          </a:prstGeom>
          <a:noFill/>
        </p:spPr>
        <p:txBody>
          <a:bodyPr wrap="square" lIns="0" tIns="0" rIns="0" bIns="0" rtlCol="0">
            <a:spAutoFit/>
          </a:bodyPr>
          <a:lstStyle>
            <a:defPPr>
              <a:defRPr lang="zh-CN"/>
            </a:defPPr>
            <a:lvl1pPr>
              <a:defRPr sz="2000" spc="-150">
                <a:gradFill flip="none" rotWithShape="1">
                  <a:gsLst>
                    <a:gs pos="0">
                      <a:schemeClr val="bg1">
                        <a:lumMod val="65000"/>
                      </a:schemeClr>
                    </a:gs>
                    <a:gs pos="100000">
                      <a:schemeClr val="bg1">
                        <a:lumMod val="85000"/>
                      </a:schemeClr>
                    </a:gs>
                  </a:gsLst>
                  <a:lin ang="18900000" scaled="1"/>
                  <a:tileRect/>
                </a:gradFill>
                <a:effectLst>
                  <a:innerShdw blurRad="63500" dist="50800" dir="13500000">
                    <a:prstClr val="black">
                      <a:alpha val="50000"/>
                    </a:prstClr>
                  </a:innerShdw>
                </a:effectLst>
                <a:latin typeface="Swiss921 BT" pitchFamily="34" charset="0"/>
                <a:ea typeface="微软雅黑" panose="020B0503020204020204" pitchFamily="34" charset="-122"/>
              </a:defRPr>
            </a:lvl1pPr>
          </a:lstStyle>
          <a:p>
            <a:pPr algn="ctr"/>
            <a:r>
              <a:rPr lang="en-US" altLang="zh-CN" sz="1600" spc="0" dirty="0">
                <a:solidFill>
                  <a:schemeClr val="accent1"/>
                </a:solidFill>
                <a:effectLst/>
              </a:rPr>
              <a:t>Kpi</a:t>
            </a:r>
            <a:r>
              <a:rPr lang="zh-CN" altLang="en-US" sz="1600" b="1" spc="0" dirty="0">
                <a:solidFill>
                  <a:schemeClr val="accent1"/>
                </a:solidFill>
                <a:effectLst/>
              </a:rPr>
              <a:t>Completion rate</a:t>
            </a:r>
          </a:p>
        </p:txBody>
      </p:sp>
      <p:sp>
        <p:nvSpPr>
          <p:cNvPr id="71" name="TextBox 3"/>
          <p:cNvSpPr txBox="1"/>
          <p:nvPr/>
        </p:nvSpPr>
        <p:spPr>
          <a:xfrm>
            <a:off x="3321509" y="2125668"/>
            <a:ext cx="1024958" cy="738664"/>
          </a:xfrm>
          <a:prstGeom prst="rect">
            <a:avLst/>
          </a:prstGeom>
          <a:noFill/>
        </p:spPr>
        <p:txBody>
          <a:bodyPr wrap="square" lIns="0" tIns="0" rIns="0" bIns="0" rtlCol="0">
            <a:spAutoFit/>
          </a:bodyPr>
          <a:lstStyle/>
          <a:p>
            <a:pPr algn="ctr"/>
            <a:r>
              <a:rPr lang="en-US" altLang="zh-CN" sz="4800" b="1" dirty="0">
                <a:blipFill dpi="0" rotWithShape="1">
                  <a:blip r:embed="rId7"/>
                  <a:srcRect/>
                  <a:tile tx="0" ty="0" sx="100000" sy="100000" flip="none" algn="tl"/>
                </a:blipFill>
                <a:latin typeface="Agency FB" panose="020B0503020202020204" pitchFamily="34" charset="0"/>
                <a:ea typeface="微软雅黑" panose="020B0503020204020204" pitchFamily="34" charset="-122"/>
              </a:rPr>
              <a:t>100</a:t>
            </a:r>
            <a:r>
              <a:rPr lang="en-US" altLang="zh-CN" sz="2000" b="1" dirty="0">
                <a:blipFill dpi="0" rotWithShape="1">
                  <a:blip r:embed="rId7"/>
                  <a:srcRect/>
                  <a:tile tx="0" ty="0" sx="100000" sy="100000" flip="none" algn="tl"/>
                </a:blipFill>
                <a:latin typeface="微软雅黑" panose="020B0503020204020204" pitchFamily="34" charset="-122"/>
                <a:ea typeface="微软雅黑" panose="020B0503020204020204" pitchFamily="34" charset="-122"/>
              </a:rPr>
              <a:t>%</a:t>
            </a:r>
            <a:endParaRPr lang="zh-CN" altLang="en-US" sz="2000" b="1" dirty="0">
              <a:blipFill dpi="0" rotWithShape="1">
                <a:blip r:embed="rId7"/>
                <a:srcRect/>
                <a:tile tx="0" ty="0" sx="100000" sy="100000" flip="none" algn="tl"/>
              </a:blipFill>
              <a:latin typeface="微软雅黑" panose="020B0503020204020204" pitchFamily="34" charset="-122"/>
              <a:ea typeface="微软雅黑" panose="020B0503020204020204" pitchFamily="34" charset="-122"/>
            </a:endParaRPr>
          </a:p>
        </p:txBody>
      </p:sp>
      <p:sp>
        <p:nvSpPr>
          <p:cNvPr id="77" name="TextBox 5"/>
          <p:cNvSpPr txBox="1"/>
          <p:nvPr/>
        </p:nvSpPr>
        <p:spPr>
          <a:xfrm>
            <a:off x="1338556" y="4037668"/>
            <a:ext cx="6503716" cy="17479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85" name="TextBox 22"/>
          <p:cNvSpPr txBox="1"/>
          <p:nvPr/>
        </p:nvSpPr>
        <p:spPr>
          <a:xfrm>
            <a:off x="6733820" y="1491630"/>
            <a:ext cx="1148188" cy="246221"/>
          </a:xfrm>
          <a:prstGeom prst="rect">
            <a:avLst/>
          </a:prstGeom>
          <a:noFill/>
        </p:spPr>
        <p:txBody>
          <a:bodyPr wrap="square" lIns="0" tIns="0" rIns="0" bIns="0" rtlCol="0">
            <a:spAutoFit/>
          </a:bodyPr>
          <a:lstStyle>
            <a:defPPr>
              <a:defRPr lang="zh-CN"/>
            </a:defPPr>
            <a:lvl1pPr>
              <a:defRPr sz="2000" spc="-150">
                <a:gradFill flip="none" rotWithShape="1">
                  <a:gsLst>
                    <a:gs pos="0">
                      <a:schemeClr val="bg1">
                        <a:lumMod val="65000"/>
                      </a:schemeClr>
                    </a:gs>
                    <a:gs pos="100000">
                      <a:schemeClr val="bg1">
                        <a:lumMod val="85000"/>
                      </a:schemeClr>
                    </a:gs>
                  </a:gsLst>
                  <a:lin ang="18900000" scaled="1"/>
                  <a:tileRect/>
                </a:gradFill>
                <a:effectLst>
                  <a:innerShdw blurRad="63500" dist="50800" dir="13500000">
                    <a:prstClr val="black">
                      <a:alpha val="50000"/>
                    </a:prstClr>
                  </a:innerShdw>
                </a:effectLst>
                <a:latin typeface="Swiss921 BT" pitchFamily="34" charset="0"/>
                <a:ea typeface="微软雅黑" panose="020B0503020204020204" pitchFamily="34" charset="-122"/>
              </a:defRPr>
            </a:lvl1pPr>
          </a:lstStyle>
          <a:p>
            <a:pPr algn="ctr"/>
            <a:r>
              <a:rPr lang="zh-CN" altLang="en-US" sz="1600" b="1" spc="0" dirty="0">
                <a:solidFill>
                  <a:schemeClr val="accent3"/>
                </a:solidFill>
                <a:effectLst/>
              </a:rPr>
              <a:t>Product development</a:t>
            </a:r>
          </a:p>
        </p:txBody>
      </p:sp>
      <p:sp>
        <p:nvSpPr>
          <p:cNvPr id="87" name="TextBox 3"/>
          <p:cNvSpPr txBox="1"/>
          <p:nvPr/>
        </p:nvSpPr>
        <p:spPr>
          <a:xfrm>
            <a:off x="6627007" y="1966012"/>
            <a:ext cx="1390378" cy="400110"/>
          </a:xfrm>
          <a:prstGeom prst="rect">
            <a:avLst/>
          </a:prstGeom>
          <a:noFill/>
        </p:spPr>
        <p:txBody>
          <a:bodyPr wrap="square" lIns="0" tIns="0" rIns="0" bIns="0" rtlCol="0">
            <a:spAutoFit/>
          </a:bodyPr>
          <a:lstStyle/>
          <a:p>
            <a:pPr algn="ctr"/>
            <a:r>
              <a:rPr lang="zh-CN" altLang="en-US" sz="2600" b="1" dirty="0">
                <a:solidFill>
                  <a:schemeClr val="accent3"/>
                </a:solidFill>
                <a:latin typeface="微软雅黑" panose="020B0503020204020204" pitchFamily="34" charset="-122"/>
                <a:ea typeface="微软雅黑" panose="020B0503020204020204" pitchFamily="34" charset="-122"/>
              </a:rPr>
              <a:t>Key Stages</a:t>
            </a:r>
          </a:p>
        </p:txBody>
      </p:sp>
      <p:sp>
        <p:nvSpPr>
          <p:cNvPr id="90" name="TextBox 22"/>
          <p:cNvSpPr txBox="1"/>
          <p:nvPr/>
        </p:nvSpPr>
        <p:spPr>
          <a:xfrm>
            <a:off x="1338556" y="3705986"/>
            <a:ext cx="4313564" cy="246221"/>
          </a:xfrm>
          <a:prstGeom prst="rect">
            <a:avLst/>
          </a:prstGeom>
          <a:noFill/>
        </p:spPr>
        <p:txBody>
          <a:bodyPr wrap="square" lIns="0" tIns="0" rIns="0" bIns="0" rtlCol="0">
            <a:spAutoFit/>
          </a:bodyPr>
          <a:lstStyle>
            <a:defPPr>
              <a:defRPr lang="zh-CN"/>
            </a:defPPr>
            <a:lvl1pPr>
              <a:defRPr sz="2000" spc="-150">
                <a:gradFill flip="none" rotWithShape="1">
                  <a:gsLst>
                    <a:gs pos="0">
                      <a:schemeClr val="bg1">
                        <a:lumMod val="65000"/>
                      </a:schemeClr>
                    </a:gs>
                    <a:gs pos="100000">
                      <a:schemeClr val="bg1">
                        <a:lumMod val="85000"/>
                      </a:schemeClr>
                    </a:gs>
                  </a:gsLst>
                  <a:lin ang="18900000" scaled="1"/>
                  <a:tileRect/>
                </a:gradFill>
                <a:effectLst>
                  <a:innerShdw blurRad="63500" dist="50800" dir="13500000">
                    <a:prstClr val="black">
                      <a:alpha val="50000"/>
                    </a:prstClr>
                  </a:innerShdw>
                </a:effectLst>
                <a:latin typeface="Swiss921 BT" pitchFamily="34" charset="0"/>
                <a:ea typeface="微软雅黑" panose="020B0503020204020204" pitchFamily="34" charset="-122"/>
              </a:defRPr>
            </a:lvl1pPr>
          </a:lstStyle>
          <a:p>
            <a:r>
              <a:rPr lang="zh-CN" altLang="en-US" sz="1600" b="1" spc="0" dirty="0">
                <a:solidFill>
                  <a:schemeClr val="accent3"/>
                </a:solidFill>
                <a:effectLst/>
              </a:rPr>
              <a:t>Reasons for achieving Results</a:t>
            </a:r>
          </a:p>
        </p:txBody>
      </p:sp>
      <p:sp>
        <p:nvSpPr>
          <p:cNvPr id="27" name="椭圆 26"/>
          <p:cNvSpPr/>
          <p:nvPr/>
        </p:nvSpPr>
        <p:spPr>
          <a:xfrm>
            <a:off x="1245893" y="1443400"/>
            <a:ext cx="1560838" cy="1557958"/>
          </a:xfrm>
          <a:prstGeom prst="ellipse">
            <a:avLst/>
          </a:prstGeom>
          <a:solidFill>
            <a:schemeClr val="accent1"/>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4768191" y="1443400"/>
            <a:ext cx="1560838" cy="1557958"/>
          </a:xfrm>
          <a:prstGeom prst="ellipse">
            <a:avLst/>
          </a:prstGeom>
          <a:solidFill>
            <a:schemeClr val="accent3"/>
          </a:soli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TextBox 22"/>
          <p:cNvSpPr txBox="1"/>
          <p:nvPr/>
        </p:nvSpPr>
        <p:spPr>
          <a:xfrm>
            <a:off x="1444688" y="1661169"/>
            <a:ext cx="1163249" cy="246221"/>
          </a:xfrm>
          <a:prstGeom prst="rect">
            <a:avLst/>
          </a:prstGeom>
          <a:noFill/>
        </p:spPr>
        <p:txBody>
          <a:bodyPr wrap="square" lIns="0" tIns="0" rIns="0" bIns="0" rtlCol="0">
            <a:spAutoFit/>
          </a:bodyPr>
          <a:lstStyle>
            <a:defPPr>
              <a:defRPr lang="zh-CN"/>
            </a:defPPr>
            <a:lvl1pPr>
              <a:defRPr sz="2000" spc="-150">
                <a:gradFill flip="none" rotWithShape="1">
                  <a:gsLst>
                    <a:gs pos="0">
                      <a:schemeClr val="bg1">
                        <a:lumMod val="65000"/>
                      </a:schemeClr>
                    </a:gs>
                    <a:gs pos="100000">
                      <a:schemeClr val="bg1">
                        <a:lumMod val="85000"/>
                      </a:schemeClr>
                    </a:gs>
                  </a:gsLst>
                  <a:lin ang="18900000" scaled="1"/>
                  <a:tileRect/>
                </a:gradFill>
                <a:effectLst>
                  <a:innerShdw blurRad="63500" dist="50800" dir="13500000">
                    <a:prstClr val="black">
                      <a:alpha val="50000"/>
                    </a:prstClr>
                  </a:innerShdw>
                </a:effectLst>
                <a:latin typeface="Swiss921 BT" pitchFamily="34" charset="0"/>
                <a:ea typeface="微软雅黑" panose="020B0503020204020204" pitchFamily="34" charset="-122"/>
              </a:defRPr>
            </a:lvl1pPr>
          </a:lstStyle>
          <a:p>
            <a:pPr algn="ctr"/>
            <a:r>
              <a:rPr lang="zh-CN" altLang="en-US" sz="1600" b="1" spc="0" dirty="0">
                <a:solidFill>
                  <a:schemeClr val="bg1"/>
                </a:solidFill>
                <a:effectLst/>
              </a:rPr>
              <a:t>Sales breakthrough</a:t>
            </a:r>
          </a:p>
        </p:txBody>
      </p:sp>
      <p:sp>
        <p:nvSpPr>
          <p:cNvPr id="69" name="TextBox 3"/>
          <p:cNvSpPr txBox="1"/>
          <p:nvPr/>
        </p:nvSpPr>
        <p:spPr>
          <a:xfrm>
            <a:off x="1289301" y="2083702"/>
            <a:ext cx="1474023" cy="738664"/>
          </a:xfrm>
          <a:prstGeom prst="rect">
            <a:avLst/>
          </a:prstGeom>
          <a:noFill/>
        </p:spPr>
        <p:txBody>
          <a:bodyPr wrap="square" lIns="0" tIns="0" rIns="0" bIns="0" rtlCol="0">
            <a:spAutoFit/>
          </a:bodyPr>
          <a:lstStyle/>
          <a:p>
            <a:pPr algn="ctr"/>
            <a:r>
              <a:rPr lang="en-US" altLang="zh-CN" sz="4800" b="1" spc="-300" dirty="0">
                <a:blipFill dpi="0" rotWithShape="1">
                  <a:blip r:embed="rId8"/>
                  <a:srcRect/>
                  <a:tile tx="0" ty="0" sx="100000" sy="100000" flip="none" algn="tl"/>
                </a:blipFill>
                <a:latin typeface="Agency FB" panose="020B0503020202020204" pitchFamily="34" charset="0"/>
                <a:ea typeface="微软雅黑" panose="020B0503020204020204" pitchFamily="34" charset="-122"/>
              </a:rPr>
              <a:t>3000</a:t>
            </a:r>
            <a:r>
              <a:rPr lang="zh-CN" altLang="en-US" sz="2000" b="1" spc="-300" dirty="0">
                <a:blipFill dpi="0" rotWithShape="1">
                  <a:blip r:embed="rId8"/>
                  <a:srcRect/>
                  <a:tile tx="0" ty="0" sx="100000" sy="100000" flip="none" algn="tl"/>
                </a:blipFill>
                <a:latin typeface="Agency FB" panose="020B0503020202020204" pitchFamily="34" charset="0"/>
                <a:ea typeface="微软雅黑" panose="020B0503020204020204" pitchFamily="34" charset="-122"/>
              </a:rPr>
              <a:t>Million</a:t>
            </a:r>
          </a:p>
        </p:txBody>
      </p:sp>
      <p:sp>
        <p:nvSpPr>
          <p:cNvPr id="74" name="TextBox 22"/>
          <p:cNvSpPr txBox="1"/>
          <p:nvPr/>
        </p:nvSpPr>
        <p:spPr>
          <a:xfrm>
            <a:off x="4962007" y="1638907"/>
            <a:ext cx="1148188" cy="246221"/>
          </a:xfrm>
          <a:prstGeom prst="rect">
            <a:avLst/>
          </a:prstGeom>
          <a:noFill/>
        </p:spPr>
        <p:txBody>
          <a:bodyPr wrap="square" lIns="0" tIns="0" rIns="0" bIns="0" rtlCol="0">
            <a:spAutoFit/>
          </a:bodyPr>
          <a:lstStyle>
            <a:defPPr>
              <a:defRPr lang="zh-CN"/>
            </a:defPPr>
            <a:lvl1pPr>
              <a:defRPr sz="2000" spc="-150">
                <a:gradFill flip="none" rotWithShape="1">
                  <a:gsLst>
                    <a:gs pos="0">
                      <a:schemeClr val="bg1">
                        <a:lumMod val="65000"/>
                      </a:schemeClr>
                    </a:gs>
                    <a:gs pos="100000">
                      <a:schemeClr val="bg1">
                        <a:lumMod val="85000"/>
                      </a:schemeClr>
                    </a:gs>
                  </a:gsLst>
                  <a:lin ang="18900000" scaled="1"/>
                  <a:tileRect/>
                </a:gradFill>
                <a:effectLst>
                  <a:innerShdw blurRad="63500" dist="50800" dir="13500000">
                    <a:prstClr val="black">
                      <a:alpha val="50000"/>
                    </a:prstClr>
                  </a:innerShdw>
                </a:effectLst>
                <a:latin typeface="Swiss921 BT" pitchFamily="34" charset="0"/>
                <a:ea typeface="微软雅黑" panose="020B0503020204020204" pitchFamily="34" charset="-122"/>
              </a:defRPr>
            </a:lvl1pPr>
          </a:lstStyle>
          <a:p>
            <a:pPr algn="ctr"/>
            <a:r>
              <a:rPr lang="zh-CN" altLang="en-US" sz="1600" b="1" spc="0" dirty="0">
                <a:solidFill>
                  <a:schemeClr val="bg1"/>
                </a:solidFill>
                <a:effectLst/>
              </a:rPr>
              <a:t>Successful presence</a:t>
            </a:r>
          </a:p>
        </p:txBody>
      </p:sp>
      <p:sp>
        <p:nvSpPr>
          <p:cNvPr id="75" name="TextBox 3"/>
          <p:cNvSpPr txBox="1"/>
          <p:nvPr/>
        </p:nvSpPr>
        <p:spPr>
          <a:xfrm>
            <a:off x="4868253" y="2085344"/>
            <a:ext cx="1390378" cy="400110"/>
          </a:xfrm>
          <a:prstGeom prst="rect">
            <a:avLst/>
          </a:prstGeom>
          <a:noFill/>
        </p:spPr>
        <p:txBody>
          <a:bodyPr wrap="square" lIns="0" tIns="0" rIns="0" bIns="0" rtlCol="0">
            <a:spAutoFit/>
          </a:bodyPr>
          <a:lstStyle/>
          <a:p>
            <a:pPr algn="ctr"/>
            <a:r>
              <a:rPr lang="zh-CN" altLang="en-US" sz="2600" b="1" dirty="0">
                <a:blipFill dpi="0" rotWithShape="1">
                  <a:blip r:embed="rId8"/>
                  <a:srcRect/>
                  <a:tile tx="0" ty="0" sx="100000" sy="100000" flip="none" algn="tl"/>
                </a:blipFill>
                <a:latin typeface="Agency FB" panose="020B0503020202020204" pitchFamily="34" charset="0"/>
                <a:ea typeface="微软雅黑" panose="020B0503020204020204" pitchFamily="34" charset="-122"/>
              </a:rPr>
              <a:t>Overseas markets</a:t>
            </a:r>
            <a:endParaRPr lang="zh-CN" altLang="en-US" sz="2600" b="1" dirty="0">
              <a:blipFill dpi="0" rotWithShape="1">
                <a:blip r:embed="rId8"/>
                <a:srcRect/>
                <a:tile tx="0" ty="0" sx="100000" sy="100000" flip="none" algn="tl"/>
              </a:blipFill>
              <a:latin typeface="微软雅黑" panose="020B0503020204020204" pitchFamily="34" charset="-122"/>
              <a:ea typeface="微软雅黑" panose="020B0503020204020204" pitchFamily="34" charset="-122"/>
            </a:endParaRPr>
          </a:p>
        </p:txBody>
      </p:sp>
      <p:sp>
        <p:nvSpPr>
          <p:cNvPr id="29" name="任意多边形 28"/>
          <p:cNvSpPr/>
          <p:nvPr/>
        </p:nvSpPr>
        <p:spPr>
          <a:xfrm>
            <a:off x="879409" y="3451471"/>
            <a:ext cx="7281929" cy="185926"/>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flipH="1">
            <a:off x="8107355" y="3507854"/>
            <a:ext cx="45719" cy="1472942"/>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任意多边形 30"/>
          <p:cNvSpPr/>
          <p:nvPr/>
        </p:nvSpPr>
        <p:spPr>
          <a:xfrm flipV="1">
            <a:off x="1001631" y="4767262"/>
            <a:ext cx="7237494" cy="99233"/>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 name="connsiteX0-181" fmla="*/ 0 w 3683033"/>
              <a:gd name="connsiteY0-182" fmla="*/ 5363 h 26001"/>
              <a:gd name="connsiteX1-183" fmla="*/ 1778000 w 3683033"/>
              <a:gd name="connsiteY1-184" fmla="*/ 26001 h 26001"/>
              <a:gd name="connsiteX2-185" fmla="*/ 3683033 w 3683033"/>
              <a:gd name="connsiteY2-186" fmla="*/ 0 h 26001"/>
              <a:gd name="connsiteX0-187" fmla="*/ 0 w 3683033"/>
              <a:gd name="connsiteY0-188" fmla="*/ 5363 h 26001"/>
              <a:gd name="connsiteX1-189" fmla="*/ 1778000 w 3683033"/>
              <a:gd name="connsiteY1-190" fmla="*/ 26001 h 26001"/>
              <a:gd name="connsiteX2-191" fmla="*/ 3683033 w 3683033"/>
              <a:gd name="connsiteY2-192" fmla="*/ 0 h 26001"/>
            </a:gdLst>
            <a:ahLst/>
            <a:cxnLst>
              <a:cxn ang="0">
                <a:pos x="connsiteX0-1" y="connsiteY0-2"/>
              </a:cxn>
              <a:cxn ang="0">
                <a:pos x="connsiteX1-3" y="connsiteY1-4"/>
              </a:cxn>
              <a:cxn ang="0">
                <a:pos x="connsiteX2-5" y="connsiteY2-6"/>
              </a:cxn>
            </a:cxnLst>
            <a:rect l="l" t="t" r="r" b="b"/>
            <a:pathLst>
              <a:path w="3683033" h="26001">
                <a:moveTo>
                  <a:pt x="0" y="5363"/>
                </a:moveTo>
                <a:lnTo>
                  <a:pt x="1778000" y="26001"/>
                </a:lnTo>
                <a:cubicBezTo>
                  <a:pt x="2391839" y="25107"/>
                  <a:pt x="2978747" y="1921"/>
                  <a:pt x="3683033" y="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a:off x="1027032" y="3479800"/>
            <a:ext cx="45719" cy="150099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anim calcmode="lin" valueType="num">
                                      <p:cBhvr>
                                        <p:cTn id="10" dur="500" fill="hold"/>
                                        <p:tgtEl>
                                          <p:spTgt spid="65"/>
                                        </p:tgtEl>
                                        <p:attrNameLst>
                                          <p:attrName>ppt_x</p:attrName>
                                        </p:attrNameLst>
                                      </p:cBhvr>
                                      <p:tavLst>
                                        <p:tav tm="0">
                                          <p:val>
                                            <p:fltVal val="0.5"/>
                                          </p:val>
                                        </p:tav>
                                        <p:tav tm="100000">
                                          <p:val>
                                            <p:strVal val="#ppt_x"/>
                                          </p:val>
                                        </p:tav>
                                      </p:tavLst>
                                    </p:anim>
                                    <p:anim calcmode="lin" valueType="num">
                                      <p:cBhvr>
                                        <p:cTn id="11" dur="500" fill="hold"/>
                                        <p:tgtEl>
                                          <p:spTgt spid="65"/>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fltVal val="0.5"/>
                                          </p:val>
                                        </p:tav>
                                        <p:tav tm="100000">
                                          <p:val>
                                            <p:strVal val="#ppt_x"/>
                                          </p:val>
                                        </p:tav>
                                      </p:tavLst>
                                    </p:anim>
                                    <p:anim calcmode="lin" valueType="num">
                                      <p:cBhvr>
                                        <p:cTn id="18" dur="500" fill="hold"/>
                                        <p:tgtEl>
                                          <p:spTgt spid="27"/>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 calcmode="lin" valueType="num">
                                      <p:cBhvr>
                                        <p:cTn id="21" dur="500" fill="hold"/>
                                        <p:tgtEl>
                                          <p:spTgt spid="66"/>
                                        </p:tgtEl>
                                        <p:attrNameLst>
                                          <p:attrName>ppt_w</p:attrName>
                                        </p:attrNameLst>
                                      </p:cBhvr>
                                      <p:tavLst>
                                        <p:tav tm="0">
                                          <p:val>
                                            <p:fltVal val="0"/>
                                          </p:val>
                                        </p:tav>
                                        <p:tav tm="100000">
                                          <p:val>
                                            <p:strVal val="#ppt_w"/>
                                          </p:val>
                                        </p:tav>
                                      </p:tavLst>
                                    </p:anim>
                                    <p:anim calcmode="lin" valueType="num">
                                      <p:cBhvr>
                                        <p:cTn id="22" dur="500" fill="hold"/>
                                        <p:tgtEl>
                                          <p:spTgt spid="66"/>
                                        </p:tgtEl>
                                        <p:attrNameLst>
                                          <p:attrName>ppt_h</p:attrName>
                                        </p:attrNameLst>
                                      </p:cBhvr>
                                      <p:tavLst>
                                        <p:tav tm="0">
                                          <p:val>
                                            <p:fltVal val="0"/>
                                          </p:val>
                                        </p:tav>
                                        <p:tav tm="100000">
                                          <p:val>
                                            <p:strVal val="#ppt_h"/>
                                          </p:val>
                                        </p:tav>
                                      </p:tavLst>
                                    </p:anim>
                                    <p:animEffect transition="in" filter="fade">
                                      <p:cBhvr>
                                        <p:cTn id="23" dur="500"/>
                                        <p:tgtEl>
                                          <p:spTgt spid="66"/>
                                        </p:tgtEl>
                                      </p:cBhvr>
                                    </p:animEffect>
                                    <p:anim calcmode="lin" valueType="num">
                                      <p:cBhvr>
                                        <p:cTn id="24" dur="500" fill="hold"/>
                                        <p:tgtEl>
                                          <p:spTgt spid="66"/>
                                        </p:tgtEl>
                                        <p:attrNameLst>
                                          <p:attrName>ppt_x</p:attrName>
                                        </p:attrNameLst>
                                      </p:cBhvr>
                                      <p:tavLst>
                                        <p:tav tm="0">
                                          <p:val>
                                            <p:fltVal val="0.5"/>
                                          </p:val>
                                        </p:tav>
                                        <p:tav tm="100000">
                                          <p:val>
                                            <p:strVal val="#ppt_x"/>
                                          </p:val>
                                        </p:tav>
                                      </p:tavLst>
                                    </p:anim>
                                    <p:anim calcmode="lin" valueType="num">
                                      <p:cBhvr>
                                        <p:cTn id="25" dur="500" fill="hold"/>
                                        <p:tgtEl>
                                          <p:spTgt spid="66"/>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anim calcmode="lin" valueType="num">
                                      <p:cBhvr>
                                        <p:cTn id="31" dur="500" fill="hold"/>
                                        <p:tgtEl>
                                          <p:spTgt spid="69"/>
                                        </p:tgtEl>
                                        <p:attrNameLst>
                                          <p:attrName>ppt_x</p:attrName>
                                        </p:attrNameLst>
                                      </p:cBhvr>
                                      <p:tavLst>
                                        <p:tav tm="0">
                                          <p:val>
                                            <p:fltVal val="0.5"/>
                                          </p:val>
                                        </p:tav>
                                        <p:tav tm="100000">
                                          <p:val>
                                            <p:strVal val="#ppt_x"/>
                                          </p:val>
                                        </p:tav>
                                      </p:tavLst>
                                    </p:anim>
                                    <p:anim calcmode="lin" valueType="num">
                                      <p:cBhvr>
                                        <p:cTn id="32" dur="500" fill="hold"/>
                                        <p:tgtEl>
                                          <p:spTgt spid="69"/>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300"/>
                                  </p:stCondLst>
                                  <p:childTnLst>
                                    <p:set>
                                      <p:cBhvr>
                                        <p:cTn id="34" dur="1" fill="hold">
                                          <p:stCondLst>
                                            <p:cond delay="0"/>
                                          </p:stCondLst>
                                        </p:cTn>
                                        <p:tgtEl>
                                          <p:spTgt spid="64"/>
                                        </p:tgtEl>
                                        <p:attrNameLst>
                                          <p:attrName>style.visibility</p:attrName>
                                        </p:attrNameLst>
                                      </p:cBhvr>
                                      <p:to>
                                        <p:strVal val="visible"/>
                                      </p:to>
                                    </p:set>
                                    <p:anim calcmode="lin" valueType="num">
                                      <p:cBhvr>
                                        <p:cTn id="35" dur="500" fill="hold"/>
                                        <p:tgtEl>
                                          <p:spTgt spid="64"/>
                                        </p:tgtEl>
                                        <p:attrNameLst>
                                          <p:attrName>ppt_w</p:attrName>
                                        </p:attrNameLst>
                                      </p:cBhvr>
                                      <p:tavLst>
                                        <p:tav tm="0">
                                          <p:val>
                                            <p:fltVal val="0"/>
                                          </p:val>
                                        </p:tav>
                                        <p:tav tm="100000">
                                          <p:val>
                                            <p:strVal val="#ppt_w"/>
                                          </p:val>
                                        </p:tav>
                                      </p:tavLst>
                                    </p:anim>
                                    <p:anim calcmode="lin" valueType="num">
                                      <p:cBhvr>
                                        <p:cTn id="36" dur="500" fill="hold"/>
                                        <p:tgtEl>
                                          <p:spTgt spid="64"/>
                                        </p:tgtEl>
                                        <p:attrNameLst>
                                          <p:attrName>ppt_h</p:attrName>
                                        </p:attrNameLst>
                                      </p:cBhvr>
                                      <p:tavLst>
                                        <p:tav tm="0">
                                          <p:val>
                                            <p:fltVal val="0"/>
                                          </p:val>
                                        </p:tav>
                                        <p:tav tm="100000">
                                          <p:val>
                                            <p:strVal val="#ppt_h"/>
                                          </p:val>
                                        </p:tav>
                                      </p:tavLst>
                                    </p:anim>
                                    <p:animEffect transition="in" filter="fade">
                                      <p:cBhvr>
                                        <p:cTn id="37" dur="500"/>
                                        <p:tgtEl>
                                          <p:spTgt spid="64"/>
                                        </p:tgtEl>
                                      </p:cBhvr>
                                    </p:animEffect>
                                    <p:anim calcmode="lin" valueType="num">
                                      <p:cBhvr>
                                        <p:cTn id="38" dur="500" fill="hold"/>
                                        <p:tgtEl>
                                          <p:spTgt spid="64"/>
                                        </p:tgtEl>
                                        <p:attrNameLst>
                                          <p:attrName>ppt_x</p:attrName>
                                        </p:attrNameLst>
                                      </p:cBhvr>
                                      <p:tavLst>
                                        <p:tav tm="0">
                                          <p:val>
                                            <p:fltVal val="0.5"/>
                                          </p:val>
                                        </p:tav>
                                        <p:tav tm="100000">
                                          <p:val>
                                            <p:strVal val="#ppt_x"/>
                                          </p:val>
                                        </p:tav>
                                      </p:tavLst>
                                    </p:anim>
                                    <p:anim calcmode="lin" valueType="num">
                                      <p:cBhvr>
                                        <p:cTn id="39" dur="500" fill="hold"/>
                                        <p:tgtEl>
                                          <p:spTgt spid="64"/>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300"/>
                                  </p:stCondLst>
                                  <p:childTnLst>
                                    <p:set>
                                      <p:cBhvr>
                                        <p:cTn id="41" dur="1" fill="hold">
                                          <p:stCondLst>
                                            <p:cond delay="0"/>
                                          </p:stCondLst>
                                        </p:cTn>
                                        <p:tgtEl>
                                          <p:spTgt spid="70"/>
                                        </p:tgtEl>
                                        <p:attrNameLst>
                                          <p:attrName>style.visibility</p:attrName>
                                        </p:attrNameLst>
                                      </p:cBhvr>
                                      <p:to>
                                        <p:strVal val="visible"/>
                                      </p:to>
                                    </p:set>
                                    <p:anim calcmode="lin" valueType="num">
                                      <p:cBhvr>
                                        <p:cTn id="42" dur="500" fill="hold"/>
                                        <p:tgtEl>
                                          <p:spTgt spid="70"/>
                                        </p:tgtEl>
                                        <p:attrNameLst>
                                          <p:attrName>ppt_w</p:attrName>
                                        </p:attrNameLst>
                                      </p:cBhvr>
                                      <p:tavLst>
                                        <p:tav tm="0">
                                          <p:val>
                                            <p:fltVal val="0"/>
                                          </p:val>
                                        </p:tav>
                                        <p:tav tm="100000">
                                          <p:val>
                                            <p:strVal val="#ppt_w"/>
                                          </p:val>
                                        </p:tav>
                                      </p:tavLst>
                                    </p:anim>
                                    <p:anim calcmode="lin" valueType="num">
                                      <p:cBhvr>
                                        <p:cTn id="43" dur="500" fill="hold"/>
                                        <p:tgtEl>
                                          <p:spTgt spid="70"/>
                                        </p:tgtEl>
                                        <p:attrNameLst>
                                          <p:attrName>ppt_h</p:attrName>
                                        </p:attrNameLst>
                                      </p:cBhvr>
                                      <p:tavLst>
                                        <p:tav tm="0">
                                          <p:val>
                                            <p:fltVal val="0"/>
                                          </p:val>
                                        </p:tav>
                                        <p:tav tm="100000">
                                          <p:val>
                                            <p:strVal val="#ppt_h"/>
                                          </p:val>
                                        </p:tav>
                                      </p:tavLst>
                                    </p:anim>
                                    <p:animEffect transition="in" filter="fade">
                                      <p:cBhvr>
                                        <p:cTn id="44" dur="500"/>
                                        <p:tgtEl>
                                          <p:spTgt spid="70"/>
                                        </p:tgtEl>
                                      </p:cBhvr>
                                    </p:animEffect>
                                    <p:anim calcmode="lin" valueType="num">
                                      <p:cBhvr>
                                        <p:cTn id="45" dur="500" fill="hold"/>
                                        <p:tgtEl>
                                          <p:spTgt spid="70"/>
                                        </p:tgtEl>
                                        <p:attrNameLst>
                                          <p:attrName>ppt_x</p:attrName>
                                        </p:attrNameLst>
                                      </p:cBhvr>
                                      <p:tavLst>
                                        <p:tav tm="0">
                                          <p:val>
                                            <p:fltVal val="0.5"/>
                                          </p:val>
                                        </p:tav>
                                        <p:tav tm="100000">
                                          <p:val>
                                            <p:strVal val="#ppt_x"/>
                                          </p:val>
                                        </p:tav>
                                      </p:tavLst>
                                    </p:anim>
                                    <p:anim calcmode="lin" valueType="num">
                                      <p:cBhvr>
                                        <p:cTn id="46" dur="500" fill="hold"/>
                                        <p:tgtEl>
                                          <p:spTgt spid="70"/>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30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ppt_w</p:attrName>
                                        </p:attrNameLst>
                                      </p:cBhvr>
                                      <p:tavLst>
                                        <p:tav tm="0">
                                          <p:val>
                                            <p:fltVal val="0"/>
                                          </p:val>
                                        </p:tav>
                                        <p:tav tm="100000">
                                          <p:val>
                                            <p:strVal val="#ppt_w"/>
                                          </p:val>
                                        </p:tav>
                                      </p:tavLst>
                                    </p:anim>
                                    <p:anim calcmode="lin" valueType="num">
                                      <p:cBhvr>
                                        <p:cTn id="50" dur="500" fill="hold"/>
                                        <p:tgtEl>
                                          <p:spTgt spid="71"/>
                                        </p:tgtEl>
                                        <p:attrNameLst>
                                          <p:attrName>ppt_h</p:attrName>
                                        </p:attrNameLst>
                                      </p:cBhvr>
                                      <p:tavLst>
                                        <p:tav tm="0">
                                          <p:val>
                                            <p:fltVal val="0"/>
                                          </p:val>
                                        </p:tav>
                                        <p:tav tm="100000">
                                          <p:val>
                                            <p:strVal val="#ppt_h"/>
                                          </p:val>
                                        </p:tav>
                                      </p:tavLst>
                                    </p:anim>
                                    <p:animEffect transition="in" filter="fade">
                                      <p:cBhvr>
                                        <p:cTn id="51" dur="500"/>
                                        <p:tgtEl>
                                          <p:spTgt spid="71"/>
                                        </p:tgtEl>
                                      </p:cBhvr>
                                    </p:animEffect>
                                    <p:anim calcmode="lin" valueType="num">
                                      <p:cBhvr>
                                        <p:cTn id="52" dur="500" fill="hold"/>
                                        <p:tgtEl>
                                          <p:spTgt spid="71"/>
                                        </p:tgtEl>
                                        <p:attrNameLst>
                                          <p:attrName>ppt_x</p:attrName>
                                        </p:attrNameLst>
                                      </p:cBhvr>
                                      <p:tavLst>
                                        <p:tav tm="0">
                                          <p:val>
                                            <p:fltVal val="0.5"/>
                                          </p:val>
                                        </p:tav>
                                        <p:tav tm="100000">
                                          <p:val>
                                            <p:strVal val="#ppt_x"/>
                                          </p:val>
                                        </p:tav>
                                      </p:tavLst>
                                    </p:anim>
                                    <p:anim calcmode="lin" valueType="num">
                                      <p:cBhvr>
                                        <p:cTn id="53" dur="500" fill="hold"/>
                                        <p:tgtEl>
                                          <p:spTgt spid="71"/>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600"/>
                                  </p:stCondLst>
                                  <p:childTnLst>
                                    <p:set>
                                      <p:cBhvr>
                                        <p:cTn id="55" dur="1" fill="hold">
                                          <p:stCondLst>
                                            <p:cond delay="0"/>
                                          </p:stCondLst>
                                        </p:cTn>
                                        <p:tgtEl>
                                          <p:spTgt spid="68"/>
                                        </p:tgtEl>
                                        <p:attrNameLst>
                                          <p:attrName>style.visibility</p:attrName>
                                        </p:attrNameLst>
                                      </p:cBhvr>
                                      <p:to>
                                        <p:strVal val="visible"/>
                                      </p:to>
                                    </p:set>
                                    <p:anim calcmode="lin" valueType="num">
                                      <p:cBhvr>
                                        <p:cTn id="56" dur="500" fill="hold"/>
                                        <p:tgtEl>
                                          <p:spTgt spid="68"/>
                                        </p:tgtEl>
                                        <p:attrNameLst>
                                          <p:attrName>ppt_w</p:attrName>
                                        </p:attrNameLst>
                                      </p:cBhvr>
                                      <p:tavLst>
                                        <p:tav tm="0">
                                          <p:val>
                                            <p:fltVal val="0"/>
                                          </p:val>
                                        </p:tav>
                                        <p:tav tm="100000">
                                          <p:val>
                                            <p:strVal val="#ppt_w"/>
                                          </p:val>
                                        </p:tav>
                                      </p:tavLst>
                                    </p:anim>
                                    <p:anim calcmode="lin" valueType="num">
                                      <p:cBhvr>
                                        <p:cTn id="57" dur="500" fill="hold"/>
                                        <p:tgtEl>
                                          <p:spTgt spid="68"/>
                                        </p:tgtEl>
                                        <p:attrNameLst>
                                          <p:attrName>ppt_h</p:attrName>
                                        </p:attrNameLst>
                                      </p:cBhvr>
                                      <p:tavLst>
                                        <p:tav tm="0">
                                          <p:val>
                                            <p:fltVal val="0"/>
                                          </p:val>
                                        </p:tav>
                                        <p:tav tm="100000">
                                          <p:val>
                                            <p:strVal val="#ppt_h"/>
                                          </p:val>
                                        </p:tav>
                                      </p:tavLst>
                                    </p:anim>
                                    <p:animEffect transition="in" filter="fade">
                                      <p:cBhvr>
                                        <p:cTn id="58" dur="500"/>
                                        <p:tgtEl>
                                          <p:spTgt spid="68"/>
                                        </p:tgtEl>
                                      </p:cBhvr>
                                    </p:animEffect>
                                    <p:anim calcmode="lin" valueType="num">
                                      <p:cBhvr>
                                        <p:cTn id="59" dur="500" fill="hold"/>
                                        <p:tgtEl>
                                          <p:spTgt spid="68"/>
                                        </p:tgtEl>
                                        <p:attrNameLst>
                                          <p:attrName>ppt_x</p:attrName>
                                        </p:attrNameLst>
                                      </p:cBhvr>
                                      <p:tavLst>
                                        <p:tav tm="0">
                                          <p:val>
                                            <p:fltVal val="0.5"/>
                                          </p:val>
                                        </p:tav>
                                        <p:tav tm="100000">
                                          <p:val>
                                            <p:strVal val="#ppt_x"/>
                                          </p:val>
                                        </p:tav>
                                      </p:tavLst>
                                    </p:anim>
                                    <p:anim calcmode="lin" valueType="num">
                                      <p:cBhvr>
                                        <p:cTn id="60" dur="500" fill="hold"/>
                                        <p:tgtEl>
                                          <p:spTgt spid="68"/>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600"/>
                                  </p:stCondLst>
                                  <p:childTnLst>
                                    <p:set>
                                      <p:cBhvr>
                                        <p:cTn id="62" dur="1" fill="hold">
                                          <p:stCondLst>
                                            <p:cond delay="0"/>
                                          </p:stCondLst>
                                        </p:cTn>
                                        <p:tgtEl>
                                          <p:spTgt spid="28"/>
                                        </p:tgtEl>
                                        <p:attrNameLst>
                                          <p:attrName>style.visibility</p:attrName>
                                        </p:attrNameLst>
                                      </p:cBhvr>
                                      <p:to>
                                        <p:strVal val="visible"/>
                                      </p:to>
                                    </p:set>
                                    <p:anim calcmode="lin" valueType="num">
                                      <p:cBhvr>
                                        <p:cTn id="63" dur="500" fill="hold"/>
                                        <p:tgtEl>
                                          <p:spTgt spid="28"/>
                                        </p:tgtEl>
                                        <p:attrNameLst>
                                          <p:attrName>ppt_w</p:attrName>
                                        </p:attrNameLst>
                                      </p:cBhvr>
                                      <p:tavLst>
                                        <p:tav tm="0">
                                          <p:val>
                                            <p:fltVal val="0"/>
                                          </p:val>
                                        </p:tav>
                                        <p:tav tm="100000">
                                          <p:val>
                                            <p:strVal val="#ppt_w"/>
                                          </p:val>
                                        </p:tav>
                                      </p:tavLst>
                                    </p:anim>
                                    <p:anim calcmode="lin" valueType="num">
                                      <p:cBhvr>
                                        <p:cTn id="64" dur="500" fill="hold"/>
                                        <p:tgtEl>
                                          <p:spTgt spid="28"/>
                                        </p:tgtEl>
                                        <p:attrNameLst>
                                          <p:attrName>ppt_h</p:attrName>
                                        </p:attrNameLst>
                                      </p:cBhvr>
                                      <p:tavLst>
                                        <p:tav tm="0">
                                          <p:val>
                                            <p:fltVal val="0"/>
                                          </p:val>
                                        </p:tav>
                                        <p:tav tm="100000">
                                          <p:val>
                                            <p:strVal val="#ppt_h"/>
                                          </p:val>
                                        </p:tav>
                                      </p:tavLst>
                                    </p:anim>
                                    <p:animEffect transition="in" filter="fade">
                                      <p:cBhvr>
                                        <p:cTn id="65" dur="500"/>
                                        <p:tgtEl>
                                          <p:spTgt spid="28"/>
                                        </p:tgtEl>
                                      </p:cBhvr>
                                    </p:animEffect>
                                    <p:anim calcmode="lin" valueType="num">
                                      <p:cBhvr>
                                        <p:cTn id="66" dur="500" fill="hold"/>
                                        <p:tgtEl>
                                          <p:spTgt spid="28"/>
                                        </p:tgtEl>
                                        <p:attrNameLst>
                                          <p:attrName>ppt_x</p:attrName>
                                        </p:attrNameLst>
                                      </p:cBhvr>
                                      <p:tavLst>
                                        <p:tav tm="0">
                                          <p:val>
                                            <p:fltVal val="0.5"/>
                                          </p:val>
                                        </p:tav>
                                        <p:tav tm="100000">
                                          <p:val>
                                            <p:strVal val="#ppt_x"/>
                                          </p:val>
                                        </p:tav>
                                      </p:tavLst>
                                    </p:anim>
                                    <p:anim calcmode="lin" valueType="num">
                                      <p:cBhvr>
                                        <p:cTn id="67" dur="500" fill="hold"/>
                                        <p:tgtEl>
                                          <p:spTgt spid="28"/>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600"/>
                                  </p:stCondLst>
                                  <p:childTnLst>
                                    <p:set>
                                      <p:cBhvr>
                                        <p:cTn id="69" dur="1" fill="hold">
                                          <p:stCondLst>
                                            <p:cond delay="0"/>
                                          </p:stCondLst>
                                        </p:cTn>
                                        <p:tgtEl>
                                          <p:spTgt spid="74"/>
                                        </p:tgtEl>
                                        <p:attrNameLst>
                                          <p:attrName>style.visibility</p:attrName>
                                        </p:attrNameLst>
                                      </p:cBhvr>
                                      <p:to>
                                        <p:strVal val="visible"/>
                                      </p:to>
                                    </p:set>
                                    <p:anim calcmode="lin" valueType="num">
                                      <p:cBhvr>
                                        <p:cTn id="70" dur="500" fill="hold"/>
                                        <p:tgtEl>
                                          <p:spTgt spid="74"/>
                                        </p:tgtEl>
                                        <p:attrNameLst>
                                          <p:attrName>ppt_w</p:attrName>
                                        </p:attrNameLst>
                                      </p:cBhvr>
                                      <p:tavLst>
                                        <p:tav tm="0">
                                          <p:val>
                                            <p:fltVal val="0"/>
                                          </p:val>
                                        </p:tav>
                                        <p:tav tm="100000">
                                          <p:val>
                                            <p:strVal val="#ppt_w"/>
                                          </p:val>
                                        </p:tav>
                                      </p:tavLst>
                                    </p:anim>
                                    <p:anim calcmode="lin" valueType="num">
                                      <p:cBhvr>
                                        <p:cTn id="71" dur="500" fill="hold"/>
                                        <p:tgtEl>
                                          <p:spTgt spid="74"/>
                                        </p:tgtEl>
                                        <p:attrNameLst>
                                          <p:attrName>ppt_h</p:attrName>
                                        </p:attrNameLst>
                                      </p:cBhvr>
                                      <p:tavLst>
                                        <p:tav tm="0">
                                          <p:val>
                                            <p:fltVal val="0"/>
                                          </p:val>
                                        </p:tav>
                                        <p:tav tm="100000">
                                          <p:val>
                                            <p:strVal val="#ppt_h"/>
                                          </p:val>
                                        </p:tav>
                                      </p:tavLst>
                                    </p:anim>
                                    <p:animEffect transition="in" filter="fade">
                                      <p:cBhvr>
                                        <p:cTn id="72" dur="500"/>
                                        <p:tgtEl>
                                          <p:spTgt spid="74"/>
                                        </p:tgtEl>
                                      </p:cBhvr>
                                    </p:animEffect>
                                    <p:anim calcmode="lin" valueType="num">
                                      <p:cBhvr>
                                        <p:cTn id="73" dur="500" fill="hold"/>
                                        <p:tgtEl>
                                          <p:spTgt spid="74"/>
                                        </p:tgtEl>
                                        <p:attrNameLst>
                                          <p:attrName>ppt_x</p:attrName>
                                        </p:attrNameLst>
                                      </p:cBhvr>
                                      <p:tavLst>
                                        <p:tav tm="0">
                                          <p:val>
                                            <p:fltVal val="0.5"/>
                                          </p:val>
                                        </p:tav>
                                        <p:tav tm="100000">
                                          <p:val>
                                            <p:strVal val="#ppt_x"/>
                                          </p:val>
                                        </p:tav>
                                      </p:tavLst>
                                    </p:anim>
                                    <p:anim calcmode="lin" valueType="num">
                                      <p:cBhvr>
                                        <p:cTn id="74" dur="500" fill="hold"/>
                                        <p:tgtEl>
                                          <p:spTgt spid="74"/>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600"/>
                                  </p:stCondLst>
                                  <p:childTnLst>
                                    <p:set>
                                      <p:cBhvr>
                                        <p:cTn id="76" dur="1" fill="hold">
                                          <p:stCondLst>
                                            <p:cond delay="0"/>
                                          </p:stCondLst>
                                        </p:cTn>
                                        <p:tgtEl>
                                          <p:spTgt spid="75"/>
                                        </p:tgtEl>
                                        <p:attrNameLst>
                                          <p:attrName>style.visibility</p:attrName>
                                        </p:attrNameLst>
                                      </p:cBhvr>
                                      <p:to>
                                        <p:strVal val="visible"/>
                                      </p:to>
                                    </p:set>
                                    <p:anim calcmode="lin" valueType="num">
                                      <p:cBhvr>
                                        <p:cTn id="77" dur="500" fill="hold"/>
                                        <p:tgtEl>
                                          <p:spTgt spid="75"/>
                                        </p:tgtEl>
                                        <p:attrNameLst>
                                          <p:attrName>ppt_w</p:attrName>
                                        </p:attrNameLst>
                                      </p:cBhvr>
                                      <p:tavLst>
                                        <p:tav tm="0">
                                          <p:val>
                                            <p:fltVal val="0"/>
                                          </p:val>
                                        </p:tav>
                                        <p:tav tm="100000">
                                          <p:val>
                                            <p:strVal val="#ppt_w"/>
                                          </p:val>
                                        </p:tav>
                                      </p:tavLst>
                                    </p:anim>
                                    <p:anim calcmode="lin" valueType="num">
                                      <p:cBhvr>
                                        <p:cTn id="78" dur="500" fill="hold"/>
                                        <p:tgtEl>
                                          <p:spTgt spid="75"/>
                                        </p:tgtEl>
                                        <p:attrNameLst>
                                          <p:attrName>ppt_h</p:attrName>
                                        </p:attrNameLst>
                                      </p:cBhvr>
                                      <p:tavLst>
                                        <p:tav tm="0">
                                          <p:val>
                                            <p:fltVal val="0"/>
                                          </p:val>
                                        </p:tav>
                                        <p:tav tm="100000">
                                          <p:val>
                                            <p:strVal val="#ppt_h"/>
                                          </p:val>
                                        </p:tav>
                                      </p:tavLst>
                                    </p:anim>
                                    <p:animEffect transition="in" filter="fade">
                                      <p:cBhvr>
                                        <p:cTn id="79" dur="500"/>
                                        <p:tgtEl>
                                          <p:spTgt spid="75"/>
                                        </p:tgtEl>
                                      </p:cBhvr>
                                    </p:animEffect>
                                    <p:anim calcmode="lin" valueType="num">
                                      <p:cBhvr>
                                        <p:cTn id="80" dur="500" fill="hold"/>
                                        <p:tgtEl>
                                          <p:spTgt spid="75"/>
                                        </p:tgtEl>
                                        <p:attrNameLst>
                                          <p:attrName>ppt_x</p:attrName>
                                        </p:attrNameLst>
                                      </p:cBhvr>
                                      <p:tavLst>
                                        <p:tav tm="0">
                                          <p:val>
                                            <p:fltVal val="0.5"/>
                                          </p:val>
                                        </p:tav>
                                        <p:tav tm="100000">
                                          <p:val>
                                            <p:strVal val="#ppt_x"/>
                                          </p:val>
                                        </p:tav>
                                      </p:tavLst>
                                    </p:anim>
                                    <p:anim calcmode="lin" valueType="num">
                                      <p:cBhvr>
                                        <p:cTn id="81" dur="500" fill="hold"/>
                                        <p:tgtEl>
                                          <p:spTgt spid="75"/>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90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anim calcmode="lin" valueType="num">
                                      <p:cBhvr>
                                        <p:cTn id="87" dur="500" fill="hold"/>
                                        <p:tgtEl>
                                          <p:spTgt spid="67"/>
                                        </p:tgtEl>
                                        <p:attrNameLst>
                                          <p:attrName>ppt_x</p:attrName>
                                        </p:attrNameLst>
                                      </p:cBhvr>
                                      <p:tavLst>
                                        <p:tav tm="0">
                                          <p:val>
                                            <p:fltVal val="0.5"/>
                                          </p:val>
                                        </p:tav>
                                        <p:tav tm="100000">
                                          <p:val>
                                            <p:strVal val="#ppt_x"/>
                                          </p:val>
                                        </p:tav>
                                      </p:tavLst>
                                    </p:anim>
                                    <p:anim calcmode="lin" valueType="num">
                                      <p:cBhvr>
                                        <p:cTn id="88" dur="500" fill="hold"/>
                                        <p:tgtEl>
                                          <p:spTgt spid="67"/>
                                        </p:tgtEl>
                                        <p:attrNameLst>
                                          <p:attrName>ppt_y</p:attrName>
                                        </p:attrNameLst>
                                      </p:cBhvr>
                                      <p:tavLst>
                                        <p:tav tm="0">
                                          <p:val>
                                            <p:fltVal val="0.5"/>
                                          </p:val>
                                        </p:tav>
                                        <p:tav tm="100000">
                                          <p:val>
                                            <p:strVal val="#ppt_y"/>
                                          </p:val>
                                        </p:tav>
                                      </p:tavLst>
                                    </p:anim>
                                  </p:childTnLst>
                                </p:cTn>
                              </p:par>
                              <p:par>
                                <p:cTn id="89" presetID="53" presetClass="entr" presetSubtype="528" fill="hold" grpId="0" nodeType="withEffect">
                                  <p:stCondLst>
                                    <p:cond delay="900"/>
                                  </p:stCondLst>
                                  <p:childTnLst>
                                    <p:set>
                                      <p:cBhvr>
                                        <p:cTn id="90" dur="1" fill="hold">
                                          <p:stCondLst>
                                            <p:cond delay="0"/>
                                          </p:stCondLst>
                                        </p:cTn>
                                        <p:tgtEl>
                                          <p:spTgt spid="85"/>
                                        </p:tgtEl>
                                        <p:attrNameLst>
                                          <p:attrName>style.visibility</p:attrName>
                                        </p:attrNameLst>
                                      </p:cBhvr>
                                      <p:to>
                                        <p:strVal val="visible"/>
                                      </p:to>
                                    </p:set>
                                    <p:anim calcmode="lin" valueType="num">
                                      <p:cBhvr>
                                        <p:cTn id="91" dur="500" fill="hold"/>
                                        <p:tgtEl>
                                          <p:spTgt spid="85"/>
                                        </p:tgtEl>
                                        <p:attrNameLst>
                                          <p:attrName>ppt_w</p:attrName>
                                        </p:attrNameLst>
                                      </p:cBhvr>
                                      <p:tavLst>
                                        <p:tav tm="0">
                                          <p:val>
                                            <p:fltVal val="0"/>
                                          </p:val>
                                        </p:tav>
                                        <p:tav tm="100000">
                                          <p:val>
                                            <p:strVal val="#ppt_w"/>
                                          </p:val>
                                        </p:tav>
                                      </p:tavLst>
                                    </p:anim>
                                    <p:anim calcmode="lin" valueType="num">
                                      <p:cBhvr>
                                        <p:cTn id="92" dur="500" fill="hold"/>
                                        <p:tgtEl>
                                          <p:spTgt spid="85"/>
                                        </p:tgtEl>
                                        <p:attrNameLst>
                                          <p:attrName>ppt_h</p:attrName>
                                        </p:attrNameLst>
                                      </p:cBhvr>
                                      <p:tavLst>
                                        <p:tav tm="0">
                                          <p:val>
                                            <p:fltVal val="0"/>
                                          </p:val>
                                        </p:tav>
                                        <p:tav tm="100000">
                                          <p:val>
                                            <p:strVal val="#ppt_h"/>
                                          </p:val>
                                        </p:tav>
                                      </p:tavLst>
                                    </p:anim>
                                    <p:animEffect transition="in" filter="fade">
                                      <p:cBhvr>
                                        <p:cTn id="93" dur="500"/>
                                        <p:tgtEl>
                                          <p:spTgt spid="85"/>
                                        </p:tgtEl>
                                      </p:cBhvr>
                                    </p:animEffect>
                                    <p:anim calcmode="lin" valueType="num">
                                      <p:cBhvr>
                                        <p:cTn id="94" dur="500" fill="hold"/>
                                        <p:tgtEl>
                                          <p:spTgt spid="85"/>
                                        </p:tgtEl>
                                        <p:attrNameLst>
                                          <p:attrName>ppt_x</p:attrName>
                                        </p:attrNameLst>
                                      </p:cBhvr>
                                      <p:tavLst>
                                        <p:tav tm="0">
                                          <p:val>
                                            <p:fltVal val="0.5"/>
                                          </p:val>
                                        </p:tav>
                                        <p:tav tm="100000">
                                          <p:val>
                                            <p:strVal val="#ppt_x"/>
                                          </p:val>
                                        </p:tav>
                                      </p:tavLst>
                                    </p:anim>
                                    <p:anim calcmode="lin" valueType="num">
                                      <p:cBhvr>
                                        <p:cTn id="95" dur="500" fill="hold"/>
                                        <p:tgtEl>
                                          <p:spTgt spid="85"/>
                                        </p:tgtEl>
                                        <p:attrNameLst>
                                          <p:attrName>ppt_y</p:attrName>
                                        </p:attrNameLst>
                                      </p:cBhvr>
                                      <p:tavLst>
                                        <p:tav tm="0">
                                          <p:val>
                                            <p:fltVal val="0.5"/>
                                          </p:val>
                                        </p:tav>
                                        <p:tav tm="100000">
                                          <p:val>
                                            <p:strVal val="#ppt_y"/>
                                          </p:val>
                                        </p:tav>
                                      </p:tavLst>
                                    </p:anim>
                                  </p:childTnLst>
                                </p:cTn>
                              </p:par>
                              <p:par>
                                <p:cTn id="96" presetID="53" presetClass="entr" presetSubtype="528" fill="hold" grpId="0" nodeType="withEffect">
                                  <p:stCondLst>
                                    <p:cond delay="900"/>
                                  </p:stCondLst>
                                  <p:childTnLst>
                                    <p:set>
                                      <p:cBhvr>
                                        <p:cTn id="97" dur="1" fill="hold">
                                          <p:stCondLst>
                                            <p:cond delay="0"/>
                                          </p:stCondLst>
                                        </p:cTn>
                                        <p:tgtEl>
                                          <p:spTgt spid="87"/>
                                        </p:tgtEl>
                                        <p:attrNameLst>
                                          <p:attrName>style.visibility</p:attrName>
                                        </p:attrNameLst>
                                      </p:cBhvr>
                                      <p:to>
                                        <p:strVal val="visible"/>
                                      </p:to>
                                    </p:set>
                                    <p:anim calcmode="lin" valueType="num">
                                      <p:cBhvr>
                                        <p:cTn id="98" dur="500" fill="hold"/>
                                        <p:tgtEl>
                                          <p:spTgt spid="87"/>
                                        </p:tgtEl>
                                        <p:attrNameLst>
                                          <p:attrName>ppt_w</p:attrName>
                                        </p:attrNameLst>
                                      </p:cBhvr>
                                      <p:tavLst>
                                        <p:tav tm="0">
                                          <p:val>
                                            <p:fltVal val="0"/>
                                          </p:val>
                                        </p:tav>
                                        <p:tav tm="100000">
                                          <p:val>
                                            <p:strVal val="#ppt_w"/>
                                          </p:val>
                                        </p:tav>
                                      </p:tavLst>
                                    </p:anim>
                                    <p:anim calcmode="lin" valueType="num">
                                      <p:cBhvr>
                                        <p:cTn id="99" dur="500" fill="hold"/>
                                        <p:tgtEl>
                                          <p:spTgt spid="87"/>
                                        </p:tgtEl>
                                        <p:attrNameLst>
                                          <p:attrName>ppt_h</p:attrName>
                                        </p:attrNameLst>
                                      </p:cBhvr>
                                      <p:tavLst>
                                        <p:tav tm="0">
                                          <p:val>
                                            <p:fltVal val="0"/>
                                          </p:val>
                                        </p:tav>
                                        <p:tav tm="100000">
                                          <p:val>
                                            <p:strVal val="#ppt_h"/>
                                          </p:val>
                                        </p:tav>
                                      </p:tavLst>
                                    </p:anim>
                                    <p:animEffect transition="in" filter="fade">
                                      <p:cBhvr>
                                        <p:cTn id="100" dur="500"/>
                                        <p:tgtEl>
                                          <p:spTgt spid="87"/>
                                        </p:tgtEl>
                                      </p:cBhvr>
                                    </p:animEffect>
                                    <p:anim calcmode="lin" valueType="num">
                                      <p:cBhvr>
                                        <p:cTn id="101" dur="500" fill="hold"/>
                                        <p:tgtEl>
                                          <p:spTgt spid="87"/>
                                        </p:tgtEl>
                                        <p:attrNameLst>
                                          <p:attrName>ppt_x</p:attrName>
                                        </p:attrNameLst>
                                      </p:cBhvr>
                                      <p:tavLst>
                                        <p:tav tm="0">
                                          <p:val>
                                            <p:fltVal val="0.5"/>
                                          </p:val>
                                        </p:tav>
                                        <p:tav tm="100000">
                                          <p:val>
                                            <p:strVal val="#ppt_x"/>
                                          </p:val>
                                        </p:tav>
                                      </p:tavLst>
                                    </p:anim>
                                    <p:anim calcmode="lin" valueType="num">
                                      <p:cBhvr>
                                        <p:cTn id="102" dur="500" fill="hold"/>
                                        <p:tgtEl>
                                          <p:spTgt spid="87"/>
                                        </p:tgtEl>
                                        <p:attrNameLst>
                                          <p:attrName>ppt_y</p:attrName>
                                        </p:attrNameLst>
                                      </p:cBhvr>
                                      <p:tavLst>
                                        <p:tav tm="0">
                                          <p:val>
                                            <p:fltVal val="0.5"/>
                                          </p:val>
                                        </p:tav>
                                        <p:tav tm="100000">
                                          <p:val>
                                            <p:strVal val="#ppt_y"/>
                                          </p:val>
                                        </p:tav>
                                      </p:tavLst>
                                    </p:anim>
                                  </p:childTnLst>
                                </p:cTn>
                              </p:par>
                            </p:childTnLst>
                          </p:cTn>
                        </p:par>
                        <p:par>
                          <p:cTn id="103" fill="hold">
                            <p:stCondLst>
                              <p:cond delay="500"/>
                            </p:stCondLst>
                            <p:childTnLst>
                              <p:par>
                                <p:cTn id="104" presetID="16" presetClass="entr" presetSubtype="37" fill="hold" grpId="0" nodeType="after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barn(outVertical)">
                                      <p:cBhvr>
                                        <p:cTn id="106" dur="1000"/>
                                        <p:tgtEl>
                                          <p:spTgt spid="29"/>
                                        </p:tgtEl>
                                      </p:cBhvr>
                                    </p:animEffect>
                                  </p:childTnLst>
                                </p:cTn>
                              </p:par>
                              <p:par>
                                <p:cTn id="107" presetID="16" presetClass="entr" presetSubtype="42"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barn(outHorizontal)">
                                      <p:cBhvr>
                                        <p:cTn id="109" dur="1000"/>
                                        <p:tgtEl>
                                          <p:spTgt spid="30"/>
                                        </p:tgtEl>
                                      </p:cBhvr>
                                    </p:animEffect>
                                  </p:childTnLst>
                                </p:cTn>
                              </p:par>
                              <p:par>
                                <p:cTn id="110" presetID="16" presetClass="entr" presetSubtype="37"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animEffect transition="in" filter="barn(outVertical)">
                                      <p:cBhvr>
                                        <p:cTn id="112" dur="1000"/>
                                        <p:tgtEl>
                                          <p:spTgt spid="31"/>
                                        </p:tgtEl>
                                      </p:cBhvr>
                                    </p:animEffect>
                                  </p:childTnLst>
                                </p:cTn>
                              </p:par>
                              <p:par>
                                <p:cTn id="113" presetID="16" presetClass="entr" presetSubtype="42"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outHorizontal)">
                                      <p:cBhvr>
                                        <p:cTn id="115" dur="1000"/>
                                        <p:tgtEl>
                                          <p:spTgt spid="32"/>
                                        </p:tgtEl>
                                      </p:cBhvr>
                                    </p:animEffect>
                                  </p:childTnLst>
                                </p:cTn>
                              </p:par>
                            </p:childTnLst>
                          </p:cTn>
                        </p:par>
                        <p:par>
                          <p:cTn id="116" fill="hold">
                            <p:stCondLst>
                              <p:cond delay="1500"/>
                            </p:stCondLst>
                            <p:childTnLst>
                              <p:par>
                                <p:cTn id="117" presetID="22" presetClass="entr" presetSubtype="8" fill="hold" grpId="0" nodeType="after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wipe(left)">
                                      <p:cBhvr>
                                        <p:cTn id="119" dur="500"/>
                                        <p:tgtEl>
                                          <p:spTgt spid="90"/>
                                        </p:tgtEl>
                                      </p:cBhvr>
                                    </p:animEffect>
                                  </p:childTnLst>
                                </p:cTn>
                              </p:par>
                            </p:childTnLst>
                          </p:cTn>
                        </p:par>
                        <p:par>
                          <p:cTn id="120" fill="hold">
                            <p:stCondLst>
                              <p:cond delay="2000"/>
                            </p:stCondLst>
                            <p:childTnLst>
                              <p:par>
                                <p:cTn id="121" presetID="53" presetClass="entr" presetSubtype="16" fill="hold" grpId="0" nodeType="afterEffect">
                                  <p:stCondLst>
                                    <p:cond delay="0"/>
                                  </p:stCondLst>
                                  <p:iterate type="lt">
                                    <p:tmPct val="10000"/>
                                  </p:iterate>
                                  <p:childTnLst>
                                    <p:set>
                                      <p:cBhvr>
                                        <p:cTn id="122" dur="1" fill="hold">
                                          <p:stCondLst>
                                            <p:cond delay="0"/>
                                          </p:stCondLst>
                                        </p:cTn>
                                        <p:tgtEl>
                                          <p:spTgt spid="77"/>
                                        </p:tgtEl>
                                        <p:attrNameLst>
                                          <p:attrName>style.visibility</p:attrName>
                                        </p:attrNameLst>
                                      </p:cBhvr>
                                      <p:to>
                                        <p:strVal val="visible"/>
                                      </p:to>
                                    </p:set>
                                    <p:anim calcmode="lin" valueType="num">
                                      <p:cBhvr>
                                        <p:cTn id="123" dur="200" fill="hold"/>
                                        <p:tgtEl>
                                          <p:spTgt spid="77"/>
                                        </p:tgtEl>
                                        <p:attrNameLst>
                                          <p:attrName>ppt_w</p:attrName>
                                        </p:attrNameLst>
                                      </p:cBhvr>
                                      <p:tavLst>
                                        <p:tav tm="0">
                                          <p:val>
                                            <p:fltVal val="0"/>
                                          </p:val>
                                        </p:tav>
                                        <p:tav tm="100000">
                                          <p:val>
                                            <p:strVal val="#ppt_w"/>
                                          </p:val>
                                        </p:tav>
                                      </p:tavLst>
                                    </p:anim>
                                    <p:anim calcmode="lin" valueType="num">
                                      <p:cBhvr>
                                        <p:cTn id="124" dur="200" fill="hold"/>
                                        <p:tgtEl>
                                          <p:spTgt spid="77"/>
                                        </p:tgtEl>
                                        <p:attrNameLst>
                                          <p:attrName>ppt_h</p:attrName>
                                        </p:attrNameLst>
                                      </p:cBhvr>
                                      <p:tavLst>
                                        <p:tav tm="0">
                                          <p:val>
                                            <p:fltVal val="0"/>
                                          </p:val>
                                        </p:tav>
                                        <p:tav tm="100000">
                                          <p:val>
                                            <p:strVal val="#ppt_h"/>
                                          </p:val>
                                        </p:tav>
                                      </p:tavLst>
                                    </p:anim>
                                    <p:animEffect transition="in" filter="fade">
                                      <p:cBhvr>
                                        <p:cTn id="125" dur="2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7" grpId="0" animBg="1"/>
      <p:bldP spid="68" grpId="0" animBg="1"/>
      <p:bldP spid="70" grpId="0"/>
      <p:bldP spid="71" grpId="0"/>
      <p:bldP spid="77" grpId="0"/>
      <p:bldP spid="85" grpId="0"/>
      <p:bldP spid="87" grpId="0"/>
      <p:bldP spid="90" grpId="0"/>
      <p:bldP spid="27" grpId="0" animBg="1"/>
      <p:bldP spid="28" grpId="0" animBg="1"/>
      <p:bldP spid="66" grpId="0"/>
      <p:bldP spid="69" grpId="0"/>
      <p:bldP spid="74" grpId="0"/>
      <p:bldP spid="75" grpId="0"/>
      <p:bldP spid="29" grpId="0" animBg="1"/>
      <p:bldP spid="30"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200" dirty="0"/>
              <a:t>Summary of Completed Projects</a:t>
            </a:r>
          </a:p>
        </p:txBody>
      </p:sp>
      <p:sp>
        <p:nvSpPr>
          <p:cNvPr id="31" name="矩形 30"/>
          <p:cNvSpPr/>
          <p:nvPr/>
        </p:nvSpPr>
        <p:spPr>
          <a:xfrm>
            <a:off x="5652772" y="1205458"/>
            <a:ext cx="1079500" cy="1079500"/>
          </a:xfrm>
          <a:prstGeom prst="rect">
            <a:avLst/>
          </a:prstGeom>
          <a:blipFill dpi="0" rotWithShape="1">
            <a:blip r:embed="rId3" cstate="print">
              <a:extLst>
                <a:ext uri="{28A0092B-C50C-407E-A947-70E740481C1C}">
                  <a14:useLocalDpi xmlns:a14="http://schemas.microsoft.com/office/drawing/2010/main" val="0"/>
                </a:ext>
              </a:extLst>
            </a:blip>
            <a:srcRect/>
            <a:stretch>
              <a:fillRect l="-25030" r="-250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4572954" y="1205458"/>
            <a:ext cx="1079500" cy="1079500"/>
          </a:xfrm>
          <a:custGeom>
            <a:avLst/>
            <a:gdLst>
              <a:gd name="connsiteX0" fmla="*/ 89750 w 1079500"/>
              <a:gd name="connsiteY0" fmla="*/ 89750 h 1079500"/>
              <a:gd name="connsiteX1" fmla="*/ 89750 w 1079500"/>
              <a:gd name="connsiteY1" fmla="*/ 989750 h 1079500"/>
              <a:gd name="connsiteX2" fmla="*/ 989750 w 1079500"/>
              <a:gd name="connsiteY2" fmla="*/ 989750 h 1079500"/>
              <a:gd name="connsiteX3" fmla="*/ 989750 w 1079500"/>
              <a:gd name="connsiteY3" fmla="*/ 89750 h 1079500"/>
              <a:gd name="connsiteX4" fmla="*/ 0 w 1079500"/>
              <a:gd name="connsiteY4" fmla="*/ 0 h 1079500"/>
              <a:gd name="connsiteX5" fmla="*/ 1079500 w 1079500"/>
              <a:gd name="connsiteY5" fmla="*/ 0 h 1079500"/>
              <a:gd name="connsiteX6" fmla="*/ 1079500 w 1079500"/>
              <a:gd name="connsiteY6" fmla="*/ 1079500 h 1079500"/>
              <a:gd name="connsiteX7" fmla="*/ 0 w 1079500"/>
              <a:gd name="connsiteY7" fmla="*/ 10795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0">
                <a:moveTo>
                  <a:pt x="89750" y="89750"/>
                </a:moveTo>
                <a:lnTo>
                  <a:pt x="89750" y="989750"/>
                </a:lnTo>
                <a:lnTo>
                  <a:pt x="989750" y="989750"/>
                </a:lnTo>
                <a:lnTo>
                  <a:pt x="989750" y="89750"/>
                </a:lnTo>
                <a:close/>
                <a:moveTo>
                  <a:pt x="0" y="0"/>
                </a:moveTo>
                <a:lnTo>
                  <a:pt x="1079500" y="0"/>
                </a:lnTo>
                <a:lnTo>
                  <a:pt x="1079500" y="1079500"/>
                </a:lnTo>
                <a:lnTo>
                  <a:pt x="0" y="1079500"/>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3" name="矩形 32"/>
          <p:cNvSpPr/>
          <p:nvPr/>
        </p:nvSpPr>
        <p:spPr>
          <a:xfrm>
            <a:off x="3493136" y="1205458"/>
            <a:ext cx="1079500" cy="1079500"/>
          </a:xfrm>
          <a:prstGeom prst="rect">
            <a:avLst/>
          </a:prstGeom>
          <a:blipFill dpi="0" rotWithShape="1">
            <a:blip r:embed="rId5" cstate="print">
              <a:extLst>
                <a:ext uri="{28A0092B-C50C-407E-A947-70E740481C1C}">
                  <a14:useLocalDpi xmlns:a14="http://schemas.microsoft.com/office/drawing/2010/main" val="0"/>
                </a:ext>
              </a:extLst>
            </a:blip>
            <a:srcRect/>
            <a:stretch>
              <a:fillRect l="-6787" r="-441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2413318" y="1205458"/>
            <a:ext cx="1079500" cy="1079500"/>
          </a:xfrm>
          <a:custGeom>
            <a:avLst/>
            <a:gdLst>
              <a:gd name="connsiteX0" fmla="*/ 89750 w 1079500"/>
              <a:gd name="connsiteY0" fmla="*/ 89750 h 1079500"/>
              <a:gd name="connsiteX1" fmla="*/ 89750 w 1079500"/>
              <a:gd name="connsiteY1" fmla="*/ 989750 h 1079500"/>
              <a:gd name="connsiteX2" fmla="*/ 989750 w 1079500"/>
              <a:gd name="connsiteY2" fmla="*/ 989750 h 1079500"/>
              <a:gd name="connsiteX3" fmla="*/ 989750 w 1079500"/>
              <a:gd name="connsiteY3" fmla="*/ 89750 h 1079500"/>
              <a:gd name="connsiteX4" fmla="*/ 0 w 1079500"/>
              <a:gd name="connsiteY4" fmla="*/ 0 h 1079500"/>
              <a:gd name="connsiteX5" fmla="*/ 1079500 w 1079500"/>
              <a:gd name="connsiteY5" fmla="*/ 0 h 1079500"/>
              <a:gd name="connsiteX6" fmla="*/ 1079500 w 1079500"/>
              <a:gd name="connsiteY6" fmla="*/ 1079500 h 1079500"/>
              <a:gd name="connsiteX7" fmla="*/ 0 w 1079500"/>
              <a:gd name="connsiteY7" fmla="*/ 10795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0">
                <a:moveTo>
                  <a:pt x="89750" y="89750"/>
                </a:moveTo>
                <a:lnTo>
                  <a:pt x="89750" y="989750"/>
                </a:lnTo>
                <a:lnTo>
                  <a:pt x="989750" y="989750"/>
                </a:lnTo>
                <a:lnTo>
                  <a:pt x="989750" y="89750"/>
                </a:lnTo>
                <a:close/>
                <a:moveTo>
                  <a:pt x="0" y="0"/>
                </a:moveTo>
                <a:lnTo>
                  <a:pt x="1079500" y="0"/>
                </a:lnTo>
                <a:lnTo>
                  <a:pt x="1079500" y="1079500"/>
                </a:lnTo>
                <a:lnTo>
                  <a:pt x="0" y="1079500"/>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矩形 35"/>
          <p:cNvSpPr/>
          <p:nvPr/>
        </p:nvSpPr>
        <p:spPr>
          <a:xfrm>
            <a:off x="6732588" y="2284958"/>
            <a:ext cx="1079500" cy="1079500"/>
          </a:xfrm>
          <a:prstGeom prst="rect">
            <a:avLst/>
          </a:prstGeom>
          <a:blipFill dpi="0" rotWithShape="1">
            <a:blip r:embed="rId7" cstate="print">
              <a:extLst>
                <a:ext uri="{28A0092B-C50C-407E-A947-70E740481C1C}">
                  <a14:useLocalDpi xmlns:a14="http://schemas.microsoft.com/office/drawing/2010/main" val="0"/>
                </a:ext>
              </a:extLst>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5652772" y="2284958"/>
            <a:ext cx="1079500" cy="1079500"/>
          </a:xfrm>
          <a:custGeom>
            <a:avLst/>
            <a:gdLst>
              <a:gd name="connsiteX0" fmla="*/ 89750 w 1079500"/>
              <a:gd name="connsiteY0" fmla="*/ 89750 h 1079500"/>
              <a:gd name="connsiteX1" fmla="*/ 89750 w 1079500"/>
              <a:gd name="connsiteY1" fmla="*/ 989750 h 1079500"/>
              <a:gd name="connsiteX2" fmla="*/ 989750 w 1079500"/>
              <a:gd name="connsiteY2" fmla="*/ 989750 h 1079500"/>
              <a:gd name="connsiteX3" fmla="*/ 989750 w 1079500"/>
              <a:gd name="connsiteY3" fmla="*/ 89750 h 1079500"/>
              <a:gd name="connsiteX4" fmla="*/ 0 w 1079500"/>
              <a:gd name="connsiteY4" fmla="*/ 0 h 1079500"/>
              <a:gd name="connsiteX5" fmla="*/ 1079500 w 1079500"/>
              <a:gd name="connsiteY5" fmla="*/ 0 h 1079500"/>
              <a:gd name="connsiteX6" fmla="*/ 1079500 w 1079500"/>
              <a:gd name="connsiteY6" fmla="*/ 1079500 h 1079500"/>
              <a:gd name="connsiteX7" fmla="*/ 0 w 1079500"/>
              <a:gd name="connsiteY7" fmla="*/ 10795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0">
                <a:moveTo>
                  <a:pt x="89750" y="89750"/>
                </a:moveTo>
                <a:lnTo>
                  <a:pt x="89750" y="989750"/>
                </a:lnTo>
                <a:lnTo>
                  <a:pt x="989750" y="989750"/>
                </a:lnTo>
                <a:lnTo>
                  <a:pt x="989750" y="89750"/>
                </a:lnTo>
                <a:close/>
                <a:moveTo>
                  <a:pt x="0" y="0"/>
                </a:moveTo>
                <a:lnTo>
                  <a:pt x="1079500" y="0"/>
                </a:lnTo>
                <a:lnTo>
                  <a:pt x="1079500" y="1079500"/>
                </a:lnTo>
                <a:lnTo>
                  <a:pt x="0" y="1079500"/>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矩形 37"/>
          <p:cNvSpPr/>
          <p:nvPr/>
        </p:nvSpPr>
        <p:spPr>
          <a:xfrm>
            <a:off x="4572954" y="2284958"/>
            <a:ext cx="1079500" cy="1079500"/>
          </a:xfrm>
          <a:prstGeom prst="rect">
            <a:avLst/>
          </a:prstGeom>
          <a:blipFill dpi="0" rotWithShape="1">
            <a:blip r:embed="rId9" cstate="print">
              <a:extLst>
                <a:ext uri="{28A0092B-C50C-407E-A947-70E740481C1C}">
                  <a14:useLocalDpi xmlns:a14="http://schemas.microsoft.com/office/drawing/2010/main" val="0"/>
                </a:ext>
              </a:extLst>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3493136" y="2284958"/>
            <a:ext cx="1079500" cy="1079500"/>
          </a:xfrm>
          <a:custGeom>
            <a:avLst/>
            <a:gdLst>
              <a:gd name="connsiteX0" fmla="*/ 89750 w 1079500"/>
              <a:gd name="connsiteY0" fmla="*/ 89750 h 1079500"/>
              <a:gd name="connsiteX1" fmla="*/ 89750 w 1079500"/>
              <a:gd name="connsiteY1" fmla="*/ 989750 h 1079500"/>
              <a:gd name="connsiteX2" fmla="*/ 989750 w 1079500"/>
              <a:gd name="connsiteY2" fmla="*/ 989750 h 1079500"/>
              <a:gd name="connsiteX3" fmla="*/ 989750 w 1079500"/>
              <a:gd name="connsiteY3" fmla="*/ 89750 h 1079500"/>
              <a:gd name="connsiteX4" fmla="*/ 0 w 1079500"/>
              <a:gd name="connsiteY4" fmla="*/ 0 h 1079500"/>
              <a:gd name="connsiteX5" fmla="*/ 1079500 w 1079500"/>
              <a:gd name="connsiteY5" fmla="*/ 0 h 1079500"/>
              <a:gd name="connsiteX6" fmla="*/ 1079500 w 1079500"/>
              <a:gd name="connsiteY6" fmla="*/ 1079500 h 1079500"/>
              <a:gd name="connsiteX7" fmla="*/ 0 w 1079500"/>
              <a:gd name="connsiteY7" fmla="*/ 10795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0">
                <a:moveTo>
                  <a:pt x="89750" y="89750"/>
                </a:moveTo>
                <a:lnTo>
                  <a:pt x="89750" y="989750"/>
                </a:lnTo>
                <a:lnTo>
                  <a:pt x="989750" y="989750"/>
                </a:lnTo>
                <a:lnTo>
                  <a:pt x="989750" y="89750"/>
                </a:lnTo>
                <a:close/>
                <a:moveTo>
                  <a:pt x="0" y="0"/>
                </a:moveTo>
                <a:lnTo>
                  <a:pt x="1079500" y="0"/>
                </a:lnTo>
                <a:lnTo>
                  <a:pt x="1079500" y="1079500"/>
                </a:lnTo>
                <a:lnTo>
                  <a:pt x="0" y="1079500"/>
                </a:lnTo>
                <a:close/>
              </a:path>
            </a:pathLst>
          </a:cu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4" name="任意多边形 53"/>
          <p:cNvSpPr/>
          <p:nvPr/>
        </p:nvSpPr>
        <p:spPr>
          <a:xfrm>
            <a:off x="4572954" y="3364457"/>
            <a:ext cx="1079500" cy="1079501"/>
          </a:xfrm>
          <a:custGeom>
            <a:avLst/>
            <a:gdLst>
              <a:gd name="connsiteX0" fmla="*/ 89750 w 1079500"/>
              <a:gd name="connsiteY0" fmla="*/ 89751 h 1079501"/>
              <a:gd name="connsiteX1" fmla="*/ 89750 w 1079500"/>
              <a:gd name="connsiteY1" fmla="*/ 989751 h 1079501"/>
              <a:gd name="connsiteX2" fmla="*/ 989750 w 1079500"/>
              <a:gd name="connsiteY2" fmla="*/ 989751 h 1079501"/>
              <a:gd name="connsiteX3" fmla="*/ 989750 w 1079500"/>
              <a:gd name="connsiteY3" fmla="*/ 89751 h 1079501"/>
              <a:gd name="connsiteX4" fmla="*/ 0 w 1079500"/>
              <a:gd name="connsiteY4" fmla="*/ 0 h 1079501"/>
              <a:gd name="connsiteX5" fmla="*/ 1079500 w 1079500"/>
              <a:gd name="connsiteY5" fmla="*/ 0 h 1079501"/>
              <a:gd name="connsiteX6" fmla="*/ 1079500 w 1079500"/>
              <a:gd name="connsiteY6" fmla="*/ 1079501 h 1079501"/>
              <a:gd name="connsiteX7" fmla="*/ 0 w 1079500"/>
              <a:gd name="connsiteY7" fmla="*/ 1079501 h 10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1">
                <a:moveTo>
                  <a:pt x="89750" y="89751"/>
                </a:moveTo>
                <a:lnTo>
                  <a:pt x="89750" y="989751"/>
                </a:lnTo>
                <a:lnTo>
                  <a:pt x="989750" y="989751"/>
                </a:lnTo>
                <a:lnTo>
                  <a:pt x="989750" y="89751"/>
                </a:lnTo>
                <a:close/>
                <a:moveTo>
                  <a:pt x="0" y="0"/>
                </a:moveTo>
                <a:lnTo>
                  <a:pt x="1079500" y="0"/>
                </a:lnTo>
                <a:lnTo>
                  <a:pt x="1079500" y="1079501"/>
                </a:lnTo>
                <a:lnTo>
                  <a:pt x="0" y="1079501"/>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solidFill>
                <a:schemeClr val="bg1"/>
              </a:solidFill>
            </a:endParaRPr>
          </a:p>
        </p:txBody>
      </p:sp>
      <p:sp>
        <p:nvSpPr>
          <p:cNvPr id="45" name="矩形 44"/>
          <p:cNvSpPr/>
          <p:nvPr/>
        </p:nvSpPr>
        <p:spPr>
          <a:xfrm>
            <a:off x="3493136" y="3364458"/>
            <a:ext cx="1079500" cy="1079500"/>
          </a:xfrm>
          <a:prstGeom prst="rect">
            <a:avLst/>
          </a:prstGeom>
          <a:blipFill dpi="0" rotWithShape="1">
            <a:blip r:embed="rId11" cstate="print">
              <a:extLst>
                <a:ext uri="{28A0092B-C50C-407E-A947-70E740481C1C}">
                  <a14:useLocalDpi xmlns:a14="http://schemas.microsoft.com/office/drawing/2010/main" val="0"/>
                </a:ext>
              </a:extLst>
            </a:blip>
            <a:srcRect/>
            <a:stretch>
              <a:fillRect l="-13457" r="-365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2413318" y="3364458"/>
            <a:ext cx="1079500" cy="1079500"/>
          </a:xfrm>
          <a:custGeom>
            <a:avLst/>
            <a:gdLst>
              <a:gd name="connsiteX0" fmla="*/ 89750 w 1079500"/>
              <a:gd name="connsiteY0" fmla="*/ 89750 h 1079500"/>
              <a:gd name="connsiteX1" fmla="*/ 89750 w 1079500"/>
              <a:gd name="connsiteY1" fmla="*/ 989750 h 1079500"/>
              <a:gd name="connsiteX2" fmla="*/ 989750 w 1079500"/>
              <a:gd name="connsiteY2" fmla="*/ 989750 h 1079500"/>
              <a:gd name="connsiteX3" fmla="*/ 989750 w 1079500"/>
              <a:gd name="connsiteY3" fmla="*/ 89750 h 1079500"/>
              <a:gd name="connsiteX4" fmla="*/ 0 w 1079500"/>
              <a:gd name="connsiteY4" fmla="*/ 0 h 1079500"/>
              <a:gd name="connsiteX5" fmla="*/ 1079500 w 1079500"/>
              <a:gd name="connsiteY5" fmla="*/ 0 h 1079500"/>
              <a:gd name="connsiteX6" fmla="*/ 1079500 w 1079500"/>
              <a:gd name="connsiteY6" fmla="*/ 1079500 h 1079500"/>
              <a:gd name="connsiteX7" fmla="*/ 0 w 1079500"/>
              <a:gd name="connsiteY7" fmla="*/ 1079500 h 107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500" h="1079500">
                <a:moveTo>
                  <a:pt x="89750" y="89750"/>
                </a:moveTo>
                <a:lnTo>
                  <a:pt x="89750" y="989750"/>
                </a:lnTo>
                <a:lnTo>
                  <a:pt x="989750" y="989750"/>
                </a:lnTo>
                <a:lnTo>
                  <a:pt x="989750" y="89750"/>
                </a:lnTo>
                <a:close/>
                <a:moveTo>
                  <a:pt x="0" y="0"/>
                </a:moveTo>
                <a:lnTo>
                  <a:pt x="1079500" y="0"/>
                </a:lnTo>
                <a:lnTo>
                  <a:pt x="1079500" y="1079500"/>
                </a:lnTo>
                <a:lnTo>
                  <a:pt x="0" y="1079500"/>
                </a:lnTo>
                <a:close/>
              </a:path>
            </a:pathLst>
          </a:custGeom>
          <a:blipFill dpi="0" rotWithShape="1">
            <a:blip r:embed="rId12"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7" name="矩形 46"/>
          <p:cNvSpPr/>
          <p:nvPr/>
        </p:nvSpPr>
        <p:spPr>
          <a:xfrm>
            <a:off x="1333500" y="3364458"/>
            <a:ext cx="1079500" cy="1079500"/>
          </a:xfrm>
          <a:prstGeom prst="rect">
            <a:avLst/>
          </a:prstGeom>
          <a:blipFill dpi="0" rotWithShape="1">
            <a:blip r:embed="rId13" cstate="print">
              <a:extLst>
                <a:ext uri="{28A0092B-C50C-407E-A947-70E740481C1C}">
                  <a14:useLocalDpi xmlns:a14="http://schemas.microsoft.com/office/drawing/2010/main" val="0"/>
                </a:ext>
              </a:extLst>
            </a:blip>
            <a:srcRect/>
            <a:stretch>
              <a:fillRect l="-16667" r="-16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a:spLocks noChangeArrowheads="1"/>
          </p:cNvSpPr>
          <p:nvPr/>
        </p:nvSpPr>
        <p:spPr bwMode="auto">
          <a:xfrm>
            <a:off x="2581554" y="1639458"/>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1"/>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61" name="矩形 60"/>
          <p:cNvSpPr>
            <a:spLocks noChangeArrowheads="1"/>
          </p:cNvSpPr>
          <p:nvPr/>
        </p:nvSpPr>
        <p:spPr bwMode="auto">
          <a:xfrm>
            <a:off x="4741862" y="1639458"/>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2"/>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2"/>
              </a:solidFill>
              <a:latin typeface="微软雅黑" panose="020B0503020204020204" pitchFamily="34" charset="-122"/>
              <a:ea typeface="微软雅黑" panose="020B0503020204020204" pitchFamily="34" charset="-122"/>
              <a:cs typeface="+mj-cs"/>
            </a:endParaRPr>
          </a:p>
        </p:txBody>
      </p:sp>
      <p:sp>
        <p:nvSpPr>
          <p:cNvPr id="65" name="矩形 64"/>
          <p:cNvSpPr>
            <a:spLocks noChangeArrowheads="1"/>
          </p:cNvSpPr>
          <p:nvPr/>
        </p:nvSpPr>
        <p:spPr bwMode="auto">
          <a:xfrm>
            <a:off x="3661742" y="2718958"/>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3"/>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69" name="矩形 68"/>
          <p:cNvSpPr>
            <a:spLocks noChangeArrowheads="1"/>
          </p:cNvSpPr>
          <p:nvPr/>
        </p:nvSpPr>
        <p:spPr bwMode="auto">
          <a:xfrm>
            <a:off x="5822050" y="2718958"/>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4"/>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4"/>
              </a:solidFill>
              <a:latin typeface="微软雅黑" panose="020B0503020204020204" pitchFamily="34" charset="-122"/>
              <a:ea typeface="微软雅黑" panose="020B0503020204020204" pitchFamily="34" charset="-122"/>
              <a:cs typeface="+mj-cs"/>
            </a:endParaRPr>
          </a:p>
        </p:txBody>
      </p:sp>
      <p:sp>
        <p:nvSpPr>
          <p:cNvPr id="73" name="矩形 72"/>
          <p:cNvSpPr>
            <a:spLocks noChangeArrowheads="1"/>
          </p:cNvSpPr>
          <p:nvPr/>
        </p:nvSpPr>
        <p:spPr bwMode="auto">
          <a:xfrm>
            <a:off x="2581554" y="3798457"/>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5"/>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77" name="矩形 76"/>
          <p:cNvSpPr>
            <a:spLocks noChangeArrowheads="1"/>
          </p:cNvSpPr>
          <p:nvPr/>
        </p:nvSpPr>
        <p:spPr bwMode="auto">
          <a:xfrm>
            <a:off x="4741862" y="3798457"/>
            <a:ext cx="743029" cy="2115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1"/>
                </a:solidFill>
                <a:latin typeface="微软雅黑" panose="020B0503020204020204" pitchFamily="34" charset="-122"/>
                <a:ea typeface="微软雅黑" panose="020B0503020204020204" pitchFamily="34" charset="-122"/>
                <a:cs typeface="+mj-cs"/>
              </a:rPr>
              <a:t>Project name</a:t>
            </a:r>
            <a:endParaRPr lang="en-US" altLang="zh-CN" sz="14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78" name="TextBox 5"/>
          <p:cNvSpPr txBox="1"/>
          <p:nvPr/>
        </p:nvSpPr>
        <p:spPr>
          <a:xfrm>
            <a:off x="5922476" y="3751461"/>
            <a:ext cx="2870708" cy="69249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1000" dirty="0">
                <a:solidFill>
                  <a:schemeClr val="tx1"/>
                </a:solidFill>
              </a:rPr>
              <a:t>Click to enter the specific text of this column, concise description of the sub-item, this is the concept diagram, please modify according to your specific content at your discretion</a:t>
            </a:r>
            <a:r>
              <a:rPr lang="en-US" altLang="zh-CN" sz="1000" dirty="0">
                <a:solidFill>
                  <a:schemeClr val="tx1"/>
                </a:solidFill>
              </a:rPr>
              <a:t>......</a:t>
            </a:r>
          </a:p>
        </p:txBody>
      </p:sp>
      <p:grpSp>
        <p:nvGrpSpPr>
          <p:cNvPr id="37" name="组合 36"/>
          <p:cNvGrpSpPr/>
          <p:nvPr/>
        </p:nvGrpSpPr>
        <p:grpSpPr>
          <a:xfrm>
            <a:off x="473365" y="1391628"/>
            <a:ext cx="532528" cy="533228"/>
            <a:chOff x="417250" y="1391628"/>
            <a:chExt cx="532528" cy="533228"/>
          </a:xfrm>
          <a:effectLst/>
        </p:grpSpPr>
        <p:sp>
          <p:nvSpPr>
            <p:cNvPr id="39" name="椭圆 38"/>
            <p:cNvSpPr/>
            <p:nvPr/>
          </p:nvSpPr>
          <p:spPr>
            <a:xfrm>
              <a:off x="417250" y="1391628"/>
              <a:ext cx="532528" cy="533228"/>
            </a:xfrm>
            <a:prstGeom prst="ellipse">
              <a:avLst/>
            </a:prstGeom>
            <a:blipFill dpi="0" rotWithShape="1">
              <a:blip r:embed="rId14" cstate="print">
                <a:extLst>
                  <a:ext uri="{28A0092B-C50C-407E-A947-70E740481C1C}">
                    <a14:useLocalDpi xmlns:a14="http://schemas.microsoft.com/office/drawing/2010/main" val="0"/>
                  </a:ext>
                </a:extLst>
              </a:blip>
              <a:srcRect/>
              <a:stretch>
                <a:fillRect l="-32987" t="-32344" r="-32987" b="-32344"/>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0" name="组合 39"/>
            <p:cNvGrpSpPr/>
            <p:nvPr/>
          </p:nvGrpSpPr>
          <p:grpSpPr>
            <a:xfrm>
              <a:off x="531064" y="1505573"/>
              <a:ext cx="304900" cy="305338"/>
              <a:chOff x="531064" y="1505573"/>
              <a:chExt cx="304900" cy="305338"/>
            </a:xfrm>
          </p:grpSpPr>
          <p:sp>
            <p:nvSpPr>
              <p:cNvPr id="41" name="Freeform 5"/>
              <p:cNvSpPr>
                <a:spLocks noEditPoints="1"/>
              </p:cNvSpPr>
              <p:nvPr/>
            </p:nvSpPr>
            <p:spPr bwMode="auto">
              <a:xfrm>
                <a:off x="531064" y="1505573"/>
                <a:ext cx="304900" cy="305338"/>
              </a:xfrm>
              <a:custGeom>
                <a:avLst/>
                <a:gdLst>
                  <a:gd name="T0" fmla="*/ 2331 w 4662"/>
                  <a:gd name="T1" fmla="*/ 0 h 4662"/>
                  <a:gd name="T2" fmla="*/ 0 w 4662"/>
                  <a:gd name="T3" fmla="*/ 2331 h 4662"/>
                  <a:gd name="T4" fmla="*/ 2331 w 4662"/>
                  <a:gd name="T5" fmla="*/ 4662 h 4662"/>
                  <a:gd name="T6" fmla="*/ 4662 w 4662"/>
                  <a:gd name="T7" fmla="*/ 2331 h 4662"/>
                  <a:gd name="T8" fmla="*/ 2331 w 4662"/>
                  <a:gd name="T9" fmla="*/ 0 h 4662"/>
                  <a:gd name="T10" fmla="*/ 880 w 4662"/>
                  <a:gd name="T11" fmla="*/ 994 h 4662"/>
                  <a:gd name="T12" fmla="*/ 1811 w 4662"/>
                  <a:gd name="T13" fmla="*/ 994 h 4662"/>
                  <a:gd name="T14" fmla="*/ 880 w 4662"/>
                  <a:gd name="T15" fmla="*/ 1926 h 4662"/>
                  <a:gd name="T16" fmla="*/ 880 w 4662"/>
                  <a:gd name="T17" fmla="*/ 994 h 4662"/>
                  <a:gd name="T18" fmla="*/ 3242 w 4662"/>
                  <a:gd name="T19" fmla="*/ 3461 h 4662"/>
                  <a:gd name="T20" fmla="*/ 3359 w 4662"/>
                  <a:gd name="T21" fmla="*/ 3673 h 4662"/>
                  <a:gd name="T22" fmla="*/ 3309 w 4662"/>
                  <a:gd name="T23" fmla="*/ 3845 h 4662"/>
                  <a:gd name="T24" fmla="*/ 3137 w 4662"/>
                  <a:gd name="T25" fmla="*/ 3795 h 4662"/>
                  <a:gd name="T26" fmla="*/ 3028 w 4662"/>
                  <a:gd name="T27" fmla="*/ 3596 h 4662"/>
                  <a:gd name="T28" fmla="*/ 2331 w 4662"/>
                  <a:gd name="T29" fmla="*/ 3799 h 4662"/>
                  <a:gd name="T30" fmla="*/ 1634 w 4662"/>
                  <a:gd name="T31" fmla="*/ 3596 h 4662"/>
                  <a:gd name="T32" fmla="*/ 1525 w 4662"/>
                  <a:gd name="T33" fmla="*/ 3795 h 4662"/>
                  <a:gd name="T34" fmla="*/ 1353 w 4662"/>
                  <a:gd name="T35" fmla="*/ 3845 h 4662"/>
                  <a:gd name="T36" fmla="*/ 1303 w 4662"/>
                  <a:gd name="T37" fmla="*/ 3673 h 4662"/>
                  <a:gd name="T38" fmla="*/ 1420 w 4662"/>
                  <a:gd name="T39" fmla="*/ 3461 h 4662"/>
                  <a:gd name="T40" fmla="*/ 1434 w 4662"/>
                  <a:gd name="T41" fmla="*/ 3439 h 4662"/>
                  <a:gd name="T42" fmla="*/ 1033 w 4662"/>
                  <a:gd name="T43" fmla="*/ 2501 h 4662"/>
                  <a:gd name="T44" fmla="*/ 2331 w 4662"/>
                  <a:gd name="T45" fmla="*/ 1203 h 4662"/>
                  <a:gd name="T46" fmla="*/ 3629 w 4662"/>
                  <a:gd name="T47" fmla="*/ 2501 h 4662"/>
                  <a:gd name="T48" fmla="*/ 3228 w 4662"/>
                  <a:gd name="T49" fmla="*/ 3439 h 4662"/>
                  <a:gd name="T50" fmla="*/ 3242 w 4662"/>
                  <a:gd name="T51" fmla="*/ 3461 h 4662"/>
                  <a:gd name="T52" fmla="*/ 3782 w 4662"/>
                  <a:gd name="T53" fmla="*/ 1926 h 4662"/>
                  <a:gd name="T54" fmla="*/ 2850 w 4662"/>
                  <a:gd name="T55" fmla="*/ 994 h 4662"/>
                  <a:gd name="T56" fmla="*/ 3782 w 4662"/>
                  <a:gd name="T57" fmla="*/ 994 h 4662"/>
                  <a:gd name="T58" fmla="*/ 3782 w 4662"/>
                  <a:gd name="T59" fmla="*/ 1926 h 4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62" h="4662">
                    <a:moveTo>
                      <a:pt x="2331" y="0"/>
                    </a:moveTo>
                    <a:cubicBezTo>
                      <a:pt x="1043" y="0"/>
                      <a:pt x="0" y="1043"/>
                      <a:pt x="0" y="2331"/>
                    </a:cubicBezTo>
                    <a:cubicBezTo>
                      <a:pt x="0" y="3618"/>
                      <a:pt x="1043" y="4662"/>
                      <a:pt x="2331" y="4662"/>
                    </a:cubicBezTo>
                    <a:cubicBezTo>
                      <a:pt x="3618" y="4662"/>
                      <a:pt x="4662" y="3618"/>
                      <a:pt x="4662" y="2331"/>
                    </a:cubicBezTo>
                    <a:cubicBezTo>
                      <a:pt x="4662" y="1043"/>
                      <a:pt x="3618" y="0"/>
                      <a:pt x="2331" y="0"/>
                    </a:cubicBezTo>
                    <a:close/>
                    <a:moveTo>
                      <a:pt x="880" y="994"/>
                    </a:moveTo>
                    <a:cubicBezTo>
                      <a:pt x="1137" y="737"/>
                      <a:pt x="1554" y="737"/>
                      <a:pt x="1811" y="994"/>
                    </a:cubicBezTo>
                    <a:cubicBezTo>
                      <a:pt x="880" y="1926"/>
                      <a:pt x="880" y="1926"/>
                      <a:pt x="880" y="1926"/>
                    </a:cubicBezTo>
                    <a:cubicBezTo>
                      <a:pt x="623" y="1668"/>
                      <a:pt x="623" y="1251"/>
                      <a:pt x="880" y="994"/>
                    </a:cubicBezTo>
                    <a:close/>
                    <a:moveTo>
                      <a:pt x="3242" y="3461"/>
                    </a:moveTo>
                    <a:cubicBezTo>
                      <a:pt x="3359" y="3673"/>
                      <a:pt x="3359" y="3673"/>
                      <a:pt x="3359" y="3673"/>
                    </a:cubicBezTo>
                    <a:cubicBezTo>
                      <a:pt x="3392" y="3734"/>
                      <a:pt x="3370" y="3811"/>
                      <a:pt x="3309" y="3845"/>
                    </a:cubicBezTo>
                    <a:cubicBezTo>
                      <a:pt x="3247" y="3878"/>
                      <a:pt x="3171" y="3856"/>
                      <a:pt x="3137" y="3795"/>
                    </a:cubicBezTo>
                    <a:cubicBezTo>
                      <a:pt x="3028" y="3596"/>
                      <a:pt x="3028" y="3596"/>
                      <a:pt x="3028" y="3596"/>
                    </a:cubicBezTo>
                    <a:cubicBezTo>
                      <a:pt x="2827" y="3724"/>
                      <a:pt x="2588" y="3799"/>
                      <a:pt x="2331" y="3799"/>
                    </a:cubicBezTo>
                    <a:cubicBezTo>
                      <a:pt x="2074" y="3799"/>
                      <a:pt x="1835" y="3724"/>
                      <a:pt x="1634" y="3596"/>
                    </a:cubicBezTo>
                    <a:cubicBezTo>
                      <a:pt x="1525" y="3795"/>
                      <a:pt x="1525" y="3795"/>
                      <a:pt x="1525" y="3795"/>
                    </a:cubicBezTo>
                    <a:cubicBezTo>
                      <a:pt x="1491" y="3856"/>
                      <a:pt x="1414" y="3878"/>
                      <a:pt x="1353" y="3845"/>
                    </a:cubicBezTo>
                    <a:cubicBezTo>
                      <a:pt x="1292" y="3811"/>
                      <a:pt x="1270" y="3734"/>
                      <a:pt x="1303" y="3673"/>
                    </a:cubicBezTo>
                    <a:cubicBezTo>
                      <a:pt x="1420" y="3461"/>
                      <a:pt x="1420" y="3461"/>
                      <a:pt x="1420" y="3461"/>
                    </a:cubicBezTo>
                    <a:cubicBezTo>
                      <a:pt x="1424" y="3453"/>
                      <a:pt x="1429" y="3446"/>
                      <a:pt x="1434" y="3439"/>
                    </a:cubicBezTo>
                    <a:cubicBezTo>
                      <a:pt x="1187" y="3203"/>
                      <a:pt x="1033" y="2870"/>
                      <a:pt x="1033" y="2501"/>
                    </a:cubicBezTo>
                    <a:cubicBezTo>
                      <a:pt x="1033" y="1784"/>
                      <a:pt x="1614" y="1203"/>
                      <a:pt x="2331" y="1203"/>
                    </a:cubicBezTo>
                    <a:cubicBezTo>
                      <a:pt x="3048" y="1203"/>
                      <a:pt x="3629" y="1784"/>
                      <a:pt x="3629" y="2501"/>
                    </a:cubicBezTo>
                    <a:cubicBezTo>
                      <a:pt x="3629" y="2870"/>
                      <a:pt x="3475" y="3203"/>
                      <a:pt x="3228" y="3439"/>
                    </a:cubicBezTo>
                    <a:cubicBezTo>
                      <a:pt x="3233" y="3446"/>
                      <a:pt x="3238" y="3453"/>
                      <a:pt x="3242" y="3461"/>
                    </a:cubicBezTo>
                    <a:close/>
                    <a:moveTo>
                      <a:pt x="3782" y="1926"/>
                    </a:moveTo>
                    <a:cubicBezTo>
                      <a:pt x="2850" y="994"/>
                      <a:pt x="2850" y="994"/>
                      <a:pt x="2850" y="994"/>
                    </a:cubicBezTo>
                    <a:cubicBezTo>
                      <a:pt x="3108" y="737"/>
                      <a:pt x="3525" y="737"/>
                      <a:pt x="3782" y="994"/>
                    </a:cubicBezTo>
                    <a:cubicBezTo>
                      <a:pt x="4039" y="1251"/>
                      <a:pt x="4039" y="1668"/>
                      <a:pt x="3782" y="1926"/>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6"/>
              <p:cNvSpPr>
                <a:spLocks noEditPoints="1"/>
              </p:cNvSpPr>
              <p:nvPr/>
            </p:nvSpPr>
            <p:spPr bwMode="auto">
              <a:xfrm>
                <a:off x="616488" y="1602388"/>
                <a:ext cx="134051" cy="134051"/>
              </a:xfrm>
              <a:custGeom>
                <a:avLst/>
                <a:gdLst>
                  <a:gd name="T0" fmla="*/ 1023 w 2046"/>
                  <a:gd name="T1" fmla="*/ 0 h 2046"/>
                  <a:gd name="T2" fmla="*/ 0 w 2046"/>
                  <a:gd name="T3" fmla="*/ 1023 h 2046"/>
                  <a:gd name="T4" fmla="*/ 1023 w 2046"/>
                  <a:gd name="T5" fmla="*/ 2046 h 2046"/>
                  <a:gd name="T6" fmla="*/ 2046 w 2046"/>
                  <a:gd name="T7" fmla="*/ 1023 h 2046"/>
                  <a:gd name="T8" fmla="*/ 1023 w 2046"/>
                  <a:gd name="T9" fmla="*/ 0 h 2046"/>
                  <a:gd name="T10" fmla="*/ 964 w 2046"/>
                  <a:gd name="T11" fmla="*/ 184 h 2046"/>
                  <a:gd name="T12" fmla="*/ 1025 w 2046"/>
                  <a:gd name="T13" fmla="*/ 144 h 2046"/>
                  <a:gd name="T14" fmla="*/ 1085 w 2046"/>
                  <a:gd name="T15" fmla="*/ 184 h 2046"/>
                  <a:gd name="T16" fmla="*/ 1085 w 2046"/>
                  <a:gd name="T17" fmla="*/ 786 h 2046"/>
                  <a:gd name="T18" fmla="*/ 1025 w 2046"/>
                  <a:gd name="T19" fmla="*/ 826 h 2046"/>
                  <a:gd name="T20" fmla="*/ 964 w 2046"/>
                  <a:gd name="T21" fmla="*/ 786 h 2046"/>
                  <a:gd name="T22" fmla="*/ 964 w 2046"/>
                  <a:gd name="T23" fmla="*/ 184 h 2046"/>
                  <a:gd name="T24" fmla="*/ 826 w 2046"/>
                  <a:gd name="T25" fmla="*/ 1233 h 2046"/>
                  <a:gd name="T26" fmla="*/ 492 w 2046"/>
                  <a:gd name="T27" fmla="*/ 1398 h 2046"/>
                  <a:gd name="T28" fmla="*/ 399 w 2046"/>
                  <a:gd name="T29" fmla="*/ 1363 h 2046"/>
                  <a:gd name="T30" fmla="*/ 428 w 2046"/>
                  <a:gd name="T31" fmla="*/ 1267 h 2046"/>
                  <a:gd name="T32" fmla="*/ 761 w 2046"/>
                  <a:gd name="T33" fmla="*/ 1102 h 2046"/>
                  <a:gd name="T34" fmla="*/ 855 w 2046"/>
                  <a:gd name="T35" fmla="*/ 1138 h 2046"/>
                  <a:gd name="T36" fmla="*/ 826 w 2046"/>
                  <a:gd name="T37" fmla="*/ 1233 h 2046"/>
                  <a:gd name="T38" fmla="*/ 1023 w 2046"/>
                  <a:gd name="T39" fmla="*/ 1188 h 2046"/>
                  <a:gd name="T40" fmla="*/ 858 w 2046"/>
                  <a:gd name="T41" fmla="*/ 1023 h 2046"/>
                  <a:gd name="T42" fmla="*/ 1023 w 2046"/>
                  <a:gd name="T43" fmla="*/ 858 h 2046"/>
                  <a:gd name="T44" fmla="*/ 1188 w 2046"/>
                  <a:gd name="T45" fmla="*/ 1023 h 2046"/>
                  <a:gd name="T46" fmla="*/ 1023 w 2046"/>
                  <a:gd name="T47" fmla="*/ 1188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6" h="2046">
                    <a:moveTo>
                      <a:pt x="1023" y="0"/>
                    </a:moveTo>
                    <a:cubicBezTo>
                      <a:pt x="458" y="0"/>
                      <a:pt x="0" y="458"/>
                      <a:pt x="0" y="1023"/>
                    </a:cubicBezTo>
                    <a:cubicBezTo>
                      <a:pt x="0" y="1588"/>
                      <a:pt x="458" y="2046"/>
                      <a:pt x="1023" y="2046"/>
                    </a:cubicBezTo>
                    <a:cubicBezTo>
                      <a:pt x="1588" y="2046"/>
                      <a:pt x="2046" y="1588"/>
                      <a:pt x="2046" y="1023"/>
                    </a:cubicBezTo>
                    <a:cubicBezTo>
                      <a:pt x="2046" y="458"/>
                      <a:pt x="1588" y="0"/>
                      <a:pt x="1023" y="0"/>
                    </a:cubicBezTo>
                    <a:close/>
                    <a:moveTo>
                      <a:pt x="964" y="184"/>
                    </a:moveTo>
                    <a:cubicBezTo>
                      <a:pt x="964" y="162"/>
                      <a:pt x="991" y="144"/>
                      <a:pt x="1025" y="144"/>
                    </a:cubicBezTo>
                    <a:cubicBezTo>
                      <a:pt x="1058" y="144"/>
                      <a:pt x="1085" y="162"/>
                      <a:pt x="1085" y="184"/>
                    </a:cubicBezTo>
                    <a:cubicBezTo>
                      <a:pt x="1085" y="786"/>
                      <a:pt x="1085" y="786"/>
                      <a:pt x="1085" y="786"/>
                    </a:cubicBezTo>
                    <a:cubicBezTo>
                      <a:pt x="1085" y="808"/>
                      <a:pt x="1058" y="826"/>
                      <a:pt x="1025" y="826"/>
                    </a:cubicBezTo>
                    <a:cubicBezTo>
                      <a:pt x="991" y="826"/>
                      <a:pt x="964" y="808"/>
                      <a:pt x="964" y="786"/>
                    </a:cubicBezTo>
                    <a:lnTo>
                      <a:pt x="964" y="184"/>
                    </a:lnTo>
                    <a:close/>
                    <a:moveTo>
                      <a:pt x="826" y="1233"/>
                    </a:moveTo>
                    <a:cubicBezTo>
                      <a:pt x="492" y="1398"/>
                      <a:pt x="492" y="1398"/>
                      <a:pt x="492" y="1398"/>
                    </a:cubicBezTo>
                    <a:cubicBezTo>
                      <a:pt x="459" y="1415"/>
                      <a:pt x="417" y="1399"/>
                      <a:pt x="399" y="1363"/>
                    </a:cubicBezTo>
                    <a:cubicBezTo>
                      <a:pt x="381" y="1327"/>
                      <a:pt x="394" y="1284"/>
                      <a:pt x="428" y="1267"/>
                    </a:cubicBezTo>
                    <a:cubicBezTo>
                      <a:pt x="761" y="1102"/>
                      <a:pt x="761" y="1102"/>
                      <a:pt x="761" y="1102"/>
                    </a:cubicBezTo>
                    <a:cubicBezTo>
                      <a:pt x="795" y="1086"/>
                      <a:pt x="837" y="1101"/>
                      <a:pt x="855" y="1138"/>
                    </a:cubicBezTo>
                    <a:cubicBezTo>
                      <a:pt x="873" y="1174"/>
                      <a:pt x="860" y="1217"/>
                      <a:pt x="826" y="1233"/>
                    </a:cubicBezTo>
                    <a:close/>
                    <a:moveTo>
                      <a:pt x="1023" y="1188"/>
                    </a:moveTo>
                    <a:cubicBezTo>
                      <a:pt x="932" y="1188"/>
                      <a:pt x="858" y="1114"/>
                      <a:pt x="858" y="1023"/>
                    </a:cubicBezTo>
                    <a:cubicBezTo>
                      <a:pt x="858" y="932"/>
                      <a:pt x="932" y="858"/>
                      <a:pt x="1023" y="858"/>
                    </a:cubicBezTo>
                    <a:cubicBezTo>
                      <a:pt x="1114" y="858"/>
                      <a:pt x="1188" y="932"/>
                      <a:pt x="1188" y="1023"/>
                    </a:cubicBezTo>
                    <a:cubicBezTo>
                      <a:pt x="1188" y="1114"/>
                      <a:pt x="1114" y="1188"/>
                      <a:pt x="1023" y="1188"/>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3" name="组合 42"/>
          <p:cNvGrpSpPr/>
          <p:nvPr/>
        </p:nvGrpSpPr>
        <p:grpSpPr>
          <a:xfrm>
            <a:off x="1068286" y="1391628"/>
            <a:ext cx="532528" cy="533228"/>
            <a:chOff x="1012171" y="1391628"/>
            <a:chExt cx="532528" cy="533228"/>
          </a:xfrm>
        </p:grpSpPr>
        <p:sp>
          <p:nvSpPr>
            <p:cNvPr id="44" name="椭圆 43"/>
            <p:cNvSpPr/>
            <p:nvPr/>
          </p:nvSpPr>
          <p:spPr>
            <a:xfrm>
              <a:off x="1012171" y="1391628"/>
              <a:ext cx="532528" cy="533228"/>
            </a:xfrm>
            <a:prstGeom prst="ellipse">
              <a:avLst/>
            </a:prstGeom>
            <a:blipFill dpi="0" rotWithShape="1">
              <a:blip r:embed="rId15"/>
              <a:srcRect/>
              <a:stretch>
                <a:fillRect l="-29398" t="-28781" r="-29398" b="-28781"/>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46" name="组合 45"/>
            <p:cNvGrpSpPr/>
            <p:nvPr/>
          </p:nvGrpSpPr>
          <p:grpSpPr>
            <a:xfrm>
              <a:off x="1125765" y="1505573"/>
              <a:ext cx="305340" cy="305338"/>
              <a:chOff x="1125765" y="1505573"/>
              <a:chExt cx="305340" cy="305338"/>
            </a:xfrm>
          </p:grpSpPr>
          <p:sp>
            <p:nvSpPr>
              <p:cNvPr id="48" name="Freeform 8"/>
              <p:cNvSpPr>
                <a:spLocks noEditPoints="1"/>
              </p:cNvSpPr>
              <p:nvPr/>
            </p:nvSpPr>
            <p:spPr bwMode="auto">
              <a:xfrm>
                <a:off x="1242022" y="1683687"/>
                <a:ext cx="72825" cy="72825"/>
              </a:xfrm>
              <a:custGeom>
                <a:avLst/>
                <a:gdLst>
                  <a:gd name="T0" fmla="*/ 555 w 1111"/>
                  <a:gd name="T1" fmla="*/ 0 h 1111"/>
                  <a:gd name="T2" fmla="*/ 0 w 1111"/>
                  <a:gd name="T3" fmla="*/ 555 h 1111"/>
                  <a:gd name="T4" fmla="*/ 555 w 1111"/>
                  <a:gd name="T5" fmla="*/ 1111 h 1111"/>
                  <a:gd name="T6" fmla="*/ 1111 w 1111"/>
                  <a:gd name="T7" fmla="*/ 555 h 1111"/>
                  <a:gd name="T8" fmla="*/ 555 w 1111"/>
                  <a:gd name="T9" fmla="*/ 0 h 1111"/>
                  <a:gd name="T10" fmla="*/ 773 w 1111"/>
                  <a:gd name="T11" fmla="*/ 874 h 1111"/>
                  <a:gd name="T12" fmla="*/ 553 w 1111"/>
                  <a:gd name="T13" fmla="*/ 759 h 1111"/>
                  <a:gd name="T14" fmla="*/ 334 w 1111"/>
                  <a:gd name="T15" fmla="*/ 874 h 1111"/>
                  <a:gd name="T16" fmla="*/ 376 w 1111"/>
                  <a:gd name="T17" fmla="*/ 630 h 1111"/>
                  <a:gd name="T18" fmla="*/ 199 w 1111"/>
                  <a:gd name="T19" fmla="*/ 458 h 1111"/>
                  <a:gd name="T20" fmla="*/ 444 w 1111"/>
                  <a:gd name="T21" fmla="*/ 422 h 1111"/>
                  <a:gd name="T22" fmla="*/ 553 w 1111"/>
                  <a:gd name="T23" fmla="*/ 200 h 1111"/>
                  <a:gd name="T24" fmla="*/ 663 w 1111"/>
                  <a:gd name="T25" fmla="*/ 422 h 1111"/>
                  <a:gd name="T26" fmla="*/ 908 w 1111"/>
                  <a:gd name="T27" fmla="*/ 458 h 1111"/>
                  <a:gd name="T28" fmla="*/ 731 w 1111"/>
                  <a:gd name="T29" fmla="*/ 630 h 1111"/>
                  <a:gd name="T30" fmla="*/ 773 w 1111"/>
                  <a:gd name="T31" fmla="*/ 874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1" h="1111">
                    <a:moveTo>
                      <a:pt x="555" y="0"/>
                    </a:moveTo>
                    <a:cubicBezTo>
                      <a:pt x="249" y="0"/>
                      <a:pt x="0" y="249"/>
                      <a:pt x="0" y="555"/>
                    </a:cubicBezTo>
                    <a:cubicBezTo>
                      <a:pt x="0" y="862"/>
                      <a:pt x="249" y="1111"/>
                      <a:pt x="555" y="1111"/>
                    </a:cubicBezTo>
                    <a:cubicBezTo>
                      <a:pt x="862" y="1111"/>
                      <a:pt x="1111" y="862"/>
                      <a:pt x="1111" y="555"/>
                    </a:cubicBezTo>
                    <a:cubicBezTo>
                      <a:pt x="1111" y="249"/>
                      <a:pt x="862" y="0"/>
                      <a:pt x="555" y="0"/>
                    </a:cubicBezTo>
                    <a:close/>
                    <a:moveTo>
                      <a:pt x="773" y="874"/>
                    </a:moveTo>
                    <a:cubicBezTo>
                      <a:pt x="553" y="759"/>
                      <a:pt x="553" y="759"/>
                      <a:pt x="553" y="759"/>
                    </a:cubicBezTo>
                    <a:cubicBezTo>
                      <a:pt x="334" y="874"/>
                      <a:pt x="334" y="874"/>
                      <a:pt x="334" y="874"/>
                    </a:cubicBezTo>
                    <a:cubicBezTo>
                      <a:pt x="376" y="630"/>
                      <a:pt x="376" y="630"/>
                      <a:pt x="376" y="630"/>
                    </a:cubicBezTo>
                    <a:cubicBezTo>
                      <a:pt x="199" y="458"/>
                      <a:pt x="199" y="458"/>
                      <a:pt x="199" y="458"/>
                    </a:cubicBezTo>
                    <a:cubicBezTo>
                      <a:pt x="444" y="422"/>
                      <a:pt x="444" y="422"/>
                      <a:pt x="444" y="422"/>
                    </a:cubicBezTo>
                    <a:cubicBezTo>
                      <a:pt x="553" y="200"/>
                      <a:pt x="553" y="200"/>
                      <a:pt x="553" y="200"/>
                    </a:cubicBezTo>
                    <a:cubicBezTo>
                      <a:pt x="663" y="422"/>
                      <a:pt x="663" y="422"/>
                      <a:pt x="663" y="422"/>
                    </a:cubicBezTo>
                    <a:cubicBezTo>
                      <a:pt x="908" y="458"/>
                      <a:pt x="908" y="458"/>
                      <a:pt x="908" y="458"/>
                    </a:cubicBezTo>
                    <a:cubicBezTo>
                      <a:pt x="731" y="630"/>
                      <a:pt x="731" y="630"/>
                      <a:pt x="731" y="630"/>
                    </a:cubicBezTo>
                    <a:lnTo>
                      <a:pt x="773" y="874"/>
                    </a:ln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9"/>
              <p:cNvSpPr/>
              <p:nvPr/>
            </p:nvSpPr>
            <p:spPr bwMode="auto">
              <a:xfrm>
                <a:off x="1221403" y="1583224"/>
                <a:ext cx="114064" cy="81599"/>
              </a:xfrm>
              <a:custGeom>
                <a:avLst/>
                <a:gdLst>
                  <a:gd name="T0" fmla="*/ 803 w 1740"/>
                  <a:gd name="T1" fmla="*/ 1246 h 1246"/>
                  <a:gd name="T2" fmla="*/ 869 w 1740"/>
                  <a:gd name="T3" fmla="*/ 1243 h 1246"/>
                  <a:gd name="T4" fmla="*/ 939 w 1740"/>
                  <a:gd name="T5" fmla="*/ 1246 h 1246"/>
                  <a:gd name="T6" fmla="*/ 1740 w 1740"/>
                  <a:gd name="T7" fmla="*/ 0 h 1246"/>
                  <a:gd name="T8" fmla="*/ 0 w 1740"/>
                  <a:gd name="T9" fmla="*/ 0 h 1246"/>
                  <a:gd name="T10" fmla="*/ 803 w 1740"/>
                  <a:gd name="T11" fmla="*/ 1246 h 1246"/>
                </a:gdLst>
                <a:ahLst/>
                <a:cxnLst>
                  <a:cxn ang="0">
                    <a:pos x="T0" y="T1"/>
                  </a:cxn>
                  <a:cxn ang="0">
                    <a:pos x="T2" y="T3"/>
                  </a:cxn>
                  <a:cxn ang="0">
                    <a:pos x="T4" y="T5"/>
                  </a:cxn>
                  <a:cxn ang="0">
                    <a:pos x="T6" y="T7"/>
                  </a:cxn>
                  <a:cxn ang="0">
                    <a:pos x="T8" y="T9"/>
                  </a:cxn>
                  <a:cxn ang="0">
                    <a:pos x="T10" y="T11"/>
                  </a:cxn>
                </a:cxnLst>
                <a:rect l="0" t="0" r="r" b="b"/>
                <a:pathLst>
                  <a:path w="1740" h="1246">
                    <a:moveTo>
                      <a:pt x="803" y="1246"/>
                    </a:moveTo>
                    <a:cubicBezTo>
                      <a:pt x="825" y="1244"/>
                      <a:pt x="847" y="1243"/>
                      <a:pt x="869" y="1243"/>
                    </a:cubicBezTo>
                    <a:cubicBezTo>
                      <a:pt x="893" y="1243"/>
                      <a:pt x="916" y="1244"/>
                      <a:pt x="939" y="1246"/>
                    </a:cubicBezTo>
                    <a:cubicBezTo>
                      <a:pt x="1740" y="0"/>
                      <a:pt x="1740" y="0"/>
                      <a:pt x="1740" y="0"/>
                    </a:cubicBezTo>
                    <a:cubicBezTo>
                      <a:pt x="0" y="0"/>
                      <a:pt x="0" y="0"/>
                      <a:pt x="0" y="0"/>
                    </a:cubicBezTo>
                    <a:lnTo>
                      <a:pt x="803" y="1246"/>
                    </a:ln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0"/>
              <p:cNvSpPr>
                <a:spLocks noEditPoints="1"/>
              </p:cNvSpPr>
              <p:nvPr/>
            </p:nvSpPr>
            <p:spPr bwMode="auto">
              <a:xfrm>
                <a:off x="1125765" y="1505573"/>
                <a:ext cx="305340" cy="305338"/>
              </a:xfrm>
              <a:custGeom>
                <a:avLst/>
                <a:gdLst>
                  <a:gd name="T0" fmla="*/ 2331 w 4661"/>
                  <a:gd name="T1" fmla="*/ 0 h 4662"/>
                  <a:gd name="T2" fmla="*/ 0 w 4661"/>
                  <a:gd name="T3" fmla="*/ 2331 h 4662"/>
                  <a:gd name="T4" fmla="*/ 2331 w 4661"/>
                  <a:gd name="T5" fmla="*/ 4662 h 4662"/>
                  <a:gd name="T6" fmla="*/ 4661 w 4661"/>
                  <a:gd name="T7" fmla="*/ 2331 h 4662"/>
                  <a:gd name="T8" fmla="*/ 2331 w 4661"/>
                  <a:gd name="T9" fmla="*/ 0 h 4662"/>
                  <a:gd name="T10" fmla="*/ 3173 w 4661"/>
                  <a:gd name="T11" fmla="*/ 3273 h 4662"/>
                  <a:gd name="T12" fmla="*/ 2330 w 4661"/>
                  <a:gd name="T13" fmla="*/ 4116 h 4662"/>
                  <a:gd name="T14" fmla="*/ 1488 w 4661"/>
                  <a:gd name="T15" fmla="*/ 3273 h 4662"/>
                  <a:gd name="T16" fmla="*/ 1802 w 4661"/>
                  <a:gd name="T17" fmla="*/ 2617 h 4662"/>
                  <a:gd name="T18" fmla="*/ 852 w 4661"/>
                  <a:gd name="T19" fmla="*/ 1139 h 4662"/>
                  <a:gd name="T20" fmla="*/ 1133 w 4661"/>
                  <a:gd name="T21" fmla="*/ 680 h 4662"/>
                  <a:gd name="T22" fmla="*/ 3528 w 4661"/>
                  <a:gd name="T23" fmla="*/ 680 h 4662"/>
                  <a:gd name="T24" fmla="*/ 3809 w 4661"/>
                  <a:gd name="T25" fmla="*/ 1139 h 4662"/>
                  <a:gd name="T26" fmla="*/ 2859 w 4661"/>
                  <a:gd name="T27" fmla="*/ 2617 h 4662"/>
                  <a:gd name="T28" fmla="*/ 3173 w 4661"/>
                  <a:gd name="T29" fmla="*/ 3273 h 4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1" h="4662">
                    <a:moveTo>
                      <a:pt x="2331" y="0"/>
                    </a:moveTo>
                    <a:cubicBezTo>
                      <a:pt x="1043" y="0"/>
                      <a:pt x="0" y="1044"/>
                      <a:pt x="0" y="2331"/>
                    </a:cubicBezTo>
                    <a:cubicBezTo>
                      <a:pt x="0" y="3618"/>
                      <a:pt x="1043" y="4662"/>
                      <a:pt x="2331" y="4662"/>
                    </a:cubicBezTo>
                    <a:cubicBezTo>
                      <a:pt x="3618" y="4662"/>
                      <a:pt x="4661" y="3618"/>
                      <a:pt x="4661" y="2331"/>
                    </a:cubicBezTo>
                    <a:cubicBezTo>
                      <a:pt x="4661" y="1044"/>
                      <a:pt x="3618" y="0"/>
                      <a:pt x="2331" y="0"/>
                    </a:cubicBezTo>
                    <a:close/>
                    <a:moveTo>
                      <a:pt x="3173" y="3273"/>
                    </a:moveTo>
                    <a:cubicBezTo>
                      <a:pt x="3173" y="3739"/>
                      <a:pt x="2796" y="4116"/>
                      <a:pt x="2330" y="4116"/>
                    </a:cubicBezTo>
                    <a:cubicBezTo>
                      <a:pt x="1865" y="4116"/>
                      <a:pt x="1488" y="3739"/>
                      <a:pt x="1488" y="3273"/>
                    </a:cubicBezTo>
                    <a:cubicBezTo>
                      <a:pt x="1488" y="3008"/>
                      <a:pt x="1611" y="2771"/>
                      <a:pt x="1802" y="2617"/>
                    </a:cubicBezTo>
                    <a:cubicBezTo>
                      <a:pt x="852" y="1139"/>
                      <a:pt x="852" y="1139"/>
                      <a:pt x="852" y="1139"/>
                    </a:cubicBezTo>
                    <a:cubicBezTo>
                      <a:pt x="1133" y="680"/>
                      <a:pt x="1133" y="680"/>
                      <a:pt x="1133" y="680"/>
                    </a:cubicBezTo>
                    <a:cubicBezTo>
                      <a:pt x="3528" y="680"/>
                      <a:pt x="3528" y="680"/>
                      <a:pt x="3528" y="680"/>
                    </a:cubicBezTo>
                    <a:cubicBezTo>
                      <a:pt x="3809" y="1139"/>
                      <a:pt x="3809" y="1139"/>
                      <a:pt x="3809" y="1139"/>
                    </a:cubicBezTo>
                    <a:cubicBezTo>
                      <a:pt x="2859" y="2617"/>
                      <a:pt x="2859" y="2617"/>
                      <a:pt x="2859" y="2617"/>
                    </a:cubicBezTo>
                    <a:cubicBezTo>
                      <a:pt x="3050" y="2771"/>
                      <a:pt x="3173" y="3008"/>
                      <a:pt x="3173" y="3273"/>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8" name="组合 57"/>
          <p:cNvGrpSpPr/>
          <p:nvPr/>
        </p:nvGrpSpPr>
        <p:grpSpPr>
          <a:xfrm>
            <a:off x="1663208" y="1391628"/>
            <a:ext cx="532528" cy="533228"/>
            <a:chOff x="1607093" y="1391628"/>
            <a:chExt cx="532528" cy="533228"/>
          </a:xfrm>
        </p:grpSpPr>
        <p:sp>
          <p:nvSpPr>
            <p:cNvPr id="59" name="椭圆 58"/>
            <p:cNvSpPr/>
            <p:nvPr/>
          </p:nvSpPr>
          <p:spPr>
            <a:xfrm>
              <a:off x="1607093" y="1391628"/>
              <a:ext cx="532528" cy="533228"/>
            </a:xfrm>
            <a:prstGeom prst="ellipse">
              <a:avLst/>
            </a:prstGeom>
            <a:blipFill dpi="0" rotWithShape="1">
              <a:blip r:embed="rId16"/>
              <a:srcRect/>
              <a:stretch>
                <a:fillRect l="-40799" t="-40798" r="-40799" b="-40798"/>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0" name="Freeform 15"/>
            <p:cNvSpPr>
              <a:spLocks noChangeAspect="1" noEditPoints="1"/>
            </p:cNvSpPr>
            <p:nvPr/>
          </p:nvSpPr>
          <p:spPr bwMode="auto">
            <a:xfrm flipH="1">
              <a:off x="1720468" y="1505574"/>
              <a:ext cx="305778" cy="305336"/>
            </a:xfrm>
            <a:custGeom>
              <a:avLst/>
              <a:gdLst>
                <a:gd name="T0" fmla="*/ 2331 w 4662"/>
                <a:gd name="T1" fmla="*/ 0 h 4661"/>
                <a:gd name="T2" fmla="*/ 0 w 4662"/>
                <a:gd name="T3" fmla="*/ 2330 h 4661"/>
                <a:gd name="T4" fmla="*/ 2331 w 4662"/>
                <a:gd name="T5" fmla="*/ 4661 h 4661"/>
                <a:gd name="T6" fmla="*/ 4662 w 4662"/>
                <a:gd name="T7" fmla="*/ 2330 h 4661"/>
                <a:gd name="T8" fmla="*/ 2331 w 4662"/>
                <a:gd name="T9" fmla="*/ 0 h 4661"/>
                <a:gd name="T10" fmla="*/ 3766 w 4662"/>
                <a:gd name="T11" fmla="*/ 1724 h 4661"/>
                <a:gd name="T12" fmla="*/ 2602 w 4662"/>
                <a:gd name="T13" fmla="*/ 2888 h 4661"/>
                <a:gd name="T14" fmla="*/ 3160 w 4662"/>
                <a:gd name="T15" fmla="*/ 3447 h 4661"/>
                <a:gd name="T16" fmla="*/ 3095 w 4662"/>
                <a:gd name="T17" fmla="*/ 3631 h 4661"/>
                <a:gd name="T18" fmla="*/ 1034 w 4662"/>
                <a:gd name="T19" fmla="*/ 3837 h 4661"/>
                <a:gd name="T20" fmla="*/ 906 w 4662"/>
                <a:gd name="T21" fmla="*/ 3807 h 4661"/>
                <a:gd name="T22" fmla="*/ 830 w 4662"/>
                <a:gd name="T23" fmla="*/ 3633 h 4661"/>
                <a:gd name="T24" fmla="*/ 1036 w 4662"/>
                <a:gd name="T25" fmla="*/ 1572 h 4661"/>
                <a:gd name="T26" fmla="*/ 1220 w 4662"/>
                <a:gd name="T27" fmla="*/ 1507 h 4661"/>
                <a:gd name="T28" fmla="*/ 1768 w 4662"/>
                <a:gd name="T29" fmla="*/ 2054 h 4661"/>
                <a:gd name="T30" fmla="*/ 2932 w 4662"/>
                <a:gd name="T31" fmla="*/ 889 h 4661"/>
                <a:gd name="T32" fmla="*/ 3254 w 4662"/>
                <a:gd name="T33" fmla="*/ 889 h 4661"/>
                <a:gd name="T34" fmla="*/ 3470 w 4662"/>
                <a:gd name="T35" fmla="*/ 1105 h 4661"/>
                <a:gd name="T36" fmla="*/ 3766 w 4662"/>
                <a:gd name="T37" fmla="*/ 1401 h 4661"/>
                <a:gd name="T38" fmla="*/ 3766 w 4662"/>
                <a:gd name="T39" fmla="*/ 1724 h 4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62" h="4661">
                  <a:moveTo>
                    <a:pt x="2331" y="0"/>
                  </a:moveTo>
                  <a:cubicBezTo>
                    <a:pt x="1043" y="0"/>
                    <a:pt x="0" y="1043"/>
                    <a:pt x="0" y="2330"/>
                  </a:cubicBezTo>
                  <a:cubicBezTo>
                    <a:pt x="0" y="3618"/>
                    <a:pt x="1043" y="4661"/>
                    <a:pt x="2331" y="4661"/>
                  </a:cubicBezTo>
                  <a:cubicBezTo>
                    <a:pt x="3618" y="4661"/>
                    <a:pt x="4662" y="3618"/>
                    <a:pt x="4662" y="2330"/>
                  </a:cubicBezTo>
                  <a:cubicBezTo>
                    <a:pt x="4662" y="1043"/>
                    <a:pt x="3618" y="0"/>
                    <a:pt x="2331" y="0"/>
                  </a:cubicBezTo>
                  <a:close/>
                  <a:moveTo>
                    <a:pt x="3766" y="1724"/>
                  </a:moveTo>
                  <a:cubicBezTo>
                    <a:pt x="2602" y="2888"/>
                    <a:pt x="2602" y="2888"/>
                    <a:pt x="2602" y="2888"/>
                  </a:cubicBezTo>
                  <a:cubicBezTo>
                    <a:pt x="3160" y="3447"/>
                    <a:pt x="3160" y="3447"/>
                    <a:pt x="3160" y="3447"/>
                  </a:cubicBezTo>
                  <a:cubicBezTo>
                    <a:pt x="3249" y="3535"/>
                    <a:pt x="3220" y="3618"/>
                    <a:pt x="3095" y="3631"/>
                  </a:cubicBezTo>
                  <a:cubicBezTo>
                    <a:pt x="1034" y="3837"/>
                    <a:pt x="1034" y="3837"/>
                    <a:pt x="1034" y="3837"/>
                  </a:cubicBezTo>
                  <a:cubicBezTo>
                    <a:pt x="985" y="3842"/>
                    <a:pt x="941" y="3830"/>
                    <a:pt x="906" y="3807"/>
                  </a:cubicBezTo>
                  <a:cubicBezTo>
                    <a:pt x="853" y="3771"/>
                    <a:pt x="823" y="3708"/>
                    <a:pt x="830" y="3633"/>
                  </a:cubicBezTo>
                  <a:cubicBezTo>
                    <a:pt x="1036" y="1572"/>
                    <a:pt x="1036" y="1572"/>
                    <a:pt x="1036" y="1572"/>
                  </a:cubicBezTo>
                  <a:cubicBezTo>
                    <a:pt x="1049" y="1447"/>
                    <a:pt x="1131" y="1418"/>
                    <a:pt x="1220" y="1507"/>
                  </a:cubicBezTo>
                  <a:cubicBezTo>
                    <a:pt x="1768" y="2054"/>
                    <a:pt x="1768" y="2054"/>
                    <a:pt x="1768" y="2054"/>
                  </a:cubicBezTo>
                  <a:cubicBezTo>
                    <a:pt x="2932" y="889"/>
                    <a:pt x="2932" y="889"/>
                    <a:pt x="2932" y="889"/>
                  </a:cubicBezTo>
                  <a:cubicBezTo>
                    <a:pt x="3020" y="801"/>
                    <a:pt x="3166" y="801"/>
                    <a:pt x="3254" y="889"/>
                  </a:cubicBezTo>
                  <a:cubicBezTo>
                    <a:pt x="3470" y="1105"/>
                    <a:pt x="3470" y="1105"/>
                    <a:pt x="3470" y="1105"/>
                  </a:cubicBezTo>
                  <a:cubicBezTo>
                    <a:pt x="3766" y="1401"/>
                    <a:pt x="3766" y="1401"/>
                    <a:pt x="3766" y="1401"/>
                  </a:cubicBezTo>
                  <a:cubicBezTo>
                    <a:pt x="3855" y="1490"/>
                    <a:pt x="3855" y="1635"/>
                    <a:pt x="3766" y="1724"/>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14:prism dir="u" isInverted="1"/>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65"/>
                                        </p:tgtEl>
                                        <p:attrNameLst>
                                          <p:attrName>style.visibility</p:attrName>
                                        </p:attrNameLst>
                                      </p:cBhvr>
                                      <p:to>
                                        <p:strVal val="visible"/>
                                      </p:to>
                                    </p:set>
                                    <p:anim calcmode="lin" valueType="num">
                                      <p:cBhvr>
                                        <p:cTn id="17" dur="500" fill="hold"/>
                                        <p:tgtEl>
                                          <p:spTgt spid="65"/>
                                        </p:tgtEl>
                                        <p:attrNameLst>
                                          <p:attrName>ppt_w</p:attrName>
                                        </p:attrNameLst>
                                      </p:cBhvr>
                                      <p:tavLst>
                                        <p:tav tm="0">
                                          <p:val>
                                            <p:fltVal val="0"/>
                                          </p:val>
                                        </p:tav>
                                        <p:tav tm="100000">
                                          <p:val>
                                            <p:strVal val="#ppt_w"/>
                                          </p:val>
                                        </p:tav>
                                      </p:tavLst>
                                    </p:anim>
                                    <p:anim calcmode="lin" valueType="num">
                                      <p:cBhvr>
                                        <p:cTn id="18" dur="500" fill="hold"/>
                                        <p:tgtEl>
                                          <p:spTgt spid="65"/>
                                        </p:tgtEl>
                                        <p:attrNameLst>
                                          <p:attrName>ppt_h</p:attrName>
                                        </p:attrNameLst>
                                      </p:cBhvr>
                                      <p:tavLst>
                                        <p:tav tm="0">
                                          <p:val>
                                            <p:fltVal val="0"/>
                                          </p:val>
                                        </p:tav>
                                        <p:tav tm="100000">
                                          <p:val>
                                            <p:strVal val="#ppt_h"/>
                                          </p:val>
                                        </p:tav>
                                      </p:tavLst>
                                    </p:anim>
                                    <p:animEffect transition="in" filter="fade">
                                      <p:cBhvr>
                                        <p:cTn id="19" dur="500"/>
                                        <p:tgtEl>
                                          <p:spTgt spid="65"/>
                                        </p:tgtEl>
                                      </p:cBhvr>
                                    </p:animEffect>
                                  </p:childTnLst>
                                </p:cTn>
                              </p:par>
                              <p:par>
                                <p:cTn id="20" presetID="53" presetClass="entr" presetSubtype="16" fill="hold" grpId="0" nodeType="withEffect">
                                  <p:stCondLst>
                                    <p:cond delay="60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Effect transition="in" filter="fade">
                                      <p:cBhvr>
                                        <p:cTn id="24" dur="500"/>
                                        <p:tgtEl>
                                          <p:spTgt spid="69"/>
                                        </p:tgtEl>
                                      </p:cBhvr>
                                    </p:animEffect>
                                  </p:childTnLst>
                                </p:cTn>
                              </p:par>
                              <p:par>
                                <p:cTn id="25" presetID="53" presetClass="entr" presetSubtype="16" fill="hold" grpId="0" nodeType="withEffect">
                                  <p:stCondLst>
                                    <p:cond delay="800"/>
                                  </p:stCondLst>
                                  <p:childTnLst>
                                    <p:set>
                                      <p:cBhvr>
                                        <p:cTn id="26" dur="1" fill="hold">
                                          <p:stCondLst>
                                            <p:cond delay="0"/>
                                          </p:stCondLst>
                                        </p:cTn>
                                        <p:tgtEl>
                                          <p:spTgt spid="73"/>
                                        </p:tgtEl>
                                        <p:attrNameLst>
                                          <p:attrName>style.visibility</p:attrName>
                                        </p:attrNameLst>
                                      </p:cBhvr>
                                      <p:to>
                                        <p:strVal val="visible"/>
                                      </p:to>
                                    </p:set>
                                    <p:anim calcmode="lin" valueType="num">
                                      <p:cBhvr>
                                        <p:cTn id="27" dur="500" fill="hold"/>
                                        <p:tgtEl>
                                          <p:spTgt spid="73"/>
                                        </p:tgtEl>
                                        <p:attrNameLst>
                                          <p:attrName>ppt_w</p:attrName>
                                        </p:attrNameLst>
                                      </p:cBhvr>
                                      <p:tavLst>
                                        <p:tav tm="0">
                                          <p:val>
                                            <p:fltVal val="0"/>
                                          </p:val>
                                        </p:tav>
                                        <p:tav tm="100000">
                                          <p:val>
                                            <p:strVal val="#ppt_w"/>
                                          </p:val>
                                        </p:tav>
                                      </p:tavLst>
                                    </p:anim>
                                    <p:anim calcmode="lin" valueType="num">
                                      <p:cBhvr>
                                        <p:cTn id="28" dur="500" fill="hold"/>
                                        <p:tgtEl>
                                          <p:spTgt spid="73"/>
                                        </p:tgtEl>
                                        <p:attrNameLst>
                                          <p:attrName>ppt_h</p:attrName>
                                        </p:attrNameLst>
                                      </p:cBhvr>
                                      <p:tavLst>
                                        <p:tav tm="0">
                                          <p:val>
                                            <p:fltVal val="0"/>
                                          </p:val>
                                        </p:tav>
                                        <p:tav tm="100000">
                                          <p:val>
                                            <p:strVal val="#ppt_h"/>
                                          </p:val>
                                        </p:tav>
                                      </p:tavLst>
                                    </p:anim>
                                    <p:animEffect transition="in" filter="fade">
                                      <p:cBhvr>
                                        <p:cTn id="29" dur="500"/>
                                        <p:tgtEl>
                                          <p:spTgt spid="73"/>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77"/>
                                        </p:tgtEl>
                                        <p:attrNameLst>
                                          <p:attrName>style.visibility</p:attrName>
                                        </p:attrNameLst>
                                      </p:cBhvr>
                                      <p:to>
                                        <p:strVal val="visible"/>
                                      </p:to>
                                    </p:set>
                                    <p:anim calcmode="lin" valueType="num">
                                      <p:cBhvr>
                                        <p:cTn id="32" dur="500" fill="hold"/>
                                        <p:tgtEl>
                                          <p:spTgt spid="77"/>
                                        </p:tgtEl>
                                        <p:attrNameLst>
                                          <p:attrName>ppt_w</p:attrName>
                                        </p:attrNameLst>
                                      </p:cBhvr>
                                      <p:tavLst>
                                        <p:tav tm="0">
                                          <p:val>
                                            <p:fltVal val="0"/>
                                          </p:val>
                                        </p:tav>
                                        <p:tav tm="100000">
                                          <p:val>
                                            <p:strVal val="#ppt_w"/>
                                          </p:val>
                                        </p:tav>
                                      </p:tavLst>
                                    </p:anim>
                                    <p:anim calcmode="lin" valueType="num">
                                      <p:cBhvr>
                                        <p:cTn id="33" dur="500" fill="hold"/>
                                        <p:tgtEl>
                                          <p:spTgt spid="77"/>
                                        </p:tgtEl>
                                        <p:attrNameLst>
                                          <p:attrName>ppt_h</p:attrName>
                                        </p:attrNameLst>
                                      </p:cBhvr>
                                      <p:tavLst>
                                        <p:tav tm="0">
                                          <p:val>
                                            <p:fltVal val="0"/>
                                          </p:val>
                                        </p:tav>
                                        <p:tav tm="100000">
                                          <p:val>
                                            <p:strVal val="#ppt_h"/>
                                          </p:val>
                                        </p:tav>
                                      </p:tavLst>
                                    </p:anim>
                                    <p:animEffect transition="in" filter="fade">
                                      <p:cBhvr>
                                        <p:cTn id="34" dur="500"/>
                                        <p:tgtEl>
                                          <p:spTgt spid="77"/>
                                        </p:tgtEl>
                                      </p:cBhvr>
                                    </p:animEffect>
                                  </p:childTnLst>
                                </p:cTn>
                              </p:par>
                            </p:childTnLst>
                          </p:cTn>
                        </p:par>
                        <p:par>
                          <p:cTn id="35" fill="hold">
                            <p:stCondLst>
                              <p:cond delay="500"/>
                            </p:stCondLst>
                            <p:childTnLst>
                              <p:par>
                                <p:cTn id="36" presetID="2" presetClass="entr" presetSubtype="8"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0-#ppt_w/2"/>
                                          </p:val>
                                        </p:tav>
                                        <p:tav tm="100000">
                                          <p:val>
                                            <p:strVal val="#ppt_x"/>
                                          </p:val>
                                        </p:tav>
                                      </p:tavLst>
                                    </p:anim>
                                    <p:anim calcmode="lin" valueType="num">
                                      <p:cBhvr additive="base">
                                        <p:cTn id="39" dur="500" fill="hold"/>
                                        <p:tgtEl>
                                          <p:spTgt spid="37"/>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30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0-#ppt_w/2"/>
                                          </p:val>
                                        </p:tav>
                                        <p:tav tm="100000">
                                          <p:val>
                                            <p:strVal val="#ppt_x"/>
                                          </p:val>
                                        </p:tav>
                                      </p:tavLst>
                                    </p:anim>
                                    <p:anim calcmode="lin" valueType="num">
                                      <p:cBhvr additive="base">
                                        <p:cTn id="43" dur="500" fill="hold"/>
                                        <p:tgtEl>
                                          <p:spTgt spid="43"/>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600"/>
                                  </p:stCondLst>
                                  <p:childTnLst>
                                    <p:set>
                                      <p:cBhvr>
                                        <p:cTn id="45" dur="1" fill="hold">
                                          <p:stCondLst>
                                            <p:cond delay="0"/>
                                          </p:stCondLst>
                                        </p:cTn>
                                        <p:tgtEl>
                                          <p:spTgt spid="58"/>
                                        </p:tgtEl>
                                        <p:attrNameLst>
                                          <p:attrName>style.visibility</p:attrName>
                                        </p:attrNameLst>
                                      </p:cBhvr>
                                      <p:to>
                                        <p:strVal val="visible"/>
                                      </p:to>
                                    </p:set>
                                    <p:anim calcmode="lin" valueType="num">
                                      <p:cBhvr additive="base">
                                        <p:cTn id="46" dur="500" fill="hold"/>
                                        <p:tgtEl>
                                          <p:spTgt spid="58"/>
                                        </p:tgtEl>
                                        <p:attrNameLst>
                                          <p:attrName>ppt_x</p:attrName>
                                        </p:attrNameLst>
                                      </p:cBhvr>
                                      <p:tavLst>
                                        <p:tav tm="0">
                                          <p:val>
                                            <p:strVal val="0-#ppt_w/2"/>
                                          </p:val>
                                        </p:tav>
                                        <p:tav tm="100000">
                                          <p:val>
                                            <p:strVal val="#ppt_x"/>
                                          </p:val>
                                        </p:tav>
                                      </p:tavLst>
                                    </p:anim>
                                    <p:anim calcmode="lin" valueType="num">
                                      <p:cBhvr additive="base">
                                        <p:cTn id="47" dur="500" fill="hold"/>
                                        <p:tgtEl>
                                          <p:spTgt spid="5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53" presetClass="entr" presetSubtype="16" fill="hold" grpId="0" nodeType="afterEffect">
                                  <p:stCondLst>
                                    <p:cond delay="0"/>
                                  </p:stCondLst>
                                  <p:iterate type="lt">
                                    <p:tmPct val="10000"/>
                                  </p:iterate>
                                  <p:childTnLst>
                                    <p:set>
                                      <p:cBhvr>
                                        <p:cTn id="50" dur="1" fill="hold">
                                          <p:stCondLst>
                                            <p:cond delay="0"/>
                                          </p:stCondLst>
                                        </p:cTn>
                                        <p:tgtEl>
                                          <p:spTgt spid="78"/>
                                        </p:tgtEl>
                                        <p:attrNameLst>
                                          <p:attrName>style.visibility</p:attrName>
                                        </p:attrNameLst>
                                      </p:cBhvr>
                                      <p:to>
                                        <p:strVal val="visible"/>
                                      </p:to>
                                    </p:set>
                                    <p:anim calcmode="lin" valueType="num">
                                      <p:cBhvr>
                                        <p:cTn id="51" dur="300" fill="hold"/>
                                        <p:tgtEl>
                                          <p:spTgt spid="78"/>
                                        </p:tgtEl>
                                        <p:attrNameLst>
                                          <p:attrName>ppt_w</p:attrName>
                                        </p:attrNameLst>
                                      </p:cBhvr>
                                      <p:tavLst>
                                        <p:tav tm="0">
                                          <p:val>
                                            <p:fltVal val="0"/>
                                          </p:val>
                                        </p:tav>
                                        <p:tav tm="100000">
                                          <p:val>
                                            <p:strVal val="#ppt_w"/>
                                          </p:val>
                                        </p:tav>
                                      </p:tavLst>
                                    </p:anim>
                                    <p:anim calcmode="lin" valueType="num">
                                      <p:cBhvr>
                                        <p:cTn id="52" dur="300" fill="hold"/>
                                        <p:tgtEl>
                                          <p:spTgt spid="78"/>
                                        </p:tgtEl>
                                        <p:attrNameLst>
                                          <p:attrName>ppt_h</p:attrName>
                                        </p:attrNameLst>
                                      </p:cBhvr>
                                      <p:tavLst>
                                        <p:tav tm="0">
                                          <p:val>
                                            <p:fltVal val="0"/>
                                          </p:val>
                                        </p:tav>
                                        <p:tav tm="100000">
                                          <p:val>
                                            <p:strVal val="#ppt_h"/>
                                          </p:val>
                                        </p:tav>
                                      </p:tavLst>
                                    </p:anim>
                                    <p:animEffect transition="in" filter="fade">
                                      <p:cBhvr>
                                        <p:cTn id="53" dur="3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61" grpId="0"/>
      <p:bldP spid="65" grpId="0"/>
      <p:bldP spid="69" grpId="0"/>
      <p:bldP spid="73" grpId="0"/>
      <p:bldP spid="77" grpId="0"/>
      <p:bldP spid="7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p:cNvSpPr/>
          <p:nvPr/>
        </p:nvSpPr>
        <p:spPr>
          <a:xfrm>
            <a:off x="3311285" y="1027077"/>
            <a:ext cx="5830242" cy="574385"/>
          </a:xfrm>
          <a:prstGeom prst="rect">
            <a:avLst/>
          </a:prstGeom>
          <a:blipFill dpi="0" rotWithShape="1">
            <a:blip r:embed="rId3"/>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nvPr>
        </p:nvSpPr>
        <p:spPr/>
        <p:txBody>
          <a:bodyPr/>
          <a:lstStyle/>
          <a:p>
            <a:r>
              <a:rPr lang="zh-CN" altLang="en-US" sz="1200" dirty="0"/>
              <a:t>One of the completed projects</a:t>
            </a:r>
          </a:p>
        </p:txBody>
      </p:sp>
      <p:sp>
        <p:nvSpPr>
          <p:cNvPr id="81" name="矩形 80"/>
          <p:cNvSpPr/>
          <p:nvPr/>
        </p:nvSpPr>
        <p:spPr>
          <a:xfrm>
            <a:off x="0" y="1027076"/>
            <a:ext cx="3248025" cy="2624247"/>
          </a:xfrm>
          <a:prstGeom prst="rect">
            <a:avLst/>
          </a:prstGeom>
          <a:blipFill dpi="0" rotWithShape="1">
            <a:blip r:embed="rId4" cstate="print">
              <a:extLst>
                <a:ext uri="{28A0092B-C50C-407E-A947-70E740481C1C}">
                  <a14:useLocalDpi xmlns:a14="http://schemas.microsoft.com/office/drawing/2010/main" val="0"/>
                </a:ext>
              </a:extLst>
            </a:blip>
            <a:srcRect/>
            <a:stretch>
              <a:fillRect l="-3891" r="-3891"/>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Freeform 5"/>
          <p:cNvSpPr/>
          <p:nvPr/>
        </p:nvSpPr>
        <p:spPr bwMode="auto">
          <a:xfrm>
            <a:off x="2699792" y="3317624"/>
            <a:ext cx="1761658" cy="1304258"/>
          </a:xfrm>
          <a:prstGeom prst="rect">
            <a:avLst/>
          </a:prstGeom>
          <a:blipFill dpi="0" rotWithShape="1">
            <a:blip r:embed="rId5"/>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84" name="矩形 83"/>
          <p:cNvSpPr/>
          <p:nvPr/>
        </p:nvSpPr>
        <p:spPr>
          <a:xfrm>
            <a:off x="2606962" y="3235061"/>
            <a:ext cx="1792542" cy="1322011"/>
          </a:xfrm>
          <a:prstGeom prst="rect">
            <a:avLst/>
          </a:prstGeom>
          <a:blipFill dpi="0" rotWithShape="1">
            <a:blip r:embed="rId6" cstate="print">
              <a:extLst>
                <a:ext uri="{28A0092B-C50C-407E-A947-70E740481C1C}">
                  <a14:useLocalDpi xmlns:a14="http://schemas.microsoft.com/office/drawing/2010/main" val="0"/>
                </a:ext>
              </a:extLst>
            </a:blip>
            <a:srcRect/>
            <a:stretch>
              <a:fillRect l="-4013" r="-4013"/>
            </a:stretch>
          </a:blip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29"/>
          <p:cNvSpPr txBox="1"/>
          <p:nvPr/>
        </p:nvSpPr>
        <p:spPr>
          <a:xfrm>
            <a:off x="3633006" y="1205461"/>
            <a:ext cx="5337148" cy="184666"/>
          </a:xfrm>
          <a:prstGeom prst="rect">
            <a:avLst/>
          </a:prstGeom>
          <a:noFill/>
        </p:spPr>
        <p:txBody>
          <a:bodyPr wrap="square" lIns="0" tIns="0" rIns="0" bIns="0"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The first comprehensive project to profit tens of millions of dollars</a:t>
            </a:r>
          </a:p>
        </p:txBody>
      </p:sp>
      <p:sp>
        <p:nvSpPr>
          <p:cNvPr id="33" name="圆角矩形 32"/>
          <p:cNvSpPr/>
          <p:nvPr/>
        </p:nvSpPr>
        <p:spPr>
          <a:xfrm>
            <a:off x="5004048" y="3920403"/>
            <a:ext cx="470006" cy="47000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圆角矩形 33"/>
          <p:cNvSpPr/>
          <p:nvPr/>
        </p:nvSpPr>
        <p:spPr>
          <a:xfrm>
            <a:off x="5783161" y="3920403"/>
            <a:ext cx="470006" cy="470006"/>
          </a:xfrm>
          <a:prstGeom prst="roundRect">
            <a:avLst/>
          </a:prstGeom>
          <a:blipFill dpi="0" rotWithShape="1">
            <a:blip r:embed="rId8"/>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t> </a:t>
            </a:r>
            <a:endParaRPr lang="zh-CN" altLang="en-US" dirty="0"/>
          </a:p>
        </p:txBody>
      </p:sp>
      <p:sp>
        <p:nvSpPr>
          <p:cNvPr id="35" name="圆角矩形 34"/>
          <p:cNvSpPr/>
          <p:nvPr/>
        </p:nvSpPr>
        <p:spPr>
          <a:xfrm>
            <a:off x="6562274" y="3920406"/>
            <a:ext cx="470006" cy="470006"/>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圆角矩形 35"/>
          <p:cNvSpPr/>
          <p:nvPr/>
        </p:nvSpPr>
        <p:spPr>
          <a:xfrm>
            <a:off x="7341388" y="3920405"/>
            <a:ext cx="470006" cy="470006"/>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TextBox 42"/>
          <p:cNvSpPr txBox="1"/>
          <p:nvPr/>
        </p:nvSpPr>
        <p:spPr>
          <a:xfrm>
            <a:off x="4995375" y="4552340"/>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38" name="TextBox 43"/>
          <p:cNvSpPr txBox="1"/>
          <p:nvPr/>
        </p:nvSpPr>
        <p:spPr>
          <a:xfrm>
            <a:off x="5768041" y="4552340"/>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39" name="TextBox 44"/>
          <p:cNvSpPr txBox="1"/>
          <p:nvPr/>
        </p:nvSpPr>
        <p:spPr>
          <a:xfrm>
            <a:off x="6553601" y="4552340"/>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42" name="TextBox 45"/>
          <p:cNvSpPr txBox="1"/>
          <p:nvPr/>
        </p:nvSpPr>
        <p:spPr>
          <a:xfrm>
            <a:off x="7332715" y="4552340"/>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43" name="Freeform 34"/>
          <p:cNvSpPr/>
          <p:nvPr/>
        </p:nvSpPr>
        <p:spPr bwMode="auto">
          <a:xfrm>
            <a:off x="5137963" y="4073093"/>
            <a:ext cx="202176" cy="164626"/>
          </a:xfrm>
          <a:custGeom>
            <a:avLst/>
            <a:gdLst>
              <a:gd name="T0" fmla="*/ 29 w 350"/>
              <a:gd name="T1" fmla="*/ 253 h 285"/>
              <a:gd name="T2" fmla="*/ 69 w 350"/>
              <a:gd name="T3" fmla="*/ 244 h 285"/>
              <a:gd name="T4" fmla="*/ 106 w 350"/>
              <a:gd name="T5" fmla="*/ 223 h 285"/>
              <a:gd name="T6" fmla="*/ 85 w 350"/>
              <a:gd name="T7" fmla="*/ 219 h 285"/>
              <a:gd name="T8" fmla="*/ 70 w 350"/>
              <a:gd name="T9" fmla="*/ 213 h 285"/>
              <a:gd name="T10" fmla="*/ 58 w 350"/>
              <a:gd name="T11" fmla="*/ 204 h 285"/>
              <a:gd name="T12" fmla="*/ 47 w 350"/>
              <a:gd name="T13" fmla="*/ 191 h 285"/>
              <a:gd name="T14" fmla="*/ 38 w 350"/>
              <a:gd name="T15" fmla="*/ 173 h 285"/>
              <a:gd name="T16" fmla="*/ 62 w 350"/>
              <a:gd name="T17" fmla="*/ 173 h 285"/>
              <a:gd name="T18" fmla="*/ 57 w 350"/>
              <a:gd name="T19" fmla="*/ 167 h 285"/>
              <a:gd name="T20" fmla="*/ 41 w 350"/>
              <a:gd name="T21" fmla="*/ 158 h 285"/>
              <a:gd name="T22" fmla="*/ 29 w 350"/>
              <a:gd name="T23" fmla="*/ 146 h 285"/>
              <a:gd name="T24" fmla="*/ 20 w 350"/>
              <a:gd name="T25" fmla="*/ 131 h 285"/>
              <a:gd name="T26" fmla="*/ 14 w 350"/>
              <a:gd name="T27" fmla="*/ 113 h 285"/>
              <a:gd name="T28" fmla="*/ 21 w 350"/>
              <a:gd name="T29" fmla="*/ 103 h 285"/>
              <a:gd name="T30" fmla="*/ 44 w 350"/>
              <a:gd name="T31" fmla="*/ 109 h 285"/>
              <a:gd name="T32" fmla="*/ 25 w 350"/>
              <a:gd name="T33" fmla="*/ 88 h 285"/>
              <a:gd name="T34" fmla="*/ 15 w 350"/>
              <a:gd name="T35" fmla="*/ 62 h 285"/>
              <a:gd name="T36" fmla="*/ 15 w 350"/>
              <a:gd name="T37" fmla="*/ 35 h 285"/>
              <a:gd name="T38" fmla="*/ 24 w 350"/>
              <a:gd name="T39" fmla="*/ 13 h 285"/>
              <a:gd name="T40" fmla="*/ 47 w 350"/>
              <a:gd name="T41" fmla="*/ 36 h 285"/>
              <a:gd name="T42" fmla="*/ 72 w 350"/>
              <a:gd name="T43" fmla="*/ 56 h 285"/>
              <a:gd name="T44" fmla="*/ 99 w 350"/>
              <a:gd name="T45" fmla="*/ 70 h 285"/>
              <a:gd name="T46" fmla="*/ 129 w 350"/>
              <a:gd name="T47" fmla="*/ 81 h 285"/>
              <a:gd name="T48" fmla="*/ 161 w 350"/>
              <a:gd name="T49" fmla="*/ 87 h 285"/>
              <a:gd name="T50" fmla="*/ 170 w 350"/>
              <a:gd name="T51" fmla="*/ 69 h 285"/>
              <a:gd name="T52" fmla="*/ 173 w 350"/>
              <a:gd name="T53" fmla="*/ 50 h 285"/>
              <a:gd name="T54" fmla="*/ 182 w 350"/>
              <a:gd name="T55" fmla="*/ 32 h 285"/>
              <a:gd name="T56" fmla="*/ 194 w 350"/>
              <a:gd name="T57" fmla="*/ 17 h 285"/>
              <a:gd name="T58" fmla="*/ 210 w 350"/>
              <a:gd name="T59" fmla="*/ 7 h 285"/>
              <a:gd name="T60" fmla="*/ 229 w 350"/>
              <a:gd name="T61" fmla="*/ 0 h 285"/>
              <a:gd name="T62" fmla="*/ 256 w 350"/>
              <a:gd name="T63" fmla="*/ 1 h 285"/>
              <a:gd name="T64" fmla="*/ 279 w 350"/>
              <a:gd name="T65" fmla="*/ 10 h 285"/>
              <a:gd name="T66" fmla="*/ 294 w 350"/>
              <a:gd name="T67" fmla="*/ 22 h 285"/>
              <a:gd name="T68" fmla="*/ 308 w 350"/>
              <a:gd name="T69" fmla="*/ 19 h 285"/>
              <a:gd name="T70" fmla="*/ 338 w 350"/>
              <a:gd name="T71" fmla="*/ 6 h 285"/>
              <a:gd name="T72" fmla="*/ 334 w 350"/>
              <a:gd name="T73" fmla="*/ 20 h 285"/>
              <a:gd name="T74" fmla="*/ 322 w 350"/>
              <a:gd name="T75" fmla="*/ 34 h 285"/>
              <a:gd name="T76" fmla="*/ 313 w 350"/>
              <a:gd name="T77" fmla="*/ 44 h 285"/>
              <a:gd name="T78" fmla="*/ 344 w 350"/>
              <a:gd name="T79" fmla="*/ 36 h 285"/>
              <a:gd name="T80" fmla="*/ 335 w 350"/>
              <a:gd name="T81" fmla="*/ 52 h 285"/>
              <a:gd name="T82" fmla="*/ 315 w 350"/>
              <a:gd name="T83" fmla="*/ 71 h 285"/>
              <a:gd name="T84" fmla="*/ 313 w 350"/>
              <a:gd name="T85" fmla="*/ 100 h 285"/>
              <a:gd name="T86" fmla="*/ 305 w 350"/>
              <a:gd name="T87" fmla="*/ 141 h 285"/>
              <a:gd name="T88" fmla="*/ 289 w 350"/>
              <a:gd name="T89" fmla="*/ 179 h 285"/>
              <a:gd name="T90" fmla="*/ 271 w 350"/>
              <a:gd name="T91" fmla="*/ 207 h 285"/>
              <a:gd name="T92" fmla="*/ 249 w 350"/>
              <a:gd name="T93" fmla="*/ 231 h 285"/>
              <a:gd name="T94" fmla="*/ 225 w 350"/>
              <a:gd name="T95" fmla="*/ 250 h 285"/>
              <a:gd name="T96" fmla="*/ 198 w 350"/>
              <a:gd name="T97" fmla="*/ 266 h 285"/>
              <a:gd name="T98" fmla="*/ 167 w 350"/>
              <a:gd name="T99" fmla="*/ 277 h 285"/>
              <a:gd name="T100" fmla="*/ 138 w 350"/>
              <a:gd name="T101" fmla="*/ 283 h 285"/>
              <a:gd name="T102" fmla="*/ 112 w 350"/>
              <a:gd name="T103" fmla="*/ 285 h 285"/>
              <a:gd name="T104" fmla="*/ 86 w 350"/>
              <a:gd name="T105" fmla="*/ 284 h 285"/>
              <a:gd name="T106" fmla="*/ 60 w 350"/>
              <a:gd name="T107" fmla="*/ 279 h 285"/>
              <a:gd name="T108" fmla="*/ 35 w 350"/>
              <a:gd name="T109" fmla="*/ 271 h 285"/>
              <a:gd name="T110" fmla="*/ 10 w 350"/>
              <a:gd name="T111" fmla="*/ 25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0" h="285">
                <a:moveTo>
                  <a:pt x="1" y="253"/>
                </a:moveTo>
                <a:lnTo>
                  <a:pt x="1" y="253"/>
                </a:lnTo>
                <a:lnTo>
                  <a:pt x="8" y="253"/>
                </a:lnTo>
                <a:lnTo>
                  <a:pt x="15" y="253"/>
                </a:lnTo>
                <a:lnTo>
                  <a:pt x="22" y="253"/>
                </a:lnTo>
                <a:lnTo>
                  <a:pt x="29" y="253"/>
                </a:lnTo>
                <a:lnTo>
                  <a:pt x="36" y="252"/>
                </a:lnTo>
                <a:lnTo>
                  <a:pt x="42" y="251"/>
                </a:lnTo>
                <a:lnTo>
                  <a:pt x="49" y="250"/>
                </a:lnTo>
                <a:lnTo>
                  <a:pt x="56" y="248"/>
                </a:lnTo>
                <a:lnTo>
                  <a:pt x="62" y="246"/>
                </a:lnTo>
                <a:lnTo>
                  <a:pt x="69" y="244"/>
                </a:lnTo>
                <a:lnTo>
                  <a:pt x="75" y="241"/>
                </a:lnTo>
                <a:lnTo>
                  <a:pt x="81" y="238"/>
                </a:lnTo>
                <a:lnTo>
                  <a:pt x="87" y="235"/>
                </a:lnTo>
                <a:lnTo>
                  <a:pt x="93" y="231"/>
                </a:lnTo>
                <a:lnTo>
                  <a:pt x="99" y="227"/>
                </a:lnTo>
                <a:lnTo>
                  <a:pt x="106" y="223"/>
                </a:lnTo>
                <a:lnTo>
                  <a:pt x="99" y="222"/>
                </a:lnTo>
                <a:lnTo>
                  <a:pt x="96" y="222"/>
                </a:lnTo>
                <a:lnTo>
                  <a:pt x="93" y="221"/>
                </a:lnTo>
                <a:lnTo>
                  <a:pt x="91" y="221"/>
                </a:lnTo>
                <a:lnTo>
                  <a:pt x="88" y="220"/>
                </a:lnTo>
                <a:lnTo>
                  <a:pt x="85" y="219"/>
                </a:lnTo>
                <a:lnTo>
                  <a:pt x="83" y="218"/>
                </a:lnTo>
                <a:lnTo>
                  <a:pt x="80" y="217"/>
                </a:lnTo>
                <a:lnTo>
                  <a:pt x="77" y="217"/>
                </a:lnTo>
                <a:lnTo>
                  <a:pt x="75" y="215"/>
                </a:lnTo>
                <a:lnTo>
                  <a:pt x="73" y="214"/>
                </a:lnTo>
                <a:lnTo>
                  <a:pt x="70" y="213"/>
                </a:lnTo>
                <a:lnTo>
                  <a:pt x="68" y="211"/>
                </a:lnTo>
                <a:lnTo>
                  <a:pt x="66" y="210"/>
                </a:lnTo>
                <a:lnTo>
                  <a:pt x="64" y="208"/>
                </a:lnTo>
                <a:lnTo>
                  <a:pt x="62" y="207"/>
                </a:lnTo>
                <a:lnTo>
                  <a:pt x="60" y="205"/>
                </a:lnTo>
                <a:lnTo>
                  <a:pt x="58" y="204"/>
                </a:lnTo>
                <a:lnTo>
                  <a:pt x="56" y="201"/>
                </a:lnTo>
                <a:lnTo>
                  <a:pt x="54" y="200"/>
                </a:lnTo>
                <a:lnTo>
                  <a:pt x="53" y="198"/>
                </a:lnTo>
                <a:lnTo>
                  <a:pt x="50" y="195"/>
                </a:lnTo>
                <a:lnTo>
                  <a:pt x="49" y="193"/>
                </a:lnTo>
                <a:lnTo>
                  <a:pt x="47" y="191"/>
                </a:lnTo>
                <a:lnTo>
                  <a:pt x="46" y="188"/>
                </a:lnTo>
                <a:lnTo>
                  <a:pt x="44" y="186"/>
                </a:lnTo>
                <a:lnTo>
                  <a:pt x="43" y="184"/>
                </a:lnTo>
                <a:lnTo>
                  <a:pt x="42" y="181"/>
                </a:lnTo>
                <a:lnTo>
                  <a:pt x="40" y="178"/>
                </a:lnTo>
                <a:lnTo>
                  <a:pt x="38" y="173"/>
                </a:lnTo>
                <a:lnTo>
                  <a:pt x="42" y="173"/>
                </a:lnTo>
                <a:lnTo>
                  <a:pt x="47" y="174"/>
                </a:lnTo>
                <a:lnTo>
                  <a:pt x="50" y="174"/>
                </a:lnTo>
                <a:lnTo>
                  <a:pt x="54" y="174"/>
                </a:lnTo>
                <a:lnTo>
                  <a:pt x="58" y="174"/>
                </a:lnTo>
                <a:lnTo>
                  <a:pt x="62" y="173"/>
                </a:lnTo>
                <a:lnTo>
                  <a:pt x="66" y="173"/>
                </a:lnTo>
                <a:lnTo>
                  <a:pt x="70" y="172"/>
                </a:lnTo>
                <a:lnTo>
                  <a:pt x="66" y="171"/>
                </a:lnTo>
                <a:lnTo>
                  <a:pt x="63" y="170"/>
                </a:lnTo>
                <a:lnTo>
                  <a:pt x="60" y="168"/>
                </a:lnTo>
                <a:lnTo>
                  <a:pt x="57" y="167"/>
                </a:lnTo>
                <a:lnTo>
                  <a:pt x="54" y="165"/>
                </a:lnTo>
                <a:lnTo>
                  <a:pt x="52" y="164"/>
                </a:lnTo>
                <a:lnTo>
                  <a:pt x="49" y="163"/>
                </a:lnTo>
                <a:lnTo>
                  <a:pt x="46" y="161"/>
                </a:lnTo>
                <a:lnTo>
                  <a:pt x="44" y="159"/>
                </a:lnTo>
                <a:lnTo>
                  <a:pt x="41" y="158"/>
                </a:lnTo>
                <a:lnTo>
                  <a:pt x="39" y="156"/>
                </a:lnTo>
                <a:lnTo>
                  <a:pt x="37" y="154"/>
                </a:lnTo>
                <a:lnTo>
                  <a:pt x="34" y="152"/>
                </a:lnTo>
                <a:lnTo>
                  <a:pt x="33" y="150"/>
                </a:lnTo>
                <a:lnTo>
                  <a:pt x="30" y="148"/>
                </a:lnTo>
                <a:lnTo>
                  <a:pt x="29" y="146"/>
                </a:lnTo>
                <a:lnTo>
                  <a:pt x="27" y="143"/>
                </a:lnTo>
                <a:lnTo>
                  <a:pt x="26" y="141"/>
                </a:lnTo>
                <a:lnTo>
                  <a:pt x="24" y="138"/>
                </a:lnTo>
                <a:lnTo>
                  <a:pt x="23" y="136"/>
                </a:lnTo>
                <a:lnTo>
                  <a:pt x="21" y="134"/>
                </a:lnTo>
                <a:lnTo>
                  <a:pt x="20" y="131"/>
                </a:lnTo>
                <a:lnTo>
                  <a:pt x="19" y="128"/>
                </a:lnTo>
                <a:lnTo>
                  <a:pt x="18" y="125"/>
                </a:lnTo>
                <a:lnTo>
                  <a:pt x="17" y="122"/>
                </a:lnTo>
                <a:lnTo>
                  <a:pt x="16" y="119"/>
                </a:lnTo>
                <a:lnTo>
                  <a:pt x="15" y="116"/>
                </a:lnTo>
                <a:lnTo>
                  <a:pt x="14" y="113"/>
                </a:lnTo>
                <a:lnTo>
                  <a:pt x="14" y="110"/>
                </a:lnTo>
                <a:lnTo>
                  <a:pt x="14" y="107"/>
                </a:lnTo>
                <a:lnTo>
                  <a:pt x="13" y="103"/>
                </a:lnTo>
                <a:lnTo>
                  <a:pt x="13" y="100"/>
                </a:lnTo>
                <a:lnTo>
                  <a:pt x="17" y="102"/>
                </a:lnTo>
                <a:lnTo>
                  <a:pt x="21" y="103"/>
                </a:lnTo>
                <a:lnTo>
                  <a:pt x="24" y="105"/>
                </a:lnTo>
                <a:lnTo>
                  <a:pt x="28" y="106"/>
                </a:lnTo>
                <a:lnTo>
                  <a:pt x="32" y="107"/>
                </a:lnTo>
                <a:lnTo>
                  <a:pt x="36" y="108"/>
                </a:lnTo>
                <a:lnTo>
                  <a:pt x="40" y="108"/>
                </a:lnTo>
                <a:lnTo>
                  <a:pt x="44" y="109"/>
                </a:lnTo>
                <a:lnTo>
                  <a:pt x="40" y="105"/>
                </a:lnTo>
                <a:lnTo>
                  <a:pt x="37" y="102"/>
                </a:lnTo>
                <a:lnTo>
                  <a:pt x="34" y="99"/>
                </a:lnTo>
                <a:lnTo>
                  <a:pt x="30" y="95"/>
                </a:lnTo>
                <a:lnTo>
                  <a:pt x="27" y="91"/>
                </a:lnTo>
                <a:lnTo>
                  <a:pt x="25" y="88"/>
                </a:lnTo>
                <a:lnTo>
                  <a:pt x="23" y="83"/>
                </a:lnTo>
                <a:lnTo>
                  <a:pt x="21" y="79"/>
                </a:lnTo>
                <a:lnTo>
                  <a:pt x="19" y="75"/>
                </a:lnTo>
                <a:lnTo>
                  <a:pt x="17" y="71"/>
                </a:lnTo>
                <a:lnTo>
                  <a:pt x="16" y="67"/>
                </a:lnTo>
                <a:lnTo>
                  <a:pt x="15" y="62"/>
                </a:lnTo>
                <a:lnTo>
                  <a:pt x="14" y="58"/>
                </a:lnTo>
                <a:lnTo>
                  <a:pt x="14" y="53"/>
                </a:lnTo>
                <a:lnTo>
                  <a:pt x="14" y="48"/>
                </a:lnTo>
                <a:lnTo>
                  <a:pt x="14" y="43"/>
                </a:lnTo>
                <a:lnTo>
                  <a:pt x="14" y="39"/>
                </a:lnTo>
                <a:lnTo>
                  <a:pt x="15" y="35"/>
                </a:lnTo>
                <a:lnTo>
                  <a:pt x="16" y="31"/>
                </a:lnTo>
                <a:lnTo>
                  <a:pt x="17" y="27"/>
                </a:lnTo>
                <a:lnTo>
                  <a:pt x="18" y="23"/>
                </a:lnTo>
                <a:lnTo>
                  <a:pt x="20" y="20"/>
                </a:lnTo>
                <a:lnTo>
                  <a:pt x="21" y="17"/>
                </a:lnTo>
                <a:lnTo>
                  <a:pt x="24" y="13"/>
                </a:lnTo>
                <a:lnTo>
                  <a:pt x="27" y="17"/>
                </a:lnTo>
                <a:lnTo>
                  <a:pt x="31" y="21"/>
                </a:lnTo>
                <a:lnTo>
                  <a:pt x="34" y="25"/>
                </a:lnTo>
                <a:lnTo>
                  <a:pt x="39" y="29"/>
                </a:lnTo>
                <a:lnTo>
                  <a:pt x="43" y="33"/>
                </a:lnTo>
                <a:lnTo>
                  <a:pt x="47" y="36"/>
                </a:lnTo>
                <a:lnTo>
                  <a:pt x="50" y="40"/>
                </a:lnTo>
                <a:lnTo>
                  <a:pt x="55" y="43"/>
                </a:lnTo>
                <a:lnTo>
                  <a:pt x="59" y="46"/>
                </a:lnTo>
                <a:lnTo>
                  <a:pt x="63" y="50"/>
                </a:lnTo>
                <a:lnTo>
                  <a:pt x="67" y="53"/>
                </a:lnTo>
                <a:lnTo>
                  <a:pt x="72" y="56"/>
                </a:lnTo>
                <a:lnTo>
                  <a:pt x="76" y="59"/>
                </a:lnTo>
                <a:lnTo>
                  <a:pt x="80" y="61"/>
                </a:lnTo>
                <a:lnTo>
                  <a:pt x="85" y="64"/>
                </a:lnTo>
                <a:lnTo>
                  <a:pt x="89" y="66"/>
                </a:lnTo>
                <a:lnTo>
                  <a:pt x="94" y="68"/>
                </a:lnTo>
                <a:lnTo>
                  <a:pt x="99" y="70"/>
                </a:lnTo>
                <a:lnTo>
                  <a:pt x="104" y="73"/>
                </a:lnTo>
                <a:lnTo>
                  <a:pt x="109" y="75"/>
                </a:lnTo>
                <a:lnTo>
                  <a:pt x="113" y="76"/>
                </a:lnTo>
                <a:lnTo>
                  <a:pt x="119" y="78"/>
                </a:lnTo>
                <a:lnTo>
                  <a:pt x="123" y="79"/>
                </a:lnTo>
                <a:lnTo>
                  <a:pt x="129" y="81"/>
                </a:lnTo>
                <a:lnTo>
                  <a:pt x="134" y="82"/>
                </a:lnTo>
                <a:lnTo>
                  <a:pt x="139" y="83"/>
                </a:lnTo>
                <a:lnTo>
                  <a:pt x="144" y="85"/>
                </a:lnTo>
                <a:lnTo>
                  <a:pt x="149" y="86"/>
                </a:lnTo>
                <a:lnTo>
                  <a:pt x="155" y="86"/>
                </a:lnTo>
                <a:lnTo>
                  <a:pt x="161" y="87"/>
                </a:lnTo>
                <a:lnTo>
                  <a:pt x="166" y="88"/>
                </a:lnTo>
                <a:lnTo>
                  <a:pt x="171" y="88"/>
                </a:lnTo>
                <a:lnTo>
                  <a:pt x="171" y="82"/>
                </a:lnTo>
                <a:lnTo>
                  <a:pt x="170" y="76"/>
                </a:lnTo>
                <a:lnTo>
                  <a:pt x="170" y="72"/>
                </a:lnTo>
                <a:lnTo>
                  <a:pt x="170" y="69"/>
                </a:lnTo>
                <a:lnTo>
                  <a:pt x="170" y="66"/>
                </a:lnTo>
                <a:lnTo>
                  <a:pt x="170" y="63"/>
                </a:lnTo>
                <a:lnTo>
                  <a:pt x="171" y="59"/>
                </a:lnTo>
                <a:lnTo>
                  <a:pt x="171" y="56"/>
                </a:lnTo>
                <a:lnTo>
                  <a:pt x="172" y="53"/>
                </a:lnTo>
                <a:lnTo>
                  <a:pt x="173" y="50"/>
                </a:lnTo>
                <a:lnTo>
                  <a:pt x="174" y="46"/>
                </a:lnTo>
                <a:lnTo>
                  <a:pt x="175" y="44"/>
                </a:lnTo>
                <a:lnTo>
                  <a:pt x="177" y="41"/>
                </a:lnTo>
                <a:lnTo>
                  <a:pt x="178" y="38"/>
                </a:lnTo>
                <a:lnTo>
                  <a:pt x="180" y="35"/>
                </a:lnTo>
                <a:lnTo>
                  <a:pt x="182" y="32"/>
                </a:lnTo>
                <a:lnTo>
                  <a:pt x="184" y="30"/>
                </a:lnTo>
                <a:lnTo>
                  <a:pt x="185" y="27"/>
                </a:lnTo>
                <a:lnTo>
                  <a:pt x="187" y="24"/>
                </a:lnTo>
                <a:lnTo>
                  <a:pt x="190" y="22"/>
                </a:lnTo>
                <a:lnTo>
                  <a:pt x="192" y="20"/>
                </a:lnTo>
                <a:lnTo>
                  <a:pt x="194" y="17"/>
                </a:lnTo>
                <a:lnTo>
                  <a:pt x="197" y="15"/>
                </a:lnTo>
                <a:lnTo>
                  <a:pt x="199" y="13"/>
                </a:lnTo>
                <a:lnTo>
                  <a:pt x="202" y="12"/>
                </a:lnTo>
                <a:lnTo>
                  <a:pt x="205" y="10"/>
                </a:lnTo>
                <a:lnTo>
                  <a:pt x="207" y="8"/>
                </a:lnTo>
                <a:lnTo>
                  <a:pt x="210" y="7"/>
                </a:lnTo>
                <a:lnTo>
                  <a:pt x="213" y="5"/>
                </a:lnTo>
                <a:lnTo>
                  <a:pt x="217" y="4"/>
                </a:lnTo>
                <a:lnTo>
                  <a:pt x="220" y="3"/>
                </a:lnTo>
                <a:lnTo>
                  <a:pt x="223" y="2"/>
                </a:lnTo>
                <a:lnTo>
                  <a:pt x="226" y="1"/>
                </a:lnTo>
                <a:lnTo>
                  <a:pt x="229" y="0"/>
                </a:lnTo>
                <a:lnTo>
                  <a:pt x="233" y="0"/>
                </a:lnTo>
                <a:lnTo>
                  <a:pt x="238" y="0"/>
                </a:lnTo>
                <a:lnTo>
                  <a:pt x="243" y="0"/>
                </a:lnTo>
                <a:lnTo>
                  <a:pt x="247" y="0"/>
                </a:lnTo>
                <a:lnTo>
                  <a:pt x="251" y="0"/>
                </a:lnTo>
                <a:lnTo>
                  <a:pt x="256" y="1"/>
                </a:lnTo>
                <a:lnTo>
                  <a:pt x="259" y="2"/>
                </a:lnTo>
                <a:lnTo>
                  <a:pt x="264" y="3"/>
                </a:lnTo>
                <a:lnTo>
                  <a:pt x="268" y="4"/>
                </a:lnTo>
                <a:lnTo>
                  <a:pt x="271" y="6"/>
                </a:lnTo>
                <a:lnTo>
                  <a:pt x="275" y="7"/>
                </a:lnTo>
                <a:lnTo>
                  <a:pt x="279" y="10"/>
                </a:lnTo>
                <a:lnTo>
                  <a:pt x="282" y="12"/>
                </a:lnTo>
                <a:lnTo>
                  <a:pt x="286" y="15"/>
                </a:lnTo>
                <a:lnTo>
                  <a:pt x="289" y="18"/>
                </a:lnTo>
                <a:lnTo>
                  <a:pt x="293" y="21"/>
                </a:lnTo>
                <a:lnTo>
                  <a:pt x="294" y="21"/>
                </a:lnTo>
                <a:lnTo>
                  <a:pt x="294" y="22"/>
                </a:lnTo>
                <a:lnTo>
                  <a:pt x="295" y="22"/>
                </a:lnTo>
                <a:lnTo>
                  <a:pt x="295" y="22"/>
                </a:lnTo>
                <a:lnTo>
                  <a:pt x="296" y="22"/>
                </a:lnTo>
                <a:lnTo>
                  <a:pt x="298" y="22"/>
                </a:lnTo>
                <a:lnTo>
                  <a:pt x="303" y="20"/>
                </a:lnTo>
                <a:lnTo>
                  <a:pt x="308" y="19"/>
                </a:lnTo>
                <a:lnTo>
                  <a:pt x="313" y="17"/>
                </a:lnTo>
                <a:lnTo>
                  <a:pt x="318" y="15"/>
                </a:lnTo>
                <a:lnTo>
                  <a:pt x="323" y="13"/>
                </a:lnTo>
                <a:lnTo>
                  <a:pt x="328" y="11"/>
                </a:lnTo>
                <a:lnTo>
                  <a:pt x="333" y="9"/>
                </a:lnTo>
                <a:lnTo>
                  <a:pt x="338" y="6"/>
                </a:lnTo>
                <a:lnTo>
                  <a:pt x="340" y="5"/>
                </a:lnTo>
                <a:lnTo>
                  <a:pt x="339" y="8"/>
                </a:lnTo>
                <a:lnTo>
                  <a:pt x="338" y="11"/>
                </a:lnTo>
                <a:lnTo>
                  <a:pt x="336" y="14"/>
                </a:lnTo>
                <a:lnTo>
                  <a:pt x="335" y="17"/>
                </a:lnTo>
                <a:lnTo>
                  <a:pt x="334" y="20"/>
                </a:lnTo>
                <a:lnTo>
                  <a:pt x="332" y="22"/>
                </a:lnTo>
                <a:lnTo>
                  <a:pt x="330" y="25"/>
                </a:lnTo>
                <a:lnTo>
                  <a:pt x="328" y="27"/>
                </a:lnTo>
                <a:lnTo>
                  <a:pt x="326" y="30"/>
                </a:lnTo>
                <a:lnTo>
                  <a:pt x="324" y="32"/>
                </a:lnTo>
                <a:lnTo>
                  <a:pt x="322" y="34"/>
                </a:lnTo>
                <a:lnTo>
                  <a:pt x="320" y="36"/>
                </a:lnTo>
                <a:lnTo>
                  <a:pt x="318" y="38"/>
                </a:lnTo>
                <a:lnTo>
                  <a:pt x="315" y="40"/>
                </a:lnTo>
                <a:lnTo>
                  <a:pt x="313" y="42"/>
                </a:lnTo>
                <a:lnTo>
                  <a:pt x="310" y="44"/>
                </a:lnTo>
                <a:lnTo>
                  <a:pt x="313" y="44"/>
                </a:lnTo>
                <a:lnTo>
                  <a:pt x="315" y="43"/>
                </a:lnTo>
                <a:lnTo>
                  <a:pt x="320" y="43"/>
                </a:lnTo>
                <a:lnTo>
                  <a:pt x="325" y="42"/>
                </a:lnTo>
                <a:lnTo>
                  <a:pt x="330" y="40"/>
                </a:lnTo>
                <a:lnTo>
                  <a:pt x="340" y="37"/>
                </a:lnTo>
                <a:lnTo>
                  <a:pt x="344" y="36"/>
                </a:lnTo>
                <a:lnTo>
                  <a:pt x="350" y="34"/>
                </a:lnTo>
                <a:lnTo>
                  <a:pt x="346" y="39"/>
                </a:lnTo>
                <a:lnTo>
                  <a:pt x="342" y="43"/>
                </a:lnTo>
                <a:lnTo>
                  <a:pt x="339" y="47"/>
                </a:lnTo>
                <a:lnTo>
                  <a:pt x="337" y="50"/>
                </a:lnTo>
                <a:lnTo>
                  <a:pt x="335" y="52"/>
                </a:lnTo>
                <a:lnTo>
                  <a:pt x="330" y="56"/>
                </a:lnTo>
                <a:lnTo>
                  <a:pt x="325" y="61"/>
                </a:lnTo>
                <a:lnTo>
                  <a:pt x="320" y="65"/>
                </a:lnTo>
                <a:lnTo>
                  <a:pt x="315" y="69"/>
                </a:lnTo>
                <a:lnTo>
                  <a:pt x="315" y="70"/>
                </a:lnTo>
                <a:lnTo>
                  <a:pt x="315" y="71"/>
                </a:lnTo>
                <a:lnTo>
                  <a:pt x="314" y="72"/>
                </a:lnTo>
                <a:lnTo>
                  <a:pt x="314" y="73"/>
                </a:lnTo>
                <a:lnTo>
                  <a:pt x="314" y="79"/>
                </a:lnTo>
                <a:lnTo>
                  <a:pt x="314" y="86"/>
                </a:lnTo>
                <a:lnTo>
                  <a:pt x="314" y="93"/>
                </a:lnTo>
                <a:lnTo>
                  <a:pt x="313" y="100"/>
                </a:lnTo>
                <a:lnTo>
                  <a:pt x="312" y="107"/>
                </a:lnTo>
                <a:lnTo>
                  <a:pt x="311" y="114"/>
                </a:lnTo>
                <a:lnTo>
                  <a:pt x="310" y="121"/>
                </a:lnTo>
                <a:lnTo>
                  <a:pt x="308" y="128"/>
                </a:lnTo>
                <a:lnTo>
                  <a:pt x="307" y="134"/>
                </a:lnTo>
                <a:lnTo>
                  <a:pt x="305" y="141"/>
                </a:lnTo>
                <a:lnTo>
                  <a:pt x="302" y="147"/>
                </a:lnTo>
                <a:lnTo>
                  <a:pt x="300" y="154"/>
                </a:lnTo>
                <a:lnTo>
                  <a:pt x="298" y="160"/>
                </a:lnTo>
                <a:lnTo>
                  <a:pt x="295" y="166"/>
                </a:lnTo>
                <a:lnTo>
                  <a:pt x="292" y="173"/>
                </a:lnTo>
                <a:lnTo>
                  <a:pt x="289" y="179"/>
                </a:lnTo>
                <a:lnTo>
                  <a:pt x="286" y="184"/>
                </a:lnTo>
                <a:lnTo>
                  <a:pt x="283" y="188"/>
                </a:lnTo>
                <a:lnTo>
                  <a:pt x="280" y="193"/>
                </a:lnTo>
                <a:lnTo>
                  <a:pt x="277" y="198"/>
                </a:lnTo>
                <a:lnTo>
                  <a:pt x="274" y="202"/>
                </a:lnTo>
                <a:lnTo>
                  <a:pt x="271" y="207"/>
                </a:lnTo>
                <a:lnTo>
                  <a:pt x="267" y="211"/>
                </a:lnTo>
                <a:lnTo>
                  <a:pt x="264" y="215"/>
                </a:lnTo>
                <a:lnTo>
                  <a:pt x="260" y="219"/>
                </a:lnTo>
                <a:lnTo>
                  <a:pt x="257" y="223"/>
                </a:lnTo>
                <a:lnTo>
                  <a:pt x="253" y="227"/>
                </a:lnTo>
                <a:lnTo>
                  <a:pt x="249" y="231"/>
                </a:lnTo>
                <a:lnTo>
                  <a:pt x="246" y="234"/>
                </a:lnTo>
                <a:lnTo>
                  <a:pt x="242" y="238"/>
                </a:lnTo>
                <a:lnTo>
                  <a:pt x="238" y="241"/>
                </a:lnTo>
                <a:lnTo>
                  <a:pt x="234" y="244"/>
                </a:lnTo>
                <a:lnTo>
                  <a:pt x="230" y="247"/>
                </a:lnTo>
                <a:lnTo>
                  <a:pt x="225" y="250"/>
                </a:lnTo>
                <a:lnTo>
                  <a:pt x="221" y="253"/>
                </a:lnTo>
                <a:lnTo>
                  <a:pt x="217" y="256"/>
                </a:lnTo>
                <a:lnTo>
                  <a:pt x="212" y="259"/>
                </a:lnTo>
                <a:lnTo>
                  <a:pt x="207" y="261"/>
                </a:lnTo>
                <a:lnTo>
                  <a:pt x="203" y="264"/>
                </a:lnTo>
                <a:lnTo>
                  <a:pt x="198" y="266"/>
                </a:lnTo>
                <a:lnTo>
                  <a:pt x="193" y="268"/>
                </a:lnTo>
                <a:lnTo>
                  <a:pt x="188" y="270"/>
                </a:lnTo>
                <a:lnTo>
                  <a:pt x="183" y="272"/>
                </a:lnTo>
                <a:lnTo>
                  <a:pt x="178" y="274"/>
                </a:lnTo>
                <a:lnTo>
                  <a:pt x="172" y="276"/>
                </a:lnTo>
                <a:lnTo>
                  <a:pt x="167" y="277"/>
                </a:lnTo>
                <a:lnTo>
                  <a:pt x="162" y="279"/>
                </a:lnTo>
                <a:lnTo>
                  <a:pt x="156" y="280"/>
                </a:lnTo>
                <a:lnTo>
                  <a:pt x="152" y="281"/>
                </a:lnTo>
                <a:lnTo>
                  <a:pt x="147" y="282"/>
                </a:lnTo>
                <a:lnTo>
                  <a:pt x="143" y="283"/>
                </a:lnTo>
                <a:lnTo>
                  <a:pt x="138" y="283"/>
                </a:lnTo>
                <a:lnTo>
                  <a:pt x="134" y="283"/>
                </a:lnTo>
                <a:lnTo>
                  <a:pt x="129" y="284"/>
                </a:lnTo>
                <a:lnTo>
                  <a:pt x="125" y="285"/>
                </a:lnTo>
                <a:lnTo>
                  <a:pt x="121" y="285"/>
                </a:lnTo>
                <a:lnTo>
                  <a:pt x="116" y="285"/>
                </a:lnTo>
                <a:lnTo>
                  <a:pt x="112" y="285"/>
                </a:lnTo>
                <a:lnTo>
                  <a:pt x="108" y="285"/>
                </a:lnTo>
                <a:lnTo>
                  <a:pt x="103" y="285"/>
                </a:lnTo>
                <a:lnTo>
                  <a:pt x="99" y="285"/>
                </a:lnTo>
                <a:lnTo>
                  <a:pt x="95" y="285"/>
                </a:lnTo>
                <a:lnTo>
                  <a:pt x="90" y="284"/>
                </a:lnTo>
                <a:lnTo>
                  <a:pt x="86" y="284"/>
                </a:lnTo>
                <a:lnTo>
                  <a:pt x="82" y="283"/>
                </a:lnTo>
                <a:lnTo>
                  <a:pt x="77" y="283"/>
                </a:lnTo>
                <a:lnTo>
                  <a:pt x="73" y="282"/>
                </a:lnTo>
                <a:lnTo>
                  <a:pt x="69" y="281"/>
                </a:lnTo>
                <a:lnTo>
                  <a:pt x="65" y="280"/>
                </a:lnTo>
                <a:lnTo>
                  <a:pt x="60" y="279"/>
                </a:lnTo>
                <a:lnTo>
                  <a:pt x="56" y="278"/>
                </a:lnTo>
                <a:lnTo>
                  <a:pt x="52" y="277"/>
                </a:lnTo>
                <a:lnTo>
                  <a:pt x="48" y="276"/>
                </a:lnTo>
                <a:lnTo>
                  <a:pt x="44" y="274"/>
                </a:lnTo>
                <a:lnTo>
                  <a:pt x="40" y="273"/>
                </a:lnTo>
                <a:lnTo>
                  <a:pt x="35" y="271"/>
                </a:lnTo>
                <a:lnTo>
                  <a:pt x="31" y="270"/>
                </a:lnTo>
                <a:lnTo>
                  <a:pt x="27" y="267"/>
                </a:lnTo>
                <a:lnTo>
                  <a:pt x="23" y="266"/>
                </a:lnTo>
                <a:lnTo>
                  <a:pt x="19" y="264"/>
                </a:lnTo>
                <a:lnTo>
                  <a:pt x="14" y="261"/>
                </a:lnTo>
                <a:lnTo>
                  <a:pt x="10" y="259"/>
                </a:lnTo>
                <a:lnTo>
                  <a:pt x="0" y="253"/>
                </a:lnTo>
                <a:lnTo>
                  <a:pt x="1" y="253"/>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44" name="Freeform 89"/>
          <p:cNvSpPr/>
          <p:nvPr/>
        </p:nvSpPr>
        <p:spPr bwMode="auto">
          <a:xfrm>
            <a:off x="7479611" y="4082335"/>
            <a:ext cx="193562" cy="146146"/>
          </a:xfrm>
          <a:custGeom>
            <a:avLst/>
            <a:gdLst/>
            <a:ahLst/>
            <a:cxnLst/>
            <a:rect l="l" t="t" r="r" b="b"/>
            <a:pathLst>
              <a:path w="473075" h="357188">
                <a:moveTo>
                  <a:pt x="373063" y="188913"/>
                </a:moveTo>
                <a:lnTo>
                  <a:pt x="473075" y="273051"/>
                </a:lnTo>
                <a:lnTo>
                  <a:pt x="373063" y="357188"/>
                </a:lnTo>
                <a:lnTo>
                  <a:pt x="373063" y="307976"/>
                </a:lnTo>
                <a:lnTo>
                  <a:pt x="323850" y="307976"/>
                </a:lnTo>
                <a:lnTo>
                  <a:pt x="306388" y="306388"/>
                </a:lnTo>
                <a:lnTo>
                  <a:pt x="287338" y="301626"/>
                </a:lnTo>
                <a:lnTo>
                  <a:pt x="271463" y="292101"/>
                </a:lnTo>
                <a:lnTo>
                  <a:pt x="255588" y="284163"/>
                </a:lnTo>
                <a:lnTo>
                  <a:pt x="236538" y="269876"/>
                </a:lnTo>
                <a:lnTo>
                  <a:pt x="219075" y="254001"/>
                </a:lnTo>
                <a:lnTo>
                  <a:pt x="244475" y="227013"/>
                </a:lnTo>
                <a:lnTo>
                  <a:pt x="260350" y="207963"/>
                </a:lnTo>
                <a:lnTo>
                  <a:pt x="276225" y="220663"/>
                </a:lnTo>
                <a:lnTo>
                  <a:pt x="290513" y="230188"/>
                </a:lnTo>
                <a:lnTo>
                  <a:pt x="303213" y="238126"/>
                </a:lnTo>
                <a:lnTo>
                  <a:pt x="315913" y="241301"/>
                </a:lnTo>
                <a:lnTo>
                  <a:pt x="323850" y="242888"/>
                </a:lnTo>
                <a:lnTo>
                  <a:pt x="373063" y="242888"/>
                </a:lnTo>
                <a:close/>
                <a:moveTo>
                  <a:pt x="0" y="52388"/>
                </a:moveTo>
                <a:lnTo>
                  <a:pt x="57150" y="52388"/>
                </a:lnTo>
                <a:lnTo>
                  <a:pt x="74613" y="53976"/>
                </a:lnTo>
                <a:lnTo>
                  <a:pt x="93663" y="58738"/>
                </a:lnTo>
                <a:lnTo>
                  <a:pt x="109538" y="65088"/>
                </a:lnTo>
                <a:lnTo>
                  <a:pt x="125413" y="73026"/>
                </a:lnTo>
                <a:lnTo>
                  <a:pt x="142875" y="88901"/>
                </a:lnTo>
                <a:lnTo>
                  <a:pt x="161925" y="104776"/>
                </a:lnTo>
                <a:lnTo>
                  <a:pt x="138113" y="130176"/>
                </a:lnTo>
                <a:lnTo>
                  <a:pt x="117475" y="150813"/>
                </a:lnTo>
                <a:lnTo>
                  <a:pt x="103188" y="138113"/>
                </a:lnTo>
                <a:lnTo>
                  <a:pt x="90488" y="128588"/>
                </a:lnTo>
                <a:lnTo>
                  <a:pt x="77788" y="120651"/>
                </a:lnTo>
                <a:lnTo>
                  <a:pt x="65088" y="115888"/>
                </a:lnTo>
                <a:lnTo>
                  <a:pt x="57150" y="114301"/>
                </a:lnTo>
                <a:lnTo>
                  <a:pt x="0" y="114301"/>
                </a:lnTo>
                <a:close/>
                <a:moveTo>
                  <a:pt x="373063" y="0"/>
                </a:moveTo>
                <a:lnTo>
                  <a:pt x="473075" y="82550"/>
                </a:lnTo>
                <a:lnTo>
                  <a:pt x="373063" y="166688"/>
                </a:lnTo>
                <a:lnTo>
                  <a:pt x="373063" y="114300"/>
                </a:lnTo>
                <a:lnTo>
                  <a:pt x="323850" y="114300"/>
                </a:lnTo>
                <a:lnTo>
                  <a:pt x="317500" y="115888"/>
                </a:lnTo>
                <a:lnTo>
                  <a:pt x="307975" y="119063"/>
                </a:lnTo>
                <a:lnTo>
                  <a:pt x="300038" y="122238"/>
                </a:lnTo>
                <a:lnTo>
                  <a:pt x="290513" y="128588"/>
                </a:lnTo>
                <a:lnTo>
                  <a:pt x="269875" y="144463"/>
                </a:lnTo>
                <a:lnTo>
                  <a:pt x="246063" y="166688"/>
                </a:lnTo>
                <a:lnTo>
                  <a:pt x="196850" y="219075"/>
                </a:lnTo>
                <a:lnTo>
                  <a:pt x="171450" y="246063"/>
                </a:lnTo>
                <a:lnTo>
                  <a:pt x="142875" y="269875"/>
                </a:lnTo>
                <a:lnTo>
                  <a:pt x="125413" y="284163"/>
                </a:lnTo>
                <a:lnTo>
                  <a:pt x="103188" y="296863"/>
                </a:lnTo>
                <a:lnTo>
                  <a:pt x="92075" y="301625"/>
                </a:lnTo>
                <a:lnTo>
                  <a:pt x="79375" y="304800"/>
                </a:lnTo>
                <a:lnTo>
                  <a:pt x="68263" y="306388"/>
                </a:lnTo>
                <a:lnTo>
                  <a:pt x="55563" y="307975"/>
                </a:lnTo>
                <a:lnTo>
                  <a:pt x="0" y="307975"/>
                </a:lnTo>
                <a:lnTo>
                  <a:pt x="0" y="242888"/>
                </a:lnTo>
                <a:lnTo>
                  <a:pt x="55563" y="242888"/>
                </a:lnTo>
                <a:lnTo>
                  <a:pt x="63500" y="242888"/>
                </a:lnTo>
                <a:lnTo>
                  <a:pt x="69850" y="239713"/>
                </a:lnTo>
                <a:lnTo>
                  <a:pt x="79375" y="236538"/>
                </a:lnTo>
                <a:lnTo>
                  <a:pt x="90488" y="230188"/>
                </a:lnTo>
                <a:lnTo>
                  <a:pt x="111125" y="214313"/>
                </a:lnTo>
                <a:lnTo>
                  <a:pt x="134938" y="192088"/>
                </a:lnTo>
                <a:lnTo>
                  <a:pt x="184150" y="139700"/>
                </a:lnTo>
                <a:lnTo>
                  <a:pt x="209550" y="114300"/>
                </a:lnTo>
                <a:lnTo>
                  <a:pt x="236538" y="88900"/>
                </a:lnTo>
                <a:lnTo>
                  <a:pt x="255588" y="73025"/>
                </a:lnTo>
                <a:lnTo>
                  <a:pt x="276225" y="63500"/>
                </a:lnTo>
                <a:lnTo>
                  <a:pt x="287338" y="58738"/>
                </a:lnTo>
                <a:lnTo>
                  <a:pt x="298450" y="53975"/>
                </a:lnTo>
                <a:lnTo>
                  <a:pt x="311150" y="52387"/>
                </a:lnTo>
                <a:lnTo>
                  <a:pt x="323850" y="52387"/>
                </a:lnTo>
                <a:lnTo>
                  <a:pt x="373063" y="52387"/>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45" name="组合 44"/>
          <p:cNvGrpSpPr/>
          <p:nvPr/>
        </p:nvGrpSpPr>
        <p:grpSpPr>
          <a:xfrm>
            <a:off x="5926641" y="4041112"/>
            <a:ext cx="183046" cy="228588"/>
            <a:chOff x="6006946" y="4028502"/>
            <a:chExt cx="166452" cy="207866"/>
          </a:xfrm>
          <a:solidFill>
            <a:schemeClr val="bg1"/>
          </a:solidFill>
          <a:effectLst/>
        </p:grpSpPr>
        <p:sp>
          <p:nvSpPr>
            <p:cNvPr id="46" name="Freeform 20"/>
            <p:cNvSpPr>
              <a:spLocks noEditPoints="1"/>
            </p:cNvSpPr>
            <p:nvPr/>
          </p:nvSpPr>
          <p:spPr bwMode="auto">
            <a:xfrm>
              <a:off x="6006946" y="4028502"/>
              <a:ext cx="166452" cy="207866"/>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1"/>
            <p:cNvSpPr/>
            <p:nvPr/>
          </p:nvSpPr>
          <p:spPr bwMode="auto">
            <a:xfrm>
              <a:off x="6054615" y="4065230"/>
              <a:ext cx="71113" cy="8908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8" name="Freeform 23"/>
          <p:cNvSpPr/>
          <p:nvPr/>
        </p:nvSpPr>
        <p:spPr bwMode="auto">
          <a:xfrm>
            <a:off x="6691881" y="4050014"/>
            <a:ext cx="210792" cy="210790"/>
          </a:xfrm>
          <a:custGeom>
            <a:avLst/>
            <a:gdLst/>
            <a:ahLst/>
            <a:cxnLst/>
            <a:rect l="l" t="t" r="r" b="b"/>
            <a:pathLst>
              <a:path w="422275" h="422276">
                <a:moveTo>
                  <a:pt x="178365" y="222250"/>
                </a:moveTo>
                <a:cubicBezTo>
                  <a:pt x="178365" y="222250"/>
                  <a:pt x="178365" y="222250"/>
                  <a:pt x="206455" y="261159"/>
                </a:cubicBezTo>
                <a:cubicBezTo>
                  <a:pt x="206455" y="261159"/>
                  <a:pt x="206455" y="261159"/>
                  <a:pt x="206455" y="259214"/>
                </a:cubicBezTo>
                <a:lnTo>
                  <a:pt x="206455" y="245596"/>
                </a:lnTo>
                <a:cubicBezTo>
                  <a:pt x="206455" y="245596"/>
                  <a:pt x="206455" y="245596"/>
                  <a:pt x="205285" y="244234"/>
                </a:cubicBezTo>
                <a:lnTo>
                  <a:pt x="197092" y="234701"/>
                </a:lnTo>
                <a:cubicBezTo>
                  <a:pt x="197092" y="234701"/>
                  <a:pt x="197092" y="234701"/>
                  <a:pt x="225183" y="234701"/>
                </a:cubicBezTo>
                <a:cubicBezTo>
                  <a:pt x="225183" y="234701"/>
                  <a:pt x="225183" y="234701"/>
                  <a:pt x="224012" y="236063"/>
                </a:cubicBezTo>
                <a:lnTo>
                  <a:pt x="215819" y="245596"/>
                </a:lnTo>
                <a:cubicBezTo>
                  <a:pt x="215819" y="245596"/>
                  <a:pt x="215819" y="245596"/>
                  <a:pt x="215819" y="247541"/>
                </a:cubicBezTo>
                <a:lnTo>
                  <a:pt x="215819" y="261159"/>
                </a:lnTo>
                <a:cubicBezTo>
                  <a:pt x="215819" y="261159"/>
                  <a:pt x="215819" y="261159"/>
                  <a:pt x="243910" y="222250"/>
                </a:cubicBezTo>
                <a:lnTo>
                  <a:pt x="300091" y="247152"/>
                </a:lnTo>
                <a:cubicBezTo>
                  <a:pt x="303212" y="259603"/>
                  <a:pt x="301652" y="273610"/>
                  <a:pt x="292288" y="284505"/>
                </a:cubicBezTo>
                <a:cubicBezTo>
                  <a:pt x="284485" y="295400"/>
                  <a:pt x="272000" y="301625"/>
                  <a:pt x="259516" y="301625"/>
                </a:cubicBezTo>
                <a:cubicBezTo>
                  <a:pt x="259516" y="301625"/>
                  <a:pt x="259516" y="301625"/>
                  <a:pt x="164319" y="301625"/>
                </a:cubicBezTo>
                <a:cubicBezTo>
                  <a:pt x="150274" y="301625"/>
                  <a:pt x="137789" y="295400"/>
                  <a:pt x="129986" y="284505"/>
                </a:cubicBezTo>
                <a:cubicBezTo>
                  <a:pt x="122183" y="273610"/>
                  <a:pt x="119062" y="259603"/>
                  <a:pt x="122183" y="247152"/>
                </a:cubicBezTo>
                <a:cubicBezTo>
                  <a:pt x="122183" y="247152"/>
                  <a:pt x="122183" y="247152"/>
                  <a:pt x="178365" y="222250"/>
                </a:cubicBezTo>
                <a:close/>
                <a:moveTo>
                  <a:pt x="386304" y="211138"/>
                </a:moveTo>
                <a:cubicBezTo>
                  <a:pt x="386316" y="211138"/>
                  <a:pt x="386979" y="211138"/>
                  <a:pt x="422275" y="211138"/>
                </a:cubicBezTo>
                <a:cubicBezTo>
                  <a:pt x="422275" y="328437"/>
                  <a:pt x="328436" y="422276"/>
                  <a:pt x="211138" y="422276"/>
                </a:cubicBezTo>
                <a:cubicBezTo>
                  <a:pt x="142323" y="422276"/>
                  <a:pt x="81327" y="389432"/>
                  <a:pt x="42228" y="337821"/>
                </a:cubicBezTo>
                <a:cubicBezTo>
                  <a:pt x="42221" y="337828"/>
                  <a:pt x="41696" y="338353"/>
                  <a:pt x="0" y="380049"/>
                </a:cubicBezTo>
                <a:cubicBezTo>
                  <a:pt x="0" y="380031"/>
                  <a:pt x="0" y="378683"/>
                  <a:pt x="0" y="272134"/>
                </a:cubicBezTo>
                <a:cubicBezTo>
                  <a:pt x="17" y="272134"/>
                  <a:pt x="1377" y="272134"/>
                  <a:pt x="109479" y="272134"/>
                </a:cubicBezTo>
                <a:cubicBezTo>
                  <a:pt x="109472" y="272140"/>
                  <a:pt x="108964" y="272629"/>
                  <a:pt x="68815" y="311233"/>
                </a:cubicBezTo>
                <a:cubicBezTo>
                  <a:pt x="100095" y="356589"/>
                  <a:pt x="151706" y="386304"/>
                  <a:pt x="211138" y="386304"/>
                </a:cubicBezTo>
                <a:cubicBezTo>
                  <a:pt x="308105" y="386304"/>
                  <a:pt x="386304" y="308105"/>
                  <a:pt x="386304" y="211138"/>
                </a:cubicBezTo>
                <a:close/>
                <a:moveTo>
                  <a:pt x="199440" y="122214"/>
                </a:moveTo>
                <a:cubicBezTo>
                  <a:pt x="211917" y="120650"/>
                  <a:pt x="218156" y="122214"/>
                  <a:pt x="225954" y="128467"/>
                </a:cubicBezTo>
                <a:cubicBezTo>
                  <a:pt x="244670" y="131594"/>
                  <a:pt x="254028" y="144102"/>
                  <a:pt x="246229" y="164427"/>
                </a:cubicBezTo>
                <a:cubicBezTo>
                  <a:pt x="250908" y="165990"/>
                  <a:pt x="255587" y="172244"/>
                  <a:pt x="255587" y="176934"/>
                </a:cubicBezTo>
                <a:cubicBezTo>
                  <a:pt x="255587" y="184752"/>
                  <a:pt x="250908" y="191006"/>
                  <a:pt x="244670" y="191006"/>
                </a:cubicBezTo>
                <a:cubicBezTo>
                  <a:pt x="239991" y="211330"/>
                  <a:pt x="229073" y="223838"/>
                  <a:pt x="210357" y="223838"/>
                </a:cubicBezTo>
                <a:cubicBezTo>
                  <a:pt x="191642" y="223838"/>
                  <a:pt x="182284" y="211330"/>
                  <a:pt x="177605" y="191006"/>
                </a:cubicBezTo>
                <a:cubicBezTo>
                  <a:pt x="171366" y="191006"/>
                  <a:pt x="166687" y="184752"/>
                  <a:pt x="166687" y="176934"/>
                </a:cubicBezTo>
                <a:cubicBezTo>
                  <a:pt x="166687" y="172244"/>
                  <a:pt x="169807" y="165990"/>
                  <a:pt x="174485" y="164427"/>
                </a:cubicBezTo>
                <a:cubicBezTo>
                  <a:pt x="171366" y="156610"/>
                  <a:pt x="171366" y="148792"/>
                  <a:pt x="176045" y="140975"/>
                </a:cubicBezTo>
                <a:cubicBezTo>
                  <a:pt x="180724" y="130031"/>
                  <a:pt x="186963" y="123777"/>
                  <a:pt x="199440" y="122214"/>
                </a:cubicBezTo>
                <a:close/>
                <a:moveTo>
                  <a:pt x="211138" y="0"/>
                </a:moveTo>
                <a:cubicBezTo>
                  <a:pt x="279953" y="0"/>
                  <a:pt x="340948" y="34408"/>
                  <a:pt x="380048" y="84455"/>
                </a:cubicBezTo>
                <a:cubicBezTo>
                  <a:pt x="380054" y="84449"/>
                  <a:pt x="380580" y="83924"/>
                  <a:pt x="422275" y="42228"/>
                </a:cubicBezTo>
                <a:cubicBezTo>
                  <a:pt x="422275" y="42245"/>
                  <a:pt x="422275" y="43617"/>
                  <a:pt x="422275" y="151707"/>
                </a:cubicBezTo>
                <a:cubicBezTo>
                  <a:pt x="422258" y="151707"/>
                  <a:pt x="420922" y="151707"/>
                  <a:pt x="314361" y="151707"/>
                </a:cubicBezTo>
                <a:cubicBezTo>
                  <a:pt x="314369" y="151698"/>
                  <a:pt x="314937" y="151107"/>
                  <a:pt x="353460" y="111043"/>
                </a:cubicBezTo>
                <a:cubicBezTo>
                  <a:pt x="322180" y="65688"/>
                  <a:pt x="270569" y="35972"/>
                  <a:pt x="211138" y="35972"/>
                </a:cubicBezTo>
                <a:cubicBezTo>
                  <a:pt x="115735" y="35972"/>
                  <a:pt x="35972" y="115735"/>
                  <a:pt x="35972" y="211138"/>
                </a:cubicBezTo>
                <a:cubicBezTo>
                  <a:pt x="35959" y="211138"/>
                  <a:pt x="35296" y="211138"/>
                  <a:pt x="0" y="211138"/>
                </a:cubicBezTo>
                <a:cubicBezTo>
                  <a:pt x="0" y="95403"/>
                  <a:pt x="95403" y="0"/>
                  <a:pt x="211138" y="0"/>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49" name="组合 48"/>
          <p:cNvGrpSpPr/>
          <p:nvPr/>
        </p:nvGrpSpPr>
        <p:grpSpPr>
          <a:xfrm>
            <a:off x="5338682" y="1965165"/>
            <a:ext cx="3036196" cy="189282"/>
            <a:chOff x="5410690" y="2117214"/>
            <a:chExt cx="3036196" cy="189282"/>
          </a:xfrm>
        </p:grpSpPr>
        <p:sp>
          <p:nvSpPr>
            <p:cNvPr id="50" name="矩形 49"/>
            <p:cNvSpPr>
              <a:spLocks noChangeArrowheads="1"/>
            </p:cNvSpPr>
            <p:nvPr/>
          </p:nvSpPr>
          <p:spPr bwMode="auto">
            <a:xfrm>
              <a:off x="5410690" y="2117214"/>
              <a:ext cx="1897613"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Project Overview</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51" name="直接连接符 50"/>
            <p:cNvCxnSpPr>
              <a:cxnSpLocks/>
            </p:cNvCxnSpPr>
            <p:nvPr/>
          </p:nvCxnSpPr>
          <p:spPr>
            <a:xfrm>
              <a:off x="7104288" y="2211855"/>
              <a:ext cx="1342598"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52" name="TextBox 5"/>
          <p:cNvSpPr txBox="1"/>
          <p:nvPr/>
        </p:nvSpPr>
        <p:spPr>
          <a:xfrm>
            <a:off x="4969958" y="2237009"/>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contents of the brief text,</a:t>
            </a:r>
            <a:r>
              <a:rPr lang="zh-CN" altLang="en-US" sz="1000" dirty="0">
                <a:solidFill>
                  <a:schemeClr val="tx1"/>
                </a:solidFill>
                <a:latin typeface="微软雅黑 Light" pitchFamily="34" charset="-122"/>
                <a:ea typeface="微软雅黑 Light" pitchFamily="34" charset="-122"/>
              </a:rPr>
              <a:t>Text content needs to be summarized and refined,</a:t>
            </a:r>
            <a:r>
              <a:rPr lang="zh-CN" altLang="en-US" sz="1000" dirty="0">
                <a:solidFill>
                  <a:schemeClr val="tx1"/>
                </a:solidFill>
              </a:rPr>
              <a:t>A succinct description of the sub-item</a:t>
            </a:r>
            <a:r>
              <a:rPr lang="en-US" altLang="zh-CN" sz="1000" dirty="0">
                <a:solidFill>
                  <a:schemeClr val="tx1"/>
                </a:solidFill>
              </a:rPr>
              <a:t>......</a:t>
            </a:r>
          </a:p>
        </p:txBody>
      </p:sp>
      <p:grpSp>
        <p:nvGrpSpPr>
          <p:cNvPr id="53" name="组合 52"/>
          <p:cNvGrpSpPr/>
          <p:nvPr/>
        </p:nvGrpSpPr>
        <p:grpSpPr>
          <a:xfrm>
            <a:off x="5338683" y="2914946"/>
            <a:ext cx="3036195" cy="189282"/>
            <a:chOff x="5410691" y="2973772"/>
            <a:chExt cx="3036195" cy="189282"/>
          </a:xfrm>
        </p:grpSpPr>
        <p:sp>
          <p:nvSpPr>
            <p:cNvPr id="54" name="矩形 53"/>
            <p:cNvSpPr>
              <a:spLocks noChangeArrowheads="1"/>
            </p:cNvSpPr>
            <p:nvPr/>
          </p:nvSpPr>
          <p:spPr bwMode="auto">
            <a:xfrm>
              <a:off x="5410691" y="2973772"/>
              <a:ext cx="2833717"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Experience &amp; amp; deficiencies</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55" name="直接连接符 54"/>
            <p:cNvCxnSpPr>
              <a:cxnSpLocks/>
            </p:cNvCxnSpPr>
            <p:nvPr/>
          </p:nvCxnSpPr>
          <p:spPr>
            <a:xfrm>
              <a:off x="8172400" y="3068413"/>
              <a:ext cx="274486"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56" name="TextBox 5"/>
          <p:cNvSpPr txBox="1"/>
          <p:nvPr/>
        </p:nvSpPr>
        <p:spPr>
          <a:xfrm>
            <a:off x="4969958" y="3186790"/>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57" name="椭圆 56"/>
          <p:cNvSpPr/>
          <p:nvPr/>
        </p:nvSpPr>
        <p:spPr>
          <a:xfrm>
            <a:off x="4999020" y="1953968"/>
            <a:ext cx="196868" cy="196866"/>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4999020" y="2903020"/>
            <a:ext cx="196868" cy="196866"/>
          </a:xfrm>
          <a:prstGeom prst="ellipse">
            <a:avLst/>
          </a:prstGeom>
          <a:blipFill dpi="0" rotWithShape="1">
            <a:blip r:embed="rId12"/>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Scale>
                                      <p:cBhvr>
                                        <p:cTn id="7" dur="500" decel="50000" fill="hold">
                                          <p:stCondLst>
                                            <p:cond delay="0"/>
                                          </p:stCondLst>
                                        </p:cTn>
                                        <p:tgtEl>
                                          <p:spTgt spid="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81"/>
                                        </p:tgtEl>
                                        <p:attrNameLst>
                                          <p:attrName>ppt_x</p:attrName>
                                          <p:attrName>ppt_y</p:attrName>
                                        </p:attrNameLst>
                                      </p:cBhvr>
                                    </p:animMotion>
                                    <p:animEffect transition="in" filter="fade">
                                      <p:cBhvr>
                                        <p:cTn id="9" dur="500"/>
                                        <p:tgtEl>
                                          <p:spTgt spid="81"/>
                                        </p:tgtEl>
                                      </p:cBhvr>
                                    </p:animEffect>
                                  </p:childTnLst>
                                </p:cTn>
                              </p:par>
                            </p:childTnLst>
                          </p:cTn>
                        </p:par>
                        <p:par>
                          <p:cTn id="10" fill="hold">
                            <p:stCondLst>
                              <p:cond delay="500"/>
                            </p:stCondLst>
                            <p:childTnLst>
                              <p:par>
                                <p:cTn id="11" presetID="52" presetClass="entr" presetSubtype="0" fill="hold" grpId="0" nodeType="afterEffect">
                                  <p:stCondLst>
                                    <p:cond delay="0"/>
                                  </p:stCondLst>
                                  <p:childTnLst>
                                    <p:set>
                                      <p:cBhvr>
                                        <p:cTn id="12" dur="1" fill="hold">
                                          <p:stCondLst>
                                            <p:cond delay="0"/>
                                          </p:stCondLst>
                                        </p:cTn>
                                        <p:tgtEl>
                                          <p:spTgt spid="84"/>
                                        </p:tgtEl>
                                        <p:attrNameLst>
                                          <p:attrName>style.visibility</p:attrName>
                                        </p:attrNameLst>
                                      </p:cBhvr>
                                      <p:to>
                                        <p:strVal val="visible"/>
                                      </p:to>
                                    </p:set>
                                    <p:animScale>
                                      <p:cBhvr>
                                        <p:cTn id="13" dur="500" decel="50000" fill="hold">
                                          <p:stCondLst>
                                            <p:cond delay="0"/>
                                          </p:stCondLst>
                                        </p:cTn>
                                        <p:tgtEl>
                                          <p:spTgt spid="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84"/>
                                        </p:tgtEl>
                                        <p:attrNameLst>
                                          <p:attrName>ppt_x</p:attrName>
                                          <p:attrName>ppt_y</p:attrName>
                                        </p:attrNameLst>
                                      </p:cBhvr>
                                    </p:animMotion>
                                    <p:animEffect transition="in" filter="fade">
                                      <p:cBhvr>
                                        <p:cTn id="15" dur="500"/>
                                        <p:tgtEl>
                                          <p:spTgt spid="84"/>
                                        </p:tgtEl>
                                      </p:cBhvr>
                                    </p:animEffect>
                                  </p:childTnLst>
                                </p:cTn>
                              </p:par>
                              <p:par>
                                <p:cTn id="16" presetID="52"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Scale>
                                      <p:cBhvr>
                                        <p:cTn id="18" dur="500" decel="50000" fill="hold">
                                          <p:stCondLst>
                                            <p:cond delay="0"/>
                                          </p:stCondLst>
                                        </p:cTn>
                                        <p:tgtEl>
                                          <p:spTgt spid="8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83"/>
                                        </p:tgtEl>
                                        <p:attrNameLst>
                                          <p:attrName>ppt_x</p:attrName>
                                          <p:attrName>ppt_y</p:attrName>
                                        </p:attrNameLst>
                                      </p:cBhvr>
                                    </p:animMotion>
                                    <p:animEffect transition="in" filter="fade">
                                      <p:cBhvr>
                                        <p:cTn id="20" dur="500"/>
                                        <p:tgtEl>
                                          <p:spTgt spid="83"/>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right)">
                                      <p:cBhvr>
                                        <p:cTn id="24" dur="500"/>
                                        <p:tgtEl>
                                          <p:spTgt spid="40"/>
                                        </p:tgtEl>
                                      </p:cBhvr>
                                    </p:animEffect>
                                  </p:childTnLst>
                                </p:cTn>
                              </p:par>
                            </p:childTnLst>
                          </p:cTn>
                        </p:par>
                        <p:par>
                          <p:cTn id="25" fill="hold">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fill="hold"/>
                                        <p:tgtEl>
                                          <p:spTgt spid="41"/>
                                        </p:tgtEl>
                                        <p:attrNameLst>
                                          <p:attrName>ppt_x</p:attrName>
                                        </p:attrNameLst>
                                      </p:cBhvr>
                                      <p:tavLst>
                                        <p:tav tm="0">
                                          <p:val>
                                            <p:strVal val="1+#ppt_w/2"/>
                                          </p:val>
                                        </p:tav>
                                        <p:tav tm="100000">
                                          <p:val>
                                            <p:strVal val="#ppt_x"/>
                                          </p:val>
                                        </p:tav>
                                      </p:tavLst>
                                    </p:anim>
                                    <p:anim calcmode="lin" valueType="num">
                                      <p:cBhvr additive="base">
                                        <p:cTn id="29" dur="50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animEffect transition="in" filter="fade">
                                      <p:cBhvr>
                                        <p:cTn id="35" dur="500"/>
                                        <p:tgtEl>
                                          <p:spTgt spid="57"/>
                                        </p:tgtEl>
                                      </p:cBhvr>
                                    </p:animEffect>
                                  </p:childTnLst>
                                </p:cTn>
                              </p:par>
                              <p:par>
                                <p:cTn id="36" presetID="22" presetClass="entr" presetSubtype="8"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left)">
                                      <p:cBhvr>
                                        <p:cTn id="38" dur="500"/>
                                        <p:tgtEl>
                                          <p:spTgt spid="49"/>
                                        </p:tgtEl>
                                      </p:cBhvr>
                                    </p:animEffect>
                                  </p:childTnLst>
                                </p:cTn>
                              </p:par>
                            </p:childTnLst>
                          </p:cTn>
                        </p:par>
                        <p:par>
                          <p:cTn id="39" fill="hold">
                            <p:stCondLst>
                              <p:cond delay="2500"/>
                            </p:stCondLst>
                            <p:childTnLst>
                              <p:par>
                                <p:cTn id="40" presetID="53" presetClass="entr" presetSubtype="16" fill="hold" grpId="0" nodeType="afterEffect">
                                  <p:stCondLst>
                                    <p:cond delay="0"/>
                                  </p:stCondLst>
                                  <p:iterate type="lt">
                                    <p:tmPct val="10000"/>
                                  </p:iterate>
                                  <p:childTnLst>
                                    <p:set>
                                      <p:cBhvr>
                                        <p:cTn id="41" dur="1" fill="hold">
                                          <p:stCondLst>
                                            <p:cond delay="0"/>
                                          </p:stCondLst>
                                        </p:cTn>
                                        <p:tgtEl>
                                          <p:spTgt spid="52"/>
                                        </p:tgtEl>
                                        <p:attrNameLst>
                                          <p:attrName>style.visibility</p:attrName>
                                        </p:attrNameLst>
                                      </p:cBhvr>
                                      <p:to>
                                        <p:strVal val="visible"/>
                                      </p:to>
                                    </p:set>
                                    <p:anim calcmode="lin" valueType="num">
                                      <p:cBhvr>
                                        <p:cTn id="42" dur="300" fill="hold"/>
                                        <p:tgtEl>
                                          <p:spTgt spid="52"/>
                                        </p:tgtEl>
                                        <p:attrNameLst>
                                          <p:attrName>ppt_w</p:attrName>
                                        </p:attrNameLst>
                                      </p:cBhvr>
                                      <p:tavLst>
                                        <p:tav tm="0">
                                          <p:val>
                                            <p:fltVal val="0"/>
                                          </p:val>
                                        </p:tav>
                                        <p:tav tm="100000">
                                          <p:val>
                                            <p:strVal val="#ppt_w"/>
                                          </p:val>
                                        </p:tav>
                                      </p:tavLst>
                                    </p:anim>
                                    <p:anim calcmode="lin" valueType="num">
                                      <p:cBhvr>
                                        <p:cTn id="43" dur="300" fill="hold"/>
                                        <p:tgtEl>
                                          <p:spTgt spid="52"/>
                                        </p:tgtEl>
                                        <p:attrNameLst>
                                          <p:attrName>ppt_h</p:attrName>
                                        </p:attrNameLst>
                                      </p:cBhvr>
                                      <p:tavLst>
                                        <p:tav tm="0">
                                          <p:val>
                                            <p:fltVal val="0"/>
                                          </p:val>
                                        </p:tav>
                                        <p:tav tm="100000">
                                          <p:val>
                                            <p:strVal val="#ppt_h"/>
                                          </p:val>
                                        </p:tav>
                                      </p:tavLst>
                                    </p:anim>
                                    <p:animEffect transition="in" filter="fade">
                                      <p:cBhvr>
                                        <p:cTn id="44" dur="300"/>
                                        <p:tgtEl>
                                          <p:spTgt spid="52"/>
                                        </p:tgtEl>
                                      </p:cBhvr>
                                    </p:animEffect>
                                  </p:childTnLst>
                                </p:cTn>
                              </p:par>
                            </p:childTnLst>
                          </p:cTn>
                        </p:par>
                        <p:par>
                          <p:cTn id="45" fill="hold">
                            <p:stCondLst>
                              <p:cond delay="3820"/>
                            </p:stCondLst>
                            <p:childTnLst>
                              <p:par>
                                <p:cTn id="46" presetID="53" presetClass="entr" presetSubtype="16" fill="hold" grpId="0" nodeType="after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p:cTn id="48" dur="500" fill="hold"/>
                                        <p:tgtEl>
                                          <p:spTgt spid="58"/>
                                        </p:tgtEl>
                                        <p:attrNameLst>
                                          <p:attrName>ppt_w</p:attrName>
                                        </p:attrNameLst>
                                      </p:cBhvr>
                                      <p:tavLst>
                                        <p:tav tm="0">
                                          <p:val>
                                            <p:fltVal val="0"/>
                                          </p:val>
                                        </p:tav>
                                        <p:tav tm="100000">
                                          <p:val>
                                            <p:strVal val="#ppt_w"/>
                                          </p:val>
                                        </p:tav>
                                      </p:tavLst>
                                    </p:anim>
                                    <p:anim calcmode="lin" valueType="num">
                                      <p:cBhvr>
                                        <p:cTn id="49" dur="500" fill="hold"/>
                                        <p:tgtEl>
                                          <p:spTgt spid="58"/>
                                        </p:tgtEl>
                                        <p:attrNameLst>
                                          <p:attrName>ppt_h</p:attrName>
                                        </p:attrNameLst>
                                      </p:cBhvr>
                                      <p:tavLst>
                                        <p:tav tm="0">
                                          <p:val>
                                            <p:fltVal val="0"/>
                                          </p:val>
                                        </p:tav>
                                        <p:tav tm="100000">
                                          <p:val>
                                            <p:strVal val="#ppt_h"/>
                                          </p:val>
                                        </p:tav>
                                      </p:tavLst>
                                    </p:anim>
                                    <p:animEffect transition="in" filter="fade">
                                      <p:cBhvr>
                                        <p:cTn id="50" dur="500"/>
                                        <p:tgtEl>
                                          <p:spTgt spid="58"/>
                                        </p:tgtEl>
                                      </p:cBhvr>
                                    </p:animEffect>
                                  </p:childTnLst>
                                </p:cTn>
                              </p:par>
                              <p:par>
                                <p:cTn id="51" presetID="22" presetClass="entr" presetSubtype="8"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left)">
                                      <p:cBhvr>
                                        <p:cTn id="53" dur="500"/>
                                        <p:tgtEl>
                                          <p:spTgt spid="53"/>
                                        </p:tgtEl>
                                      </p:cBhvr>
                                    </p:animEffect>
                                  </p:childTnLst>
                                </p:cTn>
                              </p:par>
                            </p:childTnLst>
                          </p:cTn>
                        </p:par>
                        <p:par>
                          <p:cTn id="54" fill="hold">
                            <p:stCondLst>
                              <p:cond delay="4320"/>
                            </p:stCondLst>
                            <p:childTnLst>
                              <p:par>
                                <p:cTn id="55" presetID="53" presetClass="entr" presetSubtype="16" fill="hold" grpId="0" nodeType="afterEffect">
                                  <p:stCondLst>
                                    <p:cond delay="0"/>
                                  </p:stCondLst>
                                  <p:iterate type="lt">
                                    <p:tmPct val="10000"/>
                                  </p:iterate>
                                  <p:childTnLst>
                                    <p:set>
                                      <p:cBhvr>
                                        <p:cTn id="56" dur="1" fill="hold">
                                          <p:stCondLst>
                                            <p:cond delay="0"/>
                                          </p:stCondLst>
                                        </p:cTn>
                                        <p:tgtEl>
                                          <p:spTgt spid="56"/>
                                        </p:tgtEl>
                                        <p:attrNameLst>
                                          <p:attrName>style.visibility</p:attrName>
                                        </p:attrNameLst>
                                      </p:cBhvr>
                                      <p:to>
                                        <p:strVal val="visible"/>
                                      </p:to>
                                    </p:set>
                                    <p:anim calcmode="lin" valueType="num">
                                      <p:cBhvr>
                                        <p:cTn id="57" dur="300" fill="hold"/>
                                        <p:tgtEl>
                                          <p:spTgt spid="56"/>
                                        </p:tgtEl>
                                        <p:attrNameLst>
                                          <p:attrName>ppt_w</p:attrName>
                                        </p:attrNameLst>
                                      </p:cBhvr>
                                      <p:tavLst>
                                        <p:tav tm="0">
                                          <p:val>
                                            <p:fltVal val="0"/>
                                          </p:val>
                                        </p:tav>
                                        <p:tav tm="100000">
                                          <p:val>
                                            <p:strVal val="#ppt_w"/>
                                          </p:val>
                                        </p:tav>
                                      </p:tavLst>
                                    </p:anim>
                                    <p:anim calcmode="lin" valueType="num">
                                      <p:cBhvr>
                                        <p:cTn id="58" dur="300" fill="hold"/>
                                        <p:tgtEl>
                                          <p:spTgt spid="56"/>
                                        </p:tgtEl>
                                        <p:attrNameLst>
                                          <p:attrName>ppt_h</p:attrName>
                                        </p:attrNameLst>
                                      </p:cBhvr>
                                      <p:tavLst>
                                        <p:tav tm="0">
                                          <p:val>
                                            <p:fltVal val="0"/>
                                          </p:val>
                                        </p:tav>
                                        <p:tav tm="100000">
                                          <p:val>
                                            <p:strVal val="#ppt_h"/>
                                          </p:val>
                                        </p:tav>
                                      </p:tavLst>
                                    </p:anim>
                                    <p:animEffect transition="in" filter="fade">
                                      <p:cBhvr>
                                        <p:cTn id="59" dur="300"/>
                                        <p:tgtEl>
                                          <p:spTgt spid="56"/>
                                        </p:tgtEl>
                                      </p:cBhvr>
                                    </p:animEffect>
                                  </p:childTnLst>
                                </p:cTn>
                              </p:par>
                            </p:childTnLst>
                          </p:cTn>
                        </p:par>
                        <p:par>
                          <p:cTn id="60" fill="hold">
                            <p:stCondLst>
                              <p:cond delay="5640"/>
                            </p:stCondLst>
                            <p:childTnLst>
                              <p:par>
                                <p:cTn id="61" presetID="42"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800"/>
                                        <p:tgtEl>
                                          <p:spTgt spid="33"/>
                                        </p:tgtEl>
                                      </p:cBhvr>
                                    </p:animEffect>
                                    <p:anim calcmode="lin" valueType="num">
                                      <p:cBhvr>
                                        <p:cTn id="64" dur="800" fill="hold"/>
                                        <p:tgtEl>
                                          <p:spTgt spid="33"/>
                                        </p:tgtEl>
                                        <p:attrNameLst>
                                          <p:attrName>ppt_x</p:attrName>
                                        </p:attrNameLst>
                                      </p:cBhvr>
                                      <p:tavLst>
                                        <p:tav tm="0">
                                          <p:val>
                                            <p:strVal val="#ppt_x"/>
                                          </p:val>
                                        </p:tav>
                                        <p:tav tm="100000">
                                          <p:val>
                                            <p:strVal val="#ppt_x"/>
                                          </p:val>
                                        </p:tav>
                                      </p:tavLst>
                                    </p:anim>
                                    <p:anim calcmode="lin" valueType="num">
                                      <p:cBhvr>
                                        <p:cTn id="65" dur="800" fill="hold"/>
                                        <p:tgtEl>
                                          <p:spTgt spid="3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800"/>
                                        <p:tgtEl>
                                          <p:spTgt spid="37"/>
                                        </p:tgtEl>
                                      </p:cBhvr>
                                    </p:animEffect>
                                    <p:anim calcmode="lin" valueType="num">
                                      <p:cBhvr>
                                        <p:cTn id="69" dur="800" fill="hold"/>
                                        <p:tgtEl>
                                          <p:spTgt spid="37"/>
                                        </p:tgtEl>
                                        <p:attrNameLst>
                                          <p:attrName>ppt_x</p:attrName>
                                        </p:attrNameLst>
                                      </p:cBhvr>
                                      <p:tavLst>
                                        <p:tav tm="0">
                                          <p:val>
                                            <p:strVal val="#ppt_x"/>
                                          </p:val>
                                        </p:tav>
                                        <p:tav tm="100000">
                                          <p:val>
                                            <p:strVal val="#ppt_x"/>
                                          </p:val>
                                        </p:tav>
                                      </p:tavLst>
                                    </p:anim>
                                    <p:anim calcmode="lin" valueType="num">
                                      <p:cBhvr>
                                        <p:cTn id="70" dur="800" fill="hold"/>
                                        <p:tgtEl>
                                          <p:spTgt spid="3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800"/>
                                        <p:tgtEl>
                                          <p:spTgt spid="43"/>
                                        </p:tgtEl>
                                      </p:cBhvr>
                                    </p:animEffect>
                                    <p:anim calcmode="lin" valueType="num">
                                      <p:cBhvr>
                                        <p:cTn id="74" dur="800" fill="hold"/>
                                        <p:tgtEl>
                                          <p:spTgt spid="43"/>
                                        </p:tgtEl>
                                        <p:attrNameLst>
                                          <p:attrName>ppt_x</p:attrName>
                                        </p:attrNameLst>
                                      </p:cBhvr>
                                      <p:tavLst>
                                        <p:tav tm="0">
                                          <p:val>
                                            <p:strVal val="#ppt_x"/>
                                          </p:val>
                                        </p:tav>
                                        <p:tav tm="100000">
                                          <p:val>
                                            <p:strVal val="#ppt_x"/>
                                          </p:val>
                                        </p:tav>
                                      </p:tavLst>
                                    </p:anim>
                                    <p:anim calcmode="lin" valueType="num">
                                      <p:cBhvr>
                                        <p:cTn id="75" dur="800" fill="hold"/>
                                        <p:tgtEl>
                                          <p:spTgt spid="4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3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800"/>
                                        <p:tgtEl>
                                          <p:spTgt spid="34"/>
                                        </p:tgtEl>
                                      </p:cBhvr>
                                    </p:animEffect>
                                    <p:anim calcmode="lin" valueType="num">
                                      <p:cBhvr>
                                        <p:cTn id="79" dur="800" fill="hold"/>
                                        <p:tgtEl>
                                          <p:spTgt spid="34"/>
                                        </p:tgtEl>
                                        <p:attrNameLst>
                                          <p:attrName>ppt_x</p:attrName>
                                        </p:attrNameLst>
                                      </p:cBhvr>
                                      <p:tavLst>
                                        <p:tav tm="0">
                                          <p:val>
                                            <p:strVal val="#ppt_x"/>
                                          </p:val>
                                        </p:tav>
                                        <p:tav tm="100000">
                                          <p:val>
                                            <p:strVal val="#ppt_x"/>
                                          </p:val>
                                        </p:tav>
                                      </p:tavLst>
                                    </p:anim>
                                    <p:anim calcmode="lin" valueType="num">
                                      <p:cBhvr>
                                        <p:cTn id="80" dur="80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30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800"/>
                                        <p:tgtEl>
                                          <p:spTgt spid="38"/>
                                        </p:tgtEl>
                                      </p:cBhvr>
                                    </p:animEffect>
                                    <p:anim calcmode="lin" valueType="num">
                                      <p:cBhvr>
                                        <p:cTn id="84" dur="800" fill="hold"/>
                                        <p:tgtEl>
                                          <p:spTgt spid="38"/>
                                        </p:tgtEl>
                                        <p:attrNameLst>
                                          <p:attrName>ppt_x</p:attrName>
                                        </p:attrNameLst>
                                      </p:cBhvr>
                                      <p:tavLst>
                                        <p:tav tm="0">
                                          <p:val>
                                            <p:strVal val="#ppt_x"/>
                                          </p:val>
                                        </p:tav>
                                        <p:tav tm="100000">
                                          <p:val>
                                            <p:strVal val="#ppt_x"/>
                                          </p:val>
                                        </p:tav>
                                      </p:tavLst>
                                    </p:anim>
                                    <p:anim calcmode="lin" valueType="num">
                                      <p:cBhvr>
                                        <p:cTn id="85" dur="800" fill="hold"/>
                                        <p:tgtEl>
                                          <p:spTgt spid="38"/>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30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800"/>
                                        <p:tgtEl>
                                          <p:spTgt spid="45"/>
                                        </p:tgtEl>
                                      </p:cBhvr>
                                    </p:animEffect>
                                    <p:anim calcmode="lin" valueType="num">
                                      <p:cBhvr>
                                        <p:cTn id="89" dur="800" fill="hold"/>
                                        <p:tgtEl>
                                          <p:spTgt spid="45"/>
                                        </p:tgtEl>
                                        <p:attrNameLst>
                                          <p:attrName>ppt_x</p:attrName>
                                        </p:attrNameLst>
                                      </p:cBhvr>
                                      <p:tavLst>
                                        <p:tav tm="0">
                                          <p:val>
                                            <p:strVal val="#ppt_x"/>
                                          </p:val>
                                        </p:tav>
                                        <p:tav tm="100000">
                                          <p:val>
                                            <p:strVal val="#ppt_x"/>
                                          </p:val>
                                        </p:tav>
                                      </p:tavLst>
                                    </p:anim>
                                    <p:anim calcmode="lin" valueType="num">
                                      <p:cBhvr>
                                        <p:cTn id="90" dur="800" fill="hold"/>
                                        <p:tgtEl>
                                          <p:spTgt spid="4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60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800"/>
                                        <p:tgtEl>
                                          <p:spTgt spid="35"/>
                                        </p:tgtEl>
                                      </p:cBhvr>
                                    </p:animEffect>
                                    <p:anim calcmode="lin" valueType="num">
                                      <p:cBhvr>
                                        <p:cTn id="94" dur="800" fill="hold"/>
                                        <p:tgtEl>
                                          <p:spTgt spid="35"/>
                                        </p:tgtEl>
                                        <p:attrNameLst>
                                          <p:attrName>ppt_x</p:attrName>
                                        </p:attrNameLst>
                                      </p:cBhvr>
                                      <p:tavLst>
                                        <p:tav tm="0">
                                          <p:val>
                                            <p:strVal val="#ppt_x"/>
                                          </p:val>
                                        </p:tav>
                                        <p:tav tm="100000">
                                          <p:val>
                                            <p:strVal val="#ppt_x"/>
                                          </p:val>
                                        </p:tav>
                                      </p:tavLst>
                                    </p:anim>
                                    <p:anim calcmode="lin" valueType="num">
                                      <p:cBhvr>
                                        <p:cTn id="95" dur="800" fill="hold"/>
                                        <p:tgtEl>
                                          <p:spTgt spid="3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600"/>
                                  </p:stCondLst>
                                  <p:childTnLst>
                                    <p:set>
                                      <p:cBhvr>
                                        <p:cTn id="97" dur="1" fill="hold">
                                          <p:stCondLst>
                                            <p:cond delay="0"/>
                                          </p:stCondLst>
                                        </p:cTn>
                                        <p:tgtEl>
                                          <p:spTgt spid="39"/>
                                        </p:tgtEl>
                                        <p:attrNameLst>
                                          <p:attrName>style.visibility</p:attrName>
                                        </p:attrNameLst>
                                      </p:cBhvr>
                                      <p:to>
                                        <p:strVal val="visible"/>
                                      </p:to>
                                    </p:set>
                                    <p:animEffect transition="in" filter="fade">
                                      <p:cBhvr>
                                        <p:cTn id="98" dur="800"/>
                                        <p:tgtEl>
                                          <p:spTgt spid="39"/>
                                        </p:tgtEl>
                                      </p:cBhvr>
                                    </p:animEffect>
                                    <p:anim calcmode="lin" valueType="num">
                                      <p:cBhvr>
                                        <p:cTn id="99" dur="800" fill="hold"/>
                                        <p:tgtEl>
                                          <p:spTgt spid="39"/>
                                        </p:tgtEl>
                                        <p:attrNameLst>
                                          <p:attrName>ppt_x</p:attrName>
                                        </p:attrNameLst>
                                      </p:cBhvr>
                                      <p:tavLst>
                                        <p:tav tm="0">
                                          <p:val>
                                            <p:strVal val="#ppt_x"/>
                                          </p:val>
                                        </p:tav>
                                        <p:tav tm="100000">
                                          <p:val>
                                            <p:strVal val="#ppt_x"/>
                                          </p:val>
                                        </p:tav>
                                      </p:tavLst>
                                    </p:anim>
                                    <p:anim calcmode="lin" valueType="num">
                                      <p:cBhvr>
                                        <p:cTn id="100" dur="800" fill="hold"/>
                                        <p:tgtEl>
                                          <p:spTgt spid="39"/>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60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800"/>
                                        <p:tgtEl>
                                          <p:spTgt spid="48"/>
                                        </p:tgtEl>
                                      </p:cBhvr>
                                    </p:animEffect>
                                    <p:anim calcmode="lin" valueType="num">
                                      <p:cBhvr>
                                        <p:cTn id="104" dur="800" fill="hold"/>
                                        <p:tgtEl>
                                          <p:spTgt spid="48"/>
                                        </p:tgtEl>
                                        <p:attrNameLst>
                                          <p:attrName>ppt_x</p:attrName>
                                        </p:attrNameLst>
                                      </p:cBhvr>
                                      <p:tavLst>
                                        <p:tav tm="0">
                                          <p:val>
                                            <p:strVal val="#ppt_x"/>
                                          </p:val>
                                        </p:tav>
                                        <p:tav tm="100000">
                                          <p:val>
                                            <p:strVal val="#ppt_x"/>
                                          </p:val>
                                        </p:tav>
                                      </p:tavLst>
                                    </p:anim>
                                    <p:anim calcmode="lin" valueType="num">
                                      <p:cBhvr>
                                        <p:cTn id="105" dur="800" fill="hold"/>
                                        <p:tgtEl>
                                          <p:spTgt spid="4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900"/>
                                  </p:stCondLst>
                                  <p:childTnLst>
                                    <p:set>
                                      <p:cBhvr>
                                        <p:cTn id="107" dur="1" fill="hold">
                                          <p:stCondLst>
                                            <p:cond delay="0"/>
                                          </p:stCondLst>
                                        </p:cTn>
                                        <p:tgtEl>
                                          <p:spTgt spid="36"/>
                                        </p:tgtEl>
                                        <p:attrNameLst>
                                          <p:attrName>style.visibility</p:attrName>
                                        </p:attrNameLst>
                                      </p:cBhvr>
                                      <p:to>
                                        <p:strVal val="visible"/>
                                      </p:to>
                                    </p:set>
                                    <p:animEffect transition="in" filter="fade">
                                      <p:cBhvr>
                                        <p:cTn id="108" dur="800"/>
                                        <p:tgtEl>
                                          <p:spTgt spid="36"/>
                                        </p:tgtEl>
                                      </p:cBhvr>
                                    </p:animEffect>
                                    <p:anim calcmode="lin" valueType="num">
                                      <p:cBhvr>
                                        <p:cTn id="109" dur="800" fill="hold"/>
                                        <p:tgtEl>
                                          <p:spTgt spid="36"/>
                                        </p:tgtEl>
                                        <p:attrNameLst>
                                          <p:attrName>ppt_x</p:attrName>
                                        </p:attrNameLst>
                                      </p:cBhvr>
                                      <p:tavLst>
                                        <p:tav tm="0">
                                          <p:val>
                                            <p:strVal val="#ppt_x"/>
                                          </p:val>
                                        </p:tav>
                                        <p:tav tm="100000">
                                          <p:val>
                                            <p:strVal val="#ppt_x"/>
                                          </p:val>
                                        </p:tav>
                                      </p:tavLst>
                                    </p:anim>
                                    <p:anim calcmode="lin" valueType="num">
                                      <p:cBhvr>
                                        <p:cTn id="110" dur="800" fill="hold"/>
                                        <p:tgtEl>
                                          <p:spTgt spid="36"/>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90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800"/>
                                        <p:tgtEl>
                                          <p:spTgt spid="42"/>
                                        </p:tgtEl>
                                      </p:cBhvr>
                                    </p:animEffect>
                                    <p:anim calcmode="lin" valueType="num">
                                      <p:cBhvr>
                                        <p:cTn id="114" dur="800" fill="hold"/>
                                        <p:tgtEl>
                                          <p:spTgt spid="42"/>
                                        </p:tgtEl>
                                        <p:attrNameLst>
                                          <p:attrName>ppt_x</p:attrName>
                                        </p:attrNameLst>
                                      </p:cBhvr>
                                      <p:tavLst>
                                        <p:tav tm="0">
                                          <p:val>
                                            <p:strVal val="#ppt_x"/>
                                          </p:val>
                                        </p:tav>
                                        <p:tav tm="100000">
                                          <p:val>
                                            <p:strVal val="#ppt_x"/>
                                          </p:val>
                                        </p:tav>
                                      </p:tavLst>
                                    </p:anim>
                                    <p:anim calcmode="lin" valueType="num">
                                      <p:cBhvr>
                                        <p:cTn id="115" dur="800" fill="hold"/>
                                        <p:tgtEl>
                                          <p:spTgt spid="42"/>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900"/>
                                  </p:stCondLst>
                                  <p:childTnLst>
                                    <p:set>
                                      <p:cBhvr>
                                        <p:cTn id="117" dur="1" fill="hold">
                                          <p:stCondLst>
                                            <p:cond delay="0"/>
                                          </p:stCondLst>
                                        </p:cTn>
                                        <p:tgtEl>
                                          <p:spTgt spid="44"/>
                                        </p:tgtEl>
                                        <p:attrNameLst>
                                          <p:attrName>style.visibility</p:attrName>
                                        </p:attrNameLst>
                                      </p:cBhvr>
                                      <p:to>
                                        <p:strVal val="visible"/>
                                      </p:to>
                                    </p:set>
                                    <p:animEffect transition="in" filter="fade">
                                      <p:cBhvr>
                                        <p:cTn id="118" dur="800"/>
                                        <p:tgtEl>
                                          <p:spTgt spid="44"/>
                                        </p:tgtEl>
                                      </p:cBhvr>
                                    </p:animEffect>
                                    <p:anim calcmode="lin" valueType="num">
                                      <p:cBhvr>
                                        <p:cTn id="119" dur="800" fill="hold"/>
                                        <p:tgtEl>
                                          <p:spTgt spid="44"/>
                                        </p:tgtEl>
                                        <p:attrNameLst>
                                          <p:attrName>ppt_x</p:attrName>
                                        </p:attrNameLst>
                                      </p:cBhvr>
                                      <p:tavLst>
                                        <p:tav tm="0">
                                          <p:val>
                                            <p:strVal val="#ppt_x"/>
                                          </p:val>
                                        </p:tav>
                                        <p:tav tm="100000">
                                          <p:val>
                                            <p:strVal val="#ppt_x"/>
                                          </p:val>
                                        </p:tav>
                                      </p:tavLst>
                                    </p:anim>
                                    <p:anim calcmode="lin" valueType="num">
                                      <p:cBhvr>
                                        <p:cTn id="120" dur="8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81" grpId="0" animBg="1"/>
      <p:bldP spid="83" grpId="0" animBg="1"/>
      <p:bldP spid="84" grpId="0" animBg="1"/>
      <p:bldP spid="41" grpId="0"/>
      <p:bldP spid="33" grpId="0" animBg="1"/>
      <p:bldP spid="34" grpId="0" animBg="1"/>
      <p:bldP spid="35" grpId="0" animBg="1"/>
      <p:bldP spid="36" grpId="0" animBg="1"/>
      <p:bldP spid="37" grpId="0"/>
      <p:bldP spid="38" grpId="0"/>
      <p:bldP spid="39" grpId="0"/>
      <p:bldP spid="42" grpId="0"/>
      <p:bldP spid="43" grpId="0" animBg="1"/>
      <p:bldP spid="44" grpId="0" animBg="1"/>
      <p:bldP spid="48" grpId="0" animBg="1"/>
      <p:bldP spid="52" grpId="0"/>
      <p:bldP spid="56" grpId="0"/>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200" dirty="0"/>
              <a:t>Completion of Project II</a:t>
            </a:r>
          </a:p>
        </p:txBody>
      </p:sp>
      <p:sp>
        <p:nvSpPr>
          <p:cNvPr id="96" name="矩形 95"/>
          <p:cNvSpPr/>
          <p:nvPr/>
        </p:nvSpPr>
        <p:spPr>
          <a:xfrm>
            <a:off x="4716385" y="1059581"/>
            <a:ext cx="4427615" cy="574385"/>
          </a:xfrm>
          <a:prstGeom prst="rect">
            <a:avLst/>
          </a:prstGeom>
          <a:blipFill dpi="0" rotWithShape="1">
            <a:blip r:embed="rId3">
              <a:extLst>
                <a:ext uri="{28A0092B-C50C-407E-A947-70E740481C1C}">
                  <a14:useLocalDpi xmlns:a14="http://schemas.microsoft.com/office/drawing/2010/main" val="0"/>
                </a:ext>
              </a:extLst>
            </a:blip>
            <a:srcRect/>
            <a:stretch>
              <a:fillRect l="-54209" r="-54209"/>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7" name="TextBox 29"/>
          <p:cNvSpPr txBox="1"/>
          <p:nvPr/>
        </p:nvSpPr>
        <p:spPr>
          <a:xfrm>
            <a:off x="4940905" y="1225482"/>
            <a:ext cx="3978573" cy="184666"/>
          </a:xfrm>
          <a:prstGeom prst="rect">
            <a:avLst/>
          </a:prstGeom>
          <a:noFill/>
        </p:spPr>
        <p:txBody>
          <a:bodyPr wrap="square" lIns="0" tIns="0" rIns="0" bIns="0" rtlCol="0">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Demonstration project of Government engineering</a:t>
            </a:r>
          </a:p>
        </p:txBody>
      </p:sp>
      <p:sp>
        <p:nvSpPr>
          <p:cNvPr id="87" name="矩形 86"/>
          <p:cNvSpPr/>
          <p:nvPr/>
        </p:nvSpPr>
        <p:spPr>
          <a:xfrm>
            <a:off x="0" y="1058029"/>
            <a:ext cx="2884207" cy="3632247"/>
          </a:xfrm>
          <a:prstGeom prst="rect">
            <a:avLst/>
          </a:prstGeom>
          <a:blipFill dpi="0" rotWithShape="1">
            <a:blip r:embed="rId4" cstate="print">
              <a:extLst>
                <a:ext uri="{28A0092B-C50C-407E-A947-70E740481C1C}">
                  <a14:useLocalDpi xmlns:a14="http://schemas.microsoft.com/office/drawing/2010/main" val="0"/>
                </a:ext>
              </a:extLst>
            </a:blip>
            <a:srcRect/>
            <a:stretch>
              <a:fillRect l="-46987" r="-46987"/>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8" name="矩形 87"/>
          <p:cNvSpPr/>
          <p:nvPr/>
        </p:nvSpPr>
        <p:spPr>
          <a:xfrm>
            <a:off x="3053768" y="3651869"/>
            <a:ext cx="1493056" cy="1038407"/>
          </a:xfrm>
          <a:prstGeom prst="rect">
            <a:avLst/>
          </a:prstGeom>
          <a:blipFill dpi="0" rotWithShape="1">
            <a:blip r:embed="rId5"/>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0"/>
          <p:cNvSpPr/>
          <p:nvPr/>
        </p:nvSpPr>
        <p:spPr>
          <a:xfrm>
            <a:off x="2987746" y="3529671"/>
            <a:ext cx="1493056" cy="1111761"/>
          </a:xfrm>
          <a:prstGeom prst="rect">
            <a:avLst/>
          </a:prstGeom>
          <a:blipFill dpi="0" rotWithShape="1">
            <a:blip r:embed="rId6" cstate="print">
              <a:extLst>
                <a:ext uri="{28A0092B-C50C-407E-A947-70E740481C1C}">
                  <a14:useLocalDpi xmlns:a14="http://schemas.microsoft.com/office/drawing/2010/main" val="0"/>
                </a:ext>
              </a:extLst>
            </a:blip>
            <a:srcRect/>
            <a:stretch>
              <a:fillRect t="-448" b="-448"/>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2" name="矩形 71"/>
          <p:cNvSpPr/>
          <p:nvPr/>
        </p:nvSpPr>
        <p:spPr>
          <a:xfrm>
            <a:off x="3053768" y="2417910"/>
            <a:ext cx="1493056" cy="1038407"/>
          </a:xfrm>
          <a:prstGeom prst="rect">
            <a:avLst/>
          </a:prstGeom>
          <a:blipFill dpi="0" rotWithShape="1">
            <a:blip r:embed="rId5"/>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2987746" y="2293850"/>
            <a:ext cx="1493056" cy="1111761"/>
          </a:xfrm>
          <a:prstGeom prst="rect">
            <a:avLst/>
          </a:prstGeom>
          <a:blipFill dpi="0" rotWithShape="1">
            <a:blip r:embed="rId6" cstate="print">
              <a:extLst>
                <a:ext uri="{28A0092B-C50C-407E-A947-70E740481C1C}">
                  <a14:useLocalDpi xmlns:a14="http://schemas.microsoft.com/office/drawing/2010/main" val="0"/>
                </a:ext>
              </a:extLst>
            </a:blip>
            <a:srcRect/>
            <a:stretch>
              <a:fillRect t="-448" b="-448"/>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4" name="矩形 73"/>
          <p:cNvSpPr/>
          <p:nvPr/>
        </p:nvSpPr>
        <p:spPr>
          <a:xfrm>
            <a:off x="3053768" y="1183951"/>
            <a:ext cx="1493056" cy="1038407"/>
          </a:xfrm>
          <a:prstGeom prst="rect">
            <a:avLst/>
          </a:prstGeom>
          <a:blipFill dpi="0" rotWithShape="1">
            <a:blip r:embed="rId5"/>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2987746" y="1058029"/>
            <a:ext cx="1493056" cy="1111761"/>
          </a:xfrm>
          <a:prstGeom prst="rect">
            <a:avLst/>
          </a:prstGeom>
          <a:blipFill dpi="0" rotWithShape="1">
            <a:blip r:embed="rId6" cstate="print">
              <a:extLst>
                <a:ext uri="{28A0092B-C50C-407E-A947-70E740481C1C}">
                  <a14:useLocalDpi xmlns:a14="http://schemas.microsoft.com/office/drawing/2010/main" val="0"/>
                </a:ext>
              </a:extLst>
            </a:blip>
            <a:srcRect/>
            <a:stretch>
              <a:fillRect t="-448" b="-448"/>
            </a:stretch>
          </a:blip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6" name="圆角矩形 35"/>
          <p:cNvSpPr/>
          <p:nvPr/>
        </p:nvSpPr>
        <p:spPr>
          <a:xfrm>
            <a:off x="5004048" y="3920403"/>
            <a:ext cx="470006" cy="470006"/>
          </a:xfrm>
          <a:prstGeom prst="roundRect">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7" name="圆角矩形 36"/>
          <p:cNvSpPr/>
          <p:nvPr/>
        </p:nvSpPr>
        <p:spPr>
          <a:xfrm>
            <a:off x="5783161" y="3920403"/>
            <a:ext cx="470006" cy="470006"/>
          </a:xfrm>
          <a:prstGeom prst="roundRect">
            <a:avLst/>
          </a:prstGeom>
          <a:blipFill dpi="0" rotWithShape="1">
            <a:blip r:embed="rId8"/>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t> </a:t>
            </a:r>
            <a:endParaRPr lang="zh-CN" altLang="en-US" dirty="0"/>
          </a:p>
        </p:txBody>
      </p:sp>
      <p:sp>
        <p:nvSpPr>
          <p:cNvPr id="38" name="圆角矩形 37"/>
          <p:cNvSpPr/>
          <p:nvPr/>
        </p:nvSpPr>
        <p:spPr>
          <a:xfrm>
            <a:off x="6562274" y="3920406"/>
            <a:ext cx="470006" cy="470006"/>
          </a:xfrm>
          <a:prstGeom prst="roundRect">
            <a:avLst/>
          </a:prstGeom>
          <a:blipFill dpi="0" rotWithShape="1">
            <a:blip r:embed="rId9"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圆角矩形 38"/>
          <p:cNvSpPr/>
          <p:nvPr/>
        </p:nvSpPr>
        <p:spPr>
          <a:xfrm>
            <a:off x="7341388" y="3920405"/>
            <a:ext cx="470006" cy="470006"/>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TextBox 42"/>
          <p:cNvSpPr txBox="1"/>
          <p:nvPr/>
        </p:nvSpPr>
        <p:spPr>
          <a:xfrm>
            <a:off x="4538036" y="4504561"/>
            <a:ext cx="141574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41" name="TextBox 43"/>
          <p:cNvSpPr txBox="1"/>
          <p:nvPr/>
        </p:nvSpPr>
        <p:spPr>
          <a:xfrm>
            <a:off x="5310702" y="4504561"/>
            <a:ext cx="141574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42" name="TextBox 44"/>
          <p:cNvSpPr txBox="1"/>
          <p:nvPr/>
        </p:nvSpPr>
        <p:spPr>
          <a:xfrm>
            <a:off x="6096262" y="4504561"/>
            <a:ext cx="141574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53" name="TextBox 45"/>
          <p:cNvSpPr txBox="1"/>
          <p:nvPr/>
        </p:nvSpPr>
        <p:spPr>
          <a:xfrm>
            <a:off x="6875376" y="4504561"/>
            <a:ext cx="141574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68" name="Freeform 34"/>
          <p:cNvSpPr/>
          <p:nvPr/>
        </p:nvSpPr>
        <p:spPr bwMode="auto">
          <a:xfrm>
            <a:off x="5137963" y="4073093"/>
            <a:ext cx="202176" cy="164626"/>
          </a:xfrm>
          <a:custGeom>
            <a:avLst/>
            <a:gdLst>
              <a:gd name="T0" fmla="*/ 29 w 350"/>
              <a:gd name="T1" fmla="*/ 253 h 285"/>
              <a:gd name="T2" fmla="*/ 69 w 350"/>
              <a:gd name="T3" fmla="*/ 244 h 285"/>
              <a:gd name="T4" fmla="*/ 106 w 350"/>
              <a:gd name="T5" fmla="*/ 223 h 285"/>
              <a:gd name="T6" fmla="*/ 85 w 350"/>
              <a:gd name="T7" fmla="*/ 219 h 285"/>
              <a:gd name="T8" fmla="*/ 70 w 350"/>
              <a:gd name="T9" fmla="*/ 213 h 285"/>
              <a:gd name="T10" fmla="*/ 58 w 350"/>
              <a:gd name="T11" fmla="*/ 204 h 285"/>
              <a:gd name="T12" fmla="*/ 47 w 350"/>
              <a:gd name="T13" fmla="*/ 191 h 285"/>
              <a:gd name="T14" fmla="*/ 38 w 350"/>
              <a:gd name="T15" fmla="*/ 173 h 285"/>
              <a:gd name="T16" fmla="*/ 62 w 350"/>
              <a:gd name="T17" fmla="*/ 173 h 285"/>
              <a:gd name="T18" fmla="*/ 57 w 350"/>
              <a:gd name="T19" fmla="*/ 167 h 285"/>
              <a:gd name="T20" fmla="*/ 41 w 350"/>
              <a:gd name="T21" fmla="*/ 158 h 285"/>
              <a:gd name="T22" fmla="*/ 29 w 350"/>
              <a:gd name="T23" fmla="*/ 146 h 285"/>
              <a:gd name="T24" fmla="*/ 20 w 350"/>
              <a:gd name="T25" fmla="*/ 131 h 285"/>
              <a:gd name="T26" fmla="*/ 14 w 350"/>
              <a:gd name="T27" fmla="*/ 113 h 285"/>
              <a:gd name="T28" fmla="*/ 21 w 350"/>
              <a:gd name="T29" fmla="*/ 103 h 285"/>
              <a:gd name="T30" fmla="*/ 44 w 350"/>
              <a:gd name="T31" fmla="*/ 109 h 285"/>
              <a:gd name="T32" fmla="*/ 25 w 350"/>
              <a:gd name="T33" fmla="*/ 88 h 285"/>
              <a:gd name="T34" fmla="*/ 15 w 350"/>
              <a:gd name="T35" fmla="*/ 62 h 285"/>
              <a:gd name="T36" fmla="*/ 15 w 350"/>
              <a:gd name="T37" fmla="*/ 35 h 285"/>
              <a:gd name="T38" fmla="*/ 24 w 350"/>
              <a:gd name="T39" fmla="*/ 13 h 285"/>
              <a:gd name="T40" fmla="*/ 47 w 350"/>
              <a:gd name="T41" fmla="*/ 36 h 285"/>
              <a:gd name="T42" fmla="*/ 72 w 350"/>
              <a:gd name="T43" fmla="*/ 56 h 285"/>
              <a:gd name="T44" fmla="*/ 99 w 350"/>
              <a:gd name="T45" fmla="*/ 70 h 285"/>
              <a:gd name="T46" fmla="*/ 129 w 350"/>
              <a:gd name="T47" fmla="*/ 81 h 285"/>
              <a:gd name="T48" fmla="*/ 161 w 350"/>
              <a:gd name="T49" fmla="*/ 87 h 285"/>
              <a:gd name="T50" fmla="*/ 170 w 350"/>
              <a:gd name="T51" fmla="*/ 69 h 285"/>
              <a:gd name="T52" fmla="*/ 173 w 350"/>
              <a:gd name="T53" fmla="*/ 50 h 285"/>
              <a:gd name="T54" fmla="*/ 182 w 350"/>
              <a:gd name="T55" fmla="*/ 32 h 285"/>
              <a:gd name="T56" fmla="*/ 194 w 350"/>
              <a:gd name="T57" fmla="*/ 17 h 285"/>
              <a:gd name="T58" fmla="*/ 210 w 350"/>
              <a:gd name="T59" fmla="*/ 7 h 285"/>
              <a:gd name="T60" fmla="*/ 229 w 350"/>
              <a:gd name="T61" fmla="*/ 0 h 285"/>
              <a:gd name="T62" fmla="*/ 256 w 350"/>
              <a:gd name="T63" fmla="*/ 1 h 285"/>
              <a:gd name="T64" fmla="*/ 279 w 350"/>
              <a:gd name="T65" fmla="*/ 10 h 285"/>
              <a:gd name="T66" fmla="*/ 294 w 350"/>
              <a:gd name="T67" fmla="*/ 22 h 285"/>
              <a:gd name="T68" fmla="*/ 308 w 350"/>
              <a:gd name="T69" fmla="*/ 19 h 285"/>
              <a:gd name="T70" fmla="*/ 338 w 350"/>
              <a:gd name="T71" fmla="*/ 6 h 285"/>
              <a:gd name="T72" fmla="*/ 334 w 350"/>
              <a:gd name="T73" fmla="*/ 20 h 285"/>
              <a:gd name="T74" fmla="*/ 322 w 350"/>
              <a:gd name="T75" fmla="*/ 34 h 285"/>
              <a:gd name="T76" fmla="*/ 313 w 350"/>
              <a:gd name="T77" fmla="*/ 44 h 285"/>
              <a:gd name="T78" fmla="*/ 344 w 350"/>
              <a:gd name="T79" fmla="*/ 36 h 285"/>
              <a:gd name="T80" fmla="*/ 335 w 350"/>
              <a:gd name="T81" fmla="*/ 52 h 285"/>
              <a:gd name="T82" fmla="*/ 315 w 350"/>
              <a:gd name="T83" fmla="*/ 71 h 285"/>
              <a:gd name="T84" fmla="*/ 313 w 350"/>
              <a:gd name="T85" fmla="*/ 100 h 285"/>
              <a:gd name="T86" fmla="*/ 305 w 350"/>
              <a:gd name="T87" fmla="*/ 141 h 285"/>
              <a:gd name="T88" fmla="*/ 289 w 350"/>
              <a:gd name="T89" fmla="*/ 179 h 285"/>
              <a:gd name="T90" fmla="*/ 271 w 350"/>
              <a:gd name="T91" fmla="*/ 207 h 285"/>
              <a:gd name="T92" fmla="*/ 249 w 350"/>
              <a:gd name="T93" fmla="*/ 231 h 285"/>
              <a:gd name="T94" fmla="*/ 225 w 350"/>
              <a:gd name="T95" fmla="*/ 250 h 285"/>
              <a:gd name="T96" fmla="*/ 198 w 350"/>
              <a:gd name="T97" fmla="*/ 266 h 285"/>
              <a:gd name="T98" fmla="*/ 167 w 350"/>
              <a:gd name="T99" fmla="*/ 277 h 285"/>
              <a:gd name="T100" fmla="*/ 138 w 350"/>
              <a:gd name="T101" fmla="*/ 283 h 285"/>
              <a:gd name="T102" fmla="*/ 112 w 350"/>
              <a:gd name="T103" fmla="*/ 285 h 285"/>
              <a:gd name="T104" fmla="*/ 86 w 350"/>
              <a:gd name="T105" fmla="*/ 284 h 285"/>
              <a:gd name="T106" fmla="*/ 60 w 350"/>
              <a:gd name="T107" fmla="*/ 279 h 285"/>
              <a:gd name="T108" fmla="*/ 35 w 350"/>
              <a:gd name="T109" fmla="*/ 271 h 285"/>
              <a:gd name="T110" fmla="*/ 10 w 350"/>
              <a:gd name="T111" fmla="*/ 25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0" h="285">
                <a:moveTo>
                  <a:pt x="1" y="253"/>
                </a:moveTo>
                <a:lnTo>
                  <a:pt x="1" y="253"/>
                </a:lnTo>
                <a:lnTo>
                  <a:pt x="8" y="253"/>
                </a:lnTo>
                <a:lnTo>
                  <a:pt x="15" y="253"/>
                </a:lnTo>
                <a:lnTo>
                  <a:pt x="22" y="253"/>
                </a:lnTo>
                <a:lnTo>
                  <a:pt x="29" y="253"/>
                </a:lnTo>
                <a:lnTo>
                  <a:pt x="36" y="252"/>
                </a:lnTo>
                <a:lnTo>
                  <a:pt x="42" y="251"/>
                </a:lnTo>
                <a:lnTo>
                  <a:pt x="49" y="250"/>
                </a:lnTo>
                <a:lnTo>
                  <a:pt x="56" y="248"/>
                </a:lnTo>
                <a:lnTo>
                  <a:pt x="62" y="246"/>
                </a:lnTo>
                <a:lnTo>
                  <a:pt x="69" y="244"/>
                </a:lnTo>
                <a:lnTo>
                  <a:pt x="75" y="241"/>
                </a:lnTo>
                <a:lnTo>
                  <a:pt x="81" y="238"/>
                </a:lnTo>
                <a:lnTo>
                  <a:pt x="87" y="235"/>
                </a:lnTo>
                <a:lnTo>
                  <a:pt x="93" y="231"/>
                </a:lnTo>
                <a:lnTo>
                  <a:pt x="99" y="227"/>
                </a:lnTo>
                <a:lnTo>
                  <a:pt x="106" y="223"/>
                </a:lnTo>
                <a:lnTo>
                  <a:pt x="99" y="222"/>
                </a:lnTo>
                <a:lnTo>
                  <a:pt x="96" y="222"/>
                </a:lnTo>
                <a:lnTo>
                  <a:pt x="93" y="221"/>
                </a:lnTo>
                <a:lnTo>
                  <a:pt x="91" y="221"/>
                </a:lnTo>
                <a:lnTo>
                  <a:pt x="88" y="220"/>
                </a:lnTo>
                <a:lnTo>
                  <a:pt x="85" y="219"/>
                </a:lnTo>
                <a:lnTo>
                  <a:pt x="83" y="218"/>
                </a:lnTo>
                <a:lnTo>
                  <a:pt x="80" y="217"/>
                </a:lnTo>
                <a:lnTo>
                  <a:pt x="77" y="217"/>
                </a:lnTo>
                <a:lnTo>
                  <a:pt x="75" y="215"/>
                </a:lnTo>
                <a:lnTo>
                  <a:pt x="73" y="214"/>
                </a:lnTo>
                <a:lnTo>
                  <a:pt x="70" y="213"/>
                </a:lnTo>
                <a:lnTo>
                  <a:pt x="68" y="211"/>
                </a:lnTo>
                <a:lnTo>
                  <a:pt x="66" y="210"/>
                </a:lnTo>
                <a:lnTo>
                  <a:pt x="64" y="208"/>
                </a:lnTo>
                <a:lnTo>
                  <a:pt x="62" y="207"/>
                </a:lnTo>
                <a:lnTo>
                  <a:pt x="60" y="205"/>
                </a:lnTo>
                <a:lnTo>
                  <a:pt x="58" y="204"/>
                </a:lnTo>
                <a:lnTo>
                  <a:pt x="56" y="201"/>
                </a:lnTo>
                <a:lnTo>
                  <a:pt x="54" y="200"/>
                </a:lnTo>
                <a:lnTo>
                  <a:pt x="53" y="198"/>
                </a:lnTo>
                <a:lnTo>
                  <a:pt x="50" y="195"/>
                </a:lnTo>
                <a:lnTo>
                  <a:pt x="49" y="193"/>
                </a:lnTo>
                <a:lnTo>
                  <a:pt x="47" y="191"/>
                </a:lnTo>
                <a:lnTo>
                  <a:pt x="46" y="188"/>
                </a:lnTo>
                <a:lnTo>
                  <a:pt x="44" y="186"/>
                </a:lnTo>
                <a:lnTo>
                  <a:pt x="43" y="184"/>
                </a:lnTo>
                <a:lnTo>
                  <a:pt x="42" y="181"/>
                </a:lnTo>
                <a:lnTo>
                  <a:pt x="40" y="178"/>
                </a:lnTo>
                <a:lnTo>
                  <a:pt x="38" y="173"/>
                </a:lnTo>
                <a:lnTo>
                  <a:pt x="42" y="173"/>
                </a:lnTo>
                <a:lnTo>
                  <a:pt x="47" y="174"/>
                </a:lnTo>
                <a:lnTo>
                  <a:pt x="50" y="174"/>
                </a:lnTo>
                <a:lnTo>
                  <a:pt x="54" y="174"/>
                </a:lnTo>
                <a:lnTo>
                  <a:pt x="58" y="174"/>
                </a:lnTo>
                <a:lnTo>
                  <a:pt x="62" y="173"/>
                </a:lnTo>
                <a:lnTo>
                  <a:pt x="66" y="173"/>
                </a:lnTo>
                <a:lnTo>
                  <a:pt x="70" y="172"/>
                </a:lnTo>
                <a:lnTo>
                  <a:pt x="66" y="171"/>
                </a:lnTo>
                <a:lnTo>
                  <a:pt x="63" y="170"/>
                </a:lnTo>
                <a:lnTo>
                  <a:pt x="60" y="168"/>
                </a:lnTo>
                <a:lnTo>
                  <a:pt x="57" y="167"/>
                </a:lnTo>
                <a:lnTo>
                  <a:pt x="54" y="165"/>
                </a:lnTo>
                <a:lnTo>
                  <a:pt x="52" y="164"/>
                </a:lnTo>
                <a:lnTo>
                  <a:pt x="49" y="163"/>
                </a:lnTo>
                <a:lnTo>
                  <a:pt x="46" y="161"/>
                </a:lnTo>
                <a:lnTo>
                  <a:pt x="44" y="159"/>
                </a:lnTo>
                <a:lnTo>
                  <a:pt x="41" y="158"/>
                </a:lnTo>
                <a:lnTo>
                  <a:pt x="39" y="156"/>
                </a:lnTo>
                <a:lnTo>
                  <a:pt x="37" y="154"/>
                </a:lnTo>
                <a:lnTo>
                  <a:pt x="34" y="152"/>
                </a:lnTo>
                <a:lnTo>
                  <a:pt x="33" y="150"/>
                </a:lnTo>
                <a:lnTo>
                  <a:pt x="30" y="148"/>
                </a:lnTo>
                <a:lnTo>
                  <a:pt x="29" y="146"/>
                </a:lnTo>
                <a:lnTo>
                  <a:pt x="27" y="143"/>
                </a:lnTo>
                <a:lnTo>
                  <a:pt x="26" y="141"/>
                </a:lnTo>
                <a:lnTo>
                  <a:pt x="24" y="138"/>
                </a:lnTo>
                <a:lnTo>
                  <a:pt x="23" y="136"/>
                </a:lnTo>
                <a:lnTo>
                  <a:pt x="21" y="134"/>
                </a:lnTo>
                <a:lnTo>
                  <a:pt x="20" y="131"/>
                </a:lnTo>
                <a:lnTo>
                  <a:pt x="19" y="128"/>
                </a:lnTo>
                <a:lnTo>
                  <a:pt x="18" y="125"/>
                </a:lnTo>
                <a:lnTo>
                  <a:pt x="17" y="122"/>
                </a:lnTo>
                <a:lnTo>
                  <a:pt x="16" y="119"/>
                </a:lnTo>
                <a:lnTo>
                  <a:pt x="15" y="116"/>
                </a:lnTo>
                <a:lnTo>
                  <a:pt x="14" y="113"/>
                </a:lnTo>
                <a:lnTo>
                  <a:pt x="14" y="110"/>
                </a:lnTo>
                <a:lnTo>
                  <a:pt x="14" y="107"/>
                </a:lnTo>
                <a:lnTo>
                  <a:pt x="13" y="103"/>
                </a:lnTo>
                <a:lnTo>
                  <a:pt x="13" y="100"/>
                </a:lnTo>
                <a:lnTo>
                  <a:pt x="17" y="102"/>
                </a:lnTo>
                <a:lnTo>
                  <a:pt x="21" y="103"/>
                </a:lnTo>
                <a:lnTo>
                  <a:pt x="24" y="105"/>
                </a:lnTo>
                <a:lnTo>
                  <a:pt x="28" y="106"/>
                </a:lnTo>
                <a:lnTo>
                  <a:pt x="32" y="107"/>
                </a:lnTo>
                <a:lnTo>
                  <a:pt x="36" y="108"/>
                </a:lnTo>
                <a:lnTo>
                  <a:pt x="40" y="108"/>
                </a:lnTo>
                <a:lnTo>
                  <a:pt x="44" y="109"/>
                </a:lnTo>
                <a:lnTo>
                  <a:pt x="40" y="105"/>
                </a:lnTo>
                <a:lnTo>
                  <a:pt x="37" y="102"/>
                </a:lnTo>
                <a:lnTo>
                  <a:pt x="34" y="99"/>
                </a:lnTo>
                <a:lnTo>
                  <a:pt x="30" y="95"/>
                </a:lnTo>
                <a:lnTo>
                  <a:pt x="27" y="91"/>
                </a:lnTo>
                <a:lnTo>
                  <a:pt x="25" y="88"/>
                </a:lnTo>
                <a:lnTo>
                  <a:pt x="23" y="83"/>
                </a:lnTo>
                <a:lnTo>
                  <a:pt x="21" y="79"/>
                </a:lnTo>
                <a:lnTo>
                  <a:pt x="19" y="75"/>
                </a:lnTo>
                <a:lnTo>
                  <a:pt x="17" y="71"/>
                </a:lnTo>
                <a:lnTo>
                  <a:pt x="16" y="67"/>
                </a:lnTo>
                <a:lnTo>
                  <a:pt x="15" y="62"/>
                </a:lnTo>
                <a:lnTo>
                  <a:pt x="14" y="58"/>
                </a:lnTo>
                <a:lnTo>
                  <a:pt x="14" y="53"/>
                </a:lnTo>
                <a:lnTo>
                  <a:pt x="14" y="48"/>
                </a:lnTo>
                <a:lnTo>
                  <a:pt x="14" y="43"/>
                </a:lnTo>
                <a:lnTo>
                  <a:pt x="14" y="39"/>
                </a:lnTo>
                <a:lnTo>
                  <a:pt x="15" y="35"/>
                </a:lnTo>
                <a:lnTo>
                  <a:pt x="16" y="31"/>
                </a:lnTo>
                <a:lnTo>
                  <a:pt x="17" y="27"/>
                </a:lnTo>
                <a:lnTo>
                  <a:pt x="18" y="23"/>
                </a:lnTo>
                <a:lnTo>
                  <a:pt x="20" y="20"/>
                </a:lnTo>
                <a:lnTo>
                  <a:pt x="21" y="17"/>
                </a:lnTo>
                <a:lnTo>
                  <a:pt x="24" y="13"/>
                </a:lnTo>
                <a:lnTo>
                  <a:pt x="27" y="17"/>
                </a:lnTo>
                <a:lnTo>
                  <a:pt x="31" y="21"/>
                </a:lnTo>
                <a:lnTo>
                  <a:pt x="34" y="25"/>
                </a:lnTo>
                <a:lnTo>
                  <a:pt x="39" y="29"/>
                </a:lnTo>
                <a:lnTo>
                  <a:pt x="43" y="33"/>
                </a:lnTo>
                <a:lnTo>
                  <a:pt x="47" y="36"/>
                </a:lnTo>
                <a:lnTo>
                  <a:pt x="50" y="40"/>
                </a:lnTo>
                <a:lnTo>
                  <a:pt x="55" y="43"/>
                </a:lnTo>
                <a:lnTo>
                  <a:pt x="59" y="46"/>
                </a:lnTo>
                <a:lnTo>
                  <a:pt x="63" y="50"/>
                </a:lnTo>
                <a:lnTo>
                  <a:pt x="67" y="53"/>
                </a:lnTo>
                <a:lnTo>
                  <a:pt x="72" y="56"/>
                </a:lnTo>
                <a:lnTo>
                  <a:pt x="76" y="59"/>
                </a:lnTo>
                <a:lnTo>
                  <a:pt x="80" y="61"/>
                </a:lnTo>
                <a:lnTo>
                  <a:pt x="85" y="64"/>
                </a:lnTo>
                <a:lnTo>
                  <a:pt x="89" y="66"/>
                </a:lnTo>
                <a:lnTo>
                  <a:pt x="94" y="68"/>
                </a:lnTo>
                <a:lnTo>
                  <a:pt x="99" y="70"/>
                </a:lnTo>
                <a:lnTo>
                  <a:pt x="104" y="73"/>
                </a:lnTo>
                <a:lnTo>
                  <a:pt x="109" y="75"/>
                </a:lnTo>
                <a:lnTo>
                  <a:pt x="113" y="76"/>
                </a:lnTo>
                <a:lnTo>
                  <a:pt x="119" y="78"/>
                </a:lnTo>
                <a:lnTo>
                  <a:pt x="123" y="79"/>
                </a:lnTo>
                <a:lnTo>
                  <a:pt x="129" y="81"/>
                </a:lnTo>
                <a:lnTo>
                  <a:pt x="134" y="82"/>
                </a:lnTo>
                <a:lnTo>
                  <a:pt x="139" y="83"/>
                </a:lnTo>
                <a:lnTo>
                  <a:pt x="144" y="85"/>
                </a:lnTo>
                <a:lnTo>
                  <a:pt x="149" y="86"/>
                </a:lnTo>
                <a:lnTo>
                  <a:pt x="155" y="86"/>
                </a:lnTo>
                <a:lnTo>
                  <a:pt x="161" y="87"/>
                </a:lnTo>
                <a:lnTo>
                  <a:pt x="166" y="88"/>
                </a:lnTo>
                <a:lnTo>
                  <a:pt x="171" y="88"/>
                </a:lnTo>
                <a:lnTo>
                  <a:pt x="171" y="82"/>
                </a:lnTo>
                <a:lnTo>
                  <a:pt x="170" y="76"/>
                </a:lnTo>
                <a:lnTo>
                  <a:pt x="170" y="72"/>
                </a:lnTo>
                <a:lnTo>
                  <a:pt x="170" y="69"/>
                </a:lnTo>
                <a:lnTo>
                  <a:pt x="170" y="66"/>
                </a:lnTo>
                <a:lnTo>
                  <a:pt x="170" y="63"/>
                </a:lnTo>
                <a:lnTo>
                  <a:pt x="171" y="59"/>
                </a:lnTo>
                <a:lnTo>
                  <a:pt x="171" y="56"/>
                </a:lnTo>
                <a:lnTo>
                  <a:pt x="172" y="53"/>
                </a:lnTo>
                <a:lnTo>
                  <a:pt x="173" y="50"/>
                </a:lnTo>
                <a:lnTo>
                  <a:pt x="174" y="46"/>
                </a:lnTo>
                <a:lnTo>
                  <a:pt x="175" y="44"/>
                </a:lnTo>
                <a:lnTo>
                  <a:pt x="177" y="41"/>
                </a:lnTo>
                <a:lnTo>
                  <a:pt x="178" y="38"/>
                </a:lnTo>
                <a:lnTo>
                  <a:pt x="180" y="35"/>
                </a:lnTo>
                <a:lnTo>
                  <a:pt x="182" y="32"/>
                </a:lnTo>
                <a:lnTo>
                  <a:pt x="184" y="30"/>
                </a:lnTo>
                <a:lnTo>
                  <a:pt x="185" y="27"/>
                </a:lnTo>
                <a:lnTo>
                  <a:pt x="187" y="24"/>
                </a:lnTo>
                <a:lnTo>
                  <a:pt x="190" y="22"/>
                </a:lnTo>
                <a:lnTo>
                  <a:pt x="192" y="20"/>
                </a:lnTo>
                <a:lnTo>
                  <a:pt x="194" y="17"/>
                </a:lnTo>
                <a:lnTo>
                  <a:pt x="197" y="15"/>
                </a:lnTo>
                <a:lnTo>
                  <a:pt x="199" y="13"/>
                </a:lnTo>
                <a:lnTo>
                  <a:pt x="202" y="12"/>
                </a:lnTo>
                <a:lnTo>
                  <a:pt x="205" y="10"/>
                </a:lnTo>
                <a:lnTo>
                  <a:pt x="207" y="8"/>
                </a:lnTo>
                <a:lnTo>
                  <a:pt x="210" y="7"/>
                </a:lnTo>
                <a:lnTo>
                  <a:pt x="213" y="5"/>
                </a:lnTo>
                <a:lnTo>
                  <a:pt x="217" y="4"/>
                </a:lnTo>
                <a:lnTo>
                  <a:pt x="220" y="3"/>
                </a:lnTo>
                <a:lnTo>
                  <a:pt x="223" y="2"/>
                </a:lnTo>
                <a:lnTo>
                  <a:pt x="226" y="1"/>
                </a:lnTo>
                <a:lnTo>
                  <a:pt x="229" y="0"/>
                </a:lnTo>
                <a:lnTo>
                  <a:pt x="233" y="0"/>
                </a:lnTo>
                <a:lnTo>
                  <a:pt x="238" y="0"/>
                </a:lnTo>
                <a:lnTo>
                  <a:pt x="243" y="0"/>
                </a:lnTo>
                <a:lnTo>
                  <a:pt x="247" y="0"/>
                </a:lnTo>
                <a:lnTo>
                  <a:pt x="251" y="0"/>
                </a:lnTo>
                <a:lnTo>
                  <a:pt x="256" y="1"/>
                </a:lnTo>
                <a:lnTo>
                  <a:pt x="259" y="2"/>
                </a:lnTo>
                <a:lnTo>
                  <a:pt x="264" y="3"/>
                </a:lnTo>
                <a:lnTo>
                  <a:pt x="268" y="4"/>
                </a:lnTo>
                <a:lnTo>
                  <a:pt x="271" y="6"/>
                </a:lnTo>
                <a:lnTo>
                  <a:pt x="275" y="7"/>
                </a:lnTo>
                <a:lnTo>
                  <a:pt x="279" y="10"/>
                </a:lnTo>
                <a:lnTo>
                  <a:pt x="282" y="12"/>
                </a:lnTo>
                <a:lnTo>
                  <a:pt x="286" y="15"/>
                </a:lnTo>
                <a:lnTo>
                  <a:pt x="289" y="18"/>
                </a:lnTo>
                <a:lnTo>
                  <a:pt x="293" y="21"/>
                </a:lnTo>
                <a:lnTo>
                  <a:pt x="294" y="21"/>
                </a:lnTo>
                <a:lnTo>
                  <a:pt x="294" y="22"/>
                </a:lnTo>
                <a:lnTo>
                  <a:pt x="295" y="22"/>
                </a:lnTo>
                <a:lnTo>
                  <a:pt x="295" y="22"/>
                </a:lnTo>
                <a:lnTo>
                  <a:pt x="296" y="22"/>
                </a:lnTo>
                <a:lnTo>
                  <a:pt x="298" y="22"/>
                </a:lnTo>
                <a:lnTo>
                  <a:pt x="303" y="20"/>
                </a:lnTo>
                <a:lnTo>
                  <a:pt x="308" y="19"/>
                </a:lnTo>
                <a:lnTo>
                  <a:pt x="313" y="17"/>
                </a:lnTo>
                <a:lnTo>
                  <a:pt x="318" y="15"/>
                </a:lnTo>
                <a:lnTo>
                  <a:pt x="323" y="13"/>
                </a:lnTo>
                <a:lnTo>
                  <a:pt x="328" y="11"/>
                </a:lnTo>
                <a:lnTo>
                  <a:pt x="333" y="9"/>
                </a:lnTo>
                <a:lnTo>
                  <a:pt x="338" y="6"/>
                </a:lnTo>
                <a:lnTo>
                  <a:pt x="340" y="5"/>
                </a:lnTo>
                <a:lnTo>
                  <a:pt x="339" y="8"/>
                </a:lnTo>
                <a:lnTo>
                  <a:pt x="338" y="11"/>
                </a:lnTo>
                <a:lnTo>
                  <a:pt x="336" y="14"/>
                </a:lnTo>
                <a:lnTo>
                  <a:pt x="335" y="17"/>
                </a:lnTo>
                <a:lnTo>
                  <a:pt x="334" y="20"/>
                </a:lnTo>
                <a:lnTo>
                  <a:pt x="332" y="22"/>
                </a:lnTo>
                <a:lnTo>
                  <a:pt x="330" y="25"/>
                </a:lnTo>
                <a:lnTo>
                  <a:pt x="328" y="27"/>
                </a:lnTo>
                <a:lnTo>
                  <a:pt x="326" y="30"/>
                </a:lnTo>
                <a:lnTo>
                  <a:pt x="324" y="32"/>
                </a:lnTo>
                <a:lnTo>
                  <a:pt x="322" y="34"/>
                </a:lnTo>
                <a:lnTo>
                  <a:pt x="320" y="36"/>
                </a:lnTo>
                <a:lnTo>
                  <a:pt x="318" y="38"/>
                </a:lnTo>
                <a:lnTo>
                  <a:pt x="315" y="40"/>
                </a:lnTo>
                <a:lnTo>
                  <a:pt x="313" y="42"/>
                </a:lnTo>
                <a:lnTo>
                  <a:pt x="310" y="44"/>
                </a:lnTo>
                <a:lnTo>
                  <a:pt x="313" y="44"/>
                </a:lnTo>
                <a:lnTo>
                  <a:pt x="315" y="43"/>
                </a:lnTo>
                <a:lnTo>
                  <a:pt x="320" y="43"/>
                </a:lnTo>
                <a:lnTo>
                  <a:pt x="325" y="42"/>
                </a:lnTo>
                <a:lnTo>
                  <a:pt x="330" y="40"/>
                </a:lnTo>
                <a:lnTo>
                  <a:pt x="340" y="37"/>
                </a:lnTo>
                <a:lnTo>
                  <a:pt x="344" y="36"/>
                </a:lnTo>
                <a:lnTo>
                  <a:pt x="350" y="34"/>
                </a:lnTo>
                <a:lnTo>
                  <a:pt x="346" y="39"/>
                </a:lnTo>
                <a:lnTo>
                  <a:pt x="342" y="43"/>
                </a:lnTo>
                <a:lnTo>
                  <a:pt x="339" y="47"/>
                </a:lnTo>
                <a:lnTo>
                  <a:pt x="337" y="50"/>
                </a:lnTo>
                <a:lnTo>
                  <a:pt x="335" y="52"/>
                </a:lnTo>
                <a:lnTo>
                  <a:pt x="330" y="56"/>
                </a:lnTo>
                <a:lnTo>
                  <a:pt x="325" y="61"/>
                </a:lnTo>
                <a:lnTo>
                  <a:pt x="320" y="65"/>
                </a:lnTo>
                <a:lnTo>
                  <a:pt x="315" y="69"/>
                </a:lnTo>
                <a:lnTo>
                  <a:pt x="315" y="70"/>
                </a:lnTo>
                <a:lnTo>
                  <a:pt x="315" y="71"/>
                </a:lnTo>
                <a:lnTo>
                  <a:pt x="314" y="72"/>
                </a:lnTo>
                <a:lnTo>
                  <a:pt x="314" y="73"/>
                </a:lnTo>
                <a:lnTo>
                  <a:pt x="314" y="79"/>
                </a:lnTo>
                <a:lnTo>
                  <a:pt x="314" y="86"/>
                </a:lnTo>
                <a:lnTo>
                  <a:pt x="314" y="93"/>
                </a:lnTo>
                <a:lnTo>
                  <a:pt x="313" y="100"/>
                </a:lnTo>
                <a:lnTo>
                  <a:pt x="312" y="107"/>
                </a:lnTo>
                <a:lnTo>
                  <a:pt x="311" y="114"/>
                </a:lnTo>
                <a:lnTo>
                  <a:pt x="310" y="121"/>
                </a:lnTo>
                <a:lnTo>
                  <a:pt x="308" y="128"/>
                </a:lnTo>
                <a:lnTo>
                  <a:pt x="307" y="134"/>
                </a:lnTo>
                <a:lnTo>
                  <a:pt x="305" y="141"/>
                </a:lnTo>
                <a:lnTo>
                  <a:pt x="302" y="147"/>
                </a:lnTo>
                <a:lnTo>
                  <a:pt x="300" y="154"/>
                </a:lnTo>
                <a:lnTo>
                  <a:pt x="298" y="160"/>
                </a:lnTo>
                <a:lnTo>
                  <a:pt x="295" y="166"/>
                </a:lnTo>
                <a:lnTo>
                  <a:pt x="292" y="173"/>
                </a:lnTo>
                <a:lnTo>
                  <a:pt x="289" y="179"/>
                </a:lnTo>
                <a:lnTo>
                  <a:pt x="286" y="184"/>
                </a:lnTo>
                <a:lnTo>
                  <a:pt x="283" y="188"/>
                </a:lnTo>
                <a:lnTo>
                  <a:pt x="280" y="193"/>
                </a:lnTo>
                <a:lnTo>
                  <a:pt x="277" y="198"/>
                </a:lnTo>
                <a:lnTo>
                  <a:pt x="274" y="202"/>
                </a:lnTo>
                <a:lnTo>
                  <a:pt x="271" y="207"/>
                </a:lnTo>
                <a:lnTo>
                  <a:pt x="267" y="211"/>
                </a:lnTo>
                <a:lnTo>
                  <a:pt x="264" y="215"/>
                </a:lnTo>
                <a:lnTo>
                  <a:pt x="260" y="219"/>
                </a:lnTo>
                <a:lnTo>
                  <a:pt x="257" y="223"/>
                </a:lnTo>
                <a:lnTo>
                  <a:pt x="253" y="227"/>
                </a:lnTo>
                <a:lnTo>
                  <a:pt x="249" y="231"/>
                </a:lnTo>
                <a:lnTo>
                  <a:pt x="246" y="234"/>
                </a:lnTo>
                <a:lnTo>
                  <a:pt x="242" y="238"/>
                </a:lnTo>
                <a:lnTo>
                  <a:pt x="238" y="241"/>
                </a:lnTo>
                <a:lnTo>
                  <a:pt x="234" y="244"/>
                </a:lnTo>
                <a:lnTo>
                  <a:pt x="230" y="247"/>
                </a:lnTo>
                <a:lnTo>
                  <a:pt x="225" y="250"/>
                </a:lnTo>
                <a:lnTo>
                  <a:pt x="221" y="253"/>
                </a:lnTo>
                <a:lnTo>
                  <a:pt x="217" y="256"/>
                </a:lnTo>
                <a:lnTo>
                  <a:pt x="212" y="259"/>
                </a:lnTo>
                <a:lnTo>
                  <a:pt x="207" y="261"/>
                </a:lnTo>
                <a:lnTo>
                  <a:pt x="203" y="264"/>
                </a:lnTo>
                <a:lnTo>
                  <a:pt x="198" y="266"/>
                </a:lnTo>
                <a:lnTo>
                  <a:pt x="193" y="268"/>
                </a:lnTo>
                <a:lnTo>
                  <a:pt x="188" y="270"/>
                </a:lnTo>
                <a:lnTo>
                  <a:pt x="183" y="272"/>
                </a:lnTo>
                <a:lnTo>
                  <a:pt x="178" y="274"/>
                </a:lnTo>
                <a:lnTo>
                  <a:pt x="172" y="276"/>
                </a:lnTo>
                <a:lnTo>
                  <a:pt x="167" y="277"/>
                </a:lnTo>
                <a:lnTo>
                  <a:pt x="162" y="279"/>
                </a:lnTo>
                <a:lnTo>
                  <a:pt x="156" y="280"/>
                </a:lnTo>
                <a:lnTo>
                  <a:pt x="152" y="281"/>
                </a:lnTo>
                <a:lnTo>
                  <a:pt x="147" y="282"/>
                </a:lnTo>
                <a:lnTo>
                  <a:pt x="143" y="283"/>
                </a:lnTo>
                <a:lnTo>
                  <a:pt x="138" y="283"/>
                </a:lnTo>
                <a:lnTo>
                  <a:pt x="134" y="283"/>
                </a:lnTo>
                <a:lnTo>
                  <a:pt x="129" y="284"/>
                </a:lnTo>
                <a:lnTo>
                  <a:pt x="125" y="285"/>
                </a:lnTo>
                <a:lnTo>
                  <a:pt x="121" y="285"/>
                </a:lnTo>
                <a:lnTo>
                  <a:pt x="116" y="285"/>
                </a:lnTo>
                <a:lnTo>
                  <a:pt x="112" y="285"/>
                </a:lnTo>
                <a:lnTo>
                  <a:pt x="108" y="285"/>
                </a:lnTo>
                <a:lnTo>
                  <a:pt x="103" y="285"/>
                </a:lnTo>
                <a:lnTo>
                  <a:pt x="99" y="285"/>
                </a:lnTo>
                <a:lnTo>
                  <a:pt x="95" y="285"/>
                </a:lnTo>
                <a:lnTo>
                  <a:pt x="90" y="284"/>
                </a:lnTo>
                <a:lnTo>
                  <a:pt x="86" y="284"/>
                </a:lnTo>
                <a:lnTo>
                  <a:pt x="82" y="283"/>
                </a:lnTo>
                <a:lnTo>
                  <a:pt x="77" y="283"/>
                </a:lnTo>
                <a:lnTo>
                  <a:pt x="73" y="282"/>
                </a:lnTo>
                <a:lnTo>
                  <a:pt x="69" y="281"/>
                </a:lnTo>
                <a:lnTo>
                  <a:pt x="65" y="280"/>
                </a:lnTo>
                <a:lnTo>
                  <a:pt x="60" y="279"/>
                </a:lnTo>
                <a:lnTo>
                  <a:pt x="56" y="278"/>
                </a:lnTo>
                <a:lnTo>
                  <a:pt x="52" y="277"/>
                </a:lnTo>
                <a:lnTo>
                  <a:pt x="48" y="276"/>
                </a:lnTo>
                <a:lnTo>
                  <a:pt x="44" y="274"/>
                </a:lnTo>
                <a:lnTo>
                  <a:pt x="40" y="273"/>
                </a:lnTo>
                <a:lnTo>
                  <a:pt x="35" y="271"/>
                </a:lnTo>
                <a:lnTo>
                  <a:pt x="31" y="270"/>
                </a:lnTo>
                <a:lnTo>
                  <a:pt x="27" y="267"/>
                </a:lnTo>
                <a:lnTo>
                  <a:pt x="23" y="266"/>
                </a:lnTo>
                <a:lnTo>
                  <a:pt x="19" y="264"/>
                </a:lnTo>
                <a:lnTo>
                  <a:pt x="14" y="261"/>
                </a:lnTo>
                <a:lnTo>
                  <a:pt x="10" y="259"/>
                </a:lnTo>
                <a:lnTo>
                  <a:pt x="0" y="253"/>
                </a:lnTo>
                <a:lnTo>
                  <a:pt x="1" y="253"/>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69" name="Freeform 89"/>
          <p:cNvSpPr/>
          <p:nvPr/>
        </p:nvSpPr>
        <p:spPr bwMode="auto">
          <a:xfrm>
            <a:off x="7479611" y="4082335"/>
            <a:ext cx="193562" cy="146146"/>
          </a:xfrm>
          <a:custGeom>
            <a:avLst/>
            <a:gdLst/>
            <a:ahLst/>
            <a:cxnLst/>
            <a:rect l="l" t="t" r="r" b="b"/>
            <a:pathLst>
              <a:path w="473075" h="357188">
                <a:moveTo>
                  <a:pt x="373063" y="188913"/>
                </a:moveTo>
                <a:lnTo>
                  <a:pt x="473075" y="273051"/>
                </a:lnTo>
                <a:lnTo>
                  <a:pt x="373063" y="357188"/>
                </a:lnTo>
                <a:lnTo>
                  <a:pt x="373063" y="307976"/>
                </a:lnTo>
                <a:lnTo>
                  <a:pt x="323850" y="307976"/>
                </a:lnTo>
                <a:lnTo>
                  <a:pt x="306388" y="306388"/>
                </a:lnTo>
                <a:lnTo>
                  <a:pt x="287338" y="301626"/>
                </a:lnTo>
                <a:lnTo>
                  <a:pt x="271463" y="292101"/>
                </a:lnTo>
                <a:lnTo>
                  <a:pt x="255588" y="284163"/>
                </a:lnTo>
                <a:lnTo>
                  <a:pt x="236538" y="269876"/>
                </a:lnTo>
                <a:lnTo>
                  <a:pt x="219075" y="254001"/>
                </a:lnTo>
                <a:lnTo>
                  <a:pt x="244475" y="227013"/>
                </a:lnTo>
                <a:lnTo>
                  <a:pt x="260350" y="207963"/>
                </a:lnTo>
                <a:lnTo>
                  <a:pt x="276225" y="220663"/>
                </a:lnTo>
                <a:lnTo>
                  <a:pt x="290513" y="230188"/>
                </a:lnTo>
                <a:lnTo>
                  <a:pt x="303213" y="238126"/>
                </a:lnTo>
                <a:lnTo>
                  <a:pt x="315913" y="241301"/>
                </a:lnTo>
                <a:lnTo>
                  <a:pt x="323850" y="242888"/>
                </a:lnTo>
                <a:lnTo>
                  <a:pt x="373063" y="242888"/>
                </a:lnTo>
                <a:close/>
                <a:moveTo>
                  <a:pt x="0" y="52388"/>
                </a:moveTo>
                <a:lnTo>
                  <a:pt x="57150" y="52388"/>
                </a:lnTo>
                <a:lnTo>
                  <a:pt x="74613" y="53976"/>
                </a:lnTo>
                <a:lnTo>
                  <a:pt x="93663" y="58738"/>
                </a:lnTo>
                <a:lnTo>
                  <a:pt x="109538" y="65088"/>
                </a:lnTo>
                <a:lnTo>
                  <a:pt x="125413" y="73026"/>
                </a:lnTo>
                <a:lnTo>
                  <a:pt x="142875" y="88901"/>
                </a:lnTo>
                <a:lnTo>
                  <a:pt x="161925" y="104776"/>
                </a:lnTo>
                <a:lnTo>
                  <a:pt x="138113" y="130176"/>
                </a:lnTo>
                <a:lnTo>
                  <a:pt x="117475" y="150813"/>
                </a:lnTo>
                <a:lnTo>
                  <a:pt x="103188" y="138113"/>
                </a:lnTo>
                <a:lnTo>
                  <a:pt x="90488" y="128588"/>
                </a:lnTo>
                <a:lnTo>
                  <a:pt x="77788" y="120651"/>
                </a:lnTo>
                <a:lnTo>
                  <a:pt x="65088" y="115888"/>
                </a:lnTo>
                <a:lnTo>
                  <a:pt x="57150" y="114301"/>
                </a:lnTo>
                <a:lnTo>
                  <a:pt x="0" y="114301"/>
                </a:lnTo>
                <a:close/>
                <a:moveTo>
                  <a:pt x="373063" y="0"/>
                </a:moveTo>
                <a:lnTo>
                  <a:pt x="473075" y="82550"/>
                </a:lnTo>
                <a:lnTo>
                  <a:pt x="373063" y="166688"/>
                </a:lnTo>
                <a:lnTo>
                  <a:pt x="373063" y="114300"/>
                </a:lnTo>
                <a:lnTo>
                  <a:pt x="323850" y="114300"/>
                </a:lnTo>
                <a:lnTo>
                  <a:pt x="317500" y="115888"/>
                </a:lnTo>
                <a:lnTo>
                  <a:pt x="307975" y="119063"/>
                </a:lnTo>
                <a:lnTo>
                  <a:pt x="300038" y="122238"/>
                </a:lnTo>
                <a:lnTo>
                  <a:pt x="290513" y="128588"/>
                </a:lnTo>
                <a:lnTo>
                  <a:pt x="269875" y="144463"/>
                </a:lnTo>
                <a:lnTo>
                  <a:pt x="246063" y="166688"/>
                </a:lnTo>
                <a:lnTo>
                  <a:pt x="196850" y="219075"/>
                </a:lnTo>
                <a:lnTo>
                  <a:pt x="171450" y="246063"/>
                </a:lnTo>
                <a:lnTo>
                  <a:pt x="142875" y="269875"/>
                </a:lnTo>
                <a:lnTo>
                  <a:pt x="125413" y="284163"/>
                </a:lnTo>
                <a:lnTo>
                  <a:pt x="103188" y="296863"/>
                </a:lnTo>
                <a:lnTo>
                  <a:pt x="92075" y="301625"/>
                </a:lnTo>
                <a:lnTo>
                  <a:pt x="79375" y="304800"/>
                </a:lnTo>
                <a:lnTo>
                  <a:pt x="68263" y="306388"/>
                </a:lnTo>
                <a:lnTo>
                  <a:pt x="55563" y="307975"/>
                </a:lnTo>
                <a:lnTo>
                  <a:pt x="0" y="307975"/>
                </a:lnTo>
                <a:lnTo>
                  <a:pt x="0" y="242888"/>
                </a:lnTo>
                <a:lnTo>
                  <a:pt x="55563" y="242888"/>
                </a:lnTo>
                <a:lnTo>
                  <a:pt x="63500" y="242888"/>
                </a:lnTo>
                <a:lnTo>
                  <a:pt x="69850" y="239713"/>
                </a:lnTo>
                <a:lnTo>
                  <a:pt x="79375" y="236538"/>
                </a:lnTo>
                <a:lnTo>
                  <a:pt x="90488" y="230188"/>
                </a:lnTo>
                <a:lnTo>
                  <a:pt x="111125" y="214313"/>
                </a:lnTo>
                <a:lnTo>
                  <a:pt x="134938" y="192088"/>
                </a:lnTo>
                <a:lnTo>
                  <a:pt x="184150" y="139700"/>
                </a:lnTo>
                <a:lnTo>
                  <a:pt x="209550" y="114300"/>
                </a:lnTo>
                <a:lnTo>
                  <a:pt x="236538" y="88900"/>
                </a:lnTo>
                <a:lnTo>
                  <a:pt x="255588" y="73025"/>
                </a:lnTo>
                <a:lnTo>
                  <a:pt x="276225" y="63500"/>
                </a:lnTo>
                <a:lnTo>
                  <a:pt x="287338" y="58738"/>
                </a:lnTo>
                <a:lnTo>
                  <a:pt x="298450" y="53975"/>
                </a:lnTo>
                <a:lnTo>
                  <a:pt x="311150" y="52387"/>
                </a:lnTo>
                <a:lnTo>
                  <a:pt x="323850" y="52387"/>
                </a:lnTo>
                <a:lnTo>
                  <a:pt x="373063" y="52387"/>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70" name="组合 69"/>
          <p:cNvGrpSpPr/>
          <p:nvPr/>
        </p:nvGrpSpPr>
        <p:grpSpPr>
          <a:xfrm>
            <a:off x="5926641" y="4041112"/>
            <a:ext cx="183046" cy="228588"/>
            <a:chOff x="6006946" y="4028502"/>
            <a:chExt cx="166452" cy="207866"/>
          </a:xfrm>
          <a:solidFill>
            <a:schemeClr val="bg1"/>
          </a:solidFill>
          <a:effectLst/>
        </p:grpSpPr>
        <p:sp>
          <p:nvSpPr>
            <p:cNvPr id="71" name="Freeform 20"/>
            <p:cNvSpPr>
              <a:spLocks noEditPoints="1"/>
            </p:cNvSpPr>
            <p:nvPr/>
          </p:nvSpPr>
          <p:spPr bwMode="auto">
            <a:xfrm>
              <a:off x="6006946" y="4028502"/>
              <a:ext cx="166452" cy="207866"/>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1"/>
            <p:cNvSpPr/>
            <p:nvPr/>
          </p:nvSpPr>
          <p:spPr bwMode="auto">
            <a:xfrm>
              <a:off x="6054615" y="4065230"/>
              <a:ext cx="71113" cy="8908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7" name="Freeform 23"/>
          <p:cNvSpPr/>
          <p:nvPr/>
        </p:nvSpPr>
        <p:spPr bwMode="auto">
          <a:xfrm>
            <a:off x="6691881" y="4050014"/>
            <a:ext cx="210792" cy="210790"/>
          </a:xfrm>
          <a:custGeom>
            <a:avLst/>
            <a:gdLst/>
            <a:ahLst/>
            <a:cxnLst/>
            <a:rect l="l" t="t" r="r" b="b"/>
            <a:pathLst>
              <a:path w="422275" h="422276">
                <a:moveTo>
                  <a:pt x="178365" y="222250"/>
                </a:moveTo>
                <a:cubicBezTo>
                  <a:pt x="178365" y="222250"/>
                  <a:pt x="178365" y="222250"/>
                  <a:pt x="206455" y="261159"/>
                </a:cubicBezTo>
                <a:cubicBezTo>
                  <a:pt x="206455" y="261159"/>
                  <a:pt x="206455" y="261159"/>
                  <a:pt x="206455" y="259214"/>
                </a:cubicBezTo>
                <a:lnTo>
                  <a:pt x="206455" y="245596"/>
                </a:lnTo>
                <a:cubicBezTo>
                  <a:pt x="206455" y="245596"/>
                  <a:pt x="206455" y="245596"/>
                  <a:pt x="205285" y="244234"/>
                </a:cubicBezTo>
                <a:lnTo>
                  <a:pt x="197092" y="234701"/>
                </a:lnTo>
                <a:cubicBezTo>
                  <a:pt x="197092" y="234701"/>
                  <a:pt x="197092" y="234701"/>
                  <a:pt x="225183" y="234701"/>
                </a:cubicBezTo>
                <a:cubicBezTo>
                  <a:pt x="225183" y="234701"/>
                  <a:pt x="225183" y="234701"/>
                  <a:pt x="224012" y="236063"/>
                </a:cubicBezTo>
                <a:lnTo>
                  <a:pt x="215819" y="245596"/>
                </a:lnTo>
                <a:cubicBezTo>
                  <a:pt x="215819" y="245596"/>
                  <a:pt x="215819" y="245596"/>
                  <a:pt x="215819" y="247541"/>
                </a:cubicBezTo>
                <a:lnTo>
                  <a:pt x="215819" y="261159"/>
                </a:lnTo>
                <a:cubicBezTo>
                  <a:pt x="215819" y="261159"/>
                  <a:pt x="215819" y="261159"/>
                  <a:pt x="243910" y="222250"/>
                </a:cubicBezTo>
                <a:lnTo>
                  <a:pt x="300091" y="247152"/>
                </a:lnTo>
                <a:cubicBezTo>
                  <a:pt x="303212" y="259603"/>
                  <a:pt x="301652" y="273610"/>
                  <a:pt x="292288" y="284505"/>
                </a:cubicBezTo>
                <a:cubicBezTo>
                  <a:pt x="284485" y="295400"/>
                  <a:pt x="272000" y="301625"/>
                  <a:pt x="259516" y="301625"/>
                </a:cubicBezTo>
                <a:cubicBezTo>
                  <a:pt x="259516" y="301625"/>
                  <a:pt x="259516" y="301625"/>
                  <a:pt x="164319" y="301625"/>
                </a:cubicBezTo>
                <a:cubicBezTo>
                  <a:pt x="150274" y="301625"/>
                  <a:pt x="137789" y="295400"/>
                  <a:pt x="129986" y="284505"/>
                </a:cubicBezTo>
                <a:cubicBezTo>
                  <a:pt x="122183" y="273610"/>
                  <a:pt x="119062" y="259603"/>
                  <a:pt x="122183" y="247152"/>
                </a:cubicBezTo>
                <a:cubicBezTo>
                  <a:pt x="122183" y="247152"/>
                  <a:pt x="122183" y="247152"/>
                  <a:pt x="178365" y="222250"/>
                </a:cubicBezTo>
                <a:close/>
                <a:moveTo>
                  <a:pt x="386304" y="211138"/>
                </a:moveTo>
                <a:cubicBezTo>
                  <a:pt x="386316" y="211138"/>
                  <a:pt x="386979" y="211138"/>
                  <a:pt x="422275" y="211138"/>
                </a:cubicBezTo>
                <a:cubicBezTo>
                  <a:pt x="422275" y="328437"/>
                  <a:pt x="328436" y="422276"/>
                  <a:pt x="211138" y="422276"/>
                </a:cubicBezTo>
                <a:cubicBezTo>
                  <a:pt x="142323" y="422276"/>
                  <a:pt x="81327" y="389432"/>
                  <a:pt x="42228" y="337821"/>
                </a:cubicBezTo>
                <a:cubicBezTo>
                  <a:pt x="42221" y="337828"/>
                  <a:pt x="41696" y="338353"/>
                  <a:pt x="0" y="380049"/>
                </a:cubicBezTo>
                <a:cubicBezTo>
                  <a:pt x="0" y="380031"/>
                  <a:pt x="0" y="378683"/>
                  <a:pt x="0" y="272134"/>
                </a:cubicBezTo>
                <a:cubicBezTo>
                  <a:pt x="17" y="272134"/>
                  <a:pt x="1377" y="272134"/>
                  <a:pt x="109479" y="272134"/>
                </a:cubicBezTo>
                <a:cubicBezTo>
                  <a:pt x="109472" y="272140"/>
                  <a:pt x="108964" y="272629"/>
                  <a:pt x="68815" y="311233"/>
                </a:cubicBezTo>
                <a:cubicBezTo>
                  <a:pt x="100095" y="356589"/>
                  <a:pt x="151706" y="386304"/>
                  <a:pt x="211138" y="386304"/>
                </a:cubicBezTo>
                <a:cubicBezTo>
                  <a:pt x="308105" y="386304"/>
                  <a:pt x="386304" y="308105"/>
                  <a:pt x="386304" y="211138"/>
                </a:cubicBezTo>
                <a:close/>
                <a:moveTo>
                  <a:pt x="199440" y="122214"/>
                </a:moveTo>
                <a:cubicBezTo>
                  <a:pt x="211917" y="120650"/>
                  <a:pt x="218156" y="122214"/>
                  <a:pt x="225954" y="128467"/>
                </a:cubicBezTo>
                <a:cubicBezTo>
                  <a:pt x="244670" y="131594"/>
                  <a:pt x="254028" y="144102"/>
                  <a:pt x="246229" y="164427"/>
                </a:cubicBezTo>
                <a:cubicBezTo>
                  <a:pt x="250908" y="165990"/>
                  <a:pt x="255587" y="172244"/>
                  <a:pt x="255587" y="176934"/>
                </a:cubicBezTo>
                <a:cubicBezTo>
                  <a:pt x="255587" y="184752"/>
                  <a:pt x="250908" y="191006"/>
                  <a:pt x="244670" y="191006"/>
                </a:cubicBezTo>
                <a:cubicBezTo>
                  <a:pt x="239991" y="211330"/>
                  <a:pt x="229073" y="223838"/>
                  <a:pt x="210357" y="223838"/>
                </a:cubicBezTo>
                <a:cubicBezTo>
                  <a:pt x="191642" y="223838"/>
                  <a:pt x="182284" y="211330"/>
                  <a:pt x="177605" y="191006"/>
                </a:cubicBezTo>
                <a:cubicBezTo>
                  <a:pt x="171366" y="191006"/>
                  <a:pt x="166687" y="184752"/>
                  <a:pt x="166687" y="176934"/>
                </a:cubicBezTo>
                <a:cubicBezTo>
                  <a:pt x="166687" y="172244"/>
                  <a:pt x="169807" y="165990"/>
                  <a:pt x="174485" y="164427"/>
                </a:cubicBezTo>
                <a:cubicBezTo>
                  <a:pt x="171366" y="156610"/>
                  <a:pt x="171366" y="148792"/>
                  <a:pt x="176045" y="140975"/>
                </a:cubicBezTo>
                <a:cubicBezTo>
                  <a:pt x="180724" y="130031"/>
                  <a:pt x="186963" y="123777"/>
                  <a:pt x="199440" y="122214"/>
                </a:cubicBezTo>
                <a:close/>
                <a:moveTo>
                  <a:pt x="211138" y="0"/>
                </a:moveTo>
                <a:cubicBezTo>
                  <a:pt x="279953" y="0"/>
                  <a:pt x="340948" y="34408"/>
                  <a:pt x="380048" y="84455"/>
                </a:cubicBezTo>
                <a:cubicBezTo>
                  <a:pt x="380054" y="84449"/>
                  <a:pt x="380580" y="83924"/>
                  <a:pt x="422275" y="42228"/>
                </a:cubicBezTo>
                <a:cubicBezTo>
                  <a:pt x="422275" y="42245"/>
                  <a:pt x="422275" y="43617"/>
                  <a:pt x="422275" y="151707"/>
                </a:cubicBezTo>
                <a:cubicBezTo>
                  <a:pt x="422258" y="151707"/>
                  <a:pt x="420922" y="151707"/>
                  <a:pt x="314361" y="151707"/>
                </a:cubicBezTo>
                <a:cubicBezTo>
                  <a:pt x="314369" y="151698"/>
                  <a:pt x="314937" y="151107"/>
                  <a:pt x="353460" y="111043"/>
                </a:cubicBezTo>
                <a:cubicBezTo>
                  <a:pt x="322180" y="65688"/>
                  <a:pt x="270569" y="35972"/>
                  <a:pt x="211138" y="35972"/>
                </a:cubicBezTo>
                <a:cubicBezTo>
                  <a:pt x="115735" y="35972"/>
                  <a:pt x="35972" y="115735"/>
                  <a:pt x="35972" y="211138"/>
                </a:cubicBezTo>
                <a:cubicBezTo>
                  <a:pt x="35959" y="211138"/>
                  <a:pt x="35296" y="211138"/>
                  <a:pt x="0" y="211138"/>
                </a:cubicBezTo>
                <a:cubicBezTo>
                  <a:pt x="0" y="95403"/>
                  <a:pt x="95403" y="0"/>
                  <a:pt x="211138" y="0"/>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78" name="组合 77"/>
          <p:cNvGrpSpPr/>
          <p:nvPr/>
        </p:nvGrpSpPr>
        <p:grpSpPr>
          <a:xfrm>
            <a:off x="5338682" y="1965165"/>
            <a:ext cx="3036196" cy="189282"/>
            <a:chOff x="5410690" y="2117214"/>
            <a:chExt cx="3036196" cy="189282"/>
          </a:xfrm>
        </p:grpSpPr>
        <p:sp>
          <p:nvSpPr>
            <p:cNvPr id="79" name="矩形 78"/>
            <p:cNvSpPr>
              <a:spLocks noChangeArrowheads="1"/>
            </p:cNvSpPr>
            <p:nvPr/>
          </p:nvSpPr>
          <p:spPr bwMode="auto">
            <a:xfrm>
              <a:off x="5410690" y="2117214"/>
              <a:ext cx="1897613"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Project Overview</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80" name="直接连接符 79"/>
            <p:cNvCxnSpPr>
              <a:cxnSpLocks/>
            </p:cNvCxnSpPr>
            <p:nvPr/>
          </p:nvCxnSpPr>
          <p:spPr>
            <a:xfrm>
              <a:off x="7452320" y="2211855"/>
              <a:ext cx="994566"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81" name="TextBox 5"/>
          <p:cNvSpPr txBox="1"/>
          <p:nvPr/>
        </p:nvSpPr>
        <p:spPr>
          <a:xfrm>
            <a:off x="4969958" y="2237009"/>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contents of the brief text,</a:t>
            </a:r>
            <a:r>
              <a:rPr lang="zh-CN" altLang="en-US" sz="1000" dirty="0">
                <a:solidFill>
                  <a:schemeClr val="tx1"/>
                </a:solidFill>
                <a:latin typeface="微软雅黑 Light" pitchFamily="34" charset="-122"/>
                <a:ea typeface="微软雅黑 Light" pitchFamily="34" charset="-122"/>
              </a:rPr>
              <a:t>Text content needs to be summarized and refined,</a:t>
            </a:r>
            <a:r>
              <a:rPr lang="zh-CN" altLang="en-US" sz="1000" dirty="0">
                <a:solidFill>
                  <a:schemeClr val="tx1"/>
                </a:solidFill>
              </a:rPr>
              <a:t>A succinct description of the sub-item</a:t>
            </a:r>
            <a:r>
              <a:rPr lang="en-US" altLang="zh-CN" sz="1000" dirty="0">
                <a:solidFill>
                  <a:schemeClr val="tx1"/>
                </a:solidFill>
              </a:rPr>
              <a:t>......</a:t>
            </a:r>
          </a:p>
        </p:txBody>
      </p:sp>
      <p:grpSp>
        <p:nvGrpSpPr>
          <p:cNvPr id="82" name="组合 81"/>
          <p:cNvGrpSpPr/>
          <p:nvPr/>
        </p:nvGrpSpPr>
        <p:grpSpPr>
          <a:xfrm>
            <a:off x="5338683" y="2914946"/>
            <a:ext cx="3036195" cy="189282"/>
            <a:chOff x="5410691" y="2973772"/>
            <a:chExt cx="3036195" cy="189282"/>
          </a:xfrm>
        </p:grpSpPr>
        <p:sp>
          <p:nvSpPr>
            <p:cNvPr id="83" name="矩形 82"/>
            <p:cNvSpPr>
              <a:spLocks noChangeArrowheads="1"/>
            </p:cNvSpPr>
            <p:nvPr/>
          </p:nvSpPr>
          <p:spPr bwMode="auto">
            <a:xfrm>
              <a:off x="5410691" y="2973772"/>
              <a:ext cx="2833717"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Experience &amp; amp; deficiencies</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84" name="直接连接符 83"/>
            <p:cNvCxnSpPr>
              <a:cxnSpLocks/>
            </p:cNvCxnSpPr>
            <p:nvPr/>
          </p:nvCxnSpPr>
          <p:spPr>
            <a:xfrm>
              <a:off x="8028384" y="3068413"/>
              <a:ext cx="418502"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85" name="TextBox 5"/>
          <p:cNvSpPr txBox="1"/>
          <p:nvPr/>
        </p:nvSpPr>
        <p:spPr>
          <a:xfrm>
            <a:off x="4969958" y="3186790"/>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86" name="椭圆 85"/>
          <p:cNvSpPr/>
          <p:nvPr/>
        </p:nvSpPr>
        <p:spPr>
          <a:xfrm>
            <a:off x="4999020" y="1953968"/>
            <a:ext cx="196868" cy="196866"/>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4999020" y="2903020"/>
            <a:ext cx="196868" cy="196866"/>
          </a:xfrm>
          <a:prstGeom prst="ellipse">
            <a:avLst/>
          </a:prstGeom>
          <a:blipFill dpi="0" rotWithShape="1">
            <a:blip r:embed="rId12"/>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a14="http://schemas.microsoft.com/office/drawing/2010/main"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800" decel="100000"/>
                                        <p:tgtEl>
                                          <p:spTgt spid="87"/>
                                        </p:tgtEl>
                                      </p:cBhvr>
                                    </p:animEffect>
                                    <p:anim calcmode="lin" valueType="num">
                                      <p:cBhvr>
                                        <p:cTn id="8" dur="800" decel="100000" fill="hold"/>
                                        <p:tgtEl>
                                          <p:spTgt spid="87"/>
                                        </p:tgtEl>
                                        <p:attrNameLst>
                                          <p:attrName>style.rotation</p:attrName>
                                        </p:attrNameLst>
                                      </p:cBhvr>
                                      <p:tavLst>
                                        <p:tav tm="0">
                                          <p:val>
                                            <p:fltVal val="-90"/>
                                          </p:val>
                                        </p:tav>
                                        <p:tav tm="100000">
                                          <p:val>
                                            <p:fltVal val="0"/>
                                          </p:val>
                                        </p:tav>
                                      </p:tavLst>
                                    </p:anim>
                                    <p:anim calcmode="lin" valueType="num">
                                      <p:cBhvr>
                                        <p:cTn id="9" dur="800" decel="100000" fill="hold"/>
                                        <p:tgtEl>
                                          <p:spTgt spid="87"/>
                                        </p:tgtEl>
                                        <p:attrNameLst>
                                          <p:attrName>ppt_x</p:attrName>
                                        </p:attrNameLst>
                                      </p:cBhvr>
                                      <p:tavLst>
                                        <p:tav tm="0">
                                          <p:val>
                                            <p:strVal val="#ppt_x+0.4"/>
                                          </p:val>
                                        </p:tav>
                                        <p:tav tm="100000">
                                          <p:val>
                                            <p:strVal val="#ppt_x-0.05"/>
                                          </p:val>
                                        </p:tav>
                                      </p:tavLst>
                                    </p:anim>
                                    <p:anim calcmode="lin" valueType="num">
                                      <p:cBhvr>
                                        <p:cTn id="10" dur="800" decel="100000" fill="hold"/>
                                        <p:tgtEl>
                                          <p:spTgt spid="8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2" presetClass="entr" presetSubtype="0"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animScale>
                                      <p:cBhvr>
                                        <p:cTn id="16" dur="1000" decel="50000" fill="hold">
                                          <p:stCondLst>
                                            <p:cond delay="0"/>
                                          </p:stCondLst>
                                        </p:cTn>
                                        <p:tgtEl>
                                          <p:spTgt spid="8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8"/>
                                        </p:tgtEl>
                                        <p:attrNameLst>
                                          <p:attrName>ppt_x</p:attrName>
                                          <p:attrName>ppt_y</p:attrName>
                                        </p:attrNameLst>
                                      </p:cBhvr>
                                    </p:animMotion>
                                    <p:animEffect transition="in" filter="fade">
                                      <p:cBhvr>
                                        <p:cTn id="18" dur="1000"/>
                                        <p:tgtEl>
                                          <p:spTgt spid="88"/>
                                        </p:tgtEl>
                                      </p:cBhvr>
                                    </p:animEffect>
                                  </p:childTnLst>
                                </p:cTn>
                              </p:par>
                              <p:par>
                                <p:cTn id="19" presetID="52"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Scale>
                                      <p:cBhvr>
                                        <p:cTn id="21" dur="1000" decel="50000" fill="hold">
                                          <p:stCondLst>
                                            <p:cond delay="0"/>
                                          </p:stCondLst>
                                        </p:cTn>
                                        <p:tgtEl>
                                          <p:spTgt spid="9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91"/>
                                        </p:tgtEl>
                                        <p:attrNameLst>
                                          <p:attrName>ppt_x</p:attrName>
                                          <p:attrName>ppt_y</p:attrName>
                                        </p:attrNameLst>
                                      </p:cBhvr>
                                    </p:animMotion>
                                    <p:animEffect transition="in" filter="fade">
                                      <p:cBhvr>
                                        <p:cTn id="23" dur="1000"/>
                                        <p:tgtEl>
                                          <p:spTgt spid="91"/>
                                        </p:tgtEl>
                                      </p:cBhvr>
                                    </p:animEffect>
                                  </p:childTnLst>
                                </p:cTn>
                              </p:par>
                              <p:par>
                                <p:cTn id="24" presetID="52" presetClass="entr" presetSubtype="0" fill="hold" grpId="0" nodeType="withEffect">
                                  <p:stCondLst>
                                    <p:cond delay="350"/>
                                  </p:stCondLst>
                                  <p:childTnLst>
                                    <p:set>
                                      <p:cBhvr>
                                        <p:cTn id="25" dur="1" fill="hold">
                                          <p:stCondLst>
                                            <p:cond delay="0"/>
                                          </p:stCondLst>
                                        </p:cTn>
                                        <p:tgtEl>
                                          <p:spTgt spid="72"/>
                                        </p:tgtEl>
                                        <p:attrNameLst>
                                          <p:attrName>style.visibility</p:attrName>
                                        </p:attrNameLst>
                                      </p:cBhvr>
                                      <p:to>
                                        <p:strVal val="visible"/>
                                      </p:to>
                                    </p:set>
                                    <p:animScale>
                                      <p:cBhvr>
                                        <p:cTn id="26" dur="1000" decel="50000" fill="hold">
                                          <p:stCondLst>
                                            <p:cond delay="0"/>
                                          </p:stCondLst>
                                        </p:cTn>
                                        <p:tgtEl>
                                          <p:spTgt spid="7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72"/>
                                        </p:tgtEl>
                                        <p:attrNameLst>
                                          <p:attrName>ppt_x</p:attrName>
                                          <p:attrName>ppt_y</p:attrName>
                                        </p:attrNameLst>
                                      </p:cBhvr>
                                    </p:animMotion>
                                    <p:animEffect transition="in" filter="fade">
                                      <p:cBhvr>
                                        <p:cTn id="28" dur="1000"/>
                                        <p:tgtEl>
                                          <p:spTgt spid="72"/>
                                        </p:tgtEl>
                                      </p:cBhvr>
                                    </p:animEffect>
                                  </p:childTnLst>
                                </p:cTn>
                              </p:par>
                              <p:par>
                                <p:cTn id="29" presetID="52" presetClass="entr" presetSubtype="0" fill="hold" grpId="0" nodeType="withEffect">
                                  <p:stCondLst>
                                    <p:cond delay="350"/>
                                  </p:stCondLst>
                                  <p:childTnLst>
                                    <p:set>
                                      <p:cBhvr>
                                        <p:cTn id="30" dur="1" fill="hold">
                                          <p:stCondLst>
                                            <p:cond delay="0"/>
                                          </p:stCondLst>
                                        </p:cTn>
                                        <p:tgtEl>
                                          <p:spTgt spid="73"/>
                                        </p:tgtEl>
                                        <p:attrNameLst>
                                          <p:attrName>style.visibility</p:attrName>
                                        </p:attrNameLst>
                                      </p:cBhvr>
                                      <p:to>
                                        <p:strVal val="visible"/>
                                      </p:to>
                                    </p:set>
                                    <p:animScale>
                                      <p:cBhvr>
                                        <p:cTn id="31" dur="1000" decel="50000" fill="hold">
                                          <p:stCondLst>
                                            <p:cond delay="0"/>
                                          </p:stCondLst>
                                        </p:cTn>
                                        <p:tgtEl>
                                          <p:spTgt spid="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73"/>
                                        </p:tgtEl>
                                        <p:attrNameLst>
                                          <p:attrName>ppt_x</p:attrName>
                                          <p:attrName>ppt_y</p:attrName>
                                        </p:attrNameLst>
                                      </p:cBhvr>
                                    </p:animMotion>
                                    <p:animEffect transition="in" filter="fade">
                                      <p:cBhvr>
                                        <p:cTn id="33" dur="1000"/>
                                        <p:tgtEl>
                                          <p:spTgt spid="73"/>
                                        </p:tgtEl>
                                      </p:cBhvr>
                                    </p:animEffect>
                                  </p:childTnLst>
                                </p:cTn>
                              </p:par>
                              <p:par>
                                <p:cTn id="34" presetID="52" presetClass="entr" presetSubtype="0" fill="hold" grpId="0" nodeType="withEffect">
                                  <p:stCondLst>
                                    <p:cond delay="700"/>
                                  </p:stCondLst>
                                  <p:childTnLst>
                                    <p:set>
                                      <p:cBhvr>
                                        <p:cTn id="35" dur="1" fill="hold">
                                          <p:stCondLst>
                                            <p:cond delay="0"/>
                                          </p:stCondLst>
                                        </p:cTn>
                                        <p:tgtEl>
                                          <p:spTgt spid="74"/>
                                        </p:tgtEl>
                                        <p:attrNameLst>
                                          <p:attrName>style.visibility</p:attrName>
                                        </p:attrNameLst>
                                      </p:cBhvr>
                                      <p:to>
                                        <p:strVal val="visible"/>
                                      </p:to>
                                    </p:set>
                                    <p:animScale>
                                      <p:cBhvr>
                                        <p:cTn id="36" dur="1000" decel="50000" fill="hold">
                                          <p:stCondLst>
                                            <p:cond delay="0"/>
                                          </p:stCondLst>
                                        </p:cTn>
                                        <p:tgtEl>
                                          <p:spTgt spid="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4"/>
                                        </p:tgtEl>
                                        <p:attrNameLst>
                                          <p:attrName>ppt_x</p:attrName>
                                          <p:attrName>ppt_y</p:attrName>
                                        </p:attrNameLst>
                                      </p:cBhvr>
                                    </p:animMotion>
                                    <p:animEffect transition="in" filter="fade">
                                      <p:cBhvr>
                                        <p:cTn id="38" dur="1000"/>
                                        <p:tgtEl>
                                          <p:spTgt spid="74"/>
                                        </p:tgtEl>
                                      </p:cBhvr>
                                    </p:animEffect>
                                  </p:childTnLst>
                                </p:cTn>
                              </p:par>
                              <p:par>
                                <p:cTn id="39" presetID="52" presetClass="entr" presetSubtype="0" fill="hold" grpId="0" nodeType="withEffect">
                                  <p:stCondLst>
                                    <p:cond delay="700"/>
                                  </p:stCondLst>
                                  <p:childTnLst>
                                    <p:set>
                                      <p:cBhvr>
                                        <p:cTn id="40" dur="1" fill="hold">
                                          <p:stCondLst>
                                            <p:cond delay="0"/>
                                          </p:stCondLst>
                                        </p:cTn>
                                        <p:tgtEl>
                                          <p:spTgt spid="75"/>
                                        </p:tgtEl>
                                        <p:attrNameLst>
                                          <p:attrName>style.visibility</p:attrName>
                                        </p:attrNameLst>
                                      </p:cBhvr>
                                      <p:to>
                                        <p:strVal val="visible"/>
                                      </p:to>
                                    </p:set>
                                    <p:animScale>
                                      <p:cBhvr>
                                        <p:cTn id="41" dur="1000" decel="50000" fill="hold">
                                          <p:stCondLst>
                                            <p:cond delay="0"/>
                                          </p:stCondLst>
                                        </p:cTn>
                                        <p:tgtEl>
                                          <p:spTgt spid="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75"/>
                                        </p:tgtEl>
                                        <p:attrNameLst>
                                          <p:attrName>ppt_x</p:attrName>
                                          <p:attrName>ppt_y</p:attrName>
                                        </p:attrNameLst>
                                      </p:cBhvr>
                                    </p:animMotion>
                                    <p:animEffect transition="in" filter="fade">
                                      <p:cBhvr>
                                        <p:cTn id="43" dur="1000"/>
                                        <p:tgtEl>
                                          <p:spTgt spid="75"/>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right)">
                                      <p:cBhvr>
                                        <p:cTn id="47" dur="500"/>
                                        <p:tgtEl>
                                          <p:spTgt spid="96"/>
                                        </p:tgtEl>
                                      </p:cBhvr>
                                    </p:animEffect>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additive="base">
                                        <p:cTn id="51" dur="500" fill="hold"/>
                                        <p:tgtEl>
                                          <p:spTgt spid="97"/>
                                        </p:tgtEl>
                                        <p:attrNameLst>
                                          <p:attrName>ppt_x</p:attrName>
                                        </p:attrNameLst>
                                      </p:cBhvr>
                                      <p:tavLst>
                                        <p:tav tm="0">
                                          <p:val>
                                            <p:strVal val="1+#ppt_w/2"/>
                                          </p:val>
                                        </p:tav>
                                        <p:tav tm="100000">
                                          <p:val>
                                            <p:strVal val="#ppt_x"/>
                                          </p:val>
                                        </p:tav>
                                      </p:tavLst>
                                    </p:anim>
                                    <p:anim calcmode="lin" valueType="num">
                                      <p:cBhvr additive="base">
                                        <p:cTn id="52" dur="500" fill="hold"/>
                                        <p:tgtEl>
                                          <p:spTgt spid="97"/>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53" presetClass="entr" presetSubtype="16" fill="hold" grpId="0" nodeType="afterEffect">
                                  <p:stCondLst>
                                    <p:cond delay="0"/>
                                  </p:stCondLst>
                                  <p:childTnLst>
                                    <p:set>
                                      <p:cBhvr>
                                        <p:cTn id="55" dur="1" fill="hold">
                                          <p:stCondLst>
                                            <p:cond delay="0"/>
                                          </p:stCondLst>
                                        </p:cTn>
                                        <p:tgtEl>
                                          <p:spTgt spid="86"/>
                                        </p:tgtEl>
                                        <p:attrNameLst>
                                          <p:attrName>style.visibility</p:attrName>
                                        </p:attrNameLst>
                                      </p:cBhvr>
                                      <p:to>
                                        <p:strVal val="visible"/>
                                      </p:to>
                                    </p:set>
                                    <p:anim calcmode="lin" valueType="num">
                                      <p:cBhvr>
                                        <p:cTn id="56" dur="500" fill="hold"/>
                                        <p:tgtEl>
                                          <p:spTgt spid="86"/>
                                        </p:tgtEl>
                                        <p:attrNameLst>
                                          <p:attrName>ppt_w</p:attrName>
                                        </p:attrNameLst>
                                      </p:cBhvr>
                                      <p:tavLst>
                                        <p:tav tm="0">
                                          <p:val>
                                            <p:fltVal val="0"/>
                                          </p:val>
                                        </p:tav>
                                        <p:tav tm="100000">
                                          <p:val>
                                            <p:strVal val="#ppt_w"/>
                                          </p:val>
                                        </p:tav>
                                      </p:tavLst>
                                    </p:anim>
                                    <p:anim calcmode="lin" valueType="num">
                                      <p:cBhvr>
                                        <p:cTn id="57" dur="500" fill="hold"/>
                                        <p:tgtEl>
                                          <p:spTgt spid="86"/>
                                        </p:tgtEl>
                                        <p:attrNameLst>
                                          <p:attrName>ppt_h</p:attrName>
                                        </p:attrNameLst>
                                      </p:cBhvr>
                                      <p:tavLst>
                                        <p:tav tm="0">
                                          <p:val>
                                            <p:fltVal val="0"/>
                                          </p:val>
                                        </p:tav>
                                        <p:tav tm="100000">
                                          <p:val>
                                            <p:strVal val="#ppt_h"/>
                                          </p:val>
                                        </p:tav>
                                      </p:tavLst>
                                    </p:anim>
                                    <p:animEffect transition="in" filter="fade">
                                      <p:cBhvr>
                                        <p:cTn id="58" dur="500"/>
                                        <p:tgtEl>
                                          <p:spTgt spid="86"/>
                                        </p:tgtEl>
                                      </p:cBhvr>
                                    </p:animEffect>
                                  </p:childTnLst>
                                </p:cTn>
                              </p:par>
                              <p:par>
                                <p:cTn id="59" presetID="22" presetClass="entr" presetSubtype="8"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wipe(left)">
                                      <p:cBhvr>
                                        <p:cTn id="61" dur="500"/>
                                        <p:tgtEl>
                                          <p:spTgt spid="78"/>
                                        </p:tgtEl>
                                      </p:cBhvr>
                                    </p:animEffect>
                                  </p:childTnLst>
                                </p:cTn>
                              </p:par>
                            </p:childTnLst>
                          </p:cTn>
                        </p:par>
                        <p:par>
                          <p:cTn id="62" fill="hold">
                            <p:stCondLst>
                              <p:cond delay="3500"/>
                            </p:stCondLst>
                            <p:childTnLst>
                              <p:par>
                                <p:cTn id="63" presetID="53" presetClass="entr" presetSubtype="16" fill="hold" grpId="0" nodeType="afterEffect">
                                  <p:stCondLst>
                                    <p:cond delay="0"/>
                                  </p:stCondLst>
                                  <p:iterate type="lt">
                                    <p:tmPct val="10000"/>
                                  </p:iterate>
                                  <p:childTnLst>
                                    <p:set>
                                      <p:cBhvr>
                                        <p:cTn id="64" dur="1" fill="hold">
                                          <p:stCondLst>
                                            <p:cond delay="0"/>
                                          </p:stCondLst>
                                        </p:cTn>
                                        <p:tgtEl>
                                          <p:spTgt spid="81"/>
                                        </p:tgtEl>
                                        <p:attrNameLst>
                                          <p:attrName>style.visibility</p:attrName>
                                        </p:attrNameLst>
                                      </p:cBhvr>
                                      <p:to>
                                        <p:strVal val="visible"/>
                                      </p:to>
                                    </p:set>
                                    <p:anim calcmode="lin" valueType="num">
                                      <p:cBhvr>
                                        <p:cTn id="65" dur="300" fill="hold"/>
                                        <p:tgtEl>
                                          <p:spTgt spid="81"/>
                                        </p:tgtEl>
                                        <p:attrNameLst>
                                          <p:attrName>ppt_w</p:attrName>
                                        </p:attrNameLst>
                                      </p:cBhvr>
                                      <p:tavLst>
                                        <p:tav tm="0">
                                          <p:val>
                                            <p:fltVal val="0"/>
                                          </p:val>
                                        </p:tav>
                                        <p:tav tm="100000">
                                          <p:val>
                                            <p:strVal val="#ppt_w"/>
                                          </p:val>
                                        </p:tav>
                                      </p:tavLst>
                                    </p:anim>
                                    <p:anim calcmode="lin" valueType="num">
                                      <p:cBhvr>
                                        <p:cTn id="66" dur="300" fill="hold"/>
                                        <p:tgtEl>
                                          <p:spTgt spid="81"/>
                                        </p:tgtEl>
                                        <p:attrNameLst>
                                          <p:attrName>ppt_h</p:attrName>
                                        </p:attrNameLst>
                                      </p:cBhvr>
                                      <p:tavLst>
                                        <p:tav tm="0">
                                          <p:val>
                                            <p:fltVal val="0"/>
                                          </p:val>
                                        </p:tav>
                                        <p:tav tm="100000">
                                          <p:val>
                                            <p:strVal val="#ppt_h"/>
                                          </p:val>
                                        </p:tav>
                                      </p:tavLst>
                                    </p:anim>
                                    <p:animEffect transition="in" filter="fade">
                                      <p:cBhvr>
                                        <p:cTn id="67" dur="300"/>
                                        <p:tgtEl>
                                          <p:spTgt spid="81"/>
                                        </p:tgtEl>
                                      </p:cBhvr>
                                    </p:animEffect>
                                  </p:childTnLst>
                                </p:cTn>
                              </p:par>
                            </p:childTnLst>
                          </p:cTn>
                        </p:par>
                        <p:par>
                          <p:cTn id="68" fill="hold">
                            <p:stCondLst>
                              <p:cond delay="4520"/>
                            </p:stCondLst>
                            <p:childTnLst>
                              <p:par>
                                <p:cTn id="69" presetID="53" presetClass="entr" presetSubtype="16"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 calcmode="lin" valueType="num">
                                      <p:cBhvr>
                                        <p:cTn id="71" dur="500" fill="hold"/>
                                        <p:tgtEl>
                                          <p:spTgt spid="89"/>
                                        </p:tgtEl>
                                        <p:attrNameLst>
                                          <p:attrName>ppt_w</p:attrName>
                                        </p:attrNameLst>
                                      </p:cBhvr>
                                      <p:tavLst>
                                        <p:tav tm="0">
                                          <p:val>
                                            <p:fltVal val="0"/>
                                          </p:val>
                                        </p:tav>
                                        <p:tav tm="100000">
                                          <p:val>
                                            <p:strVal val="#ppt_w"/>
                                          </p:val>
                                        </p:tav>
                                      </p:tavLst>
                                    </p:anim>
                                    <p:anim calcmode="lin" valueType="num">
                                      <p:cBhvr>
                                        <p:cTn id="72" dur="500" fill="hold"/>
                                        <p:tgtEl>
                                          <p:spTgt spid="89"/>
                                        </p:tgtEl>
                                        <p:attrNameLst>
                                          <p:attrName>ppt_h</p:attrName>
                                        </p:attrNameLst>
                                      </p:cBhvr>
                                      <p:tavLst>
                                        <p:tav tm="0">
                                          <p:val>
                                            <p:fltVal val="0"/>
                                          </p:val>
                                        </p:tav>
                                        <p:tav tm="100000">
                                          <p:val>
                                            <p:strVal val="#ppt_h"/>
                                          </p:val>
                                        </p:tav>
                                      </p:tavLst>
                                    </p:anim>
                                    <p:animEffect transition="in" filter="fade">
                                      <p:cBhvr>
                                        <p:cTn id="73" dur="500"/>
                                        <p:tgtEl>
                                          <p:spTgt spid="89"/>
                                        </p:tgtEl>
                                      </p:cBhvr>
                                    </p:animEffect>
                                  </p:childTnLst>
                                </p:cTn>
                              </p:par>
                              <p:par>
                                <p:cTn id="74" presetID="22" presetClass="entr" presetSubtype="8"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childTnLst>
                          </p:cTn>
                        </p:par>
                        <p:par>
                          <p:cTn id="77" fill="hold">
                            <p:stCondLst>
                              <p:cond delay="5020"/>
                            </p:stCondLst>
                            <p:childTnLst>
                              <p:par>
                                <p:cTn id="78" presetID="53" presetClass="entr" presetSubtype="16" fill="hold" grpId="0" nodeType="afterEffect">
                                  <p:stCondLst>
                                    <p:cond delay="0"/>
                                  </p:stCondLst>
                                  <p:iterate type="lt">
                                    <p:tmPct val="10000"/>
                                  </p:iterate>
                                  <p:childTnLst>
                                    <p:set>
                                      <p:cBhvr>
                                        <p:cTn id="79" dur="1" fill="hold">
                                          <p:stCondLst>
                                            <p:cond delay="0"/>
                                          </p:stCondLst>
                                        </p:cTn>
                                        <p:tgtEl>
                                          <p:spTgt spid="85"/>
                                        </p:tgtEl>
                                        <p:attrNameLst>
                                          <p:attrName>style.visibility</p:attrName>
                                        </p:attrNameLst>
                                      </p:cBhvr>
                                      <p:to>
                                        <p:strVal val="visible"/>
                                      </p:to>
                                    </p:set>
                                    <p:anim calcmode="lin" valueType="num">
                                      <p:cBhvr>
                                        <p:cTn id="80" dur="300" fill="hold"/>
                                        <p:tgtEl>
                                          <p:spTgt spid="85"/>
                                        </p:tgtEl>
                                        <p:attrNameLst>
                                          <p:attrName>ppt_w</p:attrName>
                                        </p:attrNameLst>
                                      </p:cBhvr>
                                      <p:tavLst>
                                        <p:tav tm="0">
                                          <p:val>
                                            <p:fltVal val="0"/>
                                          </p:val>
                                        </p:tav>
                                        <p:tav tm="100000">
                                          <p:val>
                                            <p:strVal val="#ppt_w"/>
                                          </p:val>
                                        </p:tav>
                                      </p:tavLst>
                                    </p:anim>
                                    <p:anim calcmode="lin" valueType="num">
                                      <p:cBhvr>
                                        <p:cTn id="81" dur="300" fill="hold"/>
                                        <p:tgtEl>
                                          <p:spTgt spid="85"/>
                                        </p:tgtEl>
                                        <p:attrNameLst>
                                          <p:attrName>ppt_h</p:attrName>
                                        </p:attrNameLst>
                                      </p:cBhvr>
                                      <p:tavLst>
                                        <p:tav tm="0">
                                          <p:val>
                                            <p:fltVal val="0"/>
                                          </p:val>
                                        </p:tav>
                                        <p:tav tm="100000">
                                          <p:val>
                                            <p:strVal val="#ppt_h"/>
                                          </p:val>
                                        </p:tav>
                                      </p:tavLst>
                                    </p:anim>
                                    <p:animEffect transition="in" filter="fade">
                                      <p:cBhvr>
                                        <p:cTn id="82" dur="300"/>
                                        <p:tgtEl>
                                          <p:spTgt spid="85"/>
                                        </p:tgtEl>
                                      </p:cBhvr>
                                    </p:animEffect>
                                  </p:childTnLst>
                                </p:cTn>
                              </p:par>
                            </p:childTnLst>
                          </p:cTn>
                        </p:par>
                        <p:par>
                          <p:cTn id="83" fill="hold">
                            <p:stCondLst>
                              <p:cond delay="6340"/>
                            </p:stCondLst>
                            <p:childTnLst>
                              <p:par>
                                <p:cTn id="84" presetID="42" presetClass="entr" presetSubtype="0" fill="hold" grpId="0"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800"/>
                                        <p:tgtEl>
                                          <p:spTgt spid="36"/>
                                        </p:tgtEl>
                                      </p:cBhvr>
                                    </p:animEffect>
                                    <p:anim calcmode="lin" valueType="num">
                                      <p:cBhvr>
                                        <p:cTn id="87" dur="800" fill="hold"/>
                                        <p:tgtEl>
                                          <p:spTgt spid="36"/>
                                        </p:tgtEl>
                                        <p:attrNameLst>
                                          <p:attrName>ppt_x</p:attrName>
                                        </p:attrNameLst>
                                      </p:cBhvr>
                                      <p:tavLst>
                                        <p:tav tm="0">
                                          <p:val>
                                            <p:strVal val="#ppt_x"/>
                                          </p:val>
                                        </p:tav>
                                        <p:tav tm="100000">
                                          <p:val>
                                            <p:strVal val="#ppt_x"/>
                                          </p:val>
                                        </p:tav>
                                      </p:tavLst>
                                    </p:anim>
                                    <p:anim calcmode="lin" valueType="num">
                                      <p:cBhvr>
                                        <p:cTn id="88" dur="800" fill="hold"/>
                                        <p:tgtEl>
                                          <p:spTgt spid="3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800"/>
                                        <p:tgtEl>
                                          <p:spTgt spid="40"/>
                                        </p:tgtEl>
                                      </p:cBhvr>
                                    </p:animEffect>
                                    <p:anim calcmode="lin" valueType="num">
                                      <p:cBhvr>
                                        <p:cTn id="92" dur="800" fill="hold"/>
                                        <p:tgtEl>
                                          <p:spTgt spid="40"/>
                                        </p:tgtEl>
                                        <p:attrNameLst>
                                          <p:attrName>ppt_x</p:attrName>
                                        </p:attrNameLst>
                                      </p:cBhvr>
                                      <p:tavLst>
                                        <p:tav tm="0">
                                          <p:val>
                                            <p:strVal val="#ppt_x"/>
                                          </p:val>
                                        </p:tav>
                                        <p:tav tm="100000">
                                          <p:val>
                                            <p:strVal val="#ppt_x"/>
                                          </p:val>
                                        </p:tav>
                                      </p:tavLst>
                                    </p:anim>
                                    <p:anim calcmode="lin" valueType="num">
                                      <p:cBhvr>
                                        <p:cTn id="93" dur="800" fill="hold"/>
                                        <p:tgtEl>
                                          <p:spTgt spid="4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fade">
                                      <p:cBhvr>
                                        <p:cTn id="96" dur="800"/>
                                        <p:tgtEl>
                                          <p:spTgt spid="68"/>
                                        </p:tgtEl>
                                      </p:cBhvr>
                                    </p:animEffect>
                                    <p:anim calcmode="lin" valueType="num">
                                      <p:cBhvr>
                                        <p:cTn id="97" dur="800" fill="hold"/>
                                        <p:tgtEl>
                                          <p:spTgt spid="68"/>
                                        </p:tgtEl>
                                        <p:attrNameLst>
                                          <p:attrName>ppt_x</p:attrName>
                                        </p:attrNameLst>
                                      </p:cBhvr>
                                      <p:tavLst>
                                        <p:tav tm="0">
                                          <p:val>
                                            <p:strVal val="#ppt_x"/>
                                          </p:val>
                                        </p:tav>
                                        <p:tav tm="100000">
                                          <p:val>
                                            <p:strVal val="#ppt_x"/>
                                          </p:val>
                                        </p:tav>
                                      </p:tavLst>
                                    </p:anim>
                                    <p:anim calcmode="lin" valueType="num">
                                      <p:cBhvr>
                                        <p:cTn id="98" dur="800" fill="hold"/>
                                        <p:tgtEl>
                                          <p:spTgt spid="68"/>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30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800"/>
                                        <p:tgtEl>
                                          <p:spTgt spid="37"/>
                                        </p:tgtEl>
                                      </p:cBhvr>
                                    </p:animEffect>
                                    <p:anim calcmode="lin" valueType="num">
                                      <p:cBhvr>
                                        <p:cTn id="102" dur="800" fill="hold"/>
                                        <p:tgtEl>
                                          <p:spTgt spid="37"/>
                                        </p:tgtEl>
                                        <p:attrNameLst>
                                          <p:attrName>ppt_x</p:attrName>
                                        </p:attrNameLst>
                                      </p:cBhvr>
                                      <p:tavLst>
                                        <p:tav tm="0">
                                          <p:val>
                                            <p:strVal val="#ppt_x"/>
                                          </p:val>
                                        </p:tav>
                                        <p:tav tm="100000">
                                          <p:val>
                                            <p:strVal val="#ppt_x"/>
                                          </p:val>
                                        </p:tav>
                                      </p:tavLst>
                                    </p:anim>
                                    <p:anim calcmode="lin" valueType="num">
                                      <p:cBhvr>
                                        <p:cTn id="103" dur="800" fill="hold"/>
                                        <p:tgtEl>
                                          <p:spTgt spid="37"/>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30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800"/>
                                        <p:tgtEl>
                                          <p:spTgt spid="41"/>
                                        </p:tgtEl>
                                      </p:cBhvr>
                                    </p:animEffect>
                                    <p:anim calcmode="lin" valueType="num">
                                      <p:cBhvr>
                                        <p:cTn id="107" dur="800" fill="hold"/>
                                        <p:tgtEl>
                                          <p:spTgt spid="41"/>
                                        </p:tgtEl>
                                        <p:attrNameLst>
                                          <p:attrName>ppt_x</p:attrName>
                                        </p:attrNameLst>
                                      </p:cBhvr>
                                      <p:tavLst>
                                        <p:tav tm="0">
                                          <p:val>
                                            <p:strVal val="#ppt_x"/>
                                          </p:val>
                                        </p:tav>
                                        <p:tav tm="100000">
                                          <p:val>
                                            <p:strVal val="#ppt_x"/>
                                          </p:val>
                                        </p:tav>
                                      </p:tavLst>
                                    </p:anim>
                                    <p:anim calcmode="lin" valueType="num">
                                      <p:cBhvr>
                                        <p:cTn id="108" dur="800" fill="hold"/>
                                        <p:tgtEl>
                                          <p:spTgt spid="41"/>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300"/>
                                  </p:stCondLst>
                                  <p:childTnLst>
                                    <p:set>
                                      <p:cBhvr>
                                        <p:cTn id="110" dur="1" fill="hold">
                                          <p:stCondLst>
                                            <p:cond delay="0"/>
                                          </p:stCondLst>
                                        </p:cTn>
                                        <p:tgtEl>
                                          <p:spTgt spid="70"/>
                                        </p:tgtEl>
                                        <p:attrNameLst>
                                          <p:attrName>style.visibility</p:attrName>
                                        </p:attrNameLst>
                                      </p:cBhvr>
                                      <p:to>
                                        <p:strVal val="visible"/>
                                      </p:to>
                                    </p:set>
                                    <p:animEffect transition="in" filter="fade">
                                      <p:cBhvr>
                                        <p:cTn id="111" dur="800"/>
                                        <p:tgtEl>
                                          <p:spTgt spid="70"/>
                                        </p:tgtEl>
                                      </p:cBhvr>
                                    </p:animEffect>
                                    <p:anim calcmode="lin" valueType="num">
                                      <p:cBhvr>
                                        <p:cTn id="112" dur="800" fill="hold"/>
                                        <p:tgtEl>
                                          <p:spTgt spid="70"/>
                                        </p:tgtEl>
                                        <p:attrNameLst>
                                          <p:attrName>ppt_x</p:attrName>
                                        </p:attrNameLst>
                                      </p:cBhvr>
                                      <p:tavLst>
                                        <p:tav tm="0">
                                          <p:val>
                                            <p:strVal val="#ppt_x"/>
                                          </p:val>
                                        </p:tav>
                                        <p:tav tm="100000">
                                          <p:val>
                                            <p:strVal val="#ppt_x"/>
                                          </p:val>
                                        </p:tav>
                                      </p:tavLst>
                                    </p:anim>
                                    <p:anim calcmode="lin" valueType="num">
                                      <p:cBhvr>
                                        <p:cTn id="113" dur="800" fill="hold"/>
                                        <p:tgtEl>
                                          <p:spTgt spid="70"/>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60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800"/>
                                        <p:tgtEl>
                                          <p:spTgt spid="38"/>
                                        </p:tgtEl>
                                      </p:cBhvr>
                                    </p:animEffect>
                                    <p:anim calcmode="lin" valueType="num">
                                      <p:cBhvr>
                                        <p:cTn id="117" dur="800" fill="hold"/>
                                        <p:tgtEl>
                                          <p:spTgt spid="38"/>
                                        </p:tgtEl>
                                        <p:attrNameLst>
                                          <p:attrName>ppt_x</p:attrName>
                                        </p:attrNameLst>
                                      </p:cBhvr>
                                      <p:tavLst>
                                        <p:tav tm="0">
                                          <p:val>
                                            <p:strVal val="#ppt_x"/>
                                          </p:val>
                                        </p:tav>
                                        <p:tav tm="100000">
                                          <p:val>
                                            <p:strVal val="#ppt_x"/>
                                          </p:val>
                                        </p:tav>
                                      </p:tavLst>
                                    </p:anim>
                                    <p:anim calcmode="lin" valueType="num">
                                      <p:cBhvr>
                                        <p:cTn id="118" dur="800" fill="hold"/>
                                        <p:tgtEl>
                                          <p:spTgt spid="38"/>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60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800"/>
                                        <p:tgtEl>
                                          <p:spTgt spid="42"/>
                                        </p:tgtEl>
                                      </p:cBhvr>
                                    </p:animEffect>
                                    <p:anim calcmode="lin" valueType="num">
                                      <p:cBhvr>
                                        <p:cTn id="122" dur="800" fill="hold"/>
                                        <p:tgtEl>
                                          <p:spTgt spid="42"/>
                                        </p:tgtEl>
                                        <p:attrNameLst>
                                          <p:attrName>ppt_x</p:attrName>
                                        </p:attrNameLst>
                                      </p:cBhvr>
                                      <p:tavLst>
                                        <p:tav tm="0">
                                          <p:val>
                                            <p:strVal val="#ppt_x"/>
                                          </p:val>
                                        </p:tav>
                                        <p:tav tm="100000">
                                          <p:val>
                                            <p:strVal val="#ppt_x"/>
                                          </p:val>
                                        </p:tav>
                                      </p:tavLst>
                                    </p:anim>
                                    <p:anim calcmode="lin" valueType="num">
                                      <p:cBhvr>
                                        <p:cTn id="123" dur="800" fill="hold"/>
                                        <p:tgtEl>
                                          <p:spTgt spid="42"/>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600"/>
                                  </p:stCondLst>
                                  <p:childTnLst>
                                    <p:set>
                                      <p:cBhvr>
                                        <p:cTn id="125" dur="1" fill="hold">
                                          <p:stCondLst>
                                            <p:cond delay="0"/>
                                          </p:stCondLst>
                                        </p:cTn>
                                        <p:tgtEl>
                                          <p:spTgt spid="77"/>
                                        </p:tgtEl>
                                        <p:attrNameLst>
                                          <p:attrName>style.visibility</p:attrName>
                                        </p:attrNameLst>
                                      </p:cBhvr>
                                      <p:to>
                                        <p:strVal val="visible"/>
                                      </p:to>
                                    </p:set>
                                    <p:animEffect transition="in" filter="fade">
                                      <p:cBhvr>
                                        <p:cTn id="126" dur="800"/>
                                        <p:tgtEl>
                                          <p:spTgt spid="77"/>
                                        </p:tgtEl>
                                      </p:cBhvr>
                                    </p:animEffect>
                                    <p:anim calcmode="lin" valueType="num">
                                      <p:cBhvr>
                                        <p:cTn id="127" dur="800" fill="hold"/>
                                        <p:tgtEl>
                                          <p:spTgt spid="77"/>
                                        </p:tgtEl>
                                        <p:attrNameLst>
                                          <p:attrName>ppt_x</p:attrName>
                                        </p:attrNameLst>
                                      </p:cBhvr>
                                      <p:tavLst>
                                        <p:tav tm="0">
                                          <p:val>
                                            <p:strVal val="#ppt_x"/>
                                          </p:val>
                                        </p:tav>
                                        <p:tav tm="100000">
                                          <p:val>
                                            <p:strVal val="#ppt_x"/>
                                          </p:val>
                                        </p:tav>
                                      </p:tavLst>
                                    </p:anim>
                                    <p:anim calcmode="lin" valueType="num">
                                      <p:cBhvr>
                                        <p:cTn id="128" dur="800" fill="hold"/>
                                        <p:tgtEl>
                                          <p:spTgt spid="77"/>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900"/>
                                  </p:stCondLst>
                                  <p:childTnLst>
                                    <p:set>
                                      <p:cBhvr>
                                        <p:cTn id="130" dur="1" fill="hold">
                                          <p:stCondLst>
                                            <p:cond delay="0"/>
                                          </p:stCondLst>
                                        </p:cTn>
                                        <p:tgtEl>
                                          <p:spTgt spid="39"/>
                                        </p:tgtEl>
                                        <p:attrNameLst>
                                          <p:attrName>style.visibility</p:attrName>
                                        </p:attrNameLst>
                                      </p:cBhvr>
                                      <p:to>
                                        <p:strVal val="visible"/>
                                      </p:to>
                                    </p:set>
                                    <p:animEffect transition="in" filter="fade">
                                      <p:cBhvr>
                                        <p:cTn id="131" dur="800"/>
                                        <p:tgtEl>
                                          <p:spTgt spid="39"/>
                                        </p:tgtEl>
                                      </p:cBhvr>
                                    </p:animEffect>
                                    <p:anim calcmode="lin" valueType="num">
                                      <p:cBhvr>
                                        <p:cTn id="132" dur="800" fill="hold"/>
                                        <p:tgtEl>
                                          <p:spTgt spid="39"/>
                                        </p:tgtEl>
                                        <p:attrNameLst>
                                          <p:attrName>ppt_x</p:attrName>
                                        </p:attrNameLst>
                                      </p:cBhvr>
                                      <p:tavLst>
                                        <p:tav tm="0">
                                          <p:val>
                                            <p:strVal val="#ppt_x"/>
                                          </p:val>
                                        </p:tav>
                                        <p:tav tm="100000">
                                          <p:val>
                                            <p:strVal val="#ppt_x"/>
                                          </p:val>
                                        </p:tav>
                                      </p:tavLst>
                                    </p:anim>
                                    <p:anim calcmode="lin" valueType="num">
                                      <p:cBhvr>
                                        <p:cTn id="133" dur="800" fill="hold"/>
                                        <p:tgtEl>
                                          <p:spTgt spid="39"/>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900"/>
                                  </p:stCondLst>
                                  <p:childTnLst>
                                    <p:set>
                                      <p:cBhvr>
                                        <p:cTn id="135" dur="1" fill="hold">
                                          <p:stCondLst>
                                            <p:cond delay="0"/>
                                          </p:stCondLst>
                                        </p:cTn>
                                        <p:tgtEl>
                                          <p:spTgt spid="53"/>
                                        </p:tgtEl>
                                        <p:attrNameLst>
                                          <p:attrName>style.visibility</p:attrName>
                                        </p:attrNameLst>
                                      </p:cBhvr>
                                      <p:to>
                                        <p:strVal val="visible"/>
                                      </p:to>
                                    </p:set>
                                    <p:animEffect transition="in" filter="fade">
                                      <p:cBhvr>
                                        <p:cTn id="136" dur="800"/>
                                        <p:tgtEl>
                                          <p:spTgt spid="53"/>
                                        </p:tgtEl>
                                      </p:cBhvr>
                                    </p:animEffect>
                                    <p:anim calcmode="lin" valueType="num">
                                      <p:cBhvr>
                                        <p:cTn id="137" dur="800" fill="hold"/>
                                        <p:tgtEl>
                                          <p:spTgt spid="53"/>
                                        </p:tgtEl>
                                        <p:attrNameLst>
                                          <p:attrName>ppt_x</p:attrName>
                                        </p:attrNameLst>
                                      </p:cBhvr>
                                      <p:tavLst>
                                        <p:tav tm="0">
                                          <p:val>
                                            <p:strVal val="#ppt_x"/>
                                          </p:val>
                                        </p:tav>
                                        <p:tav tm="100000">
                                          <p:val>
                                            <p:strVal val="#ppt_x"/>
                                          </p:val>
                                        </p:tav>
                                      </p:tavLst>
                                    </p:anim>
                                    <p:anim calcmode="lin" valueType="num">
                                      <p:cBhvr>
                                        <p:cTn id="138" dur="800" fill="hold"/>
                                        <p:tgtEl>
                                          <p:spTgt spid="53"/>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90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800"/>
                                        <p:tgtEl>
                                          <p:spTgt spid="69"/>
                                        </p:tgtEl>
                                      </p:cBhvr>
                                    </p:animEffect>
                                    <p:anim calcmode="lin" valueType="num">
                                      <p:cBhvr>
                                        <p:cTn id="142" dur="800" fill="hold"/>
                                        <p:tgtEl>
                                          <p:spTgt spid="69"/>
                                        </p:tgtEl>
                                        <p:attrNameLst>
                                          <p:attrName>ppt_x</p:attrName>
                                        </p:attrNameLst>
                                      </p:cBhvr>
                                      <p:tavLst>
                                        <p:tav tm="0">
                                          <p:val>
                                            <p:strVal val="#ppt_x"/>
                                          </p:val>
                                        </p:tav>
                                        <p:tav tm="100000">
                                          <p:val>
                                            <p:strVal val="#ppt_x"/>
                                          </p:val>
                                        </p:tav>
                                      </p:tavLst>
                                    </p:anim>
                                    <p:anim calcmode="lin" valueType="num">
                                      <p:cBhvr>
                                        <p:cTn id="143" dur="8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P spid="87" grpId="0" animBg="1"/>
      <p:bldP spid="88" grpId="0" animBg="1"/>
      <p:bldP spid="91" grpId="0" animBg="1"/>
      <p:bldP spid="72" grpId="0" animBg="1"/>
      <p:bldP spid="73" grpId="0" animBg="1"/>
      <p:bldP spid="74" grpId="0" animBg="1"/>
      <p:bldP spid="75" grpId="0" animBg="1"/>
      <p:bldP spid="36" grpId="0" animBg="1"/>
      <p:bldP spid="37" grpId="0" animBg="1"/>
      <p:bldP spid="38" grpId="0" animBg="1"/>
      <p:bldP spid="39" grpId="0" animBg="1"/>
      <p:bldP spid="40" grpId="0"/>
      <p:bldP spid="41" grpId="0"/>
      <p:bldP spid="42" grpId="0"/>
      <p:bldP spid="53" grpId="0"/>
      <p:bldP spid="68" grpId="0" animBg="1"/>
      <p:bldP spid="69" grpId="0" animBg="1"/>
      <p:bldP spid="77" grpId="0" animBg="1"/>
      <p:bldP spid="81" grpId="0"/>
      <p:bldP spid="85" grpId="0"/>
      <p:bldP spid="86" grpId="0" animBg="1"/>
      <p:bldP spid="8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11"/>
          <p:cNvSpPr>
            <a:spLocks noChangeArrowheads="1"/>
          </p:cNvSpPr>
          <p:nvPr/>
        </p:nvSpPr>
        <p:spPr bwMode="gray">
          <a:xfrm>
            <a:off x="4906909" y="1783950"/>
            <a:ext cx="2294906" cy="153888"/>
          </a:xfrm>
          <a:prstGeom prst="rect">
            <a:avLst/>
          </a:prstGeom>
          <a:noFill/>
          <a:ln>
            <a:noFill/>
          </a:ln>
        </p:spPr>
        <p:txBody>
          <a:bodyPr wrap="square" lIns="0" tIns="0" rIns="0" bIns="0">
            <a:spAutoFit/>
          </a:bodyPr>
          <a:lstStyle/>
          <a:p>
            <a:r>
              <a:rPr lang="zh-CN" altLang="en-US" sz="1000" dirty="0">
                <a:latin typeface="微软雅黑" panose="020B0503020204020204" pitchFamily="34" charset="-122"/>
                <a:ea typeface="微软雅黑" panose="020B0503020204020204" pitchFamily="34" charset="-122"/>
              </a:rPr>
              <a:t>Completion of work</a:t>
            </a:r>
          </a:p>
        </p:txBody>
      </p:sp>
      <p:sp>
        <p:nvSpPr>
          <p:cNvPr id="73" name="Rectangle 11"/>
          <p:cNvSpPr>
            <a:spLocks noChangeArrowheads="1"/>
          </p:cNvSpPr>
          <p:nvPr/>
        </p:nvSpPr>
        <p:spPr bwMode="gray">
          <a:xfrm>
            <a:off x="4906909" y="2509532"/>
            <a:ext cx="2294906" cy="153888"/>
          </a:xfrm>
          <a:prstGeom prst="rect">
            <a:avLst/>
          </a:prstGeom>
          <a:noFill/>
          <a:ln>
            <a:noFill/>
          </a:ln>
        </p:spPr>
        <p:txBody>
          <a:bodyPr wrap="square" lIns="0" tIns="0" rIns="0" bIns="0">
            <a:spAutoFit/>
          </a:bodyPr>
          <a:lstStyle/>
          <a:p>
            <a:r>
              <a:rPr lang="zh-CN" altLang="en-US" sz="1000" dirty="0">
                <a:latin typeface="微软雅黑" panose="020B0503020204020204" pitchFamily="34" charset="-122"/>
                <a:ea typeface="微软雅黑" panose="020B0503020204020204" pitchFamily="34" charset="-122"/>
              </a:rPr>
              <a:t>Presentation of work Results</a:t>
            </a:r>
          </a:p>
        </p:txBody>
      </p:sp>
      <p:sp>
        <p:nvSpPr>
          <p:cNvPr id="74" name="Rectangle 11"/>
          <p:cNvSpPr>
            <a:spLocks noChangeArrowheads="1"/>
          </p:cNvSpPr>
          <p:nvPr/>
        </p:nvSpPr>
        <p:spPr bwMode="gray">
          <a:xfrm>
            <a:off x="4906909" y="3214669"/>
            <a:ext cx="2294906" cy="153888"/>
          </a:xfrm>
          <a:prstGeom prst="rect">
            <a:avLst/>
          </a:prstGeom>
          <a:noFill/>
          <a:ln>
            <a:noFill/>
          </a:ln>
        </p:spPr>
        <p:txBody>
          <a:bodyPr wrap="square" lIns="0" tIns="0" rIns="0" bIns="0">
            <a:spAutoFit/>
          </a:bodyPr>
          <a:lstStyle/>
          <a:p>
            <a:r>
              <a:rPr lang="zh-CN" altLang="en-US" sz="1000" dirty="0">
                <a:latin typeface="微软雅黑" panose="020B0503020204020204" pitchFamily="34" charset="-122"/>
                <a:ea typeface="微软雅黑" panose="020B0503020204020204" pitchFamily="34" charset="-122"/>
              </a:rPr>
              <a:t>There are shortcomings in the work</a:t>
            </a:r>
          </a:p>
        </p:txBody>
      </p:sp>
      <p:sp>
        <p:nvSpPr>
          <p:cNvPr id="75" name="Rectangle 11"/>
          <p:cNvSpPr>
            <a:spLocks noChangeArrowheads="1"/>
          </p:cNvSpPr>
          <p:nvPr/>
        </p:nvSpPr>
        <p:spPr bwMode="gray">
          <a:xfrm>
            <a:off x="4906909" y="1078813"/>
            <a:ext cx="2294906" cy="153888"/>
          </a:xfrm>
          <a:prstGeom prst="rect">
            <a:avLst/>
          </a:prstGeom>
          <a:noFill/>
          <a:ln>
            <a:noFill/>
          </a:ln>
        </p:spPr>
        <p:txBody>
          <a:bodyPr wrap="square" lIns="0" tIns="0" rIns="0" bIns="0">
            <a:spAutoFit/>
          </a:bodyPr>
          <a:lstStyle/>
          <a:p>
            <a:r>
              <a:rPr lang="zh-CN" altLang="en-US" sz="1000" dirty="0">
                <a:latin typeface="微软雅黑" panose="020B0503020204020204" pitchFamily="34" charset="-122"/>
                <a:ea typeface="微软雅黑" panose="020B0503020204020204" pitchFamily="34" charset="-122"/>
              </a:rPr>
              <a:t>Overview of the annual work</a:t>
            </a:r>
          </a:p>
        </p:txBody>
      </p:sp>
      <p:sp>
        <p:nvSpPr>
          <p:cNvPr id="88" name="Rectangle 11"/>
          <p:cNvSpPr>
            <a:spLocks noChangeArrowheads="1"/>
          </p:cNvSpPr>
          <p:nvPr/>
        </p:nvSpPr>
        <p:spPr bwMode="gray">
          <a:xfrm>
            <a:off x="4906909" y="3930030"/>
            <a:ext cx="2294906" cy="153888"/>
          </a:xfrm>
          <a:prstGeom prst="rect">
            <a:avLst/>
          </a:prstGeom>
          <a:noFill/>
          <a:ln>
            <a:noFill/>
          </a:ln>
        </p:spPr>
        <p:txBody>
          <a:bodyPr wrap="square" lIns="0" tIns="0" rIns="0" bIns="0">
            <a:spAutoFit/>
          </a:bodyPr>
          <a:lstStyle/>
          <a:p>
            <a:r>
              <a:rPr lang="zh-CN" altLang="en-US" sz="1000" dirty="0">
                <a:latin typeface="微软雅黑" panose="020B0503020204020204" pitchFamily="34" charset="-122"/>
                <a:ea typeface="微软雅黑" panose="020B0503020204020204" pitchFamily="34" charset="-122"/>
              </a:rPr>
              <a:t>Work plan for next year</a:t>
            </a:r>
          </a:p>
        </p:txBody>
      </p:sp>
      <p:sp>
        <p:nvSpPr>
          <p:cNvPr id="33" name="任意多边形 32"/>
          <p:cNvSpPr/>
          <p:nvPr/>
        </p:nvSpPr>
        <p:spPr>
          <a:xfrm rot="13500000" flipH="1">
            <a:off x="3750916" y="2427367"/>
            <a:ext cx="288766" cy="288766"/>
          </a:xfrm>
          <a:custGeom>
            <a:avLst/>
            <a:gdLst>
              <a:gd name="connsiteX0" fmla="*/ 331554 w 391677"/>
              <a:gd name="connsiteY0" fmla="*/ 60123 h 391677"/>
              <a:gd name="connsiteX1" fmla="*/ 321239 w 391677"/>
              <a:gd name="connsiteY1" fmla="*/ 35219 h 391677"/>
              <a:gd name="connsiteX2" fmla="*/ 356458 w 391677"/>
              <a:gd name="connsiteY2" fmla="*/ 0 h 391677"/>
              <a:gd name="connsiteX3" fmla="*/ 391677 w 391677"/>
              <a:gd name="connsiteY3" fmla="*/ 35219 h 391677"/>
              <a:gd name="connsiteX4" fmla="*/ 356458 w 391677"/>
              <a:gd name="connsiteY4" fmla="*/ 70438 h 391677"/>
              <a:gd name="connsiteX5" fmla="*/ 331554 w 391677"/>
              <a:gd name="connsiteY5" fmla="*/ 60123 h 391677"/>
              <a:gd name="connsiteX6" fmla="*/ 331554 w 391677"/>
              <a:gd name="connsiteY6" fmla="*/ 167202 h 391677"/>
              <a:gd name="connsiteX7" fmla="*/ 321238 w 391677"/>
              <a:gd name="connsiteY7" fmla="*/ 142299 h 391677"/>
              <a:gd name="connsiteX8" fmla="*/ 356457 w 391677"/>
              <a:gd name="connsiteY8" fmla="*/ 107080 h 391677"/>
              <a:gd name="connsiteX9" fmla="*/ 391676 w 391677"/>
              <a:gd name="connsiteY9" fmla="*/ 142299 h 391677"/>
              <a:gd name="connsiteX10" fmla="*/ 356457 w 391677"/>
              <a:gd name="connsiteY10" fmla="*/ 177518 h 391677"/>
              <a:gd name="connsiteX11" fmla="*/ 331554 w 391677"/>
              <a:gd name="connsiteY11" fmla="*/ 167202 h 391677"/>
              <a:gd name="connsiteX12" fmla="*/ 331554 w 391677"/>
              <a:gd name="connsiteY12" fmla="*/ 274282 h 391677"/>
              <a:gd name="connsiteX13" fmla="*/ 321239 w 391677"/>
              <a:gd name="connsiteY13" fmla="*/ 249378 h 391677"/>
              <a:gd name="connsiteX14" fmla="*/ 356458 w 391677"/>
              <a:gd name="connsiteY14" fmla="*/ 214159 h 391677"/>
              <a:gd name="connsiteX15" fmla="*/ 391677 w 391677"/>
              <a:gd name="connsiteY15" fmla="*/ 249378 h 391677"/>
              <a:gd name="connsiteX16" fmla="*/ 356458 w 391677"/>
              <a:gd name="connsiteY16" fmla="*/ 284597 h 391677"/>
              <a:gd name="connsiteX17" fmla="*/ 331554 w 391677"/>
              <a:gd name="connsiteY17" fmla="*/ 274282 h 391677"/>
              <a:gd name="connsiteX18" fmla="*/ 331554 w 391677"/>
              <a:gd name="connsiteY18" fmla="*/ 381362 h 391677"/>
              <a:gd name="connsiteX19" fmla="*/ 321239 w 391677"/>
              <a:gd name="connsiteY19" fmla="*/ 356458 h 391677"/>
              <a:gd name="connsiteX20" fmla="*/ 356458 w 391677"/>
              <a:gd name="connsiteY20" fmla="*/ 321239 h 391677"/>
              <a:gd name="connsiteX21" fmla="*/ 391677 w 391677"/>
              <a:gd name="connsiteY21" fmla="*/ 356458 h 391677"/>
              <a:gd name="connsiteX22" fmla="*/ 356458 w 391677"/>
              <a:gd name="connsiteY22" fmla="*/ 391677 h 391677"/>
              <a:gd name="connsiteX23" fmla="*/ 331554 w 391677"/>
              <a:gd name="connsiteY23" fmla="*/ 381362 h 391677"/>
              <a:gd name="connsiteX24" fmla="*/ 224474 w 391677"/>
              <a:gd name="connsiteY24" fmla="*/ 381361 h 391677"/>
              <a:gd name="connsiteX25" fmla="*/ 214159 w 391677"/>
              <a:gd name="connsiteY25" fmla="*/ 356457 h 391677"/>
              <a:gd name="connsiteX26" fmla="*/ 249378 w 391677"/>
              <a:gd name="connsiteY26" fmla="*/ 321238 h 391677"/>
              <a:gd name="connsiteX27" fmla="*/ 284597 w 391677"/>
              <a:gd name="connsiteY27" fmla="*/ 356457 h 391677"/>
              <a:gd name="connsiteX28" fmla="*/ 249378 w 391677"/>
              <a:gd name="connsiteY28" fmla="*/ 391676 h 391677"/>
              <a:gd name="connsiteX29" fmla="*/ 224474 w 391677"/>
              <a:gd name="connsiteY29" fmla="*/ 381361 h 391677"/>
              <a:gd name="connsiteX30" fmla="*/ 117395 w 391677"/>
              <a:gd name="connsiteY30" fmla="*/ 381360 h 391677"/>
              <a:gd name="connsiteX31" fmla="*/ 107080 w 391677"/>
              <a:gd name="connsiteY31" fmla="*/ 356456 h 391677"/>
              <a:gd name="connsiteX32" fmla="*/ 142299 w 391677"/>
              <a:gd name="connsiteY32" fmla="*/ 321237 h 391677"/>
              <a:gd name="connsiteX33" fmla="*/ 177518 w 391677"/>
              <a:gd name="connsiteY33" fmla="*/ 356456 h 391677"/>
              <a:gd name="connsiteX34" fmla="*/ 142299 w 391677"/>
              <a:gd name="connsiteY34" fmla="*/ 391675 h 391677"/>
              <a:gd name="connsiteX35" fmla="*/ 117395 w 391677"/>
              <a:gd name="connsiteY35" fmla="*/ 381360 h 391677"/>
              <a:gd name="connsiteX36" fmla="*/ 10316 w 391677"/>
              <a:gd name="connsiteY36" fmla="*/ 381361 h 391677"/>
              <a:gd name="connsiteX37" fmla="*/ 0 w 391677"/>
              <a:gd name="connsiteY37" fmla="*/ 356457 h 391677"/>
              <a:gd name="connsiteX38" fmla="*/ 35219 w 391677"/>
              <a:gd name="connsiteY38" fmla="*/ 321238 h 391677"/>
              <a:gd name="connsiteX39" fmla="*/ 70438 w 391677"/>
              <a:gd name="connsiteY39" fmla="*/ 356457 h 391677"/>
              <a:gd name="connsiteX40" fmla="*/ 35219 w 391677"/>
              <a:gd name="connsiteY40" fmla="*/ 391676 h 391677"/>
              <a:gd name="connsiteX41" fmla="*/ 10316 w 391677"/>
              <a:gd name="connsiteY41" fmla="*/ 381361 h 39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91677" h="391677">
                <a:moveTo>
                  <a:pt x="331554" y="60123"/>
                </a:moveTo>
                <a:cubicBezTo>
                  <a:pt x="325181" y="53750"/>
                  <a:pt x="321239" y="44945"/>
                  <a:pt x="321239" y="35219"/>
                </a:cubicBezTo>
                <a:cubicBezTo>
                  <a:pt x="321239" y="15768"/>
                  <a:pt x="337007" y="0"/>
                  <a:pt x="356458" y="0"/>
                </a:cubicBezTo>
                <a:cubicBezTo>
                  <a:pt x="375909" y="0"/>
                  <a:pt x="391677" y="15768"/>
                  <a:pt x="391677" y="35219"/>
                </a:cubicBezTo>
                <a:cubicBezTo>
                  <a:pt x="391677" y="54670"/>
                  <a:pt x="375909" y="70438"/>
                  <a:pt x="356458" y="70438"/>
                </a:cubicBezTo>
                <a:cubicBezTo>
                  <a:pt x="346732" y="70438"/>
                  <a:pt x="337928" y="66496"/>
                  <a:pt x="331554" y="60123"/>
                </a:cubicBezTo>
                <a:close/>
                <a:moveTo>
                  <a:pt x="331554" y="167202"/>
                </a:moveTo>
                <a:cubicBezTo>
                  <a:pt x="325180" y="160829"/>
                  <a:pt x="321238" y="152024"/>
                  <a:pt x="321238" y="142299"/>
                </a:cubicBezTo>
                <a:cubicBezTo>
                  <a:pt x="321238" y="122848"/>
                  <a:pt x="337006" y="107080"/>
                  <a:pt x="356457" y="107080"/>
                </a:cubicBezTo>
                <a:cubicBezTo>
                  <a:pt x="375908" y="107080"/>
                  <a:pt x="391676" y="122848"/>
                  <a:pt x="391676" y="142299"/>
                </a:cubicBezTo>
                <a:cubicBezTo>
                  <a:pt x="391676" y="161750"/>
                  <a:pt x="375908" y="177518"/>
                  <a:pt x="356457" y="177518"/>
                </a:cubicBezTo>
                <a:cubicBezTo>
                  <a:pt x="346732" y="177518"/>
                  <a:pt x="337927" y="173576"/>
                  <a:pt x="331554" y="167202"/>
                </a:cubicBezTo>
                <a:close/>
                <a:moveTo>
                  <a:pt x="331554" y="274282"/>
                </a:moveTo>
                <a:cubicBezTo>
                  <a:pt x="325181" y="267908"/>
                  <a:pt x="321239" y="259103"/>
                  <a:pt x="321239" y="249378"/>
                </a:cubicBezTo>
                <a:cubicBezTo>
                  <a:pt x="321239" y="229927"/>
                  <a:pt x="337007" y="214159"/>
                  <a:pt x="356458" y="214159"/>
                </a:cubicBezTo>
                <a:cubicBezTo>
                  <a:pt x="375909" y="214159"/>
                  <a:pt x="391677" y="229927"/>
                  <a:pt x="391677" y="249378"/>
                </a:cubicBezTo>
                <a:cubicBezTo>
                  <a:pt x="391677" y="268829"/>
                  <a:pt x="375909" y="284597"/>
                  <a:pt x="356458" y="284597"/>
                </a:cubicBezTo>
                <a:cubicBezTo>
                  <a:pt x="346732" y="284597"/>
                  <a:pt x="337928" y="280655"/>
                  <a:pt x="331554" y="274282"/>
                </a:cubicBezTo>
                <a:close/>
                <a:moveTo>
                  <a:pt x="331554" y="381362"/>
                </a:moveTo>
                <a:cubicBezTo>
                  <a:pt x="325181" y="374988"/>
                  <a:pt x="321239" y="366183"/>
                  <a:pt x="321239" y="356458"/>
                </a:cubicBezTo>
                <a:cubicBezTo>
                  <a:pt x="321239" y="337007"/>
                  <a:pt x="337007" y="321239"/>
                  <a:pt x="356458" y="321239"/>
                </a:cubicBezTo>
                <a:cubicBezTo>
                  <a:pt x="375909" y="321239"/>
                  <a:pt x="391677" y="337007"/>
                  <a:pt x="391677" y="356458"/>
                </a:cubicBezTo>
                <a:cubicBezTo>
                  <a:pt x="391677" y="375909"/>
                  <a:pt x="375909" y="391677"/>
                  <a:pt x="356458" y="391677"/>
                </a:cubicBezTo>
                <a:cubicBezTo>
                  <a:pt x="346732" y="391677"/>
                  <a:pt x="337928" y="387735"/>
                  <a:pt x="331554" y="381362"/>
                </a:cubicBezTo>
                <a:close/>
                <a:moveTo>
                  <a:pt x="224474" y="381361"/>
                </a:moveTo>
                <a:cubicBezTo>
                  <a:pt x="218101" y="374987"/>
                  <a:pt x="214159" y="366182"/>
                  <a:pt x="214159" y="356457"/>
                </a:cubicBezTo>
                <a:cubicBezTo>
                  <a:pt x="214159" y="337006"/>
                  <a:pt x="229927" y="321238"/>
                  <a:pt x="249378" y="321238"/>
                </a:cubicBezTo>
                <a:cubicBezTo>
                  <a:pt x="268829" y="321238"/>
                  <a:pt x="284597" y="337006"/>
                  <a:pt x="284597" y="356457"/>
                </a:cubicBezTo>
                <a:cubicBezTo>
                  <a:pt x="284597" y="375908"/>
                  <a:pt x="268829" y="391676"/>
                  <a:pt x="249378" y="391676"/>
                </a:cubicBezTo>
                <a:cubicBezTo>
                  <a:pt x="239652" y="391676"/>
                  <a:pt x="230848" y="387734"/>
                  <a:pt x="224474" y="381361"/>
                </a:cubicBezTo>
                <a:close/>
                <a:moveTo>
                  <a:pt x="117395" y="381360"/>
                </a:moveTo>
                <a:cubicBezTo>
                  <a:pt x="111022" y="374987"/>
                  <a:pt x="107080" y="366182"/>
                  <a:pt x="107080" y="356456"/>
                </a:cubicBezTo>
                <a:cubicBezTo>
                  <a:pt x="107080" y="337005"/>
                  <a:pt x="122848" y="321237"/>
                  <a:pt x="142299" y="321237"/>
                </a:cubicBezTo>
                <a:cubicBezTo>
                  <a:pt x="161750" y="321237"/>
                  <a:pt x="177518" y="337005"/>
                  <a:pt x="177518" y="356456"/>
                </a:cubicBezTo>
                <a:cubicBezTo>
                  <a:pt x="177518" y="375907"/>
                  <a:pt x="161750" y="391675"/>
                  <a:pt x="142299" y="391675"/>
                </a:cubicBezTo>
                <a:cubicBezTo>
                  <a:pt x="132573" y="391675"/>
                  <a:pt x="123768" y="387733"/>
                  <a:pt x="117395" y="381360"/>
                </a:cubicBezTo>
                <a:close/>
                <a:moveTo>
                  <a:pt x="10316" y="381361"/>
                </a:moveTo>
                <a:cubicBezTo>
                  <a:pt x="3942" y="374987"/>
                  <a:pt x="0" y="366182"/>
                  <a:pt x="0" y="356457"/>
                </a:cubicBezTo>
                <a:cubicBezTo>
                  <a:pt x="0" y="337006"/>
                  <a:pt x="15768" y="321238"/>
                  <a:pt x="35219" y="321238"/>
                </a:cubicBezTo>
                <a:cubicBezTo>
                  <a:pt x="54670" y="321238"/>
                  <a:pt x="70438" y="337006"/>
                  <a:pt x="70438" y="356457"/>
                </a:cubicBezTo>
                <a:cubicBezTo>
                  <a:pt x="70438" y="375908"/>
                  <a:pt x="54670" y="391676"/>
                  <a:pt x="35219" y="391676"/>
                </a:cubicBezTo>
                <a:cubicBezTo>
                  <a:pt x="25494" y="391676"/>
                  <a:pt x="16689" y="387734"/>
                  <a:pt x="10316" y="3813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12"/>
          <p:cNvSpPr txBox="1"/>
          <p:nvPr/>
        </p:nvSpPr>
        <p:spPr>
          <a:xfrm>
            <a:off x="746182" y="2156252"/>
            <a:ext cx="2497413" cy="830997"/>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r>
              <a:rPr lang="en-US" altLang="zh-CN" sz="5400" dirty="0">
                <a:ln w="12700">
                  <a:noFill/>
                </a:ln>
                <a:blipFill dpi="0" rotWithShape="1">
                  <a:blip r:embed="rId3"/>
                  <a:srcRect/>
                  <a:tile tx="0" ty="0" sx="100000" sy="100000" flip="none" algn="tl"/>
                </a:blipFill>
                <a:effectLst/>
              </a:rPr>
              <a:t>CONTENTS</a:t>
            </a:r>
            <a:endParaRPr lang="zh-CN" altLang="en-US" sz="5400" dirty="0">
              <a:ln w="12700">
                <a:noFill/>
              </a:ln>
              <a:blipFill dpi="0" rotWithShape="1">
                <a:blip r:embed="rId3"/>
                <a:srcRect/>
                <a:tile tx="0" ty="0" sx="100000" sy="100000" flip="none" algn="tl"/>
              </a:blipFill>
              <a:effectLst/>
            </a:endParaRPr>
          </a:p>
        </p:txBody>
      </p:sp>
      <p:sp>
        <p:nvSpPr>
          <p:cNvPr id="39" name="Freeform 10"/>
          <p:cNvSpPr/>
          <p:nvPr/>
        </p:nvSpPr>
        <p:spPr bwMode="auto">
          <a:xfrm>
            <a:off x="4576030" y="925008"/>
            <a:ext cx="87593" cy="432046"/>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4" cstate="print">
              <a:extLst>
                <a:ext uri="{28A0092B-C50C-407E-A947-70E740481C1C}">
                  <a14:useLocalDpi xmlns:a14="http://schemas.microsoft.com/office/drawing/2010/main" val="0"/>
                </a:ext>
              </a:extLst>
            </a:blip>
            <a:srcRect/>
            <a:stretch>
              <a:fillRect l="-196621" r="-196621"/>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1"/>
          <p:cNvSpPr/>
          <p:nvPr/>
        </p:nvSpPr>
        <p:spPr bwMode="auto">
          <a:xfrm>
            <a:off x="4514478" y="1640378"/>
            <a:ext cx="210697" cy="432000"/>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5" cstate="print">
              <a:extLst>
                <a:ext uri="{28A0092B-C50C-407E-A947-70E740481C1C}">
                  <a14:useLocalDpi xmlns:a14="http://schemas.microsoft.com/office/drawing/2010/main" val="0"/>
                </a:ext>
              </a:extLst>
            </a:blip>
            <a:srcRect/>
            <a:stretch>
              <a:fillRect l="-52528" r="-52528"/>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2"/>
          <p:cNvSpPr/>
          <p:nvPr/>
        </p:nvSpPr>
        <p:spPr bwMode="auto">
          <a:xfrm>
            <a:off x="4515662" y="2355727"/>
            <a:ext cx="208329" cy="432047"/>
          </a:xfrm>
          <a:custGeom>
            <a:avLst/>
            <a:gdLst>
              <a:gd name="T0" fmla="*/ 74 w 74"/>
              <a:gd name="T1" fmla="*/ 140 h 154"/>
              <a:gd name="T2" fmla="*/ 60 w 74"/>
              <a:gd name="T3" fmla="*/ 154 h 154"/>
              <a:gd name="T4" fmla="*/ 13 w 74"/>
              <a:gd name="T5" fmla="*/ 154 h 154"/>
              <a:gd name="T6" fmla="*/ 0 w 74"/>
              <a:gd name="T7" fmla="*/ 140 h 154"/>
              <a:gd name="T8" fmla="*/ 0 w 74"/>
              <a:gd name="T9" fmla="*/ 104 h 154"/>
              <a:gd name="T10" fmla="*/ 22 w 74"/>
              <a:gd name="T11" fmla="*/ 104 h 154"/>
              <a:gd name="T12" fmla="*/ 22 w 74"/>
              <a:gd name="T13" fmla="*/ 134 h 154"/>
              <a:gd name="T14" fmla="*/ 52 w 74"/>
              <a:gd name="T15" fmla="*/ 134 h 154"/>
              <a:gd name="T16" fmla="*/ 52 w 74"/>
              <a:gd name="T17" fmla="*/ 96 h 154"/>
              <a:gd name="T18" fmla="*/ 24 w 74"/>
              <a:gd name="T19" fmla="*/ 76 h 154"/>
              <a:gd name="T20" fmla="*/ 24 w 74"/>
              <a:gd name="T21" fmla="*/ 71 h 154"/>
              <a:gd name="T22" fmla="*/ 52 w 74"/>
              <a:gd name="T23" fmla="*/ 52 h 154"/>
              <a:gd name="T24" fmla="*/ 52 w 74"/>
              <a:gd name="T25" fmla="*/ 20 h 154"/>
              <a:gd name="T26" fmla="*/ 22 w 74"/>
              <a:gd name="T27" fmla="*/ 20 h 154"/>
              <a:gd name="T28" fmla="*/ 22 w 74"/>
              <a:gd name="T29" fmla="*/ 48 h 154"/>
              <a:gd name="T30" fmla="*/ 0 w 74"/>
              <a:gd name="T31" fmla="*/ 48 h 154"/>
              <a:gd name="T32" fmla="*/ 0 w 74"/>
              <a:gd name="T33" fmla="*/ 14 h 154"/>
              <a:gd name="T34" fmla="*/ 14 w 74"/>
              <a:gd name="T35" fmla="*/ 0 h 154"/>
              <a:gd name="T36" fmla="*/ 60 w 74"/>
              <a:gd name="T37" fmla="*/ 0 h 154"/>
              <a:gd name="T38" fmla="*/ 74 w 74"/>
              <a:gd name="T39" fmla="*/ 14 h 154"/>
              <a:gd name="T40" fmla="*/ 74 w 74"/>
              <a:gd name="T41" fmla="*/ 51 h 154"/>
              <a:gd name="T42" fmla="*/ 67 w 74"/>
              <a:gd name="T43" fmla="*/ 65 h 154"/>
              <a:gd name="T44" fmla="*/ 52 w 74"/>
              <a:gd name="T45" fmla="*/ 74 h 154"/>
              <a:gd name="T46" fmla="*/ 67 w 74"/>
              <a:gd name="T47" fmla="*/ 83 h 154"/>
              <a:gd name="T48" fmla="*/ 74 w 74"/>
              <a:gd name="T49" fmla="*/ 97 h 154"/>
              <a:gd name="T50" fmla="*/ 74 w 74"/>
              <a:gd name="T5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154">
                <a:moveTo>
                  <a:pt x="74" y="140"/>
                </a:moveTo>
                <a:cubicBezTo>
                  <a:pt x="74" y="149"/>
                  <a:pt x="70" y="154"/>
                  <a:pt x="60"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2" y="134"/>
                  <a:pt x="52" y="134"/>
                  <a:pt x="52" y="134"/>
                </a:cubicBezTo>
                <a:cubicBezTo>
                  <a:pt x="52" y="96"/>
                  <a:pt x="52" y="96"/>
                  <a:pt x="52" y="96"/>
                </a:cubicBezTo>
                <a:cubicBezTo>
                  <a:pt x="24" y="76"/>
                  <a:pt x="24" y="76"/>
                  <a:pt x="24" y="76"/>
                </a:cubicBezTo>
                <a:cubicBezTo>
                  <a:pt x="24" y="71"/>
                  <a:pt x="24" y="71"/>
                  <a:pt x="24" y="71"/>
                </a:cubicBezTo>
                <a:cubicBezTo>
                  <a:pt x="52" y="52"/>
                  <a:pt x="52" y="52"/>
                  <a:pt x="52" y="52"/>
                </a:cubicBezTo>
                <a:cubicBezTo>
                  <a:pt x="52" y="20"/>
                  <a:pt x="52" y="20"/>
                  <a:pt x="52" y="20"/>
                </a:cubicBezTo>
                <a:cubicBezTo>
                  <a:pt x="22" y="20"/>
                  <a:pt x="22" y="20"/>
                  <a:pt x="22" y="20"/>
                </a:cubicBezTo>
                <a:cubicBezTo>
                  <a:pt x="22" y="48"/>
                  <a:pt x="22" y="48"/>
                  <a:pt x="22" y="48"/>
                </a:cubicBezTo>
                <a:cubicBezTo>
                  <a:pt x="0" y="48"/>
                  <a:pt x="0" y="48"/>
                  <a:pt x="0" y="48"/>
                </a:cubicBezTo>
                <a:cubicBezTo>
                  <a:pt x="0" y="14"/>
                  <a:pt x="0" y="14"/>
                  <a:pt x="0" y="14"/>
                </a:cubicBezTo>
                <a:cubicBezTo>
                  <a:pt x="0" y="5"/>
                  <a:pt x="4" y="0"/>
                  <a:pt x="14" y="0"/>
                </a:cubicBezTo>
                <a:cubicBezTo>
                  <a:pt x="60" y="0"/>
                  <a:pt x="60" y="0"/>
                  <a:pt x="60" y="0"/>
                </a:cubicBezTo>
                <a:cubicBezTo>
                  <a:pt x="70" y="0"/>
                  <a:pt x="74" y="5"/>
                  <a:pt x="74" y="14"/>
                </a:cubicBezTo>
                <a:cubicBezTo>
                  <a:pt x="74" y="51"/>
                  <a:pt x="74" y="51"/>
                  <a:pt x="74" y="51"/>
                </a:cubicBezTo>
                <a:cubicBezTo>
                  <a:pt x="74" y="57"/>
                  <a:pt x="72" y="61"/>
                  <a:pt x="67" y="65"/>
                </a:cubicBezTo>
                <a:cubicBezTo>
                  <a:pt x="52" y="74"/>
                  <a:pt x="52" y="74"/>
                  <a:pt x="52" y="74"/>
                </a:cubicBezTo>
                <a:cubicBezTo>
                  <a:pt x="67" y="83"/>
                  <a:pt x="67" y="83"/>
                  <a:pt x="67" y="83"/>
                </a:cubicBezTo>
                <a:cubicBezTo>
                  <a:pt x="72" y="86"/>
                  <a:pt x="74" y="91"/>
                  <a:pt x="74" y="97"/>
                </a:cubicBezTo>
                <a:lnTo>
                  <a:pt x="74" y="140"/>
                </a:lnTo>
                <a:close/>
              </a:path>
            </a:pathLst>
          </a:custGeom>
          <a:blipFill dpi="0" rotWithShape="1">
            <a:blip r:embed="rId6" cstate="print">
              <a:extLst>
                <a:ext uri="{28A0092B-C50C-407E-A947-70E740481C1C}">
                  <a14:useLocalDpi xmlns:a14="http://schemas.microsoft.com/office/drawing/2010/main" val="0"/>
                </a:ext>
              </a:extLst>
            </a:blip>
            <a:srcRect/>
            <a:stretch>
              <a:fillRect l="-53693" r="-53693"/>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3"/>
          <p:cNvSpPr/>
          <p:nvPr/>
        </p:nvSpPr>
        <p:spPr bwMode="auto">
          <a:xfrm>
            <a:off x="4503824" y="3071073"/>
            <a:ext cx="232004" cy="432048"/>
          </a:xfrm>
          <a:custGeom>
            <a:avLst/>
            <a:gdLst>
              <a:gd name="T0" fmla="*/ 83 w 83"/>
              <a:gd name="T1" fmla="*/ 125 h 154"/>
              <a:gd name="T2" fmla="*/ 72 w 83"/>
              <a:gd name="T3" fmla="*/ 125 h 154"/>
              <a:gd name="T4" fmla="*/ 72 w 83"/>
              <a:gd name="T5" fmla="*/ 154 h 154"/>
              <a:gd name="T6" fmla="*/ 50 w 83"/>
              <a:gd name="T7" fmla="*/ 154 h 154"/>
              <a:gd name="T8" fmla="*/ 50 w 83"/>
              <a:gd name="T9" fmla="*/ 125 h 154"/>
              <a:gd name="T10" fmla="*/ 0 w 83"/>
              <a:gd name="T11" fmla="*/ 125 h 154"/>
              <a:gd name="T12" fmla="*/ 0 w 83"/>
              <a:gd name="T13" fmla="*/ 111 h 154"/>
              <a:gd name="T14" fmla="*/ 38 w 83"/>
              <a:gd name="T15" fmla="*/ 0 h 154"/>
              <a:gd name="T16" fmla="*/ 61 w 83"/>
              <a:gd name="T17" fmla="*/ 0 h 154"/>
              <a:gd name="T18" fmla="*/ 61 w 83"/>
              <a:gd name="T19" fmla="*/ 1 h 154"/>
              <a:gd name="T20" fmla="*/ 25 w 83"/>
              <a:gd name="T21" fmla="*/ 105 h 154"/>
              <a:gd name="T22" fmla="*/ 50 w 83"/>
              <a:gd name="T23" fmla="*/ 105 h 154"/>
              <a:gd name="T24" fmla="*/ 50 w 83"/>
              <a:gd name="T25" fmla="*/ 59 h 154"/>
              <a:gd name="T26" fmla="*/ 72 w 83"/>
              <a:gd name="T27" fmla="*/ 59 h 154"/>
              <a:gd name="T28" fmla="*/ 72 w 83"/>
              <a:gd name="T29" fmla="*/ 105 h 154"/>
              <a:gd name="T30" fmla="*/ 83 w 83"/>
              <a:gd name="T31" fmla="*/ 105 h 154"/>
              <a:gd name="T32" fmla="*/ 83 w 83"/>
              <a:gd name="T33"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54">
                <a:moveTo>
                  <a:pt x="83" y="125"/>
                </a:moveTo>
                <a:cubicBezTo>
                  <a:pt x="72" y="125"/>
                  <a:pt x="72" y="125"/>
                  <a:pt x="72" y="125"/>
                </a:cubicBezTo>
                <a:cubicBezTo>
                  <a:pt x="72" y="154"/>
                  <a:pt x="72" y="154"/>
                  <a:pt x="72" y="154"/>
                </a:cubicBezTo>
                <a:cubicBezTo>
                  <a:pt x="50" y="154"/>
                  <a:pt x="50" y="154"/>
                  <a:pt x="50" y="154"/>
                </a:cubicBezTo>
                <a:cubicBezTo>
                  <a:pt x="50" y="125"/>
                  <a:pt x="50" y="125"/>
                  <a:pt x="50" y="125"/>
                </a:cubicBezTo>
                <a:cubicBezTo>
                  <a:pt x="0" y="125"/>
                  <a:pt x="0" y="125"/>
                  <a:pt x="0" y="125"/>
                </a:cubicBezTo>
                <a:cubicBezTo>
                  <a:pt x="0" y="111"/>
                  <a:pt x="0" y="111"/>
                  <a:pt x="0" y="111"/>
                </a:cubicBezTo>
                <a:cubicBezTo>
                  <a:pt x="38" y="0"/>
                  <a:pt x="38" y="0"/>
                  <a:pt x="38" y="0"/>
                </a:cubicBezTo>
                <a:cubicBezTo>
                  <a:pt x="61" y="0"/>
                  <a:pt x="61" y="0"/>
                  <a:pt x="61" y="0"/>
                </a:cubicBezTo>
                <a:cubicBezTo>
                  <a:pt x="61" y="1"/>
                  <a:pt x="61" y="1"/>
                  <a:pt x="61" y="1"/>
                </a:cubicBezTo>
                <a:cubicBezTo>
                  <a:pt x="25" y="105"/>
                  <a:pt x="25" y="105"/>
                  <a:pt x="25" y="105"/>
                </a:cubicBezTo>
                <a:cubicBezTo>
                  <a:pt x="50" y="105"/>
                  <a:pt x="50" y="105"/>
                  <a:pt x="50" y="105"/>
                </a:cubicBezTo>
                <a:cubicBezTo>
                  <a:pt x="50" y="59"/>
                  <a:pt x="50" y="59"/>
                  <a:pt x="50" y="59"/>
                </a:cubicBezTo>
                <a:cubicBezTo>
                  <a:pt x="72" y="59"/>
                  <a:pt x="72" y="59"/>
                  <a:pt x="72" y="59"/>
                </a:cubicBezTo>
                <a:cubicBezTo>
                  <a:pt x="72" y="105"/>
                  <a:pt x="72" y="105"/>
                  <a:pt x="72" y="105"/>
                </a:cubicBezTo>
                <a:cubicBezTo>
                  <a:pt x="83" y="105"/>
                  <a:pt x="83" y="105"/>
                  <a:pt x="83" y="105"/>
                </a:cubicBezTo>
                <a:lnTo>
                  <a:pt x="83" y="125"/>
                </a:lnTo>
                <a:close/>
              </a:path>
            </a:pathLst>
          </a:custGeom>
          <a:blipFill dpi="0" rotWithShape="1">
            <a:blip r:embed="rId7" cstate="print">
              <a:extLst>
                <a:ext uri="{28A0092B-C50C-407E-A947-70E740481C1C}">
                  <a14:useLocalDpi xmlns:a14="http://schemas.microsoft.com/office/drawing/2010/main" val="0"/>
                </a:ext>
              </a:extLst>
            </a:blip>
            <a:srcRect/>
            <a:stretch>
              <a:fillRect l="-43112" r="-43112"/>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4"/>
          <p:cNvSpPr/>
          <p:nvPr/>
        </p:nvSpPr>
        <p:spPr bwMode="auto">
          <a:xfrm>
            <a:off x="4517436" y="3786445"/>
            <a:ext cx="204780" cy="432048"/>
          </a:xfrm>
          <a:custGeom>
            <a:avLst/>
            <a:gdLst>
              <a:gd name="T0" fmla="*/ 73 w 73"/>
              <a:gd name="T1" fmla="*/ 140 h 154"/>
              <a:gd name="T2" fmla="*/ 59 w 73"/>
              <a:gd name="T3" fmla="*/ 154 h 154"/>
              <a:gd name="T4" fmla="*/ 13 w 73"/>
              <a:gd name="T5" fmla="*/ 154 h 154"/>
              <a:gd name="T6" fmla="*/ 0 w 73"/>
              <a:gd name="T7" fmla="*/ 140 h 154"/>
              <a:gd name="T8" fmla="*/ 0 w 73"/>
              <a:gd name="T9" fmla="*/ 104 h 154"/>
              <a:gd name="T10" fmla="*/ 22 w 73"/>
              <a:gd name="T11" fmla="*/ 104 h 154"/>
              <a:gd name="T12" fmla="*/ 22 w 73"/>
              <a:gd name="T13" fmla="*/ 134 h 154"/>
              <a:gd name="T14" fmla="*/ 51 w 73"/>
              <a:gd name="T15" fmla="*/ 134 h 154"/>
              <a:gd name="T16" fmla="*/ 51 w 73"/>
              <a:gd name="T17" fmla="*/ 75 h 154"/>
              <a:gd name="T18" fmla="*/ 0 w 73"/>
              <a:gd name="T19" fmla="*/ 75 h 154"/>
              <a:gd name="T20" fmla="*/ 2 w 73"/>
              <a:gd name="T21" fmla="*/ 0 h 154"/>
              <a:gd name="T22" fmla="*/ 72 w 73"/>
              <a:gd name="T23" fmla="*/ 0 h 154"/>
              <a:gd name="T24" fmla="*/ 72 w 73"/>
              <a:gd name="T25" fmla="*/ 20 h 154"/>
              <a:gd name="T26" fmla="*/ 24 w 73"/>
              <a:gd name="T27" fmla="*/ 20 h 154"/>
              <a:gd name="T28" fmla="*/ 22 w 73"/>
              <a:gd name="T29" fmla="*/ 55 h 154"/>
              <a:gd name="T30" fmla="*/ 59 w 73"/>
              <a:gd name="T31" fmla="*/ 55 h 154"/>
              <a:gd name="T32" fmla="*/ 73 w 73"/>
              <a:gd name="T33" fmla="*/ 69 h 154"/>
              <a:gd name="T34" fmla="*/ 73 w 73"/>
              <a:gd name="T3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54">
                <a:moveTo>
                  <a:pt x="73" y="140"/>
                </a:moveTo>
                <a:cubicBezTo>
                  <a:pt x="73" y="149"/>
                  <a:pt x="69" y="154"/>
                  <a:pt x="59"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1" y="134"/>
                  <a:pt x="51" y="134"/>
                  <a:pt x="51" y="134"/>
                </a:cubicBezTo>
                <a:cubicBezTo>
                  <a:pt x="51" y="75"/>
                  <a:pt x="51" y="75"/>
                  <a:pt x="51" y="75"/>
                </a:cubicBezTo>
                <a:cubicBezTo>
                  <a:pt x="0" y="75"/>
                  <a:pt x="0" y="75"/>
                  <a:pt x="0" y="75"/>
                </a:cubicBezTo>
                <a:cubicBezTo>
                  <a:pt x="2" y="0"/>
                  <a:pt x="2" y="0"/>
                  <a:pt x="2" y="0"/>
                </a:cubicBezTo>
                <a:cubicBezTo>
                  <a:pt x="72" y="0"/>
                  <a:pt x="72" y="0"/>
                  <a:pt x="72" y="0"/>
                </a:cubicBezTo>
                <a:cubicBezTo>
                  <a:pt x="72" y="20"/>
                  <a:pt x="72" y="20"/>
                  <a:pt x="72" y="20"/>
                </a:cubicBezTo>
                <a:cubicBezTo>
                  <a:pt x="24" y="20"/>
                  <a:pt x="24" y="20"/>
                  <a:pt x="24" y="20"/>
                </a:cubicBezTo>
                <a:cubicBezTo>
                  <a:pt x="22" y="55"/>
                  <a:pt x="22" y="55"/>
                  <a:pt x="22" y="55"/>
                </a:cubicBezTo>
                <a:cubicBezTo>
                  <a:pt x="59" y="55"/>
                  <a:pt x="59" y="55"/>
                  <a:pt x="59" y="55"/>
                </a:cubicBezTo>
                <a:cubicBezTo>
                  <a:pt x="69" y="55"/>
                  <a:pt x="73" y="60"/>
                  <a:pt x="73" y="69"/>
                </a:cubicBezTo>
                <a:lnTo>
                  <a:pt x="73" y="140"/>
                </a:lnTo>
                <a:close/>
              </a:path>
            </a:pathLst>
          </a:custGeom>
          <a:blipFill dpi="0" rotWithShape="1">
            <a:blip r:embed="rId8" cstate="print">
              <a:extLst>
                <a:ext uri="{28A0092B-C50C-407E-A947-70E740481C1C}">
                  <a14:useLocalDpi xmlns:a14="http://schemas.microsoft.com/office/drawing/2010/main" val="0"/>
                </a:ext>
              </a:extLst>
            </a:blip>
            <a:srcRect/>
            <a:stretch>
              <a:fillRect l="-55491" r="-55491"/>
            </a:stretch>
          </a:blip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38" name="组合 37"/>
          <p:cNvGrpSpPr/>
          <p:nvPr/>
        </p:nvGrpSpPr>
        <p:grpSpPr>
          <a:xfrm>
            <a:off x="7236168" y="957521"/>
            <a:ext cx="380741" cy="488677"/>
            <a:chOff x="7230304" y="933723"/>
            <a:chExt cx="394594" cy="506457"/>
          </a:xfrm>
        </p:grpSpPr>
        <p:sp>
          <p:nvSpPr>
            <p:cNvPr id="5" name="Freeform 5"/>
            <p:cNvSpPr/>
            <p:nvPr/>
          </p:nvSpPr>
          <p:spPr bwMode="auto">
            <a:xfrm>
              <a:off x="7388265" y="1170356"/>
              <a:ext cx="4303" cy="31961"/>
            </a:xfrm>
            <a:custGeom>
              <a:avLst/>
              <a:gdLst>
                <a:gd name="T0" fmla="*/ 5 w 5"/>
                <a:gd name="T1" fmla="*/ 0 h 38"/>
                <a:gd name="T2" fmla="*/ 0 w 5"/>
                <a:gd name="T3" fmla="*/ 38 h 38"/>
              </a:gdLst>
              <a:ahLst/>
              <a:cxnLst>
                <a:cxn ang="0">
                  <a:pos x="T0" y="T1"/>
                </a:cxn>
                <a:cxn ang="0">
                  <a:pos x="T2" y="T3"/>
                </a:cxn>
              </a:cxnLst>
              <a:rect l="0" t="0" r="r" b="b"/>
              <a:pathLst>
                <a:path w="5" h="38">
                  <a:moveTo>
                    <a:pt x="5" y="0"/>
                  </a:moveTo>
                  <a:cubicBezTo>
                    <a:pt x="5" y="0"/>
                    <a:pt x="0" y="27"/>
                    <a:pt x="0" y="38"/>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Freeform 6"/>
            <p:cNvSpPr/>
            <p:nvPr/>
          </p:nvSpPr>
          <p:spPr bwMode="auto">
            <a:xfrm>
              <a:off x="7431903" y="1167898"/>
              <a:ext cx="8605" cy="27659"/>
            </a:xfrm>
            <a:custGeom>
              <a:avLst/>
              <a:gdLst>
                <a:gd name="T0" fmla="*/ 0 w 10"/>
                <a:gd name="T1" fmla="*/ 0 h 33"/>
                <a:gd name="T2" fmla="*/ 10 w 10"/>
                <a:gd name="T3" fmla="*/ 33 h 33"/>
              </a:gdLst>
              <a:ahLst/>
              <a:cxnLst>
                <a:cxn ang="0">
                  <a:pos x="T0" y="T1"/>
                </a:cxn>
                <a:cxn ang="0">
                  <a:pos x="T2" y="T3"/>
                </a:cxn>
              </a:cxnLst>
              <a:rect l="0" t="0" r="r" b="b"/>
              <a:pathLst>
                <a:path w="10" h="33">
                  <a:moveTo>
                    <a:pt x="0" y="0"/>
                  </a:moveTo>
                  <a:cubicBezTo>
                    <a:pt x="0" y="0"/>
                    <a:pt x="7" y="13"/>
                    <a:pt x="10" y="33"/>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Freeform 7"/>
            <p:cNvSpPr/>
            <p:nvPr/>
          </p:nvSpPr>
          <p:spPr bwMode="auto">
            <a:xfrm>
              <a:off x="7462020" y="1147000"/>
              <a:ext cx="23971" cy="20283"/>
            </a:xfrm>
            <a:custGeom>
              <a:avLst/>
              <a:gdLst>
                <a:gd name="T0" fmla="*/ 0 w 29"/>
                <a:gd name="T1" fmla="*/ 0 h 24"/>
                <a:gd name="T2" fmla="*/ 29 w 29"/>
                <a:gd name="T3" fmla="*/ 24 h 24"/>
              </a:gdLst>
              <a:ahLst/>
              <a:cxnLst>
                <a:cxn ang="0">
                  <a:pos x="T0" y="T1"/>
                </a:cxn>
                <a:cxn ang="0">
                  <a:pos x="T2" y="T3"/>
                </a:cxn>
              </a:cxnLst>
              <a:rect l="0" t="0" r="r" b="b"/>
              <a:pathLst>
                <a:path w="29" h="24">
                  <a:moveTo>
                    <a:pt x="0" y="0"/>
                  </a:moveTo>
                  <a:cubicBezTo>
                    <a:pt x="0" y="0"/>
                    <a:pt x="27" y="13"/>
                    <a:pt x="29" y="24"/>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 name="Freeform 8"/>
            <p:cNvSpPr/>
            <p:nvPr/>
          </p:nvSpPr>
          <p:spPr bwMode="auto">
            <a:xfrm>
              <a:off x="7367982" y="1353517"/>
              <a:ext cx="242165" cy="86663"/>
            </a:xfrm>
            <a:custGeom>
              <a:avLst/>
              <a:gdLst>
                <a:gd name="T0" fmla="*/ 281 w 289"/>
                <a:gd name="T1" fmla="*/ 0 h 104"/>
                <a:gd name="T2" fmla="*/ 289 w 289"/>
                <a:gd name="T3" fmla="*/ 3 h 104"/>
                <a:gd name="T4" fmla="*/ 166 w 289"/>
                <a:gd name="T5" fmla="*/ 97 h 104"/>
                <a:gd name="T6" fmla="*/ 0 w 289"/>
                <a:gd name="T7" fmla="*/ 40 h 104"/>
                <a:gd name="T8" fmla="*/ 21 w 289"/>
                <a:gd name="T9" fmla="*/ 30 h 104"/>
                <a:gd name="T10" fmla="*/ 32 w 289"/>
                <a:gd name="T11" fmla="*/ 24 h 104"/>
              </a:gdLst>
              <a:ahLst/>
              <a:cxnLst>
                <a:cxn ang="0">
                  <a:pos x="T0" y="T1"/>
                </a:cxn>
                <a:cxn ang="0">
                  <a:pos x="T2" y="T3"/>
                </a:cxn>
                <a:cxn ang="0">
                  <a:pos x="T4" y="T5"/>
                </a:cxn>
                <a:cxn ang="0">
                  <a:pos x="T6" y="T7"/>
                </a:cxn>
                <a:cxn ang="0">
                  <a:pos x="T8" y="T9"/>
                </a:cxn>
                <a:cxn ang="0">
                  <a:pos x="T10" y="T11"/>
                </a:cxn>
              </a:cxnLst>
              <a:rect l="0" t="0" r="r" b="b"/>
              <a:pathLst>
                <a:path w="289" h="104">
                  <a:moveTo>
                    <a:pt x="281" y="0"/>
                  </a:moveTo>
                  <a:cubicBezTo>
                    <a:pt x="289" y="3"/>
                    <a:pt x="289" y="3"/>
                    <a:pt x="289" y="3"/>
                  </a:cubicBezTo>
                  <a:cubicBezTo>
                    <a:pt x="289" y="3"/>
                    <a:pt x="215" y="72"/>
                    <a:pt x="166" y="97"/>
                  </a:cubicBezTo>
                  <a:cubicBezTo>
                    <a:pt x="166" y="97"/>
                    <a:pt x="75" y="104"/>
                    <a:pt x="0" y="40"/>
                  </a:cubicBezTo>
                  <a:cubicBezTo>
                    <a:pt x="0" y="40"/>
                    <a:pt x="6" y="38"/>
                    <a:pt x="21" y="30"/>
                  </a:cubicBezTo>
                  <a:cubicBezTo>
                    <a:pt x="32" y="24"/>
                    <a:pt x="32" y="24"/>
                    <a:pt x="32" y="24"/>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7348928" y="1286522"/>
              <a:ext cx="275970" cy="120468"/>
            </a:xfrm>
            <a:custGeom>
              <a:avLst/>
              <a:gdLst>
                <a:gd name="T0" fmla="*/ 172 w 330"/>
                <a:gd name="T1" fmla="*/ 11 h 144"/>
                <a:gd name="T2" fmla="*/ 193 w 330"/>
                <a:gd name="T3" fmla="*/ 0 h 144"/>
                <a:gd name="T4" fmla="*/ 212 w 330"/>
                <a:gd name="T5" fmla="*/ 14 h 144"/>
                <a:gd name="T6" fmla="*/ 235 w 330"/>
                <a:gd name="T7" fmla="*/ 27 h 144"/>
                <a:gd name="T8" fmla="*/ 330 w 330"/>
                <a:gd name="T9" fmla="*/ 61 h 144"/>
                <a:gd name="T10" fmla="*/ 234 w 330"/>
                <a:gd name="T11" fmla="*/ 109 h 144"/>
                <a:gd name="T12" fmla="*/ 151 w 330"/>
                <a:gd name="T13" fmla="*/ 133 h 144"/>
                <a:gd name="T14" fmla="*/ 0 w 330"/>
                <a:gd name="T15" fmla="*/ 36 h 144"/>
                <a:gd name="T16" fmla="*/ 35 w 330"/>
                <a:gd name="T17" fmla="*/ 39 h 144"/>
                <a:gd name="T18" fmla="*/ 46 w 330"/>
                <a:gd name="T19" fmla="*/ 39 h 144"/>
                <a:gd name="T20" fmla="*/ 62 w 330"/>
                <a:gd name="T21" fmla="*/ 37 h 144"/>
                <a:gd name="T22" fmla="*/ 115 w 330"/>
                <a:gd name="T23" fmla="*/ 26 h 144"/>
                <a:gd name="T24" fmla="*/ 156 w 330"/>
                <a:gd name="T25" fmla="*/ 17 h 144"/>
                <a:gd name="T26" fmla="*/ 162 w 330"/>
                <a:gd name="T27" fmla="*/ 1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44">
                  <a:moveTo>
                    <a:pt x="172" y="11"/>
                  </a:moveTo>
                  <a:cubicBezTo>
                    <a:pt x="172" y="11"/>
                    <a:pt x="181" y="9"/>
                    <a:pt x="193" y="0"/>
                  </a:cubicBezTo>
                  <a:cubicBezTo>
                    <a:pt x="193" y="0"/>
                    <a:pt x="200" y="6"/>
                    <a:pt x="212" y="14"/>
                  </a:cubicBezTo>
                  <a:cubicBezTo>
                    <a:pt x="235" y="27"/>
                    <a:pt x="235" y="27"/>
                    <a:pt x="235" y="27"/>
                  </a:cubicBezTo>
                  <a:cubicBezTo>
                    <a:pt x="261" y="42"/>
                    <a:pt x="295" y="57"/>
                    <a:pt x="330" y="61"/>
                  </a:cubicBezTo>
                  <a:cubicBezTo>
                    <a:pt x="330" y="61"/>
                    <a:pt x="291" y="91"/>
                    <a:pt x="234" y="109"/>
                  </a:cubicBezTo>
                  <a:cubicBezTo>
                    <a:pt x="189" y="123"/>
                    <a:pt x="151" y="133"/>
                    <a:pt x="151" y="133"/>
                  </a:cubicBezTo>
                  <a:cubicBezTo>
                    <a:pt x="56" y="144"/>
                    <a:pt x="0" y="36"/>
                    <a:pt x="0" y="36"/>
                  </a:cubicBezTo>
                  <a:cubicBezTo>
                    <a:pt x="9" y="39"/>
                    <a:pt x="21" y="40"/>
                    <a:pt x="35" y="39"/>
                  </a:cubicBezTo>
                  <a:cubicBezTo>
                    <a:pt x="46" y="39"/>
                    <a:pt x="46" y="39"/>
                    <a:pt x="46" y="39"/>
                  </a:cubicBezTo>
                  <a:cubicBezTo>
                    <a:pt x="62" y="37"/>
                    <a:pt x="62" y="37"/>
                    <a:pt x="62" y="37"/>
                  </a:cubicBezTo>
                  <a:cubicBezTo>
                    <a:pt x="79" y="34"/>
                    <a:pt x="98" y="30"/>
                    <a:pt x="115" y="26"/>
                  </a:cubicBezTo>
                  <a:cubicBezTo>
                    <a:pt x="156" y="17"/>
                    <a:pt x="156" y="17"/>
                    <a:pt x="156" y="17"/>
                  </a:cubicBezTo>
                  <a:cubicBezTo>
                    <a:pt x="162" y="15"/>
                    <a:pt x="162" y="15"/>
                    <a:pt x="162" y="15"/>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Freeform 10"/>
            <p:cNvSpPr/>
            <p:nvPr/>
          </p:nvSpPr>
          <p:spPr bwMode="auto">
            <a:xfrm>
              <a:off x="7403630" y="1370726"/>
              <a:ext cx="75600" cy="27044"/>
            </a:xfrm>
            <a:custGeom>
              <a:avLst/>
              <a:gdLst>
                <a:gd name="T0" fmla="*/ 91 w 91"/>
                <a:gd name="T1" fmla="*/ 30 h 32"/>
                <a:gd name="T2" fmla="*/ 49 w 91"/>
                <a:gd name="T3" fmla="*/ 0 h 32"/>
                <a:gd name="T4" fmla="*/ 0 w 91"/>
                <a:gd name="T5" fmla="*/ 9 h 32"/>
              </a:gdLst>
              <a:ahLst/>
              <a:cxnLst>
                <a:cxn ang="0">
                  <a:pos x="T0" y="T1"/>
                </a:cxn>
                <a:cxn ang="0">
                  <a:pos x="T2" y="T3"/>
                </a:cxn>
                <a:cxn ang="0">
                  <a:pos x="T4" y="T5"/>
                </a:cxn>
              </a:cxnLst>
              <a:rect l="0" t="0" r="r" b="b"/>
              <a:pathLst>
                <a:path w="91" h="32">
                  <a:moveTo>
                    <a:pt x="91" y="30"/>
                  </a:moveTo>
                  <a:cubicBezTo>
                    <a:pt x="91" y="30"/>
                    <a:pt x="55" y="32"/>
                    <a:pt x="49" y="0"/>
                  </a:cubicBezTo>
                  <a:cubicBezTo>
                    <a:pt x="49" y="0"/>
                    <a:pt x="30" y="24"/>
                    <a:pt x="0" y="9"/>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Freeform 11"/>
            <p:cNvSpPr/>
            <p:nvPr/>
          </p:nvSpPr>
          <p:spPr bwMode="auto">
            <a:xfrm>
              <a:off x="7304060" y="1008708"/>
              <a:ext cx="163492" cy="138292"/>
            </a:xfrm>
            <a:custGeom>
              <a:avLst/>
              <a:gdLst>
                <a:gd name="T0" fmla="*/ 196 w 196"/>
                <a:gd name="T1" fmla="*/ 101 h 165"/>
                <a:gd name="T2" fmla="*/ 131 w 196"/>
                <a:gd name="T3" fmla="*/ 142 h 165"/>
                <a:gd name="T4" fmla="*/ 69 w 196"/>
                <a:gd name="T5" fmla="*/ 159 h 165"/>
                <a:gd name="T6" fmla="*/ 12 w 196"/>
                <a:gd name="T7" fmla="*/ 142 h 165"/>
                <a:gd name="T8" fmla="*/ 17 w 196"/>
                <a:gd name="T9" fmla="*/ 36 h 165"/>
                <a:gd name="T10" fmla="*/ 36 w 196"/>
                <a:gd name="T11" fmla="*/ 12 h 165"/>
                <a:gd name="T12" fmla="*/ 87 w 196"/>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196" h="165">
                  <a:moveTo>
                    <a:pt x="196" y="101"/>
                  </a:moveTo>
                  <a:cubicBezTo>
                    <a:pt x="177" y="119"/>
                    <a:pt x="151" y="133"/>
                    <a:pt x="131" y="142"/>
                  </a:cubicBezTo>
                  <a:cubicBezTo>
                    <a:pt x="112" y="150"/>
                    <a:pt x="90" y="157"/>
                    <a:pt x="69" y="159"/>
                  </a:cubicBezTo>
                  <a:cubicBezTo>
                    <a:pt x="48" y="162"/>
                    <a:pt x="21" y="165"/>
                    <a:pt x="12" y="142"/>
                  </a:cubicBezTo>
                  <a:cubicBezTo>
                    <a:pt x="0" y="111"/>
                    <a:pt x="2" y="66"/>
                    <a:pt x="17" y="36"/>
                  </a:cubicBezTo>
                  <a:cubicBezTo>
                    <a:pt x="19" y="32"/>
                    <a:pt x="30" y="12"/>
                    <a:pt x="36" y="12"/>
                  </a:cubicBezTo>
                  <a:cubicBezTo>
                    <a:pt x="36" y="12"/>
                    <a:pt x="60" y="14"/>
                    <a:pt x="87" y="0"/>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12"/>
            <p:cNvSpPr/>
            <p:nvPr/>
          </p:nvSpPr>
          <p:spPr bwMode="auto">
            <a:xfrm>
              <a:off x="7320655" y="942328"/>
              <a:ext cx="169024" cy="141365"/>
            </a:xfrm>
            <a:custGeom>
              <a:avLst/>
              <a:gdLst>
                <a:gd name="T0" fmla="*/ 13 w 202"/>
                <a:gd name="T1" fmla="*/ 85 h 169"/>
                <a:gd name="T2" fmla="*/ 2 w 202"/>
                <a:gd name="T3" fmla="*/ 32 h 169"/>
                <a:gd name="T4" fmla="*/ 8 w 202"/>
                <a:gd name="T5" fmla="*/ 18 h 169"/>
                <a:gd name="T6" fmla="*/ 37 w 202"/>
                <a:gd name="T7" fmla="*/ 3 h 169"/>
                <a:gd name="T8" fmla="*/ 53 w 202"/>
                <a:gd name="T9" fmla="*/ 10 h 169"/>
                <a:gd name="T10" fmla="*/ 88 w 202"/>
                <a:gd name="T11" fmla="*/ 57 h 169"/>
                <a:gd name="T12" fmla="*/ 97 w 202"/>
                <a:gd name="T13" fmla="*/ 57 h 169"/>
                <a:gd name="T14" fmla="*/ 121 w 202"/>
                <a:gd name="T15" fmla="*/ 62 h 169"/>
                <a:gd name="T16" fmla="*/ 183 w 202"/>
                <a:gd name="T17" fmla="*/ 107 h 169"/>
                <a:gd name="T18" fmla="*/ 186 w 202"/>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69">
                  <a:moveTo>
                    <a:pt x="13" y="85"/>
                  </a:moveTo>
                  <a:cubicBezTo>
                    <a:pt x="2" y="32"/>
                    <a:pt x="2" y="32"/>
                    <a:pt x="2" y="32"/>
                  </a:cubicBezTo>
                  <a:cubicBezTo>
                    <a:pt x="0" y="20"/>
                    <a:pt x="8" y="18"/>
                    <a:pt x="8" y="18"/>
                  </a:cubicBezTo>
                  <a:cubicBezTo>
                    <a:pt x="37" y="3"/>
                    <a:pt x="37" y="3"/>
                    <a:pt x="37" y="3"/>
                  </a:cubicBezTo>
                  <a:cubicBezTo>
                    <a:pt x="47" y="0"/>
                    <a:pt x="53" y="10"/>
                    <a:pt x="53" y="10"/>
                  </a:cubicBezTo>
                  <a:cubicBezTo>
                    <a:pt x="53" y="10"/>
                    <a:pt x="88" y="57"/>
                    <a:pt x="88" y="57"/>
                  </a:cubicBezTo>
                  <a:cubicBezTo>
                    <a:pt x="88" y="58"/>
                    <a:pt x="96" y="57"/>
                    <a:pt x="97" y="57"/>
                  </a:cubicBezTo>
                  <a:cubicBezTo>
                    <a:pt x="105" y="58"/>
                    <a:pt x="113" y="60"/>
                    <a:pt x="121" y="62"/>
                  </a:cubicBezTo>
                  <a:cubicBezTo>
                    <a:pt x="147" y="70"/>
                    <a:pt x="166" y="86"/>
                    <a:pt x="183" y="107"/>
                  </a:cubicBezTo>
                  <a:cubicBezTo>
                    <a:pt x="202" y="129"/>
                    <a:pt x="199" y="150"/>
                    <a:pt x="186" y="169"/>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Line 13"/>
            <p:cNvSpPr>
              <a:spLocks noChangeShapeType="1"/>
            </p:cNvSpPr>
            <p:nvPr/>
          </p:nvSpPr>
          <p:spPr bwMode="auto">
            <a:xfrm>
              <a:off x="7359992" y="970601"/>
              <a:ext cx="7990" cy="12293"/>
            </a:xfrm>
            <a:prstGeom prst="line">
              <a:avLst/>
            </a:prstGeom>
            <a:noFill/>
            <a:ln w="6350" cap="rnd">
              <a:solidFill>
                <a:schemeClr val="accent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 name="Line 14"/>
            <p:cNvSpPr>
              <a:spLocks noChangeShapeType="1"/>
            </p:cNvSpPr>
            <p:nvPr/>
          </p:nvSpPr>
          <p:spPr bwMode="auto">
            <a:xfrm>
              <a:off x="7342167" y="977362"/>
              <a:ext cx="4917" cy="14751"/>
            </a:xfrm>
            <a:prstGeom prst="line">
              <a:avLst/>
            </a:prstGeom>
            <a:noFill/>
            <a:ln w="6350" cap="rnd">
              <a:solidFill>
                <a:schemeClr val="accent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5" name="Freeform 15"/>
            <p:cNvSpPr/>
            <p:nvPr/>
          </p:nvSpPr>
          <p:spPr bwMode="auto">
            <a:xfrm>
              <a:off x="7322499" y="933723"/>
              <a:ext cx="25815" cy="23356"/>
            </a:xfrm>
            <a:custGeom>
              <a:avLst/>
              <a:gdLst>
                <a:gd name="T0" fmla="*/ 31 w 31"/>
                <a:gd name="T1" fmla="*/ 13 h 28"/>
                <a:gd name="T2" fmla="*/ 25 w 31"/>
                <a:gd name="T3" fmla="*/ 5 h 28"/>
                <a:gd name="T4" fmla="*/ 16 w 31"/>
                <a:gd name="T5" fmla="*/ 2 h 28"/>
                <a:gd name="T6" fmla="*/ 4 w 31"/>
                <a:gd name="T7" fmla="*/ 7 h 28"/>
                <a:gd name="T8" fmla="*/ 2 w 31"/>
                <a:gd name="T9" fmla="*/ 17 h 28"/>
                <a:gd name="T10" fmla="*/ 4 w 31"/>
                <a:gd name="T11" fmla="*/ 28 h 28"/>
              </a:gdLst>
              <a:ahLst/>
              <a:cxnLst>
                <a:cxn ang="0">
                  <a:pos x="T0" y="T1"/>
                </a:cxn>
                <a:cxn ang="0">
                  <a:pos x="T2" y="T3"/>
                </a:cxn>
                <a:cxn ang="0">
                  <a:pos x="T4" y="T5"/>
                </a:cxn>
                <a:cxn ang="0">
                  <a:pos x="T6" y="T7"/>
                </a:cxn>
                <a:cxn ang="0">
                  <a:pos x="T8" y="T9"/>
                </a:cxn>
                <a:cxn ang="0">
                  <a:pos x="T10" y="T11"/>
                </a:cxn>
              </a:cxnLst>
              <a:rect l="0" t="0" r="r" b="b"/>
              <a:pathLst>
                <a:path w="31" h="28">
                  <a:moveTo>
                    <a:pt x="31" y="13"/>
                  </a:moveTo>
                  <a:cubicBezTo>
                    <a:pt x="25" y="5"/>
                    <a:pt x="25" y="5"/>
                    <a:pt x="25" y="5"/>
                  </a:cubicBezTo>
                  <a:cubicBezTo>
                    <a:pt x="25" y="5"/>
                    <a:pt x="21" y="0"/>
                    <a:pt x="16" y="2"/>
                  </a:cubicBezTo>
                  <a:cubicBezTo>
                    <a:pt x="4" y="7"/>
                    <a:pt x="4" y="7"/>
                    <a:pt x="4" y="7"/>
                  </a:cubicBezTo>
                  <a:cubicBezTo>
                    <a:pt x="4" y="7"/>
                    <a:pt x="0" y="11"/>
                    <a:pt x="2" y="17"/>
                  </a:cubicBezTo>
                  <a:cubicBezTo>
                    <a:pt x="4" y="28"/>
                    <a:pt x="4" y="28"/>
                    <a:pt x="4" y="28"/>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16"/>
            <p:cNvSpPr/>
            <p:nvPr/>
          </p:nvSpPr>
          <p:spPr bwMode="auto">
            <a:xfrm>
              <a:off x="7230304" y="954620"/>
              <a:ext cx="95268" cy="170868"/>
            </a:xfrm>
            <a:custGeom>
              <a:avLst/>
              <a:gdLst>
                <a:gd name="T0" fmla="*/ 112 w 114"/>
                <a:gd name="T1" fmla="*/ 0 h 204"/>
                <a:gd name="T2" fmla="*/ 7 w 114"/>
                <a:gd name="T3" fmla="*/ 186 h 204"/>
                <a:gd name="T4" fmla="*/ 11 w 114"/>
                <a:gd name="T5" fmla="*/ 199 h 204"/>
                <a:gd name="T6" fmla="*/ 28 w 114"/>
                <a:gd name="T7" fmla="*/ 194 h 204"/>
                <a:gd name="T8" fmla="*/ 114 w 114"/>
                <a:gd name="T9" fmla="*/ 36 h 204"/>
              </a:gdLst>
              <a:ahLst/>
              <a:cxnLst>
                <a:cxn ang="0">
                  <a:pos x="T0" y="T1"/>
                </a:cxn>
                <a:cxn ang="0">
                  <a:pos x="T2" y="T3"/>
                </a:cxn>
                <a:cxn ang="0">
                  <a:pos x="T4" y="T5"/>
                </a:cxn>
                <a:cxn ang="0">
                  <a:pos x="T6" y="T7"/>
                </a:cxn>
                <a:cxn ang="0">
                  <a:pos x="T8" y="T9"/>
                </a:cxn>
              </a:cxnLst>
              <a:rect l="0" t="0" r="r" b="b"/>
              <a:pathLst>
                <a:path w="114" h="204">
                  <a:moveTo>
                    <a:pt x="112" y="0"/>
                  </a:moveTo>
                  <a:cubicBezTo>
                    <a:pt x="7" y="186"/>
                    <a:pt x="7" y="186"/>
                    <a:pt x="7" y="186"/>
                  </a:cubicBezTo>
                  <a:cubicBezTo>
                    <a:pt x="7" y="186"/>
                    <a:pt x="0" y="194"/>
                    <a:pt x="11" y="199"/>
                  </a:cubicBezTo>
                  <a:cubicBezTo>
                    <a:pt x="11" y="199"/>
                    <a:pt x="23" y="204"/>
                    <a:pt x="28" y="194"/>
                  </a:cubicBezTo>
                  <a:cubicBezTo>
                    <a:pt x="54" y="142"/>
                    <a:pt x="114" y="36"/>
                    <a:pt x="114" y="36"/>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Freeform 17"/>
            <p:cNvSpPr/>
            <p:nvPr/>
          </p:nvSpPr>
          <p:spPr bwMode="auto">
            <a:xfrm>
              <a:off x="7233377" y="1121186"/>
              <a:ext cx="101414" cy="228029"/>
            </a:xfrm>
            <a:custGeom>
              <a:avLst/>
              <a:gdLst>
                <a:gd name="T0" fmla="*/ 121 w 121"/>
                <a:gd name="T1" fmla="*/ 272 h 273"/>
                <a:gd name="T2" fmla="*/ 103 w 121"/>
                <a:gd name="T3" fmla="*/ 223 h 273"/>
                <a:gd name="T4" fmla="*/ 90 w 121"/>
                <a:gd name="T5" fmla="*/ 186 h 273"/>
                <a:gd name="T6" fmla="*/ 82 w 121"/>
                <a:gd name="T7" fmla="*/ 162 h 273"/>
                <a:gd name="T8" fmla="*/ 25 w 121"/>
                <a:gd name="T9" fmla="*/ 8 h 273"/>
                <a:gd name="T10" fmla="*/ 10 w 121"/>
                <a:gd name="T11" fmla="*/ 5 h 273"/>
                <a:gd name="T12" fmla="*/ 3 w 121"/>
                <a:gd name="T13" fmla="*/ 14 h 273"/>
                <a:gd name="T14" fmla="*/ 61 w 121"/>
                <a:gd name="T15" fmla="*/ 165 h 273"/>
                <a:gd name="T16" fmla="*/ 69 w 121"/>
                <a:gd name="T17" fmla="*/ 186 h 273"/>
                <a:gd name="T18" fmla="*/ 83 w 121"/>
                <a:gd name="T19" fmla="*/ 226 h 273"/>
                <a:gd name="T20" fmla="*/ 100 w 121"/>
                <a:gd name="T2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273">
                  <a:moveTo>
                    <a:pt x="121" y="272"/>
                  </a:moveTo>
                  <a:cubicBezTo>
                    <a:pt x="103" y="223"/>
                    <a:pt x="103" y="223"/>
                    <a:pt x="103" y="223"/>
                  </a:cubicBezTo>
                  <a:cubicBezTo>
                    <a:pt x="90" y="186"/>
                    <a:pt x="90" y="186"/>
                    <a:pt x="90" y="186"/>
                  </a:cubicBezTo>
                  <a:cubicBezTo>
                    <a:pt x="82" y="162"/>
                    <a:pt x="82" y="162"/>
                    <a:pt x="82" y="162"/>
                  </a:cubicBezTo>
                  <a:cubicBezTo>
                    <a:pt x="25" y="8"/>
                    <a:pt x="25" y="8"/>
                    <a:pt x="25" y="8"/>
                  </a:cubicBezTo>
                  <a:cubicBezTo>
                    <a:pt x="21" y="0"/>
                    <a:pt x="10" y="5"/>
                    <a:pt x="10" y="5"/>
                  </a:cubicBezTo>
                  <a:cubicBezTo>
                    <a:pt x="0" y="8"/>
                    <a:pt x="3" y="14"/>
                    <a:pt x="3" y="14"/>
                  </a:cubicBezTo>
                  <a:cubicBezTo>
                    <a:pt x="61" y="165"/>
                    <a:pt x="61" y="165"/>
                    <a:pt x="61" y="165"/>
                  </a:cubicBezTo>
                  <a:cubicBezTo>
                    <a:pt x="69" y="186"/>
                    <a:pt x="69" y="186"/>
                    <a:pt x="69" y="186"/>
                  </a:cubicBezTo>
                  <a:cubicBezTo>
                    <a:pt x="83" y="226"/>
                    <a:pt x="83" y="226"/>
                    <a:pt x="83" y="226"/>
                  </a:cubicBezTo>
                  <a:cubicBezTo>
                    <a:pt x="100" y="273"/>
                    <a:pt x="100" y="273"/>
                    <a:pt x="100" y="273"/>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Freeform 18"/>
            <p:cNvSpPr/>
            <p:nvPr/>
          </p:nvSpPr>
          <p:spPr bwMode="auto">
            <a:xfrm>
              <a:off x="7238909" y="1349829"/>
              <a:ext cx="159190" cy="66380"/>
            </a:xfrm>
            <a:custGeom>
              <a:avLst/>
              <a:gdLst>
                <a:gd name="T0" fmla="*/ 191 w 191"/>
                <a:gd name="T1" fmla="*/ 68 h 79"/>
                <a:gd name="T2" fmla="*/ 105 w 191"/>
                <a:gd name="T3" fmla="*/ 78 h 79"/>
                <a:gd name="T4" fmla="*/ 44 w 191"/>
                <a:gd name="T5" fmla="*/ 75 h 79"/>
                <a:gd name="T6" fmla="*/ 21 w 191"/>
                <a:gd name="T7" fmla="*/ 70 h 79"/>
                <a:gd name="T8" fmla="*/ 4 w 191"/>
                <a:gd name="T9" fmla="*/ 62 h 79"/>
                <a:gd name="T10" fmla="*/ 2 w 191"/>
                <a:gd name="T11" fmla="*/ 44 h 79"/>
                <a:gd name="T12" fmla="*/ 2 w 191"/>
                <a:gd name="T13" fmla="*/ 44 h 79"/>
                <a:gd name="T14" fmla="*/ 21 w 191"/>
                <a:gd name="T15" fmla="*/ 22 h 79"/>
                <a:gd name="T16" fmla="*/ 51 w 191"/>
                <a:gd name="T17" fmla="*/ 8 h 79"/>
                <a:gd name="T18" fmla="*/ 69 w 191"/>
                <a:gd name="T19" fmla="*/ 3 h 79"/>
                <a:gd name="T20" fmla="*/ 105 w 191"/>
                <a:gd name="T21" fmla="*/ 0 h 79"/>
                <a:gd name="T22" fmla="*/ 168 w 191"/>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9">
                  <a:moveTo>
                    <a:pt x="191" y="68"/>
                  </a:moveTo>
                  <a:cubicBezTo>
                    <a:pt x="161" y="79"/>
                    <a:pt x="105" y="78"/>
                    <a:pt x="105" y="78"/>
                  </a:cubicBezTo>
                  <a:cubicBezTo>
                    <a:pt x="85" y="78"/>
                    <a:pt x="64" y="78"/>
                    <a:pt x="44" y="75"/>
                  </a:cubicBezTo>
                  <a:cubicBezTo>
                    <a:pt x="36" y="74"/>
                    <a:pt x="29" y="73"/>
                    <a:pt x="21" y="70"/>
                  </a:cubicBezTo>
                  <a:cubicBezTo>
                    <a:pt x="15" y="69"/>
                    <a:pt x="8" y="66"/>
                    <a:pt x="4" y="62"/>
                  </a:cubicBezTo>
                  <a:cubicBezTo>
                    <a:pt x="0" y="57"/>
                    <a:pt x="1" y="50"/>
                    <a:pt x="2" y="44"/>
                  </a:cubicBezTo>
                  <a:cubicBezTo>
                    <a:pt x="2" y="44"/>
                    <a:pt x="2" y="44"/>
                    <a:pt x="2" y="44"/>
                  </a:cubicBezTo>
                  <a:cubicBezTo>
                    <a:pt x="5" y="34"/>
                    <a:pt x="13" y="28"/>
                    <a:pt x="21" y="22"/>
                  </a:cubicBezTo>
                  <a:cubicBezTo>
                    <a:pt x="30" y="16"/>
                    <a:pt x="40" y="11"/>
                    <a:pt x="51" y="8"/>
                  </a:cubicBezTo>
                  <a:cubicBezTo>
                    <a:pt x="57" y="6"/>
                    <a:pt x="63" y="4"/>
                    <a:pt x="69" y="3"/>
                  </a:cubicBezTo>
                  <a:cubicBezTo>
                    <a:pt x="81" y="1"/>
                    <a:pt x="93" y="0"/>
                    <a:pt x="105" y="0"/>
                  </a:cubicBezTo>
                  <a:cubicBezTo>
                    <a:pt x="128" y="0"/>
                    <a:pt x="150" y="4"/>
                    <a:pt x="168" y="11"/>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7258577" y="1381790"/>
              <a:ext cx="97727" cy="6146"/>
            </a:xfrm>
            <a:custGeom>
              <a:avLst/>
              <a:gdLst>
                <a:gd name="T0" fmla="*/ 117 w 117"/>
                <a:gd name="T1" fmla="*/ 4 h 7"/>
                <a:gd name="T2" fmla="*/ 17 w 117"/>
                <a:gd name="T3" fmla="*/ 3 h 7"/>
                <a:gd name="T4" fmla="*/ 0 w 117"/>
                <a:gd name="T5" fmla="*/ 0 h 7"/>
              </a:gdLst>
              <a:ahLst/>
              <a:cxnLst>
                <a:cxn ang="0">
                  <a:pos x="T0" y="T1"/>
                </a:cxn>
                <a:cxn ang="0">
                  <a:pos x="T2" y="T3"/>
                </a:cxn>
                <a:cxn ang="0">
                  <a:pos x="T4" y="T5"/>
                </a:cxn>
              </a:cxnLst>
              <a:rect l="0" t="0" r="r" b="b"/>
              <a:pathLst>
                <a:path w="117" h="7">
                  <a:moveTo>
                    <a:pt x="117" y="4"/>
                  </a:moveTo>
                  <a:cubicBezTo>
                    <a:pt x="77" y="7"/>
                    <a:pt x="41" y="5"/>
                    <a:pt x="17" y="3"/>
                  </a:cubicBezTo>
                  <a:cubicBezTo>
                    <a:pt x="0" y="0"/>
                    <a:pt x="0" y="0"/>
                    <a:pt x="0" y="0"/>
                  </a:cubicBezTo>
                </a:path>
              </a:pathLst>
            </a:custGeom>
            <a:noFill/>
            <a:ln w="635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20" name="组合 119"/>
          <p:cNvGrpSpPr/>
          <p:nvPr/>
        </p:nvGrpSpPr>
        <p:grpSpPr>
          <a:xfrm>
            <a:off x="7189322" y="2385709"/>
            <a:ext cx="366682" cy="385119"/>
            <a:chOff x="7377113" y="2413000"/>
            <a:chExt cx="852487" cy="895351"/>
          </a:xfrm>
        </p:grpSpPr>
        <p:sp>
          <p:nvSpPr>
            <p:cNvPr id="87" name="Freeform 58"/>
            <p:cNvSpPr/>
            <p:nvPr/>
          </p:nvSpPr>
          <p:spPr bwMode="auto">
            <a:xfrm>
              <a:off x="7654925" y="2413000"/>
              <a:ext cx="117475" cy="117475"/>
            </a:xfrm>
            <a:custGeom>
              <a:avLst/>
              <a:gdLst>
                <a:gd name="T0" fmla="*/ 3 w 60"/>
                <a:gd name="T1" fmla="*/ 36 h 60"/>
                <a:gd name="T2" fmla="*/ 20 w 60"/>
                <a:gd name="T3" fmla="*/ 41 h 60"/>
                <a:gd name="T4" fmla="*/ 25 w 60"/>
                <a:gd name="T5" fmla="*/ 57 h 60"/>
                <a:gd name="T6" fmla="*/ 30 w 60"/>
                <a:gd name="T7" fmla="*/ 58 h 60"/>
                <a:gd name="T8" fmla="*/ 40 w 60"/>
                <a:gd name="T9" fmla="*/ 44 h 60"/>
                <a:gd name="T10" fmla="*/ 55 w 60"/>
                <a:gd name="T11" fmla="*/ 44 h 60"/>
                <a:gd name="T12" fmla="*/ 58 w 60"/>
                <a:gd name="T13" fmla="*/ 38 h 60"/>
                <a:gd name="T14" fmla="*/ 48 w 60"/>
                <a:gd name="T15" fmla="*/ 26 h 60"/>
                <a:gd name="T16" fmla="*/ 53 w 60"/>
                <a:gd name="T17" fmla="*/ 10 h 60"/>
                <a:gd name="T18" fmla="*/ 50 w 60"/>
                <a:gd name="T19" fmla="*/ 6 h 60"/>
                <a:gd name="T20" fmla="*/ 34 w 60"/>
                <a:gd name="T21" fmla="*/ 12 h 60"/>
                <a:gd name="T22" fmla="*/ 20 w 60"/>
                <a:gd name="T23" fmla="*/ 2 h 60"/>
                <a:gd name="T24" fmla="*/ 16 w 60"/>
                <a:gd name="T25" fmla="*/ 4 h 60"/>
                <a:gd name="T26" fmla="*/ 16 w 60"/>
                <a:gd name="T27" fmla="*/ 21 h 60"/>
                <a:gd name="T28" fmla="*/ 2 w 60"/>
                <a:gd name="T29" fmla="*/ 32 h 60"/>
                <a:gd name="T30" fmla="*/ 3 w 60"/>
                <a:gd name="T31"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3" y="36"/>
                  </a:moveTo>
                  <a:cubicBezTo>
                    <a:pt x="20" y="41"/>
                    <a:pt x="20" y="41"/>
                    <a:pt x="20" y="41"/>
                  </a:cubicBezTo>
                  <a:cubicBezTo>
                    <a:pt x="25" y="57"/>
                    <a:pt x="25" y="57"/>
                    <a:pt x="25" y="57"/>
                  </a:cubicBezTo>
                  <a:cubicBezTo>
                    <a:pt x="27" y="60"/>
                    <a:pt x="30" y="58"/>
                    <a:pt x="30" y="58"/>
                  </a:cubicBezTo>
                  <a:cubicBezTo>
                    <a:pt x="40" y="44"/>
                    <a:pt x="40" y="44"/>
                    <a:pt x="40" y="44"/>
                  </a:cubicBezTo>
                  <a:cubicBezTo>
                    <a:pt x="55" y="44"/>
                    <a:pt x="55" y="44"/>
                    <a:pt x="55" y="44"/>
                  </a:cubicBezTo>
                  <a:cubicBezTo>
                    <a:pt x="60" y="43"/>
                    <a:pt x="58" y="38"/>
                    <a:pt x="58" y="38"/>
                  </a:cubicBezTo>
                  <a:cubicBezTo>
                    <a:pt x="48" y="26"/>
                    <a:pt x="48" y="26"/>
                    <a:pt x="48" y="26"/>
                  </a:cubicBezTo>
                  <a:cubicBezTo>
                    <a:pt x="53" y="10"/>
                    <a:pt x="53" y="10"/>
                    <a:pt x="53" y="10"/>
                  </a:cubicBezTo>
                  <a:cubicBezTo>
                    <a:pt x="53" y="10"/>
                    <a:pt x="54" y="7"/>
                    <a:pt x="50" y="6"/>
                  </a:cubicBezTo>
                  <a:cubicBezTo>
                    <a:pt x="34" y="12"/>
                    <a:pt x="34" y="12"/>
                    <a:pt x="34" y="12"/>
                  </a:cubicBezTo>
                  <a:cubicBezTo>
                    <a:pt x="20" y="2"/>
                    <a:pt x="20" y="2"/>
                    <a:pt x="20" y="2"/>
                  </a:cubicBezTo>
                  <a:cubicBezTo>
                    <a:pt x="20" y="2"/>
                    <a:pt x="17" y="0"/>
                    <a:pt x="16" y="4"/>
                  </a:cubicBezTo>
                  <a:cubicBezTo>
                    <a:pt x="16" y="21"/>
                    <a:pt x="16" y="21"/>
                    <a:pt x="16" y="21"/>
                  </a:cubicBezTo>
                  <a:cubicBezTo>
                    <a:pt x="2" y="32"/>
                    <a:pt x="2" y="32"/>
                    <a:pt x="2" y="32"/>
                  </a:cubicBezTo>
                  <a:cubicBezTo>
                    <a:pt x="2" y="32"/>
                    <a:pt x="0" y="35"/>
                    <a:pt x="3" y="36"/>
                  </a:cubicBezTo>
                  <a:close/>
                </a:path>
              </a:pathLst>
            </a:custGeom>
            <a:noFill/>
            <a:ln>
              <a:solidFill>
                <a:schemeClr val="accent3"/>
              </a:solidFill>
            </a:ln>
          </p:spPr>
          <p:txBody>
            <a:bodyPr vert="horz" wrap="square" lIns="91440" tIns="45720" rIns="91440" bIns="45720" numCol="1" anchor="t" anchorCtr="0" compatLnSpc="1"/>
            <a:lstStyle/>
            <a:p>
              <a:endParaRPr lang="zh-CN" altLang="en-US"/>
            </a:p>
          </p:txBody>
        </p:sp>
        <p:sp>
          <p:nvSpPr>
            <p:cNvPr id="89" name="Freeform 59"/>
            <p:cNvSpPr/>
            <p:nvPr/>
          </p:nvSpPr>
          <p:spPr bwMode="auto">
            <a:xfrm>
              <a:off x="8010525" y="2532063"/>
              <a:ext cx="111125" cy="112713"/>
            </a:xfrm>
            <a:custGeom>
              <a:avLst/>
              <a:gdLst>
                <a:gd name="T0" fmla="*/ 4 w 57"/>
                <a:gd name="T1" fmla="*/ 43 h 57"/>
                <a:gd name="T2" fmla="*/ 20 w 57"/>
                <a:gd name="T3" fmla="*/ 42 h 57"/>
                <a:gd name="T4" fmla="*/ 30 w 57"/>
                <a:gd name="T5" fmla="*/ 54 h 57"/>
                <a:gd name="T6" fmla="*/ 35 w 57"/>
                <a:gd name="T7" fmla="*/ 53 h 57"/>
                <a:gd name="T8" fmla="*/ 39 w 57"/>
                <a:gd name="T9" fmla="*/ 38 h 57"/>
                <a:gd name="T10" fmla="*/ 53 w 57"/>
                <a:gd name="T11" fmla="*/ 32 h 57"/>
                <a:gd name="T12" fmla="*/ 53 w 57"/>
                <a:gd name="T13" fmla="*/ 26 h 57"/>
                <a:gd name="T14" fmla="*/ 40 w 57"/>
                <a:gd name="T15" fmla="*/ 18 h 57"/>
                <a:gd name="T16" fmla="*/ 39 w 57"/>
                <a:gd name="T17" fmla="*/ 3 h 57"/>
                <a:gd name="T18" fmla="*/ 35 w 57"/>
                <a:gd name="T19" fmla="*/ 0 h 57"/>
                <a:gd name="T20" fmla="*/ 22 w 57"/>
                <a:gd name="T21" fmla="*/ 11 h 57"/>
                <a:gd name="T22" fmla="*/ 6 w 57"/>
                <a:gd name="T23" fmla="*/ 7 h 57"/>
                <a:gd name="T24" fmla="*/ 3 w 57"/>
                <a:gd name="T25" fmla="*/ 10 h 57"/>
                <a:gd name="T26" fmla="*/ 10 w 57"/>
                <a:gd name="T27" fmla="*/ 26 h 57"/>
                <a:gd name="T28" fmla="*/ 1 w 57"/>
                <a:gd name="T29" fmla="*/ 40 h 57"/>
                <a:gd name="T30" fmla="*/ 4 w 57"/>
                <a:gd name="T31"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57">
                  <a:moveTo>
                    <a:pt x="4" y="43"/>
                  </a:moveTo>
                  <a:cubicBezTo>
                    <a:pt x="20" y="42"/>
                    <a:pt x="20" y="42"/>
                    <a:pt x="20" y="42"/>
                  </a:cubicBezTo>
                  <a:cubicBezTo>
                    <a:pt x="30" y="54"/>
                    <a:pt x="30" y="54"/>
                    <a:pt x="30" y="54"/>
                  </a:cubicBezTo>
                  <a:cubicBezTo>
                    <a:pt x="33" y="57"/>
                    <a:pt x="35" y="53"/>
                    <a:pt x="35" y="53"/>
                  </a:cubicBezTo>
                  <a:cubicBezTo>
                    <a:pt x="39" y="38"/>
                    <a:pt x="39" y="38"/>
                    <a:pt x="39" y="38"/>
                  </a:cubicBezTo>
                  <a:cubicBezTo>
                    <a:pt x="53" y="32"/>
                    <a:pt x="53" y="32"/>
                    <a:pt x="53" y="32"/>
                  </a:cubicBezTo>
                  <a:cubicBezTo>
                    <a:pt x="57" y="30"/>
                    <a:pt x="53" y="26"/>
                    <a:pt x="53" y="26"/>
                  </a:cubicBezTo>
                  <a:cubicBezTo>
                    <a:pt x="40" y="18"/>
                    <a:pt x="40" y="18"/>
                    <a:pt x="40" y="18"/>
                  </a:cubicBezTo>
                  <a:cubicBezTo>
                    <a:pt x="39" y="3"/>
                    <a:pt x="39" y="3"/>
                    <a:pt x="39" y="3"/>
                  </a:cubicBezTo>
                  <a:cubicBezTo>
                    <a:pt x="39" y="3"/>
                    <a:pt x="39" y="0"/>
                    <a:pt x="35" y="0"/>
                  </a:cubicBezTo>
                  <a:cubicBezTo>
                    <a:pt x="22" y="11"/>
                    <a:pt x="22" y="11"/>
                    <a:pt x="22" y="11"/>
                  </a:cubicBezTo>
                  <a:cubicBezTo>
                    <a:pt x="6" y="7"/>
                    <a:pt x="6" y="7"/>
                    <a:pt x="6" y="7"/>
                  </a:cubicBezTo>
                  <a:cubicBezTo>
                    <a:pt x="6" y="7"/>
                    <a:pt x="4" y="6"/>
                    <a:pt x="3" y="10"/>
                  </a:cubicBezTo>
                  <a:cubicBezTo>
                    <a:pt x="10" y="26"/>
                    <a:pt x="10" y="26"/>
                    <a:pt x="10" y="26"/>
                  </a:cubicBezTo>
                  <a:cubicBezTo>
                    <a:pt x="1" y="40"/>
                    <a:pt x="1" y="40"/>
                    <a:pt x="1" y="40"/>
                  </a:cubicBezTo>
                  <a:cubicBezTo>
                    <a:pt x="1" y="40"/>
                    <a:pt x="0" y="43"/>
                    <a:pt x="4" y="43"/>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60"/>
            <p:cNvSpPr/>
            <p:nvPr/>
          </p:nvSpPr>
          <p:spPr bwMode="auto">
            <a:xfrm>
              <a:off x="7654925" y="2413000"/>
              <a:ext cx="117475" cy="117475"/>
            </a:xfrm>
            <a:custGeom>
              <a:avLst/>
              <a:gdLst>
                <a:gd name="T0" fmla="*/ 3 w 60"/>
                <a:gd name="T1" fmla="*/ 36 h 60"/>
                <a:gd name="T2" fmla="*/ 20 w 60"/>
                <a:gd name="T3" fmla="*/ 41 h 60"/>
                <a:gd name="T4" fmla="*/ 25 w 60"/>
                <a:gd name="T5" fmla="*/ 57 h 60"/>
                <a:gd name="T6" fmla="*/ 30 w 60"/>
                <a:gd name="T7" fmla="*/ 58 h 60"/>
                <a:gd name="T8" fmla="*/ 40 w 60"/>
                <a:gd name="T9" fmla="*/ 44 h 60"/>
                <a:gd name="T10" fmla="*/ 55 w 60"/>
                <a:gd name="T11" fmla="*/ 44 h 60"/>
                <a:gd name="T12" fmla="*/ 58 w 60"/>
                <a:gd name="T13" fmla="*/ 38 h 60"/>
                <a:gd name="T14" fmla="*/ 48 w 60"/>
                <a:gd name="T15" fmla="*/ 26 h 60"/>
                <a:gd name="T16" fmla="*/ 53 w 60"/>
                <a:gd name="T17" fmla="*/ 10 h 60"/>
                <a:gd name="T18" fmla="*/ 50 w 60"/>
                <a:gd name="T19" fmla="*/ 6 h 60"/>
                <a:gd name="T20" fmla="*/ 34 w 60"/>
                <a:gd name="T21" fmla="*/ 12 h 60"/>
                <a:gd name="T22" fmla="*/ 20 w 60"/>
                <a:gd name="T23" fmla="*/ 2 h 60"/>
                <a:gd name="T24" fmla="*/ 16 w 60"/>
                <a:gd name="T25" fmla="*/ 4 h 60"/>
                <a:gd name="T26" fmla="*/ 16 w 60"/>
                <a:gd name="T27" fmla="*/ 21 h 60"/>
                <a:gd name="T28" fmla="*/ 2 w 60"/>
                <a:gd name="T29" fmla="*/ 32 h 60"/>
                <a:gd name="T30" fmla="*/ 3 w 60"/>
                <a:gd name="T31"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60">
                  <a:moveTo>
                    <a:pt x="3" y="36"/>
                  </a:moveTo>
                  <a:cubicBezTo>
                    <a:pt x="20" y="41"/>
                    <a:pt x="20" y="41"/>
                    <a:pt x="20" y="41"/>
                  </a:cubicBezTo>
                  <a:cubicBezTo>
                    <a:pt x="25" y="57"/>
                    <a:pt x="25" y="57"/>
                    <a:pt x="25" y="57"/>
                  </a:cubicBezTo>
                  <a:cubicBezTo>
                    <a:pt x="27" y="60"/>
                    <a:pt x="30" y="58"/>
                    <a:pt x="30" y="58"/>
                  </a:cubicBezTo>
                  <a:cubicBezTo>
                    <a:pt x="40" y="44"/>
                    <a:pt x="40" y="44"/>
                    <a:pt x="40" y="44"/>
                  </a:cubicBezTo>
                  <a:cubicBezTo>
                    <a:pt x="55" y="44"/>
                    <a:pt x="55" y="44"/>
                    <a:pt x="55" y="44"/>
                  </a:cubicBezTo>
                  <a:cubicBezTo>
                    <a:pt x="60" y="43"/>
                    <a:pt x="58" y="38"/>
                    <a:pt x="58" y="38"/>
                  </a:cubicBezTo>
                  <a:cubicBezTo>
                    <a:pt x="48" y="26"/>
                    <a:pt x="48" y="26"/>
                    <a:pt x="48" y="26"/>
                  </a:cubicBezTo>
                  <a:cubicBezTo>
                    <a:pt x="53" y="10"/>
                    <a:pt x="53" y="10"/>
                    <a:pt x="53" y="10"/>
                  </a:cubicBezTo>
                  <a:cubicBezTo>
                    <a:pt x="53" y="10"/>
                    <a:pt x="54" y="7"/>
                    <a:pt x="50" y="6"/>
                  </a:cubicBezTo>
                  <a:cubicBezTo>
                    <a:pt x="34" y="12"/>
                    <a:pt x="34" y="12"/>
                    <a:pt x="34" y="12"/>
                  </a:cubicBezTo>
                  <a:cubicBezTo>
                    <a:pt x="20" y="2"/>
                    <a:pt x="20" y="2"/>
                    <a:pt x="20" y="2"/>
                  </a:cubicBezTo>
                  <a:cubicBezTo>
                    <a:pt x="20" y="2"/>
                    <a:pt x="17" y="0"/>
                    <a:pt x="16" y="4"/>
                  </a:cubicBezTo>
                  <a:cubicBezTo>
                    <a:pt x="16" y="21"/>
                    <a:pt x="16" y="21"/>
                    <a:pt x="16" y="21"/>
                  </a:cubicBezTo>
                  <a:cubicBezTo>
                    <a:pt x="2" y="32"/>
                    <a:pt x="2" y="32"/>
                    <a:pt x="2" y="32"/>
                  </a:cubicBezTo>
                  <a:cubicBezTo>
                    <a:pt x="2" y="32"/>
                    <a:pt x="0" y="35"/>
                    <a:pt x="3" y="36"/>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61"/>
            <p:cNvSpPr/>
            <p:nvPr/>
          </p:nvSpPr>
          <p:spPr bwMode="auto">
            <a:xfrm>
              <a:off x="7804150" y="2559050"/>
              <a:ext cx="71437" cy="68263"/>
            </a:xfrm>
            <a:custGeom>
              <a:avLst/>
              <a:gdLst>
                <a:gd name="T0" fmla="*/ 2 w 37"/>
                <a:gd name="T1" fmla="*/ 24 h 35"/>
                <a:gd name="T2" fmla="*/ 12 w 37"/>
                <a:gd name="T3" fmla="*/ 25 h 35"/>
                <a:gd name="T4" fmla="*/ 17 w 37"/>
                <a:gd name="T5" fmla="*/ 33 h 35"/>
                <a:gd name="T6" fmla="*/ 21 w 37"/>
                <a:gd name="T7" fmla="*/ 33 h 35"/>
                <a:gd name="T8" fmla="*/ 25 w 37"/>
                <a:gd name="T9" fmla="*/ 24 h 35"/>
                <a:gd name="T10" fmla="*/ 34 w 37"/>
                <a:gd name="T11" fmla="*/ 22 h 35"/>
                <a:gd name="T12" fmla="*/ 35 w 37"/>
                <a:gd name="T13" fmla="*/ 19 h 35"/>
                <a:gd name="T14" fmla="*/ 28 w 37"/>
                <a:gd name="T15" fmla="*/ 12 h 35"/>
                <a:gd name="T16" fmla="*/ 29 w 37"/>
                <a:gd name="T17" fmla="*/ 2 h 35"/>
                <a:gd name="T18" fmla="*/ 27 w 37"/>
                <a:gd name="T19" fmla="*/ 0 h 35"/>
                <a:gd name="T20" fmla="*/ 18 w 37"/>
                <a:gd name="T21" fmla="*/ 6 h 35"/>
                <a:gd name="T22" fmla="*/ 8 w 37"/>
                <a:gd name="T23" fmla="*/ 1 h 35"/>
                <a:gd name="T24" fmla="*/ 6 w 37"/>
                <a:gd name="T25" fmla="*/ 3 h 35"/>
                <a:gd name="T26" fmla="*/ 8 w 37"/>
                <a:gd name="T27" fmla="*/ 13 h 35"/>
                <a:gd name="T28" fmla="*/ 1 w 37"/>
                <a:gd name="T29" fmla="*/ 21 h 35"/>
                <a:gd name="T30" fmla="*/ 2 w 37"/>
                <a:gd name="T3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5">
                  <a:moveTo>
                    <a:pt x="2" y="24"/>
                  </a:moveTo>
                  <a:cubicBezTo>
                    <a:pt x="12" y="25"/>
                    <a:pt x="12" y="25"/>
                    <a:pt x="12" y="25"/>
                  </a:cubicBezTo>
                  <a:cubicBezTo>
                    <a:pt x="17" y="33"/>
                    <a:pt x="17" y="33"/>
                    <a:pt x="17" y="33"/>
                  </a:cubicBezTo>
                  <a:cubicBezTo>
                    <a:pt x="19" y="35"/>
                    <a:pt x="21" y="33"/>
                    <a:pt x="21" y="33"/>
                  </a:cubicBezTo>
                  <a:cubicBezTo>
                    <a:pt x="25" y="24"/>
                    <a:pt x="25" y="24"/>
                    <a:pt x="25" y="24"/>
                  </a:cubicBezTo>
                  <a:cubicBezTo>
                    <a:pt x="34" y="22"/>
                    <a:pt x="34" y="22"/>
                    <a:pt x="34" y="22"/>
                  </a:cubicBezTo>
                  <a:cubicBezTo>
                    <a:pt x="37" y="21"/>
                    <a:pt x="35" y="19"/>
                    <a:pt x="35" y="19"/>
                  </a:cubicBezTo>
                  <a:cubicBezTo>
                    <a:pt x="28" y="12"/>
                    <a:pt x="28" y="12"/>
                    <a:pt x="28" y="12"/>
                  </a:cubicBezTo>
                  <a:cubicBezTo>
                    <a:pt x="29" y="2"/>
                    <a:pt x="29" y="2"/>
                    <a:pt x="29" y="2"/>
                  </a:cubicBezTo>
                  <a:cubicBezTo>
                    <a:pt x="29" y="2"/>
                    <a:pt x="29" y="0"/>
                    <a:pt x="27" y="0"/>
                  </a:cubicBezTo>
                  <a:cubicBezTo>
                    <a:pt x="18" y="6"/>
                    <a:pt x="18" y="6"/>
                    <a:pt x="18" y="6"/>
                  </a:cubicBezTo>
                  <a:cubicBezTo>
                    <a:pt x="8" y="1"/>
                    <a:pt x="8" y="1"/>
                    <a:pt x="8" y="1"/>
                  </a:cubicBezTo>
                  <a:cubicBezTo>
                    <a:pt x="8" y="1"/>
                    <a:pt x="6" y="0"/>
                    <a:pt x="6" y="3"/>
                  </a:cubicBezTo>
                  <a:cubicBezTo>
                    <a:pt x="8" y="13"/>
                    <a:pt x="8" y="13"/>
                    <a:pt x="8" y="13"/>
                  </a:cubicBezTo>
                  <a:cubicBezTo>
                    <a:pt x="1" y="21"/>
                    <a:pt x="1" y="21"/>
                    <a:pt x="1" y="21"/>
                  </a:cubicBezTo>
                  <a:cubicBezTo>
                    <a:pt x="1" y="21"/>
                    <a:pt x="0" y="23"/>
                    <a:pt x="2" y="24"/>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Freeform 62"/>
            <p:cNvSpPr/>
            <p:nvPr/>
          </p:nvSpPr>
          <p:spPr bwMode="auto">
            <a:xfrm>
              <a:off x="7475538" y="2505075"/>
              <a:ext cx="73025" cy="71438"/>
            </a:xfrm>
            <a:custGeom>
              <a:avLst/>
              <a:gdLst>
                <a:gd name="T0" fmla="*/ 2 w 37"/>
                <a:gd name="T1" fmla="*/ 24 h 36"/>
                <a:gd name="T2" fmla="*/ 13 w 37"/>
                <a:gd name="T3" fmla="*/ 25 h 36"/>
                <a:gd name="T4" fmla="*/ 17 w 37"/>
                <a:gd name="T5" fmla="*/ 34 h 36"/>
                <a:gd name="T6" fmla="*/ 21 w 37"/>
                <a:gd name="T7" fmla="*/ 34 h 36"/>
                <a:gd name="T8" fmla="*/ 25 w 37"/>
                <a:gd name="T9" fmla="*/ 24 h 36"/>
                <a:gd name="T10" fmla="*/ 34 w 37"/>
                <a:gd name="T11" fmla="*/ 23 h 36"/>
                <a:gd name="T12" fmla="*/ 35 w 37"/>
                <a:gd name="T13" fmla="*/ 19 h 36"/>
                <a:gd name="T14" fmla="*/ 28 w 37"/>
                <a:gd name="T15" fmla="*/ 13 h 36"/>
                <a:gd name="T16" fmla="*/ 29 w 37"/>
                <a:gd name="T17" fmla="*/ 3 h 36"/>
                <a:gd name="T18" fmla="*/ 27 w 37"/>
                <a:gd name="T19" fmla="*/ 1 h 36"/>
                <a:gd name="T20" fmla="*/ 18 w 37"/>
                <a:gd name="T21" fmla="*/ 6 h 36"/>
                <a:gd name="T22" fmla="*/ 8 w 37"/>
                <a:gd name="T23" fmla="*/ 1 h 36"/>
                <a:gd name="T24" fmla="*/ 6 w 37"/>
                <a:gd name="T25" fmla="*/ 3 h 36"/>
                <a:gd name="T26" fmla="*/ 8 w 37"/>
                <a:gd name="T27" fmla="*/ 13 h 36"/>
                <a:gd name="T28" fmla="*/ 1 w 37"/>
                <a:gd name="T29" fmla="*/ 21 h 36"/>
                <a:gd name="T30" fmla="*/ 2 w 37"/>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2" y="24"/>
                  </a:moveTo>
                  <a:cubicBezTo>
                    <a:pt x="13" y="25"/>
                    <a:pt x="13" y="25"/>
                    <a:pt x="13" y="25"/>
                  </a:cubicBezTo>
                  <a:cubicBezTo>
                    <a:pt x="17" y="34"/>
                    <a:pt x="17" y="34"/>
                    <a:pt x="17" y="34"/>
                  </a:cubicBezTo>
                  <a:cubicBezTo>
                    <a:pt x="19" y="36"/>
                    <a:pt x="21" y="34"/>
                    <a:pt x="21" y="34"/>
                  </a:cubicBezTo>
                  <a:cubicBezTo>
                    <a:pt x="25" y="24"/>
                    <a:pt x="25" y="24"/>
                    <a:pt x="25" y="24"/>
                  </a:cubicBezTo>
                  <a:cubicBezTo>
                    <a:pt x="34" y="23"/>
                    <a:pt x="34" y="23"/>
                    <a:pt x="34" y="23"/>
                  </a:cubicBezTo>
                  <a:cubicBezTo>
                    <a:pt x="37" y="22"/>
                    <a:pt x="35" y="19"/>
                    <a:pt x="35" y="19"/>
                  </a:cubicBezTo>
                  <a:cubicBezTo>
                    <a:pt x="28" y="13"/>
                    <a:pt x="28" y="13"/>
                    <a:pt x="28" y="13"/>
                  </a:cubicBezTo>
                  <a:cubicBezTo>
                    <a:pt x="29" y="3"/>
                    <a:pt x="29" y="3"/>
                    <a:pt x="29" y="3"/>
                  </a:cubicBezTo>
                  <a:cubicBezTo>
                    <a:pt x="29" y="3"/>
                    <a:pt x="29" y="1"/>
                    <a:pt x="27" y="1"/>
                  </a:cubicBezTo>
                  <a:cubicBezTo>
                    <a:pt x="18" y="6"/>
                    <a:pt x="18" y="6"/>
                    <a:pt x="18" y="6"/>
                  </a:cubicBezTo>
                  <a:cubicBezTo>
                    <a:pt x="8" y="1"/>
                    <a:pt x="8" y="1"/>
                    <a:pt x="8" y="1"/>
                  </a:cubicBezTo>
                  <a:cubicBezTo>
                    <a:pt x="8" y="1"/>
                    <a:pt x="7" y="0"/>
                    <a:pt x="6" y="3"/>
                  </a:cubicBezTo>
                  <a:cubicBezTo>
                    <a:pt x="8" y="13"/>
                    <a:pt x="8" y="13"/>
                    <a:pt x="8" y="13"/>
                  </a:cubicBezTo>
                  <a:cubicBezTo>
                    <a:pt x="1" y="21"/>
                    <a:pt x="1" y="21"/>
                    <a:pt x="1" y="21"/>
                  </a:cubicBezTo>
                  <a:cubicBezTo>
                    <a:pt x="1" y="21"/>
                    <a:pt x="0" y="23"/>
                    <a:pt x="2" y="24"/>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3" name="Freeform 63"/>
            <p:cNvSpPr/>
            <p:nvPr/>
          </p:nvSpPr>
          <p:spPr bwMode="auto">
            <a:xfrm>
              <a:off x="7377113" y="2995613"/>
              <a:ext cx="204787" cy="312738"/>
            </a:xfrm>
            <a:custGeom>
              <a:avLst/>
              <a:gdLst>
                <a:gd name="T0" fmla="*/ 15 w 104"/>
                <a:gd name="T1" fmla="*/ 6 h 159"/>
                <a:gd name="T2" fmla="*/ 54 w 104"/>
                <a:gd name="T3" fmla="*/ 1 h 159"/>
                <a:gd name="T4" fmla="*/ 96 w 104"/>
                <a:gd name="T5" fmla="*/ 26 h 159"/>
                <a:gd name="T6" fmla="*/ 86 w 104"/>
                <a:gd name="T7" fmla="*/ 77 h 159"/>
                <a:gd name="T8" fmla="*/ 98 w 104"/>
                <a:gd name="T9" fmla="*/ 123 h 159"/>
                <a:gd name="T10" fmla="*/ 15 w 104"/>
                <a:gd name="T11" fmla="*/ 150 h 159"/>
                <a:gd name="T12" fmla="*/ 5 w 104"/>
                <a:gd name="T13" fmla="*/ 128 h 159"/>
                <a:gd name="T14" fmla="*/ 4 w 104"/>
                <a:gd name="T15" fmla="*/ 60 h 159"/>
                <a:gd name="T16" fmla="*/ 4 w 104"/>
                <a:gd name="T17" fmla="*/ 20 h 159"/>
                <a:gd name="T18" fmla="*/ 6 w 104"/>
                <a:gd name="T19" fmla="*/ 1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59">
                  <a:moveTo>
                    <a:pt x="15" y="6"/>
                  </a:moveTo>
                  <a:cubicBezTo>
                    <a:pt x="26" y="0"/>
                    <a:pt x="43" y="1"/>
                    <a:pt x="54" y="1"/>
                  </a:cubicBezTo>
                  <a:cubicBezTo>
                    <a:pt x="72" y="3"/>
                    <a:pt x="92" y="3"/>
                    <a:pt x="96" y="26"/>
                  </a:cubicBezTo>
                  <a:cubicBezTo>
                    <a:pt x="96" y="26"/>
                    <a:pt x="104" y="76"/>
                    <a:pt x="86" y="77"/>
                  </a:cubicBezTo>
                  <a:cubicBezTo>
                    <a:pt x="86" y="77"/>
                    <a:pt x="104" y="83"/>
                    <a:pt x="98" y="123"/>
                  </a:cubicBezTo>
                  <a:cubicBezTo>
                    <a:pt x="92" y="159"/>
                    <a:pt x="40" y="156"/>
                    <a:pt x="15" y="150"/>
                  </a:cubicBezTo>
                  <a:cubicBezTo>
                    <a:pt x="3" y="147"/>
                    <a:pt x="5" y="128"/>
                    <a:pt x="5" y="128"/>
                  </a:cubicBezTo>
                  <a:cubicBezTo>
                    <a:pt x="5" y="115"/>
                    <a:pt x="4" y="60"/>
                    <a:pt x="4" y="60"/>
                  </a:cubicBezTo>
                  <a:cubicBezTo>
                    <a:pt x="3" y="47"/>
                    <a:pt x="0" y="33"/>
                    <a:pt x="4" y="20"/>
                  </a:cubicBezTo>
                  <a:cubicBezTo>
                    <a:pt x="5" y="18"/>
                    <a:pt x="5" y="17"/>
                    <a:pt x="6" y="15"/>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4" name="Freeform 64"/>
            <p:cNvSpPr/>
            <p:nvPr/>
          </p:nvSpPr>
          <p:spPr bwMode="auto">
            <a:xfrm>
              <a:off x="7432675" y="3054350"/>
              <a:ext cx="85725" cy="61913"/>
            </a:xfrm>
            <a:custGeom>
              <a:avLst/>
              <a:gdLst>
                <a:gd name="T0" fmla="*/ 34 w 44"/>
                <a:gd name="T1" fmla="*/ 3 h 31"/>
                <a:gd name="T2" fmla="*/ 40 w 44"/>
                <a:gd name="T3" fmla="*/ 9 h 31"/>
                <a:gd name="T4" fmla="*/ 36 w 44"/>
                <a:gd name="T5" fmla="*/ 28 h 31"/>
                <a:gd name="T6" fmla="*/ 21 w 44"/>
                <a:gd name="T7" fmla="*/ 30 h 31"/>
                <a:gd name="T8" fmla="*/ 2 w 44"/>
                <a:gd name="T9" fmla="*/ 21 h 31"/>
                <a:gd name="T10" fmla="*/ 3 w 44"/>
                <a:gd name="T11" fmla="*/ 6 h 31"/>
                <a:gd name="T12" fmla="*/ 20 w 44"/>
                <a:gd name="T13" fmla="*/ 1 h 31"/>
                <a:gd name="T14" fmla="*/ 34 w 44"/>
                <a:gd name="T15" fmla="*/ 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34" y="3"/>
                  </a:moveTo>
                  <a:cubicBezTo>
                    <a:pt x="36" y="4"/>
                    <a:pt x="39" y="5"/>
                    <a:pt x="40" y="9"/>
                  </a:cubicBezTo>
                  <a:cubicBezTo>
                    <a:pt x="44" y="15"/>
                    <a:pt x="43" y="24"/>
                    <a:pt x="36" y="28"/>
                  </a:cubicBezTo>
                  <a:cubicBezTo>
                    <a:pt x="31" y="31"/>
                    <a:pt x="21" y="30"/>
                    <a:pt x="21" y="30"/>
                  </a:cubicBezTo>
                  <a:cubicBezTo>
                    <a:pt x="14" y="30"/>
                    <a:pt x="5" y="29"/>
                    <a:pt x="2" y="21"/>
                  </a:cubicBezTo>
                  <a:cubicBezTo>
                    <a:pt x="0" y="17"/>
                    <a:pt x="0" y="10"/>
                    <a:pt x="3" y="6"/>
                  </a:cubicBezTo>
                  <a:cubicBezTo>
                    <a:pt x="7" y="0"/>
                    <a:pt x="14" y="1"/>
                    <a:pt x="20" y="1"/>
                  </a:cubicBezTo>
                  <a:cubicBezTo>
                    <a:pt x="25" y="1"/>
                    <a:pt x="30" y="1"/>
                    <a:pt x="34" y="3"/>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5" name="Freeform 65"/>
            <p:cNvSpPr/>
            <p:nvPr/>
          </p:nvSpPr>
          <p:spPr bwMode="auto">
            <a:xfrm>
              <a:off x="7432675" y="3179763"/>
              <a:ext cx="85725" cy="61913"/>
            </a:xfrm>
            <a:custGeom>
              <a:avLst/>
              <a:gdLst>
                <a:gd name="T0" fmla="*/ 34 w 44"/>
                <a:gd name="T1" fmla="*/ 3 h 31"/>
                <a:gd name="T2" fmla="*/ 40 w 44"/>
                <a:gd name="T3" fmla="*/ 9 h 31"/>
                <a:gd name="T4" fmla="*/ 36 w 44"/>
                <a:gd name="T5" fmla="*/ 28 h 31"/>
                <a:gd name="T6" fmla="*/ 21 w 44"/>
                <a:gd name="T7" fmla="*/ 30 h 31"/>
                <a:gd name="T8" fmla="*/ 2 w 44"/>
                <a:gd name="T9" fmla="*/ 21 h 31"/>
                <a:gd name="T10" fmla="*/ 3 w 44"/>
                <a:gd name="T11" fmla="*/ 6 h 31"/>
                <a:gd name="T12" fmla="*/ 19 w 44"/>
                <a:gd name="T13" fmla="*/ 1 h 31"/>
                <a:gd name="T14" fmla="*/ 34 w 44"/>
                <a:gd name="T15" fmla="*/ 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34" y="3"/>
                  </a:moveTo>
                  <a:cubicBezTo>
                    <a:pt x="36" y="4"/>
                    <a:pt x="39" y="6"/>
                    <a:pt x="40" y="9"/>
                  </a:cubicBezTo>
                  <a:cubicBezTo>
                    <a:pt x="44" y="15"/>
                    <a:pt x="43" y="24"/>
                    <a:pt x="36" y="28"/>
                  </a:cubicBezTo>
                  <a:cubicBezTo>
                    <a:pt x="31" y="31"/>
                    <a:pt x="21" y="30"/>
                    <a:pt x="21" y="30"/>
                  </a:cubicBezTo>
                  <a:cubicBezTo>
                    <a:pt x="14" y="30"/>
                    <a:pt x="5" y="30"/>
                    <a:pt x="2" y="21"/>
                  </a:cubicBezTo>
                  <a:cubicBezTo>
                    <a:pt x="0" y="17"/>
                    <a:pt x="0" y="10"/>
                    <a:pt x="3" y="6"/>
                  </a:cubicBezTo>
                  <a:cubicBezTo>
                    <a:pt x="6" y="0"/>
                    <a:pt x="14" y="1"/>
                    <a:pt x="19" y="1"/>
                  </a:cubicBezTo>
                  <a:cubicBezTo>
                    <a:pt x="24" y="2"/>
                    <a:pt x="30" y="1"/>
                    <a:pt x="34" y="3"/>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6" name="Freeform 66"/>
            <p:cNvSpPr/>
            <p:nvPr/>
          </p:nvSpPr>
          <p:spPr bwMode="auto">
            <a:xfrm>
              <a:off x="7597775" y="3009900"/>
              <a:ext cx="190500" cy="285750"/>
            </a:xfrm>
            <a:custGeom>
              <a:avLst/>
              <a:gdLst>
                <a:gd name="T0" fmla="*/ 23 w 97"/>
                <a:gd name="T1" fmla="*/ 0 h 146"/>
                <a:gd name="T2" fmla="*/ 5 w 97"/>
                <a:gd name="T3" fmla="*/ 18 h 146"/>
                <a:gd name="T4" fmla="*/ 6 w 97"/>
                <a:gd name="T5" fmla="*/ 96 h 146"/>
                <a:gd name="T6" fmla="*/ 17 w 97"/>
                <a:gd name="T7" fmla="*/ 139 h 146"/>
                <a:gd name="T8" fmla="*/ 61 w 97"/>
                <a:gd name="T9" fmla="*/ 141 h 146"/>
                <a:gd name="T10" fmla="*/ 95 w 97"/>
                <a:gd name="T11" fmla="*/ 135 h 146"/>
                <a:gd name="T12" fmla="*/ 95 w 97"/>
                <a:gd name="T13" fmla="*/ 133 h 146"/>
                <a:gd name="T14" fmla="*/ 96 w 97"/>
                <a:gd name="T15" fmla="*/ 118 h 146"/>
                <a:gd name="T16" fmla="*/ 81 w 97"/>
                <a:gd name="T17" fmla="*/ 109 h 146"/>
                <a:gd name="T18" fmla="*/ 58 w 97"/>
                <a:gd name="T19" fmla="*/ 109 h 146"/>
                <a:gd name="T20" fmla="*/ 38 w 97"/>
                <a:gd name="T21" fmla="*/ 106 h 146"/>
                <a:gd name="T22" fmla="*/ 46 w 97"/>
                <a:gd name="T23" fmla="*/ 91 h 146"/>
                <a:gd name="T24" fmla="*/ 67 w 97"/>
                <a:gd name="T25" fmla="*/ 91 h 146"/>
                <a:gd name="T26" fmla="*/ 93 w 97"/>
                <a:gd name="T27" fmla="*/ 87 h 146"/>
                <a:gd name="T28" fmla="*/ 89 w 97"/>
                <a:gd name="T29" fmla="*/ 60 h 146"/>
                <a:gd name="T30" fmla="*/ 78 w 97"/>
                <a:gd name="T31" fmla="*/ 59 h 146"/>
                <a:gd name="T32" fmla="*/ 57 w 97"/>
                <a:gd name="T33" fmla="*/ 59 h 146"/>
                <a:gd name="T34" fmla="*/ 43 w 97"/>
                <a:gd name="T35" fmla="*/ 59 h 146"/>
                <a:gd name="T36" fmla="*/ 35 w 97"/>
                <a:gd name="T37" fmla="*/ 40 h 146"/>
                <a:gd name="T38" fmla="*/ 50 w 97"/>
                <a:gd name="T39" fmla="*/ 30 h 146"/>
                <a:gd name="T40" fmla="*/ 71 w 97"/>
                <a:gd name="T41" fmla="*/ 30 h 146"/>
                <a:gd name="T42" fmla="*/ 90 w 97"/>
                <a:gd name="T43" fmla="*/ 29 h 146"/>
                <a:gd name="T44" fmla="*/ 92 w 97"/>
                <a:gd name="T45" fmla="*/ 7 h 146"/>
                <a:gd name="T46" fmla="*/ 79 w 97"/>
                <a:gd name="T47" fmla="*/ 0 h 146"/>
                <a:gd name="T48" fmla="*/ 35 w 97"/>
                <a:gd name="T4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46">
                  <a:moveTo>
                    <a:pt x="23" y="0"/>
                  </a:moveTo>
                  <a:cubicBezTo>
                    <a:pt x="23" y="0"/>
                    <a:pt x="6" y="0"/>
                    <a:pt x="5" y="18"/>
                  </a:cubicBezTo>
                  <a:cubicBezTo>
                    <a:pt x="6" y="43"/>
                    <a:pt x="7" y="70"/>
                    <a:pt x="6" y="96"/>
                  </a:cubicBezTo>
                  <a:cubicBezTo>
                    <a:pt x="5" y="109"/>
                    <a:pt x="0" y="135"/>
                    <a:pt x="17" y="139"/>
                  </a:cubicBezTo>
                  <a:cubicBezTo>
                    <a:pt x="32" y="142"/>
                    <a:pt x="47" y="142"/>
                    <a:pt x="61" y="141"/>
                  </a:cubicBezTo>
                  <a:cubicBezTo>
                    <a:pt x="70" y="141"/>
                    <a:pt x="89" y="146"/>
                    <a:pt x="95" y="135"/>
                  </a:cubicBezTo>
                  <a:cubicBezTo>
                    <a:pt x="95" y="134"/>
                    <a:pt x="95" y="133"/>
                    <a:pt x="95" y="133"/>
                  </a:cubicBezTo>
                  <a:cubicBezTo>
                    <a:pt x="97" y="128"/>
                    <a:pt x="96" y="123"/>
                    <a:pt x="96" y="118"/>
                  </a:cubicBezTo>
                  <a:cubicBezTo>
                    <a:pt x="95" y="107"/>
                    <a:pt x="81" y="109"/>
                    <a:pt x="81" y="109"/>
                  </a:cubicBezTo>
                  <a:cubicBezTo>
                    <a:pt x="73" y="109"/>
                    <a:pt x="65" y="109"/>
                    <a:pt x="58" y="109"/>
                  </a:cubicBezTo>
                  <a:cubicBezTo>
                    <a:pt x="52" y="109"/>
                    <a:pt x="42" y="112"/>
                    <a:pt x="38" y="106"/>
                  </a:cubicBezTo>
                  <a:cubicBezTo>
                    <a:pt x="34" y="100"/>
                    <a:pt x="41" y="93"/>
                    <a:pt x="46" y="91"/>
                  </a:cubicBezTo>
                  <a:cubicBezTo>
                    <a:pt x="53" y="89"/>
                    <a:pt x="60" y="91"/>
                    <a:pt x="67" y="91"/>
                  </a:cubicBezTo>
                  <a:cubicBezTo>
                    <a:pt x="75" y="92"/>
                    <a:pt x="87" y="95"/>
                    <a:pt x="93" y="87"/>
                  </a:cubicBezTo>
                  <a:cubicBezTo>
                    <a:pt x="97" y="80"/>
                    <a:pt x="97" y="64"/>
                    <a:pt x="89" y="60"/>
                  </a:cubicBezTo>
                  <a:cubicBezTo>
                    <a:pt x="85" y="58"/>
                    <a:pt x="81" y="59"/>
                    <a:pt x="78" y="59"/>
                  </a:cubicBezTo>
                  <a:cubicBezTo>
                    <a:pt x="71" y="59"/>
                    <a:pt x="64" y="59"/>
                    <a:pt x="57" y="59"/>
                  </a:cubicBezTo>
                  <a:cubicBezTo>
                    <a:pt x="52" y="59"/>
                    <a:pt x="48" y="59"/>
                    <a:pt x="43" y="59"/>
                  </a:cubicBezTo>
                  <a:cubicBezTo>
                    <a:pt x="35" y="58"/>
                    <a:pt x="34" y="46"/>
                    <a:pt x="35" y="40"/>
                  </a:cubicBezTo>
                  <a:cubicBezTo>
                    <a:pt x="36" y="31"/>
                    <a:pt x="43" y="30"/>
                    <a:pt x="50" y="30"/>
                  </a:cubicBezTo>
                  <a:cubicBezTo>
                    <a:pt x="57" y="30"/>
                    <a:pt x="64" y="30"/>
                    <a:pt x="71" y="30"/>
                  </a:cubicBezTo>
                  <a:cubicBezTo>
                    <a:pt x="77" y="30"/>
                    <a:pt x="85" y="32"/>
                    <a:pt x="90" y="29"/>
                  </a:cubicBezTo>
                  <a:cubicBezTo>
                    <a:pt x="97" y="24"/>
                    <a:pt x="96" y="13"/>
                    <a:pt x="92" y="7"/>
                  </a:cubicBezTo>
                  <a:cubicBezTo>
                    <a:pt x="89" y="1"/>
                    <a:pt x="84" y="0"/>
                    <a:pt x="79" y="0"/>
                  </a:cubicBezTo>
                  <a:cubicBezTo>
                    <a:pt x="79" y="0"/>
                    <a:pt x="53" y="1"/>
                    <a:pt x="35"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7" name="Freeform 67"/>
            <p:cNvSpPr/>
            <p:nvPr/>
          </p:nvSpPr>
          <p:spPr bwMode="auto">
            <a:xfrm>
              <a:off x="7797800" y="3003550"/>
              <a:ext cx="206375" cy="274638"/>
            </a:xfrm>
            <a:custGeom>
              <a:avLst/>
              <a:gdLst>
                <a:gd name="T0" fmla="*/ 91 w 105"/>
                <a:gd name="T1" fmla="*/ 30 h 140"/>
                <a:gd name="T2" fmla="*/ 78 w 105"/>
                <a:gd name="T3" fmla="*/ 31 h 140"/>
                <a:gd name="T4" fmla="*/ 44 w 105"/>
                <a:gd name="T5" fmla="*/ 30 h 140"/>
                <a:gd name="T6" fmla="*/ 37 w 105"/>
                <a:gd name="T7" fmla="*/ 45 h 140"/>
                <a:gd name="T8" fmla="*/ 52 w 105"/>
                <a:gd name="T9" fmla="*/ 58 h 140"/>
                <a:gd name="T10" fmla="*/ 93 w 105"/>
                <a:gd name="T11" fmla="*/ 75 h 140"/>
                <a:gd name="T12" fmla="*/ 100 w 105"/>
                <a:gd name="T13" fmla="*/ 113 h 140"/>
                <a:gd name="T14" fmla="*/ 67 w 105"/>
                <a:gd name="T15" fmla="*/ 138 h 140"/>
                <a:gd name="T16" fmla="*/ 35 w 105"/>
                <a:gd name="T17" fmla="*/ 139 h 140"/>
                <a:gd name="T18" fmla="*/ 20 w 105"/>
                <a:gd name="T19" fmla="*/ 134 h 140"/>
                <a:gd name="T20" fmla="*/ 23 w 105"/>
                <a:gd name="T21" fmla="*/ 110 h 140"/>
                <a:gd name="T22" fmla="*/ 49 w 105"/>
                <a:gd name="T23" fmla="*/ 111 h 140"/>
                <a:gd name="T24" fmla="*/ 58 w 105"/>
                <a:gd name="T25" fmla="*/ 111 h 140"/>
                <a:gd name="T26" fmla="*/ 69 w 105"/>
                <a:gd name="T27" fmla="*/ 103 h 140"/>
                <a:gd name="T28" fmla="*/ 50 w 105"/>
                <a:gd name="T29" fmla="*/ 84 h 140"/>
                <a:gd name="T30" fmla="*/ 28 w 105"/>
                <a:gd name="T31" fmla="*/ 77 h 140"/>
                <a:gd name="T32" fmla="*/ 23 w 105"/>
                <a:gd name="T33" fmla="*/ 9 h 140"/>
                <a:gd name="T34" fmla="*/ 43 w 105"/>
                <a:gd name="T35" fmla="*/ 1 h 140"/>
                <a:gd name="T36" fmla="*/ 76 w 105"/>
                <a:gd name="T37" fmla="*/ 3 h 140"/>
                <a:gd name="T38" fmla="*/ 91 w 105"/>
                <a:gd name="T39" fmla="*/ 10 h 140"/>
                <a:gd name="T40" fmla="*/ 91 w 105"/>
                <a:gd name="T41" fmla="*/ 30 h 140"/>
                <a:gd name="T42" fmla="*/ 91 w 105"/>
                <a:gd name="T43"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 h="140">
                  <a:moveTo>
                    <a:pt x="91" y="30"/>
                  </a:moveTo>
                  <a:cubicBezTo>
                    <a:pt x="88" y="32"/>
                    <a:pt x="82" y="31"/>
                    <a:pt x="78" y="31"/>
                  </a:cubicBezTo>
                  <a:cubicBezTo>
                    <a:pt x="67" y="31"/>
                    <a:pt x="55" y="27"/>
                    <a:pt x="44" y="30"/>
                  </a:cubicBezTo>
                  <a:cubicBezTo>
                    <a:pt x="38" y="32"/>
                    <a:pt x="35" y="38"/>
                    <a:pt x="37" y="45"/>
                  </a:cubicBezTo>
                  <a:cubicBezTo>
                    <a:pt x="38" y="53"/>
                    <a:pt x="45" y="56"/>
                    <a:pt x="52" y="58"/>
                  </a:cubicBezTo>
                  <a:cubicBezTo>
                    <a:pt x="66" y="62"/>
                    <a:pt x="82" y="64"/>
                    <a:pt x="93" y="75"/>
                  </a:cubicBezTo>
                  <a:cubicBezTo>
                    <a:pt x="104" y="85"/>
                    <a:pt x="105" y="99"/>
                    <a:pt x="100" y="113"/>
                  </a:cubicBezTo>
                  <a:cubicBezTo>
                    <a:pt x="93" y="128"/>
                    <a:pt x="82" y="136"/>
                    <a:pt x="67" y="138"/>
                  </a:cubicBezTo>
                  <a:cubicBezTo>
                    <a:pt x="56" y="140"/>
                    <a:pt x="46" y="138"/>
                    <a:pt x="35" y="139"/>
                  </a:cubicBezTo>
                  <a:cubicBezTo>
                    <a:pt x="30" y="139"/>
                    <a:pt x="24" y="138"/>
                    <a:pt x="20" y="134"/>
                  </a:cubicBezTo>
                  <a:cubicBezTo>
                    <a:pt x="12" y="128"/>
                    <a:pt x="13" y="113"/>
                    <a:pt x="23" y="110"/>
                  </a:cubicBezTo>
                  <a:cubicBezTo>
                    <a:pt x="30" y="108"/>
                    <a:pt x="41" y="111"/>
                    <a:pt x="49" y="111"/>
                  </a:cubicBezTo>
                  <a:cubicBezTo>
                    <a:pt x="52" y="112"/>
                    <a:pt x="55" y="112"/>
                    <a:pt x="58" y="111"/>
                  </a:cubicBezTo>
                  <a:cubicBezTo>
                    <a:pt x="63" y="111"/>
                    <a:pt x="69" y="109"/>
                    <a:pt x="69" y="103"/>
                  </a:cubicBezTo>
                  <a:cubicBezTo>
                    <a:pt x="70" y="91"/>
                    <a:pt x="58" y="87"/>
                    <a:pt x="50" y="84"/>
                  </a:cubicBezTo>
                  <a:cubicBezTo>
                    <a:pt x="43" y="82"/>
                    <a:pt x="35" y="80"/>
                    <a:pt x="28" y="77"/>
                  </a:cubicBezTo>
                  <a:cubicBezTo>
                    <a:pt x="4" y="65"/>
                    <a:pt x="0" y="25"/>
                    <a:pt x="23" y="9"/>
                  </a:cubicBezTo>
                  <a:cubicBezTo>
                    <a:pt x="29" y="5"/>
                    <a:pt x="37" y="2"/>
                    <a:pt x="43" y="1"/>
                  </a:cubicBezTo>
                  <a:cubicBezTo>
                    <a:pt x="54" y="0"/>
                    <a:pt x="65" y="0"/>
                    <a:pt x="76" y="3"/>
                  </a:cubicBezTo>
                  <a:cubicBezTo>
                    <a:pt x="82" y="4"/>
                    <a:pt x="87" y="7"/>
                    <a:pt x="91" y="10"/>
                  </a:cubicBezTo>
                  <a:cubicBezTo>
                    <a:pt x="96" y="15"/>
                    <a:pt x="96" y="25"/>
                    <a:pt x="91" y="30"/>
                  </a:cubicBezTo>
                  <a:cubicBezTo>
                    <a:pt x="91" y="30"/>
                    <a:pt x="91" y="30"/>
                    <a:pt x="91" y="30"/>
                  </a:cubicBez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8" name="Freeform 68"/>
            <p:cNvSpPr/>
            <p:nvPr/>
          </p:nvSpPr>
          <p:spPr bwMode="auto">
            <a:xfrm>
              <a:off x="8004175" y="2989263"/>
              <a:ext cx="225425" cy="298450"/>
            </a:xfrm>
            <a:custGeom>
              <a:avLst/>
              <a:gdLst>
                <a:gd name="T0" fmla="*/ 70 w 115"/>
                <a:gd name="T1" fmla="*/ 90 h 152"/>
                <a:gd name="T2" fmla="*/ 70 w 115"/>
                <a:gd name="T3" fmla="*/ 129 h 152"/>
                <a:gd name="T4" fmla="*/ 52 w 115"/>
                <a:gd name="T5" fmla="*/ 146 h 152"/>
                <a:gd name="T6" fmla="*/ 40 w 115"/>
                <a:gd name="T7" fmla="*/ 130 h 152"/>
                <a:gd name="T8" fmla="*/ 40 w 115"/>
                <a:gd name="T9" fmla="*/ 41 h 152"/>
                <a:gd name="T10" fmla="*/ 35 w 115"/>
                <a:gd name="T11" fmla="*/ 41 h 152"/>
                <a:gd name="T12" fmla="*/ 21 w 115"/>
                <a:gd name="T13" fmla="*/ 42 h 152"/>
                <a:gd name="T14" fmla="*/ 0 w 115"/>
                <a:gd name="T15" fmla="*/ 28 h 152"/>
                <a:gd name="T16" fmla="*/ 53 w 115"/>
                <a:gd name="T17" fmla="*/ 10 h 152"/>
                <a:gd name="T18" fmla="*/ 75 w 115"/>
                <a:gd name="T19" fmla="*/ 8 h 152"/>
                <a:gd name="T20" fmla="*/ 97 w 115"/>
                <a:gd name="T21" fmla="*/ 10 h 152"/>
                <a:gd name="T22" fmla="*/ 95 w 115"/>
                <a:gd name="T23" fmla="*/ 40 h 152"/>
                <a:gd name="T24" fmla="*/ 81 w 115"/>
                <a:gd name="T25" fmla="*/ 40 h 152"/>
                <a:gd name="T26" fmla="*/ 71 w 115"/>
                <a:gd name="T27" fmla="*/ 40 h 152"/>
                <a:gd name="T28" fmla="*/ 70 w 115"/>
                <a:gd name="T29" fmla="*/ 7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52">
                  <a:moveTo>
                    <a:pt x="70" y="90"/>
                  </a:moveTo>
                  <a:cubicBezTo>
                    <a:pt x="70" y="129"/>
                    <a:pt x="70" y="129"/>
                    <a:pt x="70" y="129"/>
                  </a:cubicBezTo>
                  <a:cubicBezTo>
                    <a:pt x="70" y="152"/>
                    <a:pt x="52" y="146"/>
                    <a:pt x="52" y="146"/>
                  </a:cubicBezTo>
                  <a:cubicBezTo>
                    <a:pt x="39" y="145"/>
                    <a:pt x="40" y="130"/>
                    <a:pt x="40" y="130"/>
                  </a:cubicBezTo>
                  <a:cubicBezTo>
                    <a:pt x="42" y="111"/>
                    <a:pt x="40" y="41"/>
                    <a:pt x="40" y="41"/>
                  </a:cubicBezTo>
                  <a:cubicBezTo>
                    <a:pt x="35" y="41"/>
                    <a:pt x="35" y="41"/>
                    <a:pt x="35" y="41"/>
                  </a:cubicBezTo>
                  <a:cubicBezTo>
                    <a:pt x="21" y="42"/>
                    <a:pt x="21" y="42"/>
                    <a:pt x="21" y="42"/>
                  </a:cubicBezTo>
                  <a:cubicBezTo>
                    <a:pt x="12" y="42"/>
                    <a:pt x="0" y="40"/>
                    <a:pt x="0" y="28"/>
                  </a:cubicBezTo>
                  <a:cubicBezTo>
                    <a:pt x="0" y="0"/>
                    <a:pt x="37" y="9"/>
                    <a:pt x="53" y="10"/>
                  </a:cubicBezTo>
                  <a:cubicBezTo>
                    <a:pt x="60" y="9"/>
                    <a:pt x="68" y="9"/>
                    <a:pt x="75" y="8"/>
                  </a:cubicBezTo>
                  <a:cubicBezTo>
                    <a:pt x="81" y="8"/>
                    <a:pt x="89" y="9"/>
                    <a:pt x="97" y="10"/>
                  </a:cubicBezTo>
                  <a:cubicBezTo>
                    <a:pt x="112" y="11"/>
                    <a:pt x="115" y="42"/>
                    <a:pt x="95" y="40"/>
                  </a:cubicBezTo>
                  <a:cubicBezTo>
                    <a:pt x="95" y="40"/>
                    <a:pt x="88" y="40"/>
                    <a:pt x="81" y="40"/>
                  </a:cubicBezTo>
                  <a:cubicBezTo>
                    <a:pt x="71" y="40"/>
                    <a:pt x="71" y="40"/>
                    <a:pt x="71" y="40"/>
                  </a:cubicBezTo>
                  <a:cubicBezTo>
                    <a:pt x="70" y="78"/>
                    <a:pt x="70" y="78"/>
                    <a:pt x="70" y="78"/>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69"/>
            <p:cNvSpPr/>
            <p:nvPr/>
          </p:nvSpPr>
          <p:spPr bwMode="auto">
            <a:xfrm>
              <a:off x="7745413" y="3071813"/>
              <a:ext cx="66675" cy="30163"/>
            </a:xfrm>
            <a:custGeom>
              <a:avLst/>
              <a:gdLst>
                <a:gd name="T0" fmla="*/ 0 w 34"/>
                <a:gd name="T1" fmla="*/ 0 h 15"/>
                <a:gd name="T2" fmla="*/ 2 w 34"/>
                <a:gd name="T3" fmla="*/ 8 h 15"/>
                <a:gd name="T4" fmla="*/ 26 w 34"/>
                <a:gd name="T5" fmla="*/ 15 h 15"/>
                <a:gd name="T6" fmla="*/ 34 w 34"/>
                <a:gd name="T7" fmla="*/ 13 h 15"/>
              </a:gdLst>
              <a:ahLst/>
              <a:cxnLst>
                <a:cxn ang="0">
                  <a:pos x="T0" y="T1"/>
                </a:cxn>
                <a:cxn ang="0">
                  <a:pos x="T2" y="T3"/>
                </a:cxn>
                <a:cxn ang="0">
                  <a:pos x="T4" y="T5"/>
                </a:cxn>
                <a:cxn ang="0">
                  <a:pos x="T6" y="T7"/>
                </a:cxn>
              </a:cxnLst>
              <a:rect l="0" t="0" r="r" b="b"/>
              <a:pathLst>
                <a:path w="34" h="15">
                  <a:moveTo>
                    <a:pt x="0" y="0"/>
                  </a:moveTo>
                  <a:cubicBezTo>
                    <a:pt x="0" y="3"/>
                    <a:pt x="0" y="6"/>
                    <a:pt x="2" y="8"/>
                  </a:cubicBezTo>
                  <a:cubicBezTo>
                    <a:pt x="7" y="15"/>
                    <a:pt x="19" y="15"/>
                    <a:pt x="26" y="15"/>
                  </a:cubicBezTo>
                  <a:cubicBezTo>
                    <a:pt x="34" y="13"/>
                    <a:pt x="34" y="13"/>
                    <a:pt x="34" y="13"/>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70"/>
            <p:cNvSpPr/>
            <p:nvPr/>
          </p:nvSpPr>
          <p:spPr bwMode="auto">
            <a:xfrm>
              <a:off x="7815263" y="2614613"/>
              <a:ext cx="233362" cy="430213"/>
            </a:xfrm>
            <a:custGeom>
              <a:avLst/>
              <a:gdLst>
                <a:gd name="T0" fmla="*/ 2 w 119"/>
                <a:gd name="T1" fmla="*/ 219 h 219"/>
                <a:gd name="T2" fmla="*/ 1 w 119"/>
                <a:gd name="T3" fmla="*/ 209 h 219"/>
                <a:gd name="T4" fmla="*/ 7 w 119"/>
                <a:gd name="T5" fmla="*/ 143 h 219"/>
                <a:gd name="T6" fmla="*/ 60 w 119"/>
                <a:gd name="T7" fmla="*/ 120 h 219"/>
                <a:gd name="T8" fmla="*/ 89 w 119"/>
                <a:gd name="T9" fmla="*/ 81 h 219"/>
                <a:gd name="T10" fmla="*/ 105 w 119"/>
                <a:gd name="T11" fmla="*/ 32 h 219"/>
                <a:gd name="T12" fmla="*/ 109 w 119"/>
                <a:gd name="T13" fmla="*/ 12 h 219"/>
                <a:gd name="T14" fmla="*/ 115 w 119"/>
                <a:gd name="T15" fmla="*/ 4 h 219"/>
                <a:gd name="T16" fmla="*/ 119 w 119"/>
                <a:gd name="T17"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19">
                  <a:moveTo>
                    <a:pt x="2" y="219"/>
                  </a:moveTo>
                  <a:cubicBezTo>
                    <a:pt x="1" y="209"/>
                    <a:pt x="1" y="209"/>
                    <a:pt x="1" y="209"/>
                  </a:cubicBezTo>
                  <a:cubicBezTo>
                    <a:pt x="0" y="180"/>
                    <a:pt x="7" y="143"/>
                    <a:pt x="7" y="143"/>
                  </a:cubicBezTo>
                  <a:cubicBezTo>
                    <a:pt x="27" y="141"/>
                    <a:pt x="45" y="133"/>
                    <a:pt x="60" y="120"/>
                  </a:cubicBezTo>
                  <a:cubicBezTo>
                    <a:pt x="73" y="109"/>
                    <a:pt x="82" y="96"/>
                    <a:pt x="89" y="81"/>
                  </a:cubicBezTo>
                  <a:cubicBezTo>
                    <a:pt x="96" y="66"/>
                    <a:pt x="101" y="49"/>
                    <a:pt x="105" y="32"/>
                  </a:cubicBezTo>
                  <a:cubicBezTo>
                    <a:pt x="109" y="12"/>
                    <a:pt x="109" y="12"/>
                    <a:pt x="109" y="12"/>
                  </a:cubicBezTo>
                  <a:cubicBezTo>
                    <a:pt x="112" y="10"/>
                    <a:pt x="114" y="7"/>
                    <a:pt x="115" y="4"/>
                  </a:cubicBezTo>
                  <a:cubicBezTo>
                    <a:pt x="119" y="0"/>
                    <a:pt x="119" y="0"/>
                    <a:pt x="119"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71"/>
            <p:cNvSpPr/>
            <p:nvPr/>
          </p:nvSpPr>
          <p:spPr bwMode="auto">
            <a:xfrm>
              <a:off x="7683500" y="2540000"/>
              <a:ext cx="314325" cy="20638"/>
            </a:xfrm>
            <a:custGeom>
              <a:avLst/>
              <a:gdLst>
                <a:gd name="T0" fmla="*/ 0 w 160"/>
                <a:gd name="T1" fmla="*/ 1 h 10"/>
                <a:gd name="T2" fmla="*/ 58 w 160"/>
                <a:gd name="T3" fmla="*/ 0 h 10"/>
                <a:gd name="T4" fmla="*/ 140 w 160"/>
                <a:gd name="T5" fmla="*/ 5 h 10"/>
                <a:gd name="T6" fmla="*/ 160 w 160"/>
                <a:gd name="T7" fmla="*/ 10 h 10"/>
              </a:gdLst>
              <a:ahLst/>
              <a:cxnLst>
                <a:cxn ang="0">
                  <a:pos x="T0" y="T1"/>
                </a:cxn>
                <a:cxn ang="0">
                  <a:pos x="T2" y="T3"/>
                </a:cxn>
                <a:cxn ang="0">
                  <a:pos x="T4" y="T5"/>
                </a:cxn>
                <a:cxn ang="0">
                  <a:pos x="T6" y="T7"/>
                </a:cxn>
              </a:cxnLst>
              <a:rect l="0" t="0" r="r" b="b"/>
              <a:pathLst>
                <a:path w="160" h="10">
                  <a:moveTo>
                    <a:pt x="0" y="1"/>
                  </a:moveTo>
                  <a:cubicBezTo>
                    <a:pt x="19" y="0"/>
                    <a:pt x="39" y="0"/>
                    <a:pt x="58" y="0"/>
                  </a:cubicBezTo>
                  <a:cubicBezTo>
                    <a:pt x="85" y="0"/>
                    <a:pt x="113" y="0"/>
                    <a:pt x="140" y="5"/>
                  </a:cubicBezTo>
                  <a:cubicBezTo>
                    <a:pt x="140" y="5"/>
                    <a:pt x="150" y="7"/>
                    <a:pt x="160" y="1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2" name="Freeform 72"/>
            <p:cNvSpPr/>
            <p:nvPr/>
          </p:nvSpPr>
          <p:spPr bwMode="auto">
            <a:xfrm>
              <a:off x="7505700" y="2544763"/>
              <a:ext cx="260350" cy="465138"/>
            </a:xfrm>
            <a:custGeom>
              <a:avLst/>
              <a:gdLst>
                <a:gd name="T0" fmla="*/ 133 w 133"/>
                <a:gd name="T1" fmla="*/ 237 h 237"/>
                <a:gd name="T2" fmla="*/ 133 w 133"/>
                <a:gd name="T3" fmla="*/ 228 h 237"/>
                <a:gd name="T4" fmla="*/ 128 w 133"/>
                <a:gd name="T5" fmla="*/ 191 h 237"/>
                <a:gd name="T6" fmla="*/ 127 w 133"/>
                <a:gd name="T7" fmla="*/ 180 h 237"/>
                <a:gd name="T8" fmla="*/ 11 w 133"/>
                <a:gd name="T9" fmla="*/ 62 h 237"/>
                <a:gd name="T10" fmla="*/ 10 w 133"/>
                <a:gd name="T11" fmla="*/ 50 h 237"/>
                <a:gd name="T12" fmla="*/ 0 w 133"/>
                <a:gd name="T13" fmla="*/ 38 h 237"/>
                <a:gd name="T14" fmla="*/ 43 w 133"/>
                <a:gd name="T15" fmla="*/ 6 h 237"/>
                <a:gd name="T16" fmla="*/ 74 w 133"/>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237">
                  <a:moveTo>
                    <a:pt x="133" y="237"/>
                  </a:moveTo>
                  <a:cubicBezTo>
                    <a:pt x="133" y="234"/>
                    <a:pt x="133" y="231"/>
                    <a:pt x="133" y="228"/>
                  </a:cubicBezTo>
                  <a:cubicBezTo>
                    <a:pt x="133" y="212"/>
                    <a:pt x="130" y="207"/>
                    <a:pt x="128" y="191"/>
                  </a:cubicBezTo>
                  <a:cubicBezTo>
                    <a:pt x="128" y="188"/>
                    <a:pt x="127" y="184"/>
                    <a:pt x="127" y="180"/>
                  </a:cubicBezTo>
                  <a:cubicBezTo>
                    <a:pt x="57" y="168"/>
                    <a:pt x="19" y="121"/>
                    <a:pt x="11" y="62"/>
                  </a:cubicBezTo>
                  <a:cubicBezTo>
                    <a:pt x="10" y="50"/>
                    <a:pt x="10" y="50"/>
                    <a:pt x="10" y="50"/>
                  </a:cubicBezTo>
                  <a:cubicBezTo>
                    <a:pt x="0" y="44"/>
                    <a:pt x="0" y="38"/>
                    <a:pt x="0" y="38"/>
                  </a:cubicBezTo>
                  <a:cubicBezTo>
                    <a:pt x="1" y="14"/>
                    <a:pt x="43" y="6"/>
                    <a:pt x="43" y="6"/>
                  </a:cubicBezTo>
                  <a:cubicBezTo>
                    <a:pt x="53" y="3"/>
                    <a:pt x="64" y="2"/>
                    <a:pt x="74"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3" name="Freeform 73"/>
            <p:cNvSpPr/>
            <p:nvPr/>
          </p:nvSpPr>
          <p:spPr bwMode="auto">
            <a:xfrm>
              <a:off x="7551738" y="2613025"/>
              <a:ext cx="436562" cy="49213"/>
            </a:xfrm>
            <a:custGeom>
              <a:avLst/>
              <a:gdLst>
                <a:gd name="T0" fmla="*/ 0 w 222"/>
                <a:gd name="T1" fmla="*/ 3 h 25"/>
                <a:gd name="T2" fmla="*/ 222 w 222"/>
                <a:gd name="T3" fmla="*/ 0 h 25"/>
              </a:gdLst>
              <a:ahLst/>
              <a:cxnLst>
                <a:cxn ang="0">
                  <a:pos x="T0" y="T1"/>
                </a:cxn>
                <a:cxn ang="0">
                  <a:pos x="T2" y="T3"/>
                </a:cxn>
              </a:cxnLst>
              <a:rect l="0" t="0" r="r" b="b"/>
              <a:pathLst>
                <a:path w="222" h="25">
                  <a:moveTo>
                    <a:pt x="0" y="3"/>
                  </a:moveTo>
                  <a:cubicBezTo>
                    <a:pt x="0" y="3"/>
                    <a:pt x="141" y="25"/>
                    <a:pt x="222"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Freeform 74"/>
            <p:cNvSpPr/>
            <p:nvPr/>
          </p:nvSpPr>
          <p:spPr bwMode="auto">
            <a:xfrm>
              <a:off x="7962900" y="2636838"/>
              <a:ext cx="155575" cy="211138"/>
            </a:xfrm>
            <a:custGeom>
              <a:avLst/>
              <a:gdLst>
                <a:gd name="T0" fmla="*/ 34 w 79"/>
                <a:gd name="T1" fmla="*/ 2 h 108"/>
                <a:gd name="T2" fmla="*/ 71 w 79"/>
                <a:gd name="T3" fmla="*/ 20 h 108"/>
                <a:gd name="T4" fmla="*/ 61 w 79"/>
                <a:gd name="T5" fmla="*/ 60 h 108"/>
                <a:gd name="T6" fmla="*/ 35 w 79"/>
                <a:gd name="T7" fmla="*/ 77 h 108"/>
                <a:gd name="T8" fmla="*/ 23 w 79"/>
                <a:gd name="T9" fmla="*/ 82 h 108"/>
                <a:gd name="T10" fmla="*/ 19 w 79"/>
                <a:gd name="T11" fmla="*/ 94 h 108"/>
                <a:gd name="T12" fmla="*/ 18 w 79"/>
                <a:gd name="T13" fmla="*/ 102 h 108"/>
                <a:gd name="T14" fmla="*/ 3 w 79"/>
                <a:gd name="T15" fmla="*/ 101 h 108"/>
                <a:gd name="T16" fmla="*/ 0 w 79"/>
                <a:gd name="T1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8">
                  <a:moveTo>
                    <a:pt x="34" y="2"/>
                  </a:moveTo>
                  <a:cubicBezTo>
                    <a:pt x="50" y="0"/>
                    <a:pt x="65" y="9"/>
                    <a:pt x="71" y="20"/>
                  </a:cubicBezTo>
                  <a:cubicBezTo>
                    <a:pt x="79" y="34"/>
                    <a:pt x="73" y="49"/>
                    <a:pt x="61" y="60"/>
                  </a:cubicBezTo>
                  <a:cubicBezTo>
                    <a:pt x="54" y="67"/>
                    <a:pt x="44" y="72"/>
                    <a:pt x="35" y="77"/>
                  </a:cubicBezTo>
                  <a:cubicBezTo>
                    <a:pt x="31" y="79"/>
                    <a:pt x="27" y="81"/>
                    <a:pt x="23" y="82"/>
                  </a:cubicBezTo>
                  <a:cubicBezTo>
                    <a:pt x="23" y="82"/>
                    <a:pt x="14" y="87"/>
                    <a:pt x="19" y="94"/>
                  </a:cubicBezTo>
                  <a:cubicBezTo>
                    <a:pt x="19" y="94"/>
                    <a:pt x="23" y="99"/>
                    <a:pt x="18" y="102"/>
                  </a:cubicBezTo>
                  <a:cubicBezTo>
                    <a:pt x="18" y="102"/>
                    <a:pt x="10" y="108"/>
                    <a:pt x="3" y="101"/>
                  </a:cubicBezTo>
                  <a:cubicBezTo>
                    <a:pt x="0" y="96"/>
                    <a:pt x="0" y="96"/>
                    <a:pt x="0" y="96"/>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75"/>
            <p:cNvSpPr/>
            <p:nvPr/>
          </p:nvSpPr>
          <p:spPr bwMode="auto">
            <a:xfrm>
              <a:off x="7994650" y="2670175"/>
              <a:ext cx="98425" cy="93663"/>
            </a:xfrm>
            <a:custGeom>
              <a:avLst/>
              <a:gdLst>
                <a:gd name="T0" fmla="*/ 15 w 50"/>
                <a:gd name="T1" fmla="*/ 0 h 48"/>
                <a:gd name="T2" fmla="*/ 36 w 50"/>
                <a:gd name="T3" fmla="*/ 9 h 48"/>
                <a:gd name="T4" fmla="*/ 0 w 50"/>
                <a:gd name="T5" fmla="*/ 48 h 48"/>
              </a:gdLst>
              <a:ahLst/>
              <a:cxnLst>
                <a:cxn ang="0">
                  <a:pos x="T0" y="T1"/>
                </a:cxn>
                <a:cxn ang="0">
                  <a:pos x="T2" y="T3"/>
                </a:cxn>
                <a:cxn ang="0">
                  <a:pos x="T4" y="T5"/>
                </a:cxn>
              </a:cxnLst>
              <a:rect l="0" t="0" r="r" b="b"/>
              <a:pathLst>
                <a:path w="50" h="48">
                  <a:moveTo>
                    <a:pt x="15" y="0"/>
                  </a:moveTo>
                  <a:cubicBezTo>
                    <a:pt x="22" y="1"/>
                    <a:pt x="32" y="3"/>
                    <a:pt x="36" y="9"/>
                  </a:cubicBezTo>
                  <a:cubicBezTo>
                    <a:pt x="50" y="27"/>
                    <a:pt x="12" y="41"/>
                    <a:pt x="0" y="48"/>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Freeform 76"/>
            <p:cNvSpPr/>
            <p:nvPr/>
          </p:nvSpPr>
          <p:spPr bwMode="auto">
            <a:xfrm>
              <a:off x="7432675" y="2636838"/>
              <a:ext cx="158750" cy="211138"/>
            </a:xfrm>
            <a:custGeom>
              <a:avLst/>
              <a:gdLst>
                <a:gd name="T0" fmla="*/ 45 w 81"/>
                <a:gd name="T1" fmla="*/ 2 h 108"/>
                <a:gd name="T2" fmla="*/ 8 w 81"/>
                <a:gd name="T3" fmla="*/ 20 h 108"/>
                <a:gd name="T4" fmla="*/ 19 w 81"/>
                <a:gd name="T5" fmla="*/ 60 h 108"/>
                <a:gd name="T6" fmla="*/ 44 w 81"/>
                <a:gd name="T7" fmla="*/ 77 h 108"/>
                <a:gd name="T8" fmla="*/ 56 w 81"/>
                <a:gd name="T9" fmla="*/ 82 h 108"/>
                <a:gd name="T10" fmla="*/ 60 w 81"/>
                <a:gd name="T11" fmla="*/ 94 h 108"/>
                <a:gd name="T12" fmla="*/ 61 w 81"/>
                <a:gd name="T13" fmla="*/ 102 h 108"/>
                <a:gd name="T14" fmla="*/ 76 w 81"/>
                <a:gd name="T15" fmla="*/ 101 h 108"/>
                <a:gd name="T16" fmla="*/ 79 w 81"/>
                <a:gd name="T17" fmla="*/ 96 h 108"/>
                <a:gd name="T18" fmla="*/ 81 w 81"/>
                <a:gd name="T19" fmla="*/ 9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8">
                  <a:moveTo>
                    <a:pt x="45" y="2"/>
                  </a:moveTo>
                  <a:cubicBezTo>
                    <a:pt x="29" y="0"/>
                    <a:pt x="14" y="9"/>
                    <a:pt x="8" y="20"/>
                  </a:cubicBezTo>
                  <a:cubicBezTo>
                    <a:pt x="0" y="34"/>
                    <a:pt x="6" y="49"/>
                    <a:pt x="19" y="60"/>
                  </a:cubicBezTo>
                  <a:cubicBezTo>
                    <a:pt x="26" y="67"/>
                    <a:pt x="35" y="72"/>
                    <a:pt x="44" y="77"/>
                  </a:cubicBezTo>
                  <a:cubicBezTo>
                    <a:pt x="48" y="79"/>
                    <a:pt x="52" y="81"/>
                    <a:pt x="56" y="82"/>
                  </a:cubicBezTo>
                  <a:cubicBezTo>
                    <a:pt x="56" y="82"/>
                    <a:pt x="65" y="87"/>
                    <a:pt x="60" y="94"/>
                  </a:cubicBezTo>
                  <a:cubicBezTo>
                    <a:pt x="60" y="94"/>
                    <a:pt x="56" y="99"/>
                    <a:pt x="61" y="102"/>
                  </a:cubicBezTo>
                  <a:cubicBezTo>
                    <a:pt x="61" y="102"/>
                    <a:pt x="69" y="108"/>
                    <a:pt x="76" y="101"/>
                  </a:cubicBezTo>
                  <a:cubicBezTo>
                    <a:pt x="79" y="96"/>
                    <a:pt x="79" y="96"/>
                    <a:pt x="79" y="96"/>
                  </a:cubicBezTo>
                  <a:cubicBezTo>
                    <a:pt x="81" y="91"/>
                    <a:pt x="81" y="91"/>
                    <a:pt x="81" y="91"/>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7" name="Freeform 77"/>
            <p:cNvSpPr/>
            <p:nvPr/>
          </p:nvSpPr>
          <p:spPr bwMode="auto">
            <a:xfrm>
              <a:off x="7458075" y="2670175"/>
              <a:ext cx="98425" cy="93663"/>
            </a:xfrm>
            <a:custGeom>
              <a:avLst/>
              <a:gdLst>
                <a:gd name="T0" fmla="*/ 35 w 50"/>
                <a:gd name="T1" fmla="*/ 0 h 48"/>
                <a:gd name="T2" fmla="*/ 14 w 50"/>
                <a:gd name="T3" fmla="*/ 9 h 48"/>
                <a:gd name="T4" fmla="*/ 50 w 50"/>
                <a:gd name="T5" fmla="*/ 48 h 48"/>
              </a:gdLst>
              <a:ahLst/>
              <a:cxnLst>
                <a:cxn ang="0">
                  <a:pos x="T0" y="T1"/>
                </a:cxn>
                <a:cxn ang="0">
                  <a:pos x="T2" y="T3"/>
                </a:cxn>
                <a:cxn ang="0">
                  <a:pos x="T4" y="T5"/>
                </a:cxn>
              </a:cxnLst>
              <a:rect l="0" t="0" r="r" b="b"/>
              <a:pathLst>
                <a:path w="50" h="48">
                  <a:moveTo>
                    <a:pt x="35" y="0"/>
                  </a:moveTo>
                  <a:cubicBezTo>
                    <a:pt x="28" y="1"/>
                    <a:pt x="18" y="3"/>
                    <a:pt x="14" y="9"/>
                  </a:cubicBezTo>
                  <a:cubicBezTo>
                    <a:pt x="0" y="27"/>
                    <a:pt x="38" y="41"/>
                    <a:pt x="50" y="48"/>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8" name="Freeform 78"/>
            <p:cNvSpPr/>
            <p:nvPr/>
          </p:nvSpPr>
          <p:spPr bwMode="auto">
            <a:xfrm>
              <a:off x="7948613" y="3067050"/>
              <a:ext cx="39687" cy="84138"/>
            </a:xfrm>
            <a:custGeom>
              <a:avLst/>
              <a:gdLst>
                <a:gd name="T0" fmla="*/ 19 w 20"/>
                <a:gd name="T1" fmla="*/ 43 h 43"/>
                <a:gd name="T2" fmla="*/ 18 w 20"/>
                <a:gd name="T3" fmla="*/ 33 h 43"/>
                <a:gd name="T4" fmla="*/ 0 w 20"/>
                <a:gd name="T5" fmla="*/ 0 h 43"/>
              </a:gdLst>
              <a:ahLst/>
              <a:cxnLst>
                <a:cxn ang="0">
                  <a:pos x="T0" y="T1"/>
                </a:cxn>
                <a:cxn ang="0">
                  <a:pos x="T2" y="T3"/>
                </a:cxn>
                <a:cxn ang="0">
                  <a:pos x="T4" y="T5"/>
                </a:cxn>
              </a:cxnLst>
              <a:rect l="0" t="0" r="r" b="b"/>
              <a:pathLst>
                <a:path w="20" h="43">
                  <a:moveTo>
                    <a:pt x="19" y="43"/>
                  </a:moveTo>
                  <a:cubicBezTo>
                    <a:pt x="20" y="40"/>
                    <a:pt x="20" y="37"/>
                    <a:pt x="18" y="33"/>
                  </a:cubicBezTo>
                  <a:cubicBezTo>
                    <a:pt x="13" y="22"/>
                    <a:pt x="6" y="11"/>
                    <a:pt x="0"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79"/>
            <p:cNvSpPr/>
            <p:nvPr/>
          </p:nvSpPr>
          <p:spPr bwMode="auto">
            <a:xfrm>
              <a:off x="7786688" y="3170238"/>
              <a:ext cx="104775" cy="0"/>
            </a:xfrm>
            <a:custGeom>
              <a:avLst/>
              <a:gdLst>
                <a:gd name="T0" fmla="*/ 0 w 54"/>
                <a:gd name="T1" fmla="*/ 54 w 54"/>
              </a:gdLst>
              <a:ahLst/>
              <a:cxnLst>
                <a:cxn ang="0">
                  <a:pos x="T0" y="0"/>
                </a:cxn>
                <a:cxn ang="0">
                  <a:pos x="T1" y="0"/>
                </a:cxn>
              </a:cxnLst>
              <a:rect l="0" t="0" r="r" b="b"/>
              <a:pathLst>
                <a:path w="54">
                  <a:moveTo>
                    <a:pt x="0" y="0"/>
                  </a:moveTo>
                  <a:cubicBezTo>
                    <a:pt x="16" y="0"/>
                    <a:pt x="37" y="0"/>
                    <a:pt x="54"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Freeform 80"/>
            <p:cNvSpPr/>
            <p:nvPr/>
          </p:nvSpPr>
          <p:spPr bwMode="auto">
            <a:xfrm>
              <a:off x="7988300" y="3144838"/>
              <a:ext cx="1587" cy="12700"/>
            </a:xfrm>
            <a:custGeom>
              <a:avLst/>
              <a:gdLst>
                <a:gd name="T0" fmla="*/ 1 w 1"/>
                <a:gd name="T1" fmla="*/ 6 h 6"/>
                <a:gd name="T2" fmla="*/ 0 w 1"/>
                <a:gd name="T3" fmla="*/ 0 h 6"/>
              </a:gdLst>
              <a:ahLst/>
              <a:cxnLst>
                <a:cxn ang="0">
                  <a:pos x="T0" y="T1"/>
                </a:cxn>
                <a:cxn ang="0">
                  <a:pos x="T2" y="T3"/>
                </a:cxn>
              </a:cxnLst>
              <a:rect l="0" t="0" r="r" b="b"/>
              <a:pathLst>
                <a:path w="1" h="6">
                  <a:moveTo>
                    <a:pt x="1" y="6"/>
                  </a:moveTo>
                  <a:cubicBezTo>
                    <a:pt x="1" y="4"/>
                    <a:pt x="0" y="2"/>
                    <a:pt x="0"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Line 81"/>
            <p:cNvSpPr>
              <a:spLocks noChangeShapeType="1"/>
            </p:cNvSpPr>
            <p:nvPr/>
          </p:nvSpPr>
          <p:spPr bwMode="auto">
            <a:xfrm>
              <a:off x="7786688" y="3270250"/>
              <a:ext cx="52387" cy="0"/>
            </a:xfrm>
            <a:prstGeom prst="line">
              <a:avLst/>
            </a:prstGeom>
            <a:noFill/>
            <a:ln w="6350" cap="rnd">
              <a:solidFill>
                <a:schemeClr val="accent3"/>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2" name="Freeform 82"/>
            <p:cNvSpPr/>
            <p:nvPr/>
          </p:nvSpPr>
          <p:spPr bwMode="auto">
            <a:xfrm>
              <a:off x="8018463" y="2846388"/>
              <a:ext cx="74612" cy="88900"/>
            </a:xfrm>
            <a:custGeom>
              <a:avLst/>
              <a:gdLst>
                <a:gd name="T0" fmla="*/ 9 w 38"/>
                <a:gd name="T1" fmla="*/ 0 h 45"/>
                <a:gd name="T2" fmla="*/ 38 w 38"/>
                <a:gd name="T3" fmla="*/ 35 h 45"/>
                <a:gd name="T4" fmla="*/ 28 w 38"/>
                <a:gd name="T5" fmla="*/ 45 h 45"/>
                <a:gd name="T6" fmla="*/ 0 w 38"/>
                <a:gd name="T7" fmla="*/ 12 h 45"/>
                <a:gd name="T8" fmla="*/ 9 w 38"/>
                <a:gd name="T9" fmla="*/ 0 h 45"/>
              </a:gdLst>
              <a:ahLst/>
              <a:cxnLst>
                <a:cxn ang="0">
                  <a:pos x="T0" y="T1"/>
                </a:cxn>
                <a:cxn ang="0">
                  <a:pos x="T2" y="T3"/>
                </a:cxn>
                <a:cxn ang="0">
                  <a:pos x="T4" y="T5"/>
                </a:cxn>
                <a:cxn ang="0">
                  <a:pos x="T6" y="T7"/>
                </a:cxn>
                <a:cxn ang="0">
                  <a:pos x="T8" y="T9"/>
                </a:cxn>
              </a:cxnLst>
              <a:rect l="0" t="0" r="r" b="b"/>
              <a:pathLst>
                <a:path w="38" h="45">
                  <a:moveTo>
                    <a:pt x="9" y="0"/>
                  </a:moveTo>
                  <a:cubicBezTo>
                    <a:pt x="9" y="0"/>
                    <a:pt x="30" y="13"/>
                    <a:pt x="38" y="35"/>
                  </a:cubicBezTo>
                  <a:cubicBezTo>
                    <a:pt x="28" y="45"/>
                    <a:pt x="28" y="45"/>
                    <a:pt x="28" y="45"/>
                  </a:cubicBezTo>
                  <a:cubicBezTo>
                    <a:pt x="28" y="45"/>
                    <a:pt x="10" y="18"/>
                    <a:pt x="0" y="12"/>
                  </a:cubicBezTo>
                  <a:lnTo>
                    <a:pt x="9" y="0"/>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Freeform 83"/>
            <p:cNvSpPr/>
            <p:nvPr/>
          </p:nvSpPr>
          <p:spPr bwMode="auto">
            <a:xfrm>
              <a:off x="7947025" y="2892425"/>
              <a:ext cx="47625" cy="49213"/>
            </a:xfrm>
            <a:custGeom>
              <a:avLst/>
              <a:gdLst>
                <a:gd name="T0" fmla="*/ 16 w 30"/>
                <a:gd name="T1" fmla="*/ 0 h 31"/>
                <a:gd name="T2" fmla="*/ 0 w 30"/>
                <a:gd name="T3" fmla="*/ 13 h 31"/>
                <a:gd name="T4" fmla="*/ 14 w 30"/>
                <a:gd name="T5" fmla="*/ 31 h 31"/>
                <a:gd name="T6" fmla="*/ 30 w 30"/>
                <a:gd name="T7" fmla="*/ 19 h 31"/>
                <a:gd name="T8" fmla="*/ 16 w 30"/>
                <a:gd name="T9" fmla="*/ 0 h 31"/>
              </a:gdLst>
              <a:ahLst/>
              <a:cxnLst>
                <a:cxn ang="0">
                  <a:pos x="T0" y="T1"/>
                </a:cxn>
                <a:cxn ang="0">
                  <a:pos x="T2" y="T3"/>
                </a:cxn>
                <a:cxn ang="0">
                  <a:pos x="T4" y="T5"/>
                </a:cxn>
                <a:cxn ang="0">
                  <a:pos x="T6" y="T7"/>
                </a:cxn>
                <a:cxn ang="0">
                  <a:pos x="T8" y="T9"/>
                </a:cxn>
              </a:cxnLst>
              <a:rect l="0" t="0" r="r" b="b"/>
              <a:pathLst>
                <a:path w="30" h="31">
                  <a:moveTo>
                    <a:pt x="16" y="0"/>
                  </a:moveTo>
                  <a:lnTo>
                    <a:pt x="0" y="13"/>
                  </a:lnTo>
                  <a:lnTo>
                    <a:pt x="14" y="31"/>
                  </a:lnTo>
                  <a:lnTo>
                    <a:pt x="30" y="19"/>
                  </a:lnTo>
                  <a:lnTo>
                    <a:pt x="16" y="0"/>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4" name="Freeform 84"/>
            <p:cNvSpPr/>
            <p:nvPr/>
          </p:nvSpPr>
          <p:spPr bwMode="auto">
            <a:xfrm>
              <a:off x="8101013" y="2811463"/>
              <a:ext cx="28575" cy="52388"/>
            </a:xfrm>
            <a:custGeom>
              <a:avLst/>
              <a:gdLst>
                <a:gd name="T0" fmla="*/ 3 w 15"/>
                <a:gd name="T1" fmla="*/ 1 h 27"/>
                <a:gd name="T2" fmla="*/ 0 w 15"/>
                <a:gd name="T3" fmla="*/ 25 h 27"/>
                <a:gd name="T4" fmla="*/ 10 w 15"/>
                <a:gd name="T5" fmla="*/ 27 h 27"/>
                <a:gd name="T6" fmla="*/ 13 w 15"/>
                <a:gd name="T7" fmla="*/ 0 h 27"/>
                <a:gd name="T8" fmla="*/ 3 w 15"/>
                <a:gd name="T9" fmla="*/ 1 h 27"/>
              </a:gdLst>
              <a:ahLst/>
              <a:cxnLst>
                <a:cxn ang="0">
                  <a:pos x="T0" y="T1"/>
                </a:cxn>
                <a:cxn ang="0">
                  <a:pos x="T2" y="T3"/>
                </a:cxn>
                <a:cxn ang="0">
                  <a:pos x="T4" y="T5"/>
                </a:cxn>
                <a:cxn ang="0">
                  <a:pos x="T6" y="T7"/>
                </a:cxn>
                <a:cxn ang="0">
                  <a:pos x="T8" y="T9"/>
                </a:cxn>
              </a:cxnLst>
              <a:rect l="0" t="0" r="r" b="b"/>
              <a:pathLst>
                <a:path w="15" h="27">
                  <a:moveTo>
                    <a:pt x="3" y="1"/>
                  </a:moveTo>
                  <a:cubicBezTo>
                    <a:pt x="3" y="1"/>
                    <a:pt x="3" y="18"/>
                    <a:pt x="0" y="25"/>
                  </a:cubicBezTo>
                  <a:cubicBezTo>
                    <a:pt x="10" y="27"/>
                    <a:pt x="10" y="27"/>
                    <a:pt x="10" y="27"/>
                  </a:cubicBezTo>
                  <a:cubicBezTo>
                    <a:pt x="10" y="27"/>
                    <a:pt x="15" y="19"/>
                    <a:pt x="13" y="0"/>
                  </a:cubicBezTo>
                  <a:lnTo>
                    <a:pt x="3" y="1"/>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85"/>
            <p:cNvSpPr/>
            <p:nvPr/>
          </p:nvSpPr>
          <p:spPr bwMode="auto">
            <a:xfrm>
              <a:off x="7464425" y="2860675"/>
              <a:ext cx="74612" cy="90488"/>
            </a:xfrm>
            <a:custGeom>
              <a:avLst/>
              <a:gdLst>
                <a:gd name="T0" fmla="*/ 30 w 38"/>
                <a:gd name="T1" fmla="*/ 0 h 46"/>
                <a:gd name="T2" fmla="*/ 0 w 38"/>
                <a:gd name="T3" fmla="*/ 35 h 46"/>
                <a:gd name="T4" fmla="*/ 11 w 38"/>
                <a:gd name="T5" fmla="*/ 46 h 46"/>
                <a:gd name="T6" fmla="*/ 38 w 38"/>
                <a:gd name="T7" fmla="*/ 13 h 46"/>
                <a:gd name="T8" fmla="*/ 30 w 38"/>
                <a:gd name="T9" fmla="*/ 0 h 46"/>
              </a:gdLst>
              <a:ahLst/>
              <a:cxnLst>
                <a:cxn ang="0">
                  <a:pos x="T0" y="T1"/>
                </a:cxn>
                <a:cxn ang="0">
                  <a:pos x="T2" y="T3"/>
                </a:cxn>
                <a:cxn ang="0">
                  <a:pos x="T4" y="T5"/>
                </a:cxn>
                <a:cxn ang="0">
                  <a:pos x="T6" y="T7"/>
                </a:cxn>
                <a:cxn ang="0">
                  <a:pos x="T8" y="T9"/>
                </a:cxn>
              </a:cxnLst>
              <a:rect l="0" t="0" r="r" b="b"/>
              <a:pathLst>
                <a:path w="38" h="46">
                  <a:moveTo>
                    <a:pt x="30" y="0"/>
                  </a:moveTo>
                  <a:cubicBezTo>
                    <a:pt x="30" y="0"/>
                    <a:pt x="9" y="14"/>
                    <a:pt x="0" y="35"/>
                  </a:cubicBezTo>
                  <a:cubicBezTo>
                    <a:pt x="11" y="46"/>
                    <a:pt x="11" y="46"/>
                    <a:pt x="11" y="46"/>
                  </a:cubicBezTo>
                  <a:cubicBezTo>
                    <a:pt x="11" y="46"/>
                    <a:pt x="29" y="18"/>
                    <a:pt x="38" y="13"/>
                  </a:cubicBezTo>
                  <a:lnTo>
                    <a:pt x="30" y="0"/>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6" name="Freeform 86"/>
            <p:cNvSpPr/>
            <p:nvPr/>
          </p:nvSpPr>
          <p:spPr bwMode="auto">
            <a:xfrm>
              <a:off x="7573963" y="2860675"/>
              <a:ext cx="44450" cy="50800"/>
            </a:xfrm>
            <a:custGeom>
              <a:avLst/>
              <a:gdLst>
                <a:gd name="T0" fmla="*/ 13 w 28"/>
                <a:gd name="T1" fmla="*/ 0 h 32"/>
                <a:gd name="T2" fmla="*/ 28 w 28"/>
                <a:gd name="T3" fmla="*/ 13 h 32"/>
                <a:gd name="T4" fmla="*/ 16 w 28"/>
                <a:gd name="T5" fmla="*/ 32 h 32"/>
                <a:gd name="T6" fmla="*/ 0 w 28"/>
                <a:gd name="T7" fmla="*/ 20 h 32"/>
                <a:gd name="T8" fmla="*/ 13 w 28"/>
                <a:gd name="T9" fmla="*/ 0 h 32"/>
              </a:gdLst>
              <a:ahLst/>
              <a:cxnLst>
                <a:cxn ang="0">
                  <a:pos x="T0" y="T1"/>
                </a:cxn>
                <a:cxn ang="0">
                  <a:pos x="T2" y="T3"/>
                </a:cxn>
                <a:cxn ang="0">
                  <a:pos x="T4" y="T5"/>
                </a:cxn>
                <a:cxn ang="0">
                  <a:pos x="T6" y="T7"/>
                </a:cxn>
                <a:cxn ang="0">
                  <a:pos x="T8" y="T9"/>
                </a:cxn>
              </a:cxnLst>
              <a:rect l="0" t="0" r="r" b="b"/>
              <a:pathLst>
                <a:path w="28" h="32">
                  <a:moveTo>
                    <a:pt x="13" y="0"/>
                  </a:moveTo>
                  <a:lnTo>
                    <a:pt x="28" y="13"/>
                  </a:lnTo>
                  <a:lnTo>
                    <a:pt x="16" y="32"/>
                  </a:lnTo>
                  <a:lnTo>
                    <a:pt x="0" y="20"/>
                  </a:lnTo>
                  <a:lnTo>
                    <a:pt x="13" y="0"/>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87"/>
            <p:cNvSpPr/>
            <p:nvPr/>
          </p:nvSpPr>
          <p:spPr bwMode="auto">
            <a:xfrm>
              <a:off x="7535863" y="2936875"/>
              <a:ext cx="46037" cy="50800"/>
            </a:xfrm>
            <a:custGeom>
              <a:avLst/>
              <a:gdLst>
                <a:gd name="T0" fmla="*/ 16 w 29"/>
                <a:gd name="T1" fmla="*/ 0 h 32"/>
                <a:gd name="T2" fmla="*/ 0 w 29"/>
                <a:gd name="T3" fmla="*/ 14 h 32"/>
                <a:gd name="T4" fmla="*/ 14 w 29"/>
                <a:gd name="T5" fmla="*/ 32 h 32"/>
                <a:gd name="T6" fmla="*/ 29 w 29"/>
                <a:gd name="T7" fmla="*/ 20 h 32"/>
                <a:gd name="T8" fmla="*/ 16 w 29"/>
                <a:gd name="T9" fmla="*/ 0 h 32"/>
              </a:gdLst>
              <a:ahLst/>
              <a:cxnLst>
                <a:cxn ang="0">
                  <a:pos x="T0" y="T1"/>
                </a:cxn>
                <a:cxn ang="0">
                  <a:pos x="T2" y="T3"/>
                </a:cxn>
                <a:cxn ang="0">
                  <a:pos x="T4" y="T5"/>
                </a:cxn>
                <a:cxn ang="0">
                  <a:pos x="T6" y="T7"/>
                </a:cxn>
                <a:cxn ang="0">
                  <a:pos x="T8" y="T9"/>
                </a:cxn>
              </a:cxnLst>
              <a:rect l="0" t="0" r="r" b="b"/>
              <a:pathLst>
                <a:path w="29" h="32">
                  <a:moveTo>
                    <a:pt x="16" y="0"/>
                  </a:moveTo>
                  <a:lnTo>
                    <a:pt x="0" y="14"/>
                  </a:lnTo>
                  <a:lnTo>
                    <a:pt x="14" y="32"/>
                  </a:lnTo>
                  <a:lnTo>
                    <a:pt x="29" y="20"/>
                  </a:lnTo>
                  <a:lnTo>
                    <a:pt x="16" y="0"/>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Freeform 88"/>
            <p:cNvSpPr/>
            <p:nvPr/>
          </p:nvSpPr>
          <p:spPr bwMode="auto">
            <a:xfrm>
              <a:off x="7424738" y="2811463"/>
              <a:ext cx="28575" cy="52388"/>
            </a:xfrm>
            <a:custGeom>
              <a:avLst/>
              <a:gdLst>
                <a:gd name="T0" fmla="*/ 13 w 15"/>
                <a:gd name="T1" fmla="*/ 1 h 27"/>
                <a:gd name="T2" fmla="*/ 15 w 15"/>
                <a:gd name="T3" fmla="*/ 25 h 27"/>
                <a:gd name="T4" fmla="*/ 5 w 15"/>
                <a:gd name="T5" fmla="*/ 27 h 27"/>
                <a:gd name="T6" fmla="*/ 2 w 15"/>
                <a:gd name="T7" fmla="*/ 0 h 27"/>
                <a:gd name="T8" fmla="*/ 13 w 15"/>
                <a:gd name="T9" fmla="*/ 1 h 27"/>
              </a:gdLst>
              <a:ahLst/>
              <a:cxnLst>
                <a:cxn ang="0">
                  <a:pos x="T0" y="T1"/>
                </a:cxn>
                <a:cxn ang="0">
                  <a:pos x="T2" y="T3"/>
                </a:cxn>
                <a:cxn ang="0">
                  <a:pos x="T4" y="T5"/>
                </a:cxn>
                <a:cxn ang="0">
                  <a:pos x="T6" y="T7"/>
                </a:cxn>
                <a:cxn ang="0">
                  <a:pos x="T8" y="T9"/>
                </a:cxn>
              </a:cxnLst>
              <a:rect l="0" t="0" r="r" b="b"/>
              <a:pathLst>
                <a:path w="15" h="27">
                  <a:moveTo>
                    <a:pt x="13" y="1"/>
                  </a:moveTo>
                  <a:cubicBezTo>
                    <a:pt x="13" y="1"/>
                    <a:pt x="13" y="18"/>
                    <a:pt x="15" y="25"/>
                  </a:cubicBezTo>
                  <a:cubicBezTo>
                    <a:pt x="5" y="27"/>
                    <a:pt x="5" y="27"/>
                    <a:pt x="5" y="27"/>
                  </a:cubicBezTo>
                  <a:cubicBezTo>
                    <a:pt x="5" y="27"/>
                    <a:pt x="0" y="19"/>
                    <a:pt x="2" y="0"/>
                  </a:cubicBezTo>
                  <a:lnTo>
                    <a:pt x="13" y="1"/>
                  </a:lnTo>
                  <a:close/>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89"/>
            <p:cNvSpPr/>
            <p:nvPr/>
          </p:nvSpPr>
          <p:spPr bwMode="auto">
            <a:xfrm>
              <a:off x="7796213" y="2895600"/>
              <a:ext cx="38100" cy="1588"/>
            </a:xfrm>
            <a:custGeom>
              <a:avLst/>
              <a:gdLst>
                <a:gd name="T0" fmla="*/ 0 w 20"/>
                <a:gd name="T1" fmla="*/ 1 h 1"/>
                <a:gd name="T2" fmla="*/ 20 w 20"/>
                <a:gd name="T3" fmla="*/ 0 h 1"/>
              </a:gdLst>
              <a:ahLst/>
              <a:cxnLst>
                <a:cxn ang="0">
                  <a:pos x="T0" y="T1"/>
                </a:cxn>
                <a:cxn ang="0">
                  <a:pos x="T2" y="T3"/>
                </a:cxn>
              </a:cxnLst>
              <a:rect l="0" t="0" r="r" b="b"/>
              <a:pathLst>
                <a:path w="20" h="1">
                  <a:moveTo>
                    <a:pt x="0" y="1"/>
                  </a:moveTo>
                  <a:cubicBezTo>
                    <a:pt x="7" y="1"/>
                    <a:pt x="16" y="1"/>
                    <a:pt x="20" y="0"/>
                  </a:cubicBezTo>
                </a:path>
              </a:pathLst>
            </a:custGeom>
            <a:noFill/>
            <a:ln w="6350"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279" name="组合 278"/>
          <p:cNvGrpSpPr/>
          <p:nvPr/>
        </p:nvGrpSpPr>
        <p:grpSpPr>
          <a:xfrm>
            <a:off x="7135434" y="3871611"/>
            <a:ext cx="461200" cy="261714"/>
            <a:chOff x="7038269" y="3834036"/>
            <a:chExt cx="681377" cy="386656"/>
          </a:xfrm>
        </p:grpSpPr>
        <p:sp>
          <p:nvSpPr>
            <p:cNvPr id="127" name="Freeform 93"/>
            <p:cNvSpPr/>
            <p:nvPr/>
          </p:nvSpPr>
          <p:spPr bwMode="auto">
            <a:xfrm>
              <a:off x="7284322" y="3834036"/>
              <a:ext cx="183864" cy="74357"/>
            </a:xfrm>
            <a:custGeom>
              <a:avLst/>
              <a:gdLst>
                <a:gd name="T0" fmla="*/ 0 w 148"/>
                <a:gd name="T1" fmla="*/ 59 h 59"/>
                <a:gd name="T2" fmla="*/ 56 w 148"/>
                <a:gd name="T3" fmla="*/ 11 h 59"/>
                <a:gd name="T4" fmla="*/ 148 w 148"/>
                <a:gd name="T5" fmla="*/ 33 h 59"/>
              </a:gdLst>
              <a:ahLst/>
              <a:cxnLst>
                <a:cxn ang="0">
                  <a:pos x="T0" y="T1"/>
                </a:cxn>
                <a:cxn ang="0">
                  <a:pos x="T2" y="T3"/>
                </a:cxn>
                <a:cxn ang="0">
                  <a:pos x="T4" y="T5"/>
                </a:cxn>
              </a:cxnLst>
              <a:rect l="0" t="0" r="r" b="b"/>
              <a:pathLst>
                <a:path w="148" h="59">
                  <a:moveTo>
                    <a:pt x="0" y="59"/>
                  </a:moveTo>
                  <a:cubicBezTo>
                    <a:pt x="14" y="38"/>
                    <a:pt x="32" y="19"/>
                    <a:pt x="56" y="11"/>
                  </a:cubicBezTo>
                  <a:cubicBezTo>
                    <a:pt x="86" y="0"/>
                    <a:pt x="125" y="13"/>
                    <a:pt x="148" y="33"/>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94"/>
            <p:cNvSpPr/>
            <p:nvPr/>
          </p:nvSpPr>
          <p:spPr bwMode="auto">
            <a:xfrm>
              <a:off x="7312712" y="3846204"/>
              <a:ext cx="140602" cy="66245"/>
            </a:xfrm>
            <a:custGeom>
              <a:avLst/>
              <a:gdLst>
                <a:gd name="T0" fmla="*/ 0 w 113"/>
                <a:gd name="T1" fmla="*/ 54 h 54"/>
                <a:gd name="T2" fmla="*/ 98 w 113"/>
                <a:gd name="T3" fmla="*/ 23 h 54"/>
                <a:gd name="T4" fmla="*/ 113 w 113"/>
                <a:gd name="T5" fmla="*/ 33 h 54"/>
              </a:gdLst>
              <a:ahLst/>
              <a:cxnLst>
                <a:cxn ang="0">
                  <a:pos x="T0" y="T1"/>
                </a:cxn>
                <a:cxn ang="0">
                  <a:pos x="T2" y="T3"/>
                </a:cxn>
                <a:cxn ang="0">
                  <a:pos x="T4" y="T5"/>
                </a:cxn>
              </a:cxnLst>
              <a:rect l="0" t="0" r="r" b="b"/>
              <a:pathLst>
                <a:path w="113" h="54">
                  <a:moveTo>
                    <a:pt x="0" y="54"/>
                  </a:moveTo>
                  <a:cubicBezTo>
                    <a:pt x="29" y="0"/>
                    <a:pt x="82" y="17"/>
                    <a:pt x="98" y="23"/>
                  </a:cubicBezTo>
                  <a:cubicBezTo>
                    <a:pt x="98" y="23"/>
                    <a:pt x="107" y="27"/>
                    <a:pt x="113" y="33"/>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Freeform 95"/>
            <p:cNvSpPr/>
            <p:nvPr/>
          </p:nvSpPr>
          <p:spPr bwMode="auto">
            <a:xfrm>
              <a:off x="7334343" y="3878650"/>
              <a:ext cx="98692" cy="39206"/>
            </a:xfrm>
            <a:custGeom>
              <a:avLst/>
              <a:gdLst>
                <a:gd name="T0" fmla="*/ 0 w 79"/>
                <a:gd name="T1" fmla="*/ 32 h 32"/>
                <a:gd name="T2" fmla="*/ 72 w 79"/>
                <a:gd name="T3" fmla="*/ 16 h 32"/>
                <a:gd name="T4" fmla="*/ 79 w 79"/>
                <a:gd name="T5" fmla="*/ 21 h 32"/>
              </a:gdLst>
              <a:ahLst/>
              <a:cxnLst>
                <a:cxn ang="0">
                  <a:pos x="T0" y="T1"/>
                </a:cxn>
                <a:cxn ang="0">
                  <a:pos x="T2" y="T3"/>
                </a:cxn>
                <a:cxn ang="0">
                  <a:pos x="T4" y="T5"/>
                </a:cxn>
              </a:cxnLst>
              <a:rect l="0" t="0" r="r" b="b"/>
              <a:pathLst>
                <a:path w="79" h="32">
                  <a:moveTo>
                    <a:pt x="0" y="32"/>
                  </a:moveTo>
                  <a:cubicBezTo>
                    <a:pt x="24" y="0"/>
                    <a:pt x="58" y="10"/>
                    <a:pt x="72" y="16"/>
                  </a:cubicBezTo>
                  <a:cubicBezTo>
                    <a:pt x="79" y="21"/>
                    <a:pt x="79" y="21"/>
                    <a:pt x="79" y="2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Freeform 96"/>
            <p:cNvSpPr/>
            <p:nvPr/>
          </p:nvSpPr>
          <p:spPr bwMode="auto">
            <a:xfrm>
              <a:off x="7355974" y="3902985"/>
              <a:ext cx="74357" cy="24335"/>
            </a:xfrm>
            <a:custGeom>
              <a:avLst/>
              <a:gdLst>
                <a:gd name="T0" fmla="*/ 0 w 60"/>
                <a:gd name="T1" fmla="*/ 19 h 19"/>
                <a:gd name="T2" fmla="*/ 51 w 60"/>
                <a:gd name="T3" fmla="*/ 10 h 19"/>
                <a:gd name="T4" fmla="*/ 60 w 60"/>
                <a:gd name="T5" fmla="*/ 15 h 19"/>
              </a:gdLst>
              <a:ahLst/>
              <a:cxnLst>
                <a:cxn ang="0">
                  <a:pos x="T0" y="T1"/>
                </a:cxn>
                <a:cxn ang="0">
                  <a:pos x="T2" y="T3"/>
                </a:cxn>
                <a:cxn ang="0">
                  <a:pos x="T4" y="T5"/>
                </a:cxn>
              </a:cxnLst>
              <a:rect l="0" t="0" r="r" b="b"/>
              <a:pathLst>
                <a:path w="60" h="19">
                  <a:moveTo>
                    <a:pt x="0" y="19"/>
                  </a:moveTo>
                  <a:cubicBezTo>
                    <a:pt x="18" y="0"/>
                    <a:pt x="38" y="5"/>
                    <a:pt x="51" y="10"/>
                  </a:cubicBezTo>
                  <a:cubicBezTo>
                    <a:pt x="60" y="15"/>
                    <a:pt x="60" y="15"/>
                    <a:pt x="60" y="15"/>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1" name="Freeform 97"/>
            <p:cNvSpPr/>
            <p:nvPr/>
          </p:nvSpPr>
          <p:spPr bwMode="auto">
            <a:xfrm>
              <a:off x="7038269" y="4135519"/>
              <a:ext cx="98692" cy="54078"/>
            </a:xfrm>
            <a:custGeom>
              <a:avLst/>
              <a:gdLst>
                <a:gd name="T0" fmla="*/ 80 w 80"/>
                <a:gd name="T1" fmla="*/ 34 h 43"/>
                <a:gd name="T2" fmla="*/ 71 w 80"/>
                <a:gd name="T3" fmla="*/ 35 h 43"/>
                <a:gd name="T4" fmla="*/ 65 w 80"/>
                <a:gd name="T5" fmla="*/ 31 h 43"/>
                <a:gd name="T6" fmla="*/ 39 w 80"/>
                <a:gd name="T7" fmla="*/ 30 h 43"/>
                <a:gd name="T8" fmla="*/ 25 w 80"/>
                <a:gd name="T9" fmla="*/ 36 h 43"/>
                <a:gd name="T10" fmla="*/ 17 w 80"/>
                <a:gd name="T11" fmla="*/ 31 h 43"/>
                <a:gd name="T12" fmla="*/ 17 w 80"/>
                <a:gd name="T13" fmla="*/ 21 h 43"/>
                <a:gd name="T14" fmla="*/ 0 w 80"/>
                <a:gd name="T15" fmla="*/ 8 h 43"/>
                <a:gd name="T16" fmla="*/ 3 w 80"/>
                <a:gd name="T17" fmla="*/ 1 h 43"/>
                <a:gd name="T18" fmla="*/ 5 w 80"/>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3">
                  <a:moveTo>
                    <a:pt x="80" y="34"/>
                  </a:moveTo>
                  <a:cubicBezTo>
                    <a:pt x="78" y="35"/>
                    <a:pt x="74" y="36"/>
                    <a:pt x="71" y="35"/>
                  </a:cubicBezTo>
                  <a:cubicBezTo>
                    <a:pt x="70" y="35"/>
                    <a:pt x="65" y="33"/>
                    <a:pt x="65" y="31"/>
                  </a:cubicBezTo>
                  <a:cubicBezTo>
                    <a:pt x="62" y="40"/>
                    <a:pt x="38" y="43"/>
                    <a:pt x="39" y="30"/>
                  </a:cubicBezTo>
                  <a:cubicBezTo>
                    <a:pt x="38" y="37"/>
                    <a:pt x="31" y="38"/>
                    <a:pt x="25" y="36"/>
                  </a:cubicBezTo>
                  <a:cubicBezTo>
                    <a:pt x="22" y="35"/>
                    <a:pt x="19" y="33"/>
                    <a:pt x="17" y="31"/>
                  </a:cubicBezTo>
                  <a:cubicBezTo>
                    <a:pt x="16" y="30"/>
                    <a:pt x="15" y="21"/>
                    <a:pt x="17" y="21"/>
                  </a:cubicBezTo>
                  <a:cubicBezTo>
                    <a:pt x="17" y="21"/>
                    <a:pt x="1" y="20"/>
                    <a:pt x="0" y="8"/>
                  </a:cubicBezTo>
                  <a:cubicBezTo>
                    <a:pt x="0" y="6"/>
                    <a:pt x="1" y="3"/>
                    <a:pt x="3" y="1"/>
                  </a:cubicBezTo>
                  <a:cubicBezTo>
                    <a:pt x="4" y="0"/>
                    <a:pt x="4" y="0"/>
                    <a:pt x="5"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2" name="Freeform 98"/>
            <p:cNvSpPr/>
            <p:nvPr/>
          </p:nvSpPr>
          <p:spPr bwMode="auto">
            <a:xfrm>
              <a:off x="7054492" y="4096313"/>
              <a:ext cx="124378" cy="82469"/>
            </a:xfrm>
            <a:custGeom>
              <a:avLst/>
              <a:gdLst>
                <a:gd name="T0" fmla="*/ 0 w 100"/>
                <a:gd name="T1" fmla="*/ 26 h 66"/>
                <a:gd name="T2" fmla="*/ 1 w 100"/>
                <a:gd name="T3" fmla="*/ 21 h 66"/>
                <a:gd name="T4" fmla="*/ 8 w 100"/>
                <a:gd name="T5" fmla="*/ 14 h 66"/>
                <a:gd name="T6" fmla="*/ 24 w 100"/>
                <a:gd name="T7" fmla="*/ 19 h 66"/>
                <a:gd name="T8" fmla="*/ 37 w 100"/>
                <a:gd name="T9" fmla="*/ 0 h 66"/>
                <a:gd name="T10" fmla="*/ 55 w 100"/>
                <a:gd name="T11" fmla="*/ 17 h 66"/>
                <a:gd name="T12" fmla="*/ 74 w 100"/>
                <a:gd name="T13" fmla="*/ 10 h 66"/>
                <a:gd name="T14" fmla="*/ 81 w 100"/>
                <a:gd name="T15" fmla="*/ 27 h 66"/>
                <a:gd name="T16" fmla="*/ 95 w 100"/>
                <a:gd name="T17" fmla="*/ 30 h 66"/>
                <a:gd name="T18" fmla="*/ 97 w 100"/>
                <a:gd name="T19" fmla="*/ 47 h 66"/>
                <a:gd name="T20" fmla="*/ 77 w 100"/>
                <a:gd name="T21" fmla="*/ 53 h 66"/>
                <a:gd name="T22" fmla="*/ 67 w 100"/>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66">
                  <a:moveTo>
                    <a:pt x="0" y="26"/>
                  </a:moveTo>
                  <a:cubicBezTo>
                    <a:pt x="0" y="24"/>
                    <a:pt x="0" y="22"/>
                    <a:pt x="1" y="21"/>
                  </a:cubicBezTo>
                  <a:cubicBezTo>
                    <a:pt x="2" y="18"/>
                    <a:pt x="5" y="15"/>
                    <a:pt x="8" y="14"/>
                  </a:cubicBezTo>
                  <a:cubicBezTo>
                    <a:pt x="8" y="14"/>
                    <a:pt x="21" y="11"/>
                    <a:pt x="24" y="19"/>
                  </a:cubicBezTo>
                  <a:cubicBezTo>
                    <a:pt x="21" y="11"/>
                    <a:pt x="25" y="0"/>
                    <a:pt x="37" y="0"/>
                  </a:cubicBezTo>
                  <a:cubicBezTo>
                    <a:pt x="47" y="1"/>
                    <a:pt x="55" y="8"/>
                    <a:pt x="55" y="17"/>
                  </a:cubicBezTo>
                  <a:cubicBezTo>
                    <a:pt x="58" y="11"/>
                    <a:pt x="68" y="9"/>
                    <a:pt x="74" y="10"/>
                  </a:cubicBezTo>
                  <a:cubicBezTo>
                    <a:pt x="81" y="12"/>
                    <a:pt x="87" y="22"/>
                    <a:pt x="81" y="27"/>
                  </a:cubicBezTo>
                  <a:cubicBezTo>
                    <a:pt x="85" y="24"/>
                    <a:pt x="93" y="27"/>
                    <a:pt x="95" y="30"/>
                  </a:cubicBezTo>
                  <a:cubicBezTo>
                    <a:pt x="99" y="35"/>
                    <a:pt x="100" y="42"/>
                    <a:pt x="97" y="47"/>
                  </a:cubicBezTo>
                  <a:cubicBezTo>
                    <a:pt x="94" y="55"/>
                    <a:pt x="85" y="55"/>
                    <a:pt x="77" y="53"/>
                  </a:cubicBezTo>
                  <a:cubicBezTo>
                    <a:pt x="78" y="59"/>
                    <a:pt x="72" y="64"/>
                    <a:pt x="67" y="66"/>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99"/>
            <p:cNvSpPr/>
            <p:nvPr/>
          </p:nvSpPr>
          <p:spPr bwMode="auto">
            <a:xfrm>
              <a:off x="7424923" y="3904337"/>
              <a:ext cx="79764" cy="43262"/>
            </a:xfrm>
            <a:custGeom>
              <a:avLst/>
              <a:gdLst>
                <a:gd name="T0" fmla="*/ 64 w 64"/>
                <a:gd name="T1" fmla="*/ 28 h 35"/>
                <a:gd name="T2" fmla="*/ 57 w 64"/>
                <a:gd name="T3" fmla="*/ 29 h 35"/>
                <a:gd name="T4" fmla="*/ 52 w 64"/>
                <a:gd name="T5" fmla="*/ 26 h 35"/>
                <a:gd name="T6" fmla="*/ 32 w 64"/>
                <a:gd name="T7" fmla="*/ 25 h 35"/>
                <a:gd name="T8" fmla="*/ 20 w 64"/>
                <a:gd name="T9" fmla="*/ 29 h 35"/>
                <a:gd name="T10" fmla="*/ 14 w 64"/>
                <a:gd name="T11" fmla="*/ 26 h 35"/>
                <a:gd name="T12" fmla="*/ 14 w 64"/>
                <a:gd name="T13" fmla="*/ 18 h 35"/>
                <a:gd name="T14" fmla="*/ 1 w 64"/>
                <a:gd name="T15" fmla="*/ 7 h 35"/>
                <a:gd name="T16" fmla="*/ 3 w 64"/>
                <a:gd name="T17" fmla="*/ 2 h 35"/>
                <a:gd name="T18" fmla="*/ 4 w 6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35">
                  <a:moveTo>
                    <a:pt x="64" y="28"/>
                  </a:moveTo>
                  <a:cubicBezTo>
                    <a:pt x="62" y="29"/>
                    <a:pt x="59" y="29"/>
                    <a:pt x="57" y="29"/>
                  </a:cubicBezTo>
                  <a:cubicBezTo>
                    <a:pt x="56" y="29"/>
                    <a:pt x="52" y="27"/>
                    <a:pt x="52" y="26"/>
                  </a:cubicBezTo>
                  <a:cubicBezTo>
                    <a:pt x="49" y="33"/>
                    <a:pt x="30" y="35"/>
                    <a:pt x="32" y="25"/>
                  </a:cubicBezTo>
                  <a:cubicBezTo>
                    <a:pt x="31" y="30"/>
                    <a:pt x="25" y="31"/>
                    <a:pt x="20" y="29"/>
                  </a:cubicBezTo>
                  <a:cubicBezTo>
                    <a:pt x="18" y="28"/>
                    <a:pt x="15" y="27"/>
                    <a:pt x="14" y="26"/>
                  </a:cubicBezTo>
                  <a:cubicBezTo>
                    <a:pt x="13" y="25"/>
                    <a:pt x="12" y="18"/>
                    <a:pt x="14" y="18"/>
                  </a:cubicBezTo>
                  <a:cubicBezTo>
                    <a:pt x="14" y="18"/>
                    <a:pt x="1" y="16"/>
                    <a:pt x="1" y="7"/>
                  </a:cubicBezTo>
                  <a:cubicBezTo>
                    <a:pt x="0" y="5"/>
                    <a:pt x="1" y="3"/>
                    <a:pt x="3" y="2"/>
                  </a:cubicBezTo>
                  <a:cubicBezTo>
                    <a:pt x="3" y="1"/>
                    <a:pt x="4" y="1"/>
                    <a:pt x="4"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Freeform 100"/>
            <p:cNvSpPr/>
            <p:nvPr/>
          </p:nvSpPr>
          <p:spPr bwMode="auto">
            <a:xfrm>
              <a:off x="7438443" y="3873243"/>
              <a:ext cx="98692" cy="66245"/>
            </a:xfrm>
            <a:custGeom>
              <a:avLst/>
              <a:gdLst>
                <a:gd name="T0" fmla="*/ 0 w 80"/>
                <a:gd name="T1" fmla="*/ 21 h 53"/>
                <a:gd name="T2" fmla="*/ 1 w 80"/>
                <a:gd name="T3" fmla="*/ 17 h 53"/>
                <a:gd name="T4" fmla="*/ 7 w 80"/>
                <a:gd name="T5" fmla="*/ 11 h 53"/>
                <a:gd name="T6" fmla="*/ 20 w 80"/>
                <a:gd name="T7" fmla="*/ 16 h 53"/>
                <a:gd name="T8" fmla="*/ 30 w 80"/>
                <a:gd name="T9" fmla="*/ 1 h 53"/>
                <a:gd name="T10" fmla="*/ 45 w 80"/>
                <a:gd name="T11" fmla="*/ 13 h 53"/>
                <a:gd name="T12" fmla="*/ 60 w 80"/>
                <a:gd name="T13" fmla="*/ 8 h 53"/>
                <a:gd name="T14" fmla="*/ 65 w 80"/>
                <a:gd name="T15" fmla="*/ 22 h 53"/>
                <a:gd name="T16" fmla="*/ 76 w 80"/>
                <a:gd name="T17" fmla="*/ 24 h 53"/>
                <a:gd name="T18" fmla="*/ 78 w 80"/>
                <a:gd name="T19" fmla="*/ 38 h 53"/>
                <a:gd name="T20" fmla="*/ 62 w 80"/>
                <a:gd name="T21" fmla="*/ 43 h 53"/>
                <a:gd name="T22" fmla="*/ 54 w 80"/>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53">
                  <a:moveTo>
                    <a:pt x="0" y="21"/>
                  </a:moveTo>
                  <a:cubicBezTo>
                    <a:pt x="1" y="20"/>
                    <a:pt x="1" y="18"/>
                    <a:pt x="1" y="17"/>
                  </a:cubicBezTo>
                  <a:cubicBezTo>
                    <a:pt x="2" y="15"/>
                    <a:pt x="5" y="12"/>
                    <a:pt x="7" y="11"/>
                  </a:cubicBezTo>
                  <a:cubicBezTo>
                    <a:pt x="7" y="11"/>
                    <a:pt x="18" y="9"/>
                    <a:pt x="20" y="16"/>
                  </a:cubicBezTo>
                  <a:cubicBezTo>
                    <a:pt x="18" y="9"/>
                    <a:pt x="21" y="0"/>
                    <a:pt x="30" y="1"/>
                  </a:cubicBezTo>
                  <a:cubicBezTo>
                    <a:pt x="38" y="1"/>
                    <a:pt x="44" y="7"/>
                    <a:pt x="45" y="13"/>
                  </a:cubicBezTo>
                  <a:cubicBezTo>
                    <a:pt x="47" y="9"/>
                    <a:pt x="54" y="7"/>
                    <a:pt x="60" y="8"/>
                  </a:cubicBezTo>
                  <a:cubicBezTo>
                    <a:pt x="65" y="10"/>
                    <a:pt x="70" y="18"/>
                    <a:pt x="65" y="22"/>
                  </a:cubicBezTo>
                  <a:cubicBezTo>
                    <a:pt x="68" y="19"/>
                    <a:pt x="75" y="22"/>
                    <a:pt x="76" y="24"/>
                  </a:cubicBezTo>
                  <a:cubicBezTo>
                    <a:pt x="79" y="28"/>
                    <a:pt x="80" y="34"/>
                    <a:pt x="78" y="38"/>
                  </a:cubicBezTo>
                  <a:cubicBezTo>
                    <a:pt x="75" y="44"/>
                    <a:pt x="68" y="44"/>
                    <a:pt x="62" y="43"/>
                  </a:cubicBezTo>
                  <a:cubicBezTo>
                    <a:pt x="62" y="47"/>
                    <a:pt x="58" y="52"/>
                    <a:pt x="54" y="53"/>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5" name="Freeform 101"/>
            <p:cNvSpPr/>
            <p:nvPr/>
          </p:nvSpPr>
          <p:spPr bwMode="auto">
            <a:xfrm>
              <a:off x="7572285" y="4163910"/>
              <a:ext cx="105451" cy="56782"/>
            </a:xfrm>
            <a:custGeom>
              <a:avLst/>
              <a:gdLst>
                <a:gd name="T0" fmla="*/ 85 w 85"/>
                <a:gd name="T1" fmla="*/ 37 h 45"/>
                <a:gd name="T2" fmla="*/ 75 w 85"/>
                <a:gd name="T3" fmla="*/ 38 h 45"/>
                <a:gd name="T4" fmla="*/ 69 w 85"/>
                <a:gd name="T5" fmla="*/ 33 h 45"/>
                <a:gd name="T6" fmla="*/ 41 w 85"/>
                <a:gd name="T7" fmla="*/ 32 h 45"/>
                <a:gd name="T8" fmla="*/ 26 w 85"/>
                <a:gd name="T9" fmla="*/ 38 h 45"/>
                <a:gd name="T10" fmla="*/ 18 w 85"/>
                <a:gd name="T11" fmla="*/ 33 h 45"/>
                <a:gd name="T12" fmla="*/ 18 w 85"/>
                <a:gd name="T13" fmla="*/ 23 h 45"/>
                <a:gd name="T14" fmla="*/ 0 w 85"/>
                <a:gd name="T15" fmla="*/ 9 h 45"/>
                <a:gd name="T16" fmla="*/ 3 w 85"/>
                <a:gd name="T17" fmla="*/ 1 h 45"/>
                <a:gd name="T18" fmla="*/ 5 w 85"/>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5">
                  <a:moveTo>
                    <a:pt x="85" y="37"/>
                  </a:moveTo>
                  <a:cubicBezTo>
                    <a:pt x="82" y="38"/>
                    <a:pt x="78" y="38"/>
                    <a:pt x="75" y="38"/>
                  </a:cubicBezTo>
                  <a:cubicBezTo>
                    <a:pt x="74" y="37"/>
                    <a:pt x="68" y="35"/>
                    <a:pt x="69" y="33"/>
                  </a:cubicBezTo>
                  <a:cubicBezTo>
                    <a:pt x="65" y="43"/>
                    <a:pt x="40" y="45"/>
                    <a:pt x="41" y="32"/>
                  </a:cubicBezTo>
                  <a:cubicBezTo>
                    <a:pt x="40" y="39"/>
                    <a:pt x="32" y="40"/>
                    <a:pt x="26" y="38"/>
                  </a:cubicBezTo>
                  <a:cubicBezTo>
                    <a:pt x="23" y="37"/>
                    <a:pt x="20" y="35"/>
                    <a:pt x="18" y="33"/>
                  </a:cubicBezTo>
                  <a:cubicBezTo>
                    <a:pt x="17" y="32"/>
                    <a:pt x="16" y="23"/>
                    <a:pt x="18" y="23"/>
                  </a:cubicBezTo>
                  <a:cubicBezTo>
                    <a:pt x="18" y="23"/>
                    <a:pt x="1" y="21"/>
                    <a:pt x="0" y="9"/>
                  </a:cubicBezTo>
                  <a:cubicBezTo>
                    <a:pt x="0" y="6"/>
                    <a:pt x="1" y="3"/>
                    <a:pt x="3" y="1"/>
                  </a:cubicBezTo>
                  <a:cubicBezTo>
                    <a:pt x="3" y="1"/>
                    <a:pt x="4" y="0"/>
                    <a:pt x="5"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102"/>
            <p:cNvSpPr/>
            <p:nvPr/>
          </p:nvSpPr>
          <p:spPr bwMode="auto">
            <a:xfrm>
              <a:off x="7588508" y="4122000"/>
              <a:ext cx="131138" cy="87876"/>
            </a:xfrm>
            <a:custGeom>
              <a:avLst/>
              <a:gdLst>
                <a:gd name="T0" fmla="*/ 0 w 106"/>
                <a:gd name="T1" fmla="*/ 28 h 71"/>
                <a:gd name="T2" fmla="*/ 1 w 106"/>
                <a:gd name="T3" fmla="*/ 22 h 71"/>
                <a:gd name="T4" fmla="*/ 9 w 106"/>
                <a:gd name="T5" fmla="*/ 15 h 71"/>
                <a:gd name="T6" fmla="*/ 26 w 106"/>
                <a:gd name="T7" fmla="*/ 21 h 71"/>
                <a:gd name="T8" fmla="*/ 40 w 106"/>
                <a:gd name="T9" fmla="*/ 1 h 71"/>
                <a:gd name="T10" fmla="*/ 59 w 106"/>
                <a:gd name="T11" fmla="*/ 18 h 71"/>
                <a:gd name="T12" fmla="*/ 79 w 106"/>
                <a:gd name="T13" fmla="*/ 11 h 71"/>
                <a:gd name="T14" fmla="*/ 87 w 106"/>
                <a:gd name="T15" fmla="*/ 29 h 71"/>
                <a:gd name="T16" fmla="*/ 101 w 106"/>
                <a:gd name="T17" fmla="*/ 32 h 71"/>
                <a:gd name="T18" fmla="*/ 103 w 106"/>
                <a:gd name="T19" fmla="*/ 50 h 71"/>
                <a:gd name="T20" fmla="*/ 82 w 106"/>
                <a:gd name="T21" fmla="*/ 57 h 71"/>
                <a:gd name="T22" fmla="*/ 72 w 10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71">
                  <a:moveTo>
                    <a:pt x="0" y="28"/>
                  </a:moveTo>
                  <a:cubicBezTo>
                    <a:pt x="1" y="26"/>
                    <a:pt x="1" y="24"/>
                    <a:pt x="1" y="22"/>
                  </a:cubicBezTo>
                  <a:cubicBezTo>
                    <a:pt x="3" y="19"/>
                    <a:pt x="6" y="16"/>
                    <a:pt x="9" y="15"/>
                  </a:cubicBezTo>
                  <a:cubicBezTo>
                    <a:pt x="9" y="15"/>
                    <a:pt x="23" y="11"/>
                    <a:pt x="26" y="21"/>
                  </a:cubicBezTo>
                  <a:cubicBezTo>
                    <a:pt x="23" y="12"/>
                    <a:pt x="27" y="0"/>
                    <a:pt x="40" y="1"/>
                  </a:cubicBezTo>
                  <a:cubicBezTo>
                    <a:pt x="50" y="1"/>
                    <a:pt x="59" y="9"/>
                    <a:pt x="59" y="18"/>
                  </a:cubicBezTo>
                  <a:cubicBezTo>
                    <a:pt x="62" y="12"/>
                    <a:pt x="72" y="9"/>
                    <a:pt x="79" y="11"/>
                  </a:cubicBezTo>
                  <a:cubicBezTo>
                    <a:pt x="86" y="13"/>
                    <a:pt x="93" y="23"/>
                    <a:pt x="87" y="29"/>
                  </a:cubicBezTo>
                  <a:cubicBezTo>
                    <a:pt x="90" y="26"/>
                    <a:pt x="99" y="29"/>
                    <a:pt x="101" y="32"/>
                  </a:cubicBezTo>
                  <a:cubicBezTo>
                    <a:pt x="105" y="37"/>
                    <a:pt x="106" y="45"/>
                    <a:pt x="103" y="50"/>
                  </a:cubicBezTo>
                  <a:cubicBezTo>
                    <a:pt x="100" y="58"/>
                    <a:pt x="91" y="58"/>
                    <a:pt x="82" y="57"/>
                  </a:cubicBezTo>
                  <a:cubicBezTo>
                    <a:pt x="83" y="62"/>
                    <a:pt x="77" y="69"/>
                    <a:pt x="72" y="7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7" name="Freeform 103"/>
            <p:cNvSpPr/>
            <p:nvPr/>
          </p:nvSpPr>
          <p:spPr bwMode="auto">
            <a:xfrm>
              <a:off x="7055844" y="3911097"/>
              <a:ext cx="254165" cy="175753"/>
            </a:xfrm>
            <a:custGeom>
              <a:avLst/>
              <a:gdLst>
                <a:gd name="T0" fmla="*/ 205 w 205"/>
                <a:gd name="T1" fmla="*/ 141 h 141"/>
                <a:gd name="T2" fmla="*/ 192 w 205"/>
                <a:gd name="T3" fmla="*/ 140 h 141"/>
                <a:gd name="T4" fmla="*/ 78 w 205"/>
                <a:gd name="T5" fmla="*/ 129 h 141"/>
                <a:gd name="T6" fmla="*/ 2 w 205"/>
                <a:gd name="T7" fmla="*/ 88 h 141"/>
                <a:gd name="T8" fmla="*/ 66 w 205"/>
                <a:gd name="T9" fmla="*/ 28 h 141"/>
                <a:gd name="T10" fmla="*/ 109 w 205"/>
                <a:gd name="T11" fmla="*/ 1 h 141"/>
                <a:gd name="T12" fmla="*/ 112 w 205"/>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205" h="141">
                  <a:moveTo>
                    <a:pt x="205" y="141"/>
                  </a:moveTo>
                  <a:cubicBezTo>
                    <a:pt x="201" y="141"/>
                    <a:pt x="196" y="140"/>
                    <a:pt x="192" y="140"/>
                  </a:cubicBezTo>
                  <a:cubicBezTo>
                    <a:pt x="154" y="138"/>
                    <a:pt x="115" y="135"/>
                    <a:pt x="78" y="129"/>
                  </a:cubicBezTo>
                  <a:cubicBezTo>
                    <a:pt x="52" y="125"/>
                    <a:pt x="4" y="121"/>
                    <a:pt x="2" y="88"/>
                  </a:cubicBezTo>
                  <a:cubicBezTo>
                    <a:pt x="0" y="52"/>
                    <a:pt x="46" y="48"/>
                    <a:pt x="66" y="28"/>
                  </a:cubicBezTo>
                  <a:cubicBezTo>
                    <a:pt x="79" y="15"/>
                    <a:pt x="93" y="6"/>
                    <a:pt x="109" y="1"/>
                  </a:cubicBezTo>
                  <a:cubicBezTo>
                    <a:pt x="112" y="0"/>
                    <a:pt x="112" y="0"/>
                    <a:pt x="112"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8" name="Freeform 104"/>
            <p:cNvSpPr/>
            <p:nvPr/>
          </p:nvSpPr>
          <p:spPr bwMode="auto">
            <a:xfrm>
              <a:off x="7209965" y="3897578"/>
              <a:ext cx="433972" cy="155473"/>
            </a:xfrm>
            <a:custGeom>
              <a:avLst/>
              <a:gdLst>
                <a:gd name="T0" fmla="*/ 345 w 350"/>
                <a:gd name="T1" fmla="*/ 125 h 125"/>
                <a:gd name="T2" fmla="*/ 349 w 350"/>
                <a:gd name="T3" fmla="*/ 115 h 125"/>
                <a:gd name="T4" fmla="*/ 323 w 350"/>
                <a:gd name="T5" fmla="*/ 91 h 125"/>
                <a:gd name="T6" fmla="*/ 131 w 350"/>
                <a:gd name="T7" fmla="*/ 28 h 125"/>
                <a:gd name="T8" fmla="*/ 0 w 350"/>
                <a:gd name="T9" fmla="*/ 8 h 125"/>
              </a:gdLst>
              <a:ahLst/>
              <a:cxnLst>
                <a:cxn ang="0">
                  <a:pos x="T0" y="T1"/>
                </a:cxn>
                <a:cxn ang="0">
                  <a:pos x="T2" y="T3"/>
                </a:cxn>
                <a:cxn ang="0">
                  <a:pos x="T4" y="T5"/>
                </a:cxn>
                <a:cxn ang="0">
                  <a:pos x="T6" y="T7"/>
                </a:cxn>
                <a:cxn ang="0">
                  <a:pos x="T8" y="T9"/>
                </a:cxn>
              </a:cxnLst>
              <a:rect l="0" t="0" r="r" b="b"/>
              <a:pathLst>
                <a:path w="350" h="125">
                  <a:moveTo>
                    <a:pt x="345" y="125"/>
                  </a:moveTo>
                  <a:cubicBezTo>
                    <a:pt x="350" y="120"/>
                    <a:pt x="349" y="115"/>
                    <a:pt x="349" y="115"/>
                  </a:cubicBezTo>
                  <a:cubicBezTo>
                    <a:pt x="349" y="100"/>
                    <a:pt x="335" y="95"/>
                    <a:pt x="323" y="91"/>
                  </a:cubicBezTo>
                  <a:cubicBezTo>
                    <a:pt x="323" y="91"/>
                    <a:pt x="131" y="28"/>
                    <a:pt x="131" y="28"/>
                  </a:cubicBezTo>
                  <a:cubicBezTo>
                    <a:pt x="89" y="13"/>
                    <a:pt x="42" y="0"/>
                    <a:pt x="0" y="8"/>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Freeform 105"/>
            <p:cNvSpPr/>
            <p:nvPr/>
          </p:nvSpPr>
          <p:spPr bwMode="auto">
            <a:xfrm>
              <a:off x="7499280" y="4077386"/>
              <a:ext cx="62189" cy="6760"/>
            </a:xfrm>
            <a:custGeom>
              <a:avLst/>
              <a:gdLst>
                <a:gd name="T0" fmla="*/ 0 w 51"/>
                <a:gd name="T1" fmla="*/ 6 h 6"/>
                <a:gd name="T2" fmla="*/ 51 w 51"/>
                <a:gd name="T3" fmla="*/ 0 h 6"/>
              </a:gdLst>
              <a:ahLst/>
              <a:cxnLst>
                <a:cxn ang="0">
                  <a:pos x="T0" y="T1"/>
                </a:cxn>
                <a:cxn ang="0">
                  <a:pos x="T2" y="T3"/>
                </a:cxn>
              </a:cxnLst>
              <a:rect l="0" t="0" r="r" b="b"/>
              <a:pathLst>
                <a:path w="51" h="6">
                  <a:moveTo>
                    <a:pt x="0" y="6"/>
                  </a:moveTo>
                  <a:cubicBezTo>
                    <a:pt x="16" y="5"/>
                    <a:pt x="34" y="3"/>
                    <a:pt x="51"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0" name="Freeform 106"/>
            <p:cNvSpPr/>
            <p:nvPr/>
          </p:nvSpPr>
          <p:spPr bwMode="auto">
            <a:xfrm>
              <a:off x="7527671" y="3919209"/>
              <a:ext cx="58133" cy="63541"/>
            </a:xfrm>
            <a:custGeom>
              <a:avLst/>
              <a:gdLst>
                <a:gd name="T0" fmla="*/ 0 w 47"/>
                <a:gd name="T1" fmla="*/ 51 h 51"/>
                <a:gd name="T2" fmla="*/ 30 w 47"/>
                <a:gd name="T3" fmla="*/ 14 h 51"/>
                <a:gd name="T4" fmla="*/ 44 w 47"/>
                <a:gd name="T5" fmla="*/ 1 h 51"/>
                <a:gd name="T6" fmla="*/ 47 w 47"/>
                <a:gd name="T7" fmla="*/ 0 h 51"/>
              </a:gdLst>
              <a:ahLst/>
              <a:cxnLst>
                <a:cxn ang="0">
                  <a:pos x="T0" y="T1"/>
                </a:cxn>
                <a:cxn ang="0">
                  <a:pos x="T2" y="T3"/>
                </a:cxn>
                <a:cxn ang="0">
                  <a:pos x="T4" y="T5"/>
                </a:cxn>
                <a:cxn ang="0">
                  <a:pos x="T6" y="T7"/>
                </a:cxn>
              </a:cxnLst>
              <a:rect l="0" t="0" r="r" b="b"/>
              <a:pathLst>
                <a:path w="47" h="51">
                  <a:moveTo>
                    <a:pt x="0" y="51"/>
                  </a:moveTo>
                  <a:cubicBezTo>
                    <a:pt x="30" y="14"/>
                    <a:pt x="30" y="14"/>
                    <a:pt x="30" y="14"/>
                  </a:cubicBezTo>
                  <a:cubicBezTo>
                    <a:pt x="35" y="7"/>
                    <a:pt x="40" y="3"/>
                    <a:pt x="44" y="1"/>
                  </a:cubicBezTo>
                  <a:cubicBezTo>
                    <a:pt x="47" y="0"/>
                    <a:pt x="47" y="0"/>
                    <a:pt x="47"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1" name="Freeform 107"/>
            <p:cNvSpPr/>
            <p:nvPr/>
          </p:nvSpPr>
          <p:spPr bwMode="auto">
            <a:xfrm>
              <a:off x="7597972" y="3917857"/>
              <a:ext cx="47318" cy="93284"/>
            </a:xfrm>
            <a:custGeom>
              <a:avLst/>
              <a:gdLst>
                <a:gd name="T0" fmla="*/ 12 w 38"/>
                <a:gd name="T1" fmla="*/ 75 h 75"/>
                <a:gd name="T2" fmla="*/ 31 w 38"/>
                <a:gd name="T3" fmla="*/ 18 h 75"/>
                <a:gd name="T4" fmla="*/ 24 w 38"/>
                <a:gd name="T5" fmla="*/ 4 h 75"/>
                <a:gd name="T6" fmla="*/ 0 w 38"/>
                <a:gd name="T7" fmla="*/ 0 h 75"/>
              </a:gdLst>
              <a:ahLst/>
              <a:cxnLst>
                <a:cxn ang="0">
                  <a:pos x="T0" y="T1"/>
                </a:cxn>
                <a:cxn ang="0">
                  <a:pos x="T2" y="T3"/>
                </a:cxn>
                <a:cxn ang="0">
                  <a:pos x="T4" y="T5"/>
                </a:cxn>
                <a:cxn ang="0">
                  <a:pos x="T6" y="T7"/>
                </a:cxn>
              </a:cxnLst>
              <a:rect l="0" t="0" r="r" b="b"/>
              <a:pathLst>
                <a:path w="38" h="75">
                  <a:moveTo>
                    <a:pt x="12" y="75"/>
                  </a:moveTo>
                  <a:cubicBezTo>
                    <a:pt x="13" y="65"/>
                    <a:pt x="26" y="33"/>
                    <a:pt x="31" y="18"/>
                  </a:cubicBezTo>
                  <a:cubicBezTo>
                    <a:pt x="31" y="18"/>
                    <a:pt x="38" y="8"/>
                    <a:pt x="24" y="4"/>
                  </a:cubicBezTo>
                  <a:cubicBezTo>
                    <a:pt x="0" y="0"/>
                    <a:pt x="0" y="0"/>
                    <a:pt x="0"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2" name="Freeform 108"/>
            <p:cNvSpPr/>
            <p:nvPr/>
          </p:nvSpPr>
          <p:spPr bwMode="auto">
            <a:xfrm>
              <a:off x="7115329" y="3938136"/>
              <a:ext cx="82468" cy="62189"/>
            </a:xfrm>
            <a:custGeom>
              <a:avLst/>
              <a:gdLst>
                <a:gd name="T0" fmla="*/ 26 w 67"/>
                <a:gd name="T1" fmla="*/ 0 h 50"/>
                <a:gd name="T2" fmla="*/ 55 w 67"/>
                <a:gd name="T3" fmla="*/ 7 h 50"/>
                <a:gd name="T4" fmla="*/ 60 w 67"/>
                <a:gd name="T5" fmla="*/ 31 h 50"/>
                <a:gd name="T6" fmla="*/ 0 w 67"/>
                <a:gd name="T7" fmla="*/ 20 h 50"/>
              </a:gdLst>
              <a:ahLst/>
              <a:cxnLst>
                <a:cxn ang="0">
                  <a:pos x="T0" y="T1"/>
                </a:cxn>
                <a:cxn ang="0">
                  <a:pos x="T2" y="T3"/>
                </a:cxn>
                <a:cxn ang="0">
                  <a:pos x="T4" y="T5"/>
                </a:cxn>
                <a:cxn ang="0">
                  <a:pos x="T6" y="T7"/>
                </a:cxn>
              </a:cxnLst>
              <a:rect l="0" t="0" r="r" b="b"/>
              <a:pathLst>
                <a:path w="67" h="50">
                  <a:moveTo>
                    <a:pt x="26" y="0"/>
                  </a:moveTo>
                  <a:cubicBezTo>
                    <a:pt x="34" y="6"/>
                    <a:pt x="46" y="4"/>
                    <a:pt x="55" y="7"/>
                  </a:cubicBezTo>
                  <a:cubicBezTo>
                    <a:pt x="67" y="12"/>
                    <a:pt x="62" y="22"/>
                    <a:pt x="60" y="31"/>
                  </a:cubicBezTo>
                  <a:cubicBezTo>
                    <a:pt x="55" y="50"/>
                    <a:pt x="7" y="26"/>
                    <a:pt x="0" y="2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109"/>
            <p:cNvSpPr/>
            <p:nvPr/>
          </p:nvSpPr>
          <p:spPr bwMode="auto">
            <a:xfrm>
              <a:off x="7249171" y="4034124"/>
              <a:ext cx="290667" cy="108155"/>
            </a:xfrm>
            <a:custGeom>
              <a:avLst/>
              <a:gdLst>
                <a:gd name="T0" fmla="*/ 213 w 234"/>
                <a:gd name="T1" fmla="*/ 87 h 87"/>
                <a:gd name="T2" fmla="*/ 197 w 234"/>
                <a:gd name="T3" fmla="*/ 85 h 87"/>
                <a:gd name="T4" fmla="*/ 9 w 234"/>
                <a:gd name="T5" fmla="*/ 15 h 87"/>
                <a:gd name="T6" fmla="*/ 16 w 234"/>
                <a:gd name="T7" fmla="*/ 1 h 87"/>
                <a:gd name="T8" fmla="*/ 64 w 234"/>
                <a:gd name="T9" fmla="*/ 1 h 87"/>
                <a:gd name="T10" fmla="*/ 116 w 234"/>
                <a:gd name="T11" fmla="*/ 5 h 87"/>
                <a:gd name="T12" fmla="*/ 125 w 234"/>
                <a:gd name="T13" fmla="*/ 6 h 87"/>
                <a:gd name="T14" fmla="*/ 154 w 234"/>
                <a:gd name="T15" fmla="*/ 17 h 87"/>
                <a:gd name="T16" fmla="*/ 223 w 234"/>
                <a:gd name="T17" fmla="*/ 61 h 87"/>
                <a:gd name="T18" fmla="*/ 224 w 234"/>
                <a:gd name="T19"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87">
                  <a:moveTo>
                    <a:pt x="213" y="87"/>
                  </a:moveTo>
                  <a:cubicBezTo>
                    <a:pt x="208" y="87"/>
                    <a:pt x="203" y="87"/>
                    <a:pt x="197" y="85"/>
                  </a:cubicBezTo>
                  <a:cubicBezTo>
                    <a:pt x="62" y="51"/>
                    <a:pt x="9" y="15"/>
                    <a:pt x="9" y="15"/>
                  </a:cubicBezTo>
                  <a:cubicBezTo>
                    <a:pt x="0" y="4"/>
                    <a:pt x="16" y="1"/>
                    <a:pt x="16" y="1"/>
                  </a:cubicBezTo>
                  <a:cubicBezTo>
                    <a:pt x="32" y="0"/>
                    <a:pt x="48" y="1"/>
                    <a:pt x="64" y="1"/>
                  </a:cubicBezTo>
                  <a:cubicBezTo>
                    <a:pt x="82" y="2"/>
                    <a:pt x="99" y="3"/>
                    <a:pt x="116" y="5"/>
                  </a:cubicBezTo>
                  <a:cubicBezTo>
                    <a:pt x="119" y="5"/>
                    <a:pt x="122" y="5"/>
                    <a:pt x="125" y="6"/>
                  </a:cubicBezTo>
                  <a:cubicBezTo>
                    <a:pt x="135" y="8"/>
                    <a:pt x="145" y="12"/>
                    <a:pt x="154" y="17"/>
                  </a:cubicBezTo>
                  <a:cubicBezTo>
                    <a:pt x="154" y="17"/>
                    <a:pt x="211" y="46"/>
                    <a:pt x="223" y="61"/>
                  </a:cubicBezTo>
                  <a:cubicBezTo>
                    <a:pt x="234" y="74"/>
                    <a:pt x="232" y="81"/>
                    <a:pt x="224" y="85"/>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4" name="Freeform 110"/>
            <p:cNvSpPr/>
            <p:nvPr/>
          </p:nvSpPr>
          <p:spPr bwMode="auto">
            <a:xfrm>
              <a:off x="7066660" y="4020604"/>
              <a:ext cx="187920" cy="25687"/>
            </a:xfrm>
            <a:custGeom>
              <a:avLst/>
              <a:gdLst>
                <a:gd name="T0" fmla="*/ 0 w 151"/>
                <a:gd name="T1" fmla="*/ 0 h 21"/>
                <a:gd name="T2" fmla="*/ 151 w 151"/>
                <a:gd name="T3" fmla="*/ 21 h 21"/>
              </a:gdLst>
              <a:ahLst/>
              <a:cxnLst>
                <a:cxn ang="0">
                  <a:pos x="T0" y="T1"/>
                </a:cxn>
                <a:cxn ang="0">
                  <a:pos x="T2" y="T3"/>
                </a:cxn>
              </a:cxnLst>
              <a:rect l="0" t="0" r="r" b="b"/>
              <a:pathLst>
                <a:path w="151" h="21">
                  <a:moveTo>
                    <a:pt x="0" y="0"/>
                  </a:moveTo>
                  <a:cubicBezTo>
                    <a:pt x="0" y="0"/>
                    <a:pt x="25" y="19"/>
                    <a:pt x="151" y="2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5" name="Freeform 111"/>
            <p:cNvSpPr/>
            <p:nvPr/>
          </p:nvSpPr>
          <p:spPr bwMode="auto">
            <a:xfrm>
              <a:off x="7439795" y="4053051"/>
              <a:ext cx="86524" cy="1352"/>
            </a:xfrm>
            <a:custGeom>
              <a:avLst/>
              <a:gdLst>
                <a:gd name="T0" fmla="*/ 0 w 69"/>
                <a:gd name="T1" fmla="*/ 1 h 1"/>
                <a:gd name="T2" fmla="*/ 69 w 69"/>
                <a:gd name="T3" fmla="*/ 0 h 1"/>
              </a:gdLst>
              <a:ahLst/>
              <a:cxnLst>
                <a:cxn ang="0">
                  <a:pos x="T0" y="T1"/>
                </a:cxn>
                <a:cxn ang="0">
                  <a:pos x="T2" y="T3"/>
                </a:cxn>
              </a:cxnLst>
              <a:rect l="0" t="0" r="r" b="b"/>
              <a:pathLst>
                <a:path w="69" h="1">
                  <a:moveTo>
                    <a:pt x="0" y="1"/>
                  </a:moveTo>
                  <a:cubicBezTo>
                    <a:pt x="0" y="1"/>
                    <a:pt x="33" y="1"/>
                    <a:pt x="69"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6" name="Freeform 112"/>
            <p:cNvSpPr/>
            <p:nvPr/>
          </p:nvSpPr>
          <p:spPr bwMode="auto">
            <a:xfrm>
              <a:off x="7330288" y="4088202"/>
              <a:ext cx="8112" cy="32447"/>
            </a:xfrm>
            <a:custGeom>
              <a:avLst/>
              <a:gdLst>
                <a:gd name="T0" fmla="*/ 2 w 7"/>
                <a:gd name="T1" fmla="*/ 0 h 26"/>
                <a:gd name="T2" fmla="*/ 0 w 7"/>
                <a:gd name="T3" fmla="*/ 26 h 26"/>
              </a:gdLst>
              <a:ahLst/>
              <a:cxnLst>
                <a:cxn ang="0">
                  <a:pos x="T0" y="T1"/>
                </a:cxn>
                <a:cxn ang="0">
                  <a:pos x="T2" y="T3"/>
                </a:cxn>
              </a:cxnLst>
              <a:rect l="0" t="0" r="r" b="b"/>
              <a:pathLst>
                <a:path w="7" h="26">
                  <a:moveTo>
                    <a:pt x="2" y="0"/>
                  </a:moveTo>
                  <a:cubicBezTo>
                    <a:pt x="2" y="0"/>
                    <a:pt x="7" y="14"/>
                    <a:pt x="0" y="26"/>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113"/>
            <p:cNvSpPr/>
            <p:nvPr/>
          </p:nvSpPr>
          <p:spPr bwMode="auto">
            <a:xfrm>
              <a:off x="7305953" y="4082794"/>
              <a:ext cx="59485" cy="50022"/>
            </a:xfrm>
            <a:custGeom>
              <a:avLst/>
              <a:gdLst>
                <a:gd name="T0" fmla="*/ 9 w 48"/>
                <a:gd name="T1" fmla="*/ 0 h 41"/>
                <a:gd name="T2" fmla="*/ 1 w 48"/>
                <a:gd name="T3" fmla="*/ 25 h 41"/>
                <a:gd name="T4" fmla="*/ 20 w 48"/>
                <a:gd name="T5" fmla="*/ 39 h 41"/>
                <a:gd name="T6" fmla="*/ 37 w 48"/>
                <a:gd name="T7" fmla="*/ 37 h 41"/>
                <a:gd name="T8" fmla="*/ 44 w 48"/>
                <a:gd name="T9" fmla="*/ 14 h 41"/>
              </a:gdLst>
              <a:ahLst/>
              <a:cxnLst>
                <a:cxn ang="0">
                  <a:pos x="T0" y="T1"/>
                </a:cxn>
                <a:cxn ang="0">
                  <a:pos x="T2" y="T3"/>
                </a:cxn>
                <a:cxn ang="0">
                  <a:pos x="T4" y="T5"/>
                </a:cxn>
                <a:cxn ang="0">
                  <a:pos x="T6" y="T7"/>
                </a:cxn>
                <a:cxn ang="0">
                  <a:pos x="T8" y="T9"/>
                </a:cxn>
              </a:cxnLst>
              <a:rect l="0" t="0" r="r" b="b"/>
              <a:pathLst>
                <a:path w="48" h="41">
                  <a:moveTo>
                    <a:pt x="9" y="0"/>
                  </a:moveTo>
                  <a:cubicBezTo>
                    <a:pt x="1" y="1"/>
                    <a:pt x="0" y="19"/>
                    <a:pt x="1" y="25"/>
                  </a:cubicBezTo>
                  <a:cubicBezTo>
                    <a:pt x="2" y="35"/>
                    <a:pt x="10" y="41"/>
                    <a:pt x="20" y="39"/>
                  </a:cubicBezTo>
                  <a:cubicBezTo>
                    <a:pt x="37" y="37"/>
                    <a:pt x="37" y="37"/>
                    <a:pt x="37" y="37"/>
                  </a:cubicBezTo>
                  <a:cubicBezTo>
                    <a:pt x="37" y="37"/>
                    <a:pt x="48" y="33"/>
                    <a:pt x="44" y="14"/>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Freeform 114"/>
            <p:cNvSpPr/>
            <p:nvPr/>
          </p:nvSpPr>
          <p:spPr bwMode="auto">
            <a:xfrm>
              <a:off x="7360030" y="4104425"/>
              <a:ext cx="17575" cy="20279"/>
            </a:xfrm>
            <a:custGeom>
              <a:avLst/>
              <a:gdLst>
                <a:gd name="T0" fmla="*/ 0 w 15"/>
                <a:gd name="T1" fmla="*/ 16 h 16"/>
                <a:gd name="T2" fmla="*/ 8 w 15"/>
                <a:gd name="T3" fmla="*/ 15 h 16"/>
                <a:gd name="T4" fmla="*/ 13 w 15"/>
                <a:gd name="T5" fmla="*/ 0 h 16"/>
              </a:gdLst>
              <a:ahLst/>
              <a:cxnLst>
                <a:cxn ang="0">
                  <a:pos x="T0" y="T1"/>
                </a:cxn>
                <a:cxn ang="0">
                  <a:pos x="T2" y="T3"/>
                </a:cxn>
                <a:cxn ang="0">
                  <a:pos x="T4" y="T5"/>
                </a:cxn>
              </a:cxnLst>
              <a:rect l="0" t="0" r="r" b="b"/>
              <a:pathLst>
                <a:path w="15" h="16">
                  <a:moveTo>
                    <a:pt x="0" y="16"/>
                  </a:moveTo>
                  <a:cubicBezTo>
                    <a:pt x="8" y="15"/>
                    <a:pt x="8" y="15"/>
                    <a:pt x="8" y="15"/>
                  </a:cubicBezTo>
                  <a:cubicBezTo>
                    <a:pt x="8" y="15"/>
                    <a:pt x="15" y="13"/>
                    <a:pt x="13"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9" name="Freeform 115"/>
            <p:cNvSpPr/>
            <p:nvPr/>
          </p:nvSpPr>
          <p:spPr bwMode="auto">
            <a:xfrm>
              <a:off x="7435739" y="4126056"/>
              <a:ext cx="6760" cy="33799"/>
            </a:xfrm>
            <a:custGeom>
              <a:avLst/>
              <a:gdLst>
                <a:gd name="T0" fmla="*/ 3 w 6"/>
                <a:gd name="T1" fmla="*/ 0 h 27"/>
                <a:gd name="T2" fmla="*/ 0 w 6"/>
                <a:gd name="T3" fmla="*/ 27 h 27"/>
              </a:gdLst>
              <a:ahLst/>
              <a:cxnLst>
                <a:cxn ang="0">
                  <a:pos x="T0" y="T1"/>
                </a:cxn>
                <a:cxn ang="0">
                  <a:pos x="T2" y="T3"/>
                </a:cxn>
              </a:cxnLst>
              <a:rect l="0" t="0" r="r" b="b"/>
              <a:pathLst>
                <a:path w="6" h="27">
                  <a:moveTo>
                    <a:pt x="3" y="0"/>
                  </a:moveTo>
                  <a:cubicBezTo>
                    <a:pt x="4" y="5"/>
                    <a:pt x="6" y="17"/>
                    <a:pt x="0" y="27"/>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0" name="Freeform 116"/>
            <p:cNvSpPr/>
            <p:nvPr/>
          </p:nvSpPr>
          <p:spPr bwMode="auto">
            <a:xfrm>
              <a:off x="7408700" y="4117944"/>
              <a:ext cx="64893" cy="54078"/>
            </a:xfrm>
            <a:custGeom>
              <a:avLst/>
              <a:gdLst>
                <a:gd name="T0" fmla="*/ 7 w 52"/>
                <a:gd name="T1" fmla="*/ 0 h 43"/>
                <a:gd name="T2" fmla="*/ 1 w 52"/>
                <a:gd name="T3" fmla="*/ 26 h 43"/>
                <a:gd name="T4" fmla="*/ 22 w 52"/>
                <a:gd name="T5" fmla="*/ 42 h 43"/>
                <a:gd name="T6" fmla="*/ 41 w 52"/>
                <a:gd name="T7" fmla="*/ 39 h 43"/>
                <a:gd name="T8" fmla="*/ 48 w 52"/>
                <a:gd name="T9" fmla="*/ 14 h 43"/>
              </a:gdLst>
              <a:ahLst/>
              <a:cxnLst>
                <a:cxn ang="0">
                  <a:pos x="T0" y="T1"/>
                </a:cxn>
                <a:cxn ang="0">
                  <a:pos x="T2" y="T3"/>
                </a:cxn>
                <a:cxn ang="0">
                  <a:pos x="T4" y="T5"/>
                </a:cxn>
                <a:cxn ang="0">
                  <a:pos x="T6" y="T7"/>
                </a:cxn>
                <a:cxn ang="0">
                  <a:pos x="T8" y="T9"/>
                </a:cxn>
              </a:cxnLst>
              <a:rect l="0" t="0" r="r" b="b"/>
              <a:pathLst>
                <a:path w="52" h="43">
                  <a:moveTo>
                    <a:pt x="7" y="0"/>
                  </a:moveTo>
                  <a:cubicBezTo>
                    <a:pt x="1" y="5"/>
                    <a:pt x="0" y="20"/>
                    <a:pt x="1" y="26"/>
                  </a:cubicBezTo>
                  <a:cubicBezTo>
                    <a:pt x="3" y="37"/>
                    <a:pt x="11" y="43"/>
                    <a:pt x="22" y="42"/>
                  </a:cubicBezTo>
                  <a:cubicBezTo>
                    <a:pt x="41" y="39"/>
                    <a:pt x="41" y="39"/>
                    <a:pt x="41" y="39"/>
                  </a:cubicBezTo>
                  <a:cubicBezTo>
                    <a:pt x="41" y="39"/>
                    <a:pt x="52" y="35"/>
                    <a:pt x="48" y="14"/>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1" name="Freeform 117"/>
            <p:cNvSpPr/>
            <p:nvPr/>
          </p:nvSpPr>
          <p:spPr bwMode="auto">
            <a:xfrm>
              <a:off x="7468185" y="4142279"/>
              <a:ext cx="20279" cy="21631"/>
            </a:xfrm>
            <a:custGeom>
              <a:avLst/>
              <a:gdLst>
                <a:gd name="T0" fmla="*/ 0 w 17"/>
                <a:gd name="T1" fmla="*/ 17 h 17"/>
                <a:gd name="T2" fmla="*/ 9 w 17"/>
                <a:gd name="T3" fmla="*/ 16 h 17"/>
                <a:gd name="T4" fmla="*/ 14 w 17"/>
                <a:gd name="T5" fmla="*/ 0 h 17"/>
              </a:gdLst>
              <a:ahLst/>
              <a:cxnLst>
                <a:cxn ang="0">
                  <a:pos x="T0" y="T1"/>
                </a:cxn>
                <a:cxn ang="0">
                  <a:pos x="T2" y="T3"/>
                </a:cxn>
                <a:cxn ang="0">
                  <a:pos x="T4" y="T5"/>
                </a:cxn>
              </a:cxnLst>
              <a:rect l="0" t="0" r="r" b="b"/>
              <a:pathLst>
                <a:path w="17" h="17">
                  <a:moveTo>
                    <a:pt x="0" y="17"/>
                  </a:moveTo>
                  <a:cubicBezTo>
                    <a:pt x="9" y="16"/>
                    <a:pt x="9" y="16"/>
                    <a:pt x="9" y="16"/>
                  </a:cubicBezTo>
                  <a:cubicBezTo>
                    <a:pt x="9" y="16"/>
                    <a:pt x="17" y="14"/>
                    <a:pt x="14"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2" name="Freeform 118"/>
            <p:cNvSpPr/>
            <p:nvPr/>
          </p:nvSpPr>
          <p:spPr bwMode="auto">
            <a:xfrm>
              <a:off x="7531726" y="4040884"/>
              <a:ext cx="131138" cy="83820"/>
            </a:xfrm>
            <a:custGeom>
              <a:avLst/>
              <a:gdLst>
                <a:gd name="T0" fmla="*/ 103 w 105"/>
                <a:gd name="T1" fmla="*/ 36 h 67"/>
                <a:gd name="T2" fmla="*/ 23 w 105"/>
                <a:gd name="T3" fmla="*/ 28 h 67"/>
                <a:gd name="T4" fmla="*/ 8 w 105"/>
                <a:gd name="T5" fmla="*/ 8 h 67"/>
                <a:gd name="T6" fmla="*/ 22 w 105"/>
                <a:gd name="T7" fmla="*/ 4 h 67"/>
                <a:gd name="T8" fmla="*/ 39 w 105"/>
                <a:gd name="T9" fmla="*/ 3 h 67"/>
                <a:gd name="T10" fmla="*/ 58 w 105"/>
                <a:gd name="T11" fmla="*/ 1 h 67"/>
                <a:gd name="T12" fmla="*/ 68 w 105"/>
                <a:gd name="T13" fmla="*/ 4 h 67"/>
                <a:gd name="T14" fmla="*/ 96 w 105"/>
                <a:gd name="T15" fmla="*/ 26 h 67"/>
                <a:gd name="T16" fmla="*/ 103 w 105"/>
                <a:gd name="T17"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7">
                  <a:moveTo>
                    <a:pt x="103" y="36"/>
                  </a:moveTo>
                  <a:cubicBezTo>
                    <a:pt x="105" y="67"/>
                    <a:pt x="31" y="33"/>
                    <a:pt x="23" y="28"/>
                  </a:cubicBezTo>
                  <a:cubicBezTo>
                    <a:pt x="18" y="25"/>
                    <a:pt x="0" y="16"/>
                    <a:pt x="8" y="8"/>
                  </a:cubicBezTo>
                  <a:cubicBezTo>
                    <a:pt x="12" y="5"/>
                    <a:pt x="17" y="4"/>
                    <a:pt x="22" y="4"/>
                  </a:cubicBezTo>
                  <a:cubicBezTo>
                    <a:pt x="27" y="3"/>
                    <a:pt x="33" y="3"/>
                    <a:pt x="39" y="3"/>
                  </a:cubicBezTo>
                  <a:cubicBezTo>
                    <a:pt x="45" y="2"/>
                    <a:pt x="52" y="1"/>
                    <a:pt x="58" y="1"/>
                  </a:cubicBezTo>
                  <a:cubicBezTo>
                    <a:pt x="58" y="1"/>
                    <a:pt x="63" y="0"/>
                    <a:pt x="68" y="4"/>
                  </a:cubicBezTo>
                  <a:cubicBezTo>
                    <a:pt x="96" y="26"/>
                    <a:pt x="96" y="26"/>
                    <a:pt x="96" y="26"/>
                  </a:cubicBezTo>
                  <a:cubicBezTo>
                    <a:pt x="96" y="26"/>
                    <a:pt x="102" y="29"/>
                    <a:pt x="103" y="36"/>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3" name="Freeform 119"/>
            <p:cNvSpPr/>
            <p:nvPr/>
          </p:nvSpPr>
          <p:spPr bwMode="auto">
            <a:xfrm>
              <a:off x="7223484" y="3963823"/>
              <a:ext cx="37854" cy="29743"/>
            </a:xfrm>
            <a:custGeom>
              <a:avLst/>
              <a:gdLst>
                <a:gd name="T0" fmla="*/ 26 w 31"/>
                <a:gd name="T1" fmla="*/ 1 h 24"/>
                <a:gd name="T2" fmla="*/ 8 w 31"/>
                <a:gd name="T3" fmla="*/ 0 h 24"/>
                <a:gd name="T4" fmla="*/ 3 w 31"/>
                <a:gd name="T5" fmla="*/ 5 h 24"/>
                <a:gd name="T6" fmla="*/ 1 w 31"/>
                <a:gd name="T7" fmla="*/ 15 h 24"/>
                <a:gd name="T8" fmla="*/ 4 w 31"/>
                <a:gd name="T9" fmla="*/ 21 h 24"/>
                <a:gd name="T10" fmla="*/ 22 w 31"/>
                <a:gd name="T11" fmla="*/ 23 h 24"/>
                <a:gd name="T12" fmla="*/ 28 w 31"/>
                <a:gd name="T13" fmla="*/ 19 h 24"/>
                <a:gd name="T14" fmla="*/ 30 w 31"/>
                <a:gd name="T15" fmla="*/ 7 h 24"/>
                <a:gd name="T16" fmla="*/ 26 w 31"/>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4">
                  <a:moveTo>
                    <a:pt x="26" y="1"/>
                  </a:moveTo>
                  <a:cubicBezTo>
                    <a:pt x="26" y="1"/>
                    <a:pt x="14" y="1"/>
                    <a:pt x="8" y="0"/>
                  </a:cubicBezTo>
                  <a:cubicBezTo>
                    <a:pt x="8" y="0"/>
                    <a:pt x="3" y="0"/>
                    <a:pt x="3" y="5"/>
                  </a:cubicBezTo>
                  <a:cubicBezTo>
                    <a:pt x="1" y="15"/>
                    <a:pt x="1" y="15"/>
                    <a:pt x="1" y="15"/>
                  </a:cubicBezTo>
                  <a:cubicBezTo>
                    <a:pt x="1" y="15"/>
                    <a:pt x="0" y="20"/>
                    <a:pt x="4" y="21"/>
                  </a:cubicBezTo>
                  <a:cubicBezTo>
                    <a:pt x="22" y="23"/>
                    <a:pt x="22" y="23"/>
                    <a:pt x="22" y="23"/>
                  </a:cubicBezTo>
                  <a:cubicBezTo>
                    <a:pt x="22" y="23"/>
                    <a:pt x="27" y="24"/>
                    <a:pt x="28" y="19"/>
                  </a:cubicBezTo>
                  <a:cubicBezTo>
                    <a:pt x="30" y="7"/>
                    <a:pt x="30" y="7"/>
                    <a:pt x="30" y="7"/>
                  </a:cubicBezTo>
                  <a:cubicBezTo>
                    <a:pt x="30" y="7"/>
                    <a:pt x="31" y="3"/>
                    <a:pt x="26" y="1"/>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4" name="Freeform 120"/>
            <p:cNvSpPr/>
            <p:nvPr/>
          </p:nvSpPr>
          <p:spPr bwMode="auto">
            <a:xfrm>
              <a:off x="7281618" y="3973286"/>
              <a:ext cx="35150" cy="28391"/>
            </a:xfrm>
            <a:custGeom>
              <a:avLst/>
              <a:gdLst>
                <a:gd name="T0" fmla="*/ 1 w 29"/>
                <a:gd name="T1" fmla="*/ 4 h 23"/>
                <a:gd name="T2" fmla="*/ 0 w 29"/>
                <a:gd name="T3" fmla="*/ 16 h 23"/>
                <a:gd name="T4" fmla="*/ 4 w 29"/>
                <a:gd name="T5" fmla="*/ 21 h 23"/>
                <a:gd name="T6" fmla="*/ 21 w 29"/>
                <a:gd name="T7" fmla="*/ 23 h 23"/>
                <a:gd name="T8" fmla="*/ 27 w 29"/>
                <a:gd name="T9" fmla="*/ 19 h 23"/>
                <a:gd name="T10" fmla="*/ 28 w 29"/>
                <a:gd name="T11" fmla="*/ 8 h 23"/>
                <a:gd name="T12" fmla="*/ 23 w 29"/>
                <a:gd name="T13" fmla="*/ 2 h 23"/>
                <a:gd name="T14" fmla="*/ 6 w 29"/>
                <a:gd name="T15" fmla="*/ 0 h 23"/>
                <a:gd name="T16" fmla="*/ 1 w 29"/>
                <a:gd name="T1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3">
                  <a:moveTo>
                    <a:pt x="1" y="4"/>
                  </a:moveTo>
                  <a:cubicBezTo>
                    <a:pt x="0" y="16"/>
                    <a:pt x="0" y="16"/>
                    <a:pt x="0" y="16"/>
                  </a:cubicBezTo>
                  <a:cubicBezTo>
                    <a:pt x="0" y="16"/>
                    <a:pt x="0" y="21"/>
                    <a:pt x="4" y="21"/>
                  </a:cubicBezTo>
                  <a:cubicBezTo>
                    <a:pt x="21" y="23"/>
                    <a:pt x="21" y="23"/>
                    <a:pt x="21" y="23"/>
                  </a:cubicBezTo>
                  <a:cubicBezTo>
                    <a:pt x="21" y="23"/>
                    <a:pt x="26" y="22"/>
                    <a:pt x="27" y="19"/>
                  </a:cubicBezTo>
                  <a:cubicBezTo>
                    <a:pt x="28" y="8"/>
                    <a:pt x="28" y="8"/>
                    <a:pt x="28" y="8"/>
                  </a:cubicBezTo>
                  <a:cubicBezTo>
                    <a:pt x="28" y="8"/>
                    <a:pt x="29" y="3"/>
                    <a:pt x="23" y="2"/>
                  </a:cubicBezTo>
                  <a:cubicBezTo>
                    <a:pt x="6" y="0"/>
                    <a:pt x="6" y="0"/>
                    <a:pt x="6" y="0"/>
                  </a:cubicBezTo>
                  <a:cubicBezTo>
                    <a:pt x="6" y="0"/>
                    <a:pt x="2" y="1"/>
                    <a:pt x="1" y="4"/>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5" name="Freeform 121"/>
            <p:cNvSpPr/>
            <p:nvPr/>
          </p:nvSpPr>
          <p:spPr bwMode="auto">
            <a:xfrm>
              <a:off x="7334343" y="3978694"/>
              <a:ext cx="35150" cy="29743"/>
            </a:xfrm>
            <a:custGeom>
              <a:avLst/>
              <a:gdLst>
                <a:gd name="T0" fmla="*/ 3 w 28"/>
                <a:gd name="T1" fmla="*/ 3 h 24"/>
                <a:gd name="T2" fmla="*/ 2 w 28"/>
                <a:gd name="T3" fmla="*/ 13 h 24"/>
                <a:gd name="T4" fmla="*/ 7 w 28"/>
                <a:gd name="T5" fmla="*/ 20 h 24"/>
                <a:gd name="T6" fmla="*/ 18 w 28"/>
                <a:gd name="T7" fmla="*/ 22 h 24"/>
                <a:gd name="T8" fmla="*/ 27 w 28"/>
                <a:gd name="T9" fmla="*/ 16 h 24"/>
                <a:gd name="T10" fmla="*/ 28 w 28"/>
                <a:gd name="T11" fmla="*/ 7 h 24"/>
                <a:gd name="T12" fmla="*/ 23 w 28"/>
                <a:gd name="T13" fmla="*/ 2 h 24"/>
                <a:gd name="T14" fmla="*/ 9 w 28"/>
                <a:gd name="T15" fmla="*/ 1 h 24"/>
                <a:gd name="T16" fmla="*/ 3 w 2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4">
                  <a:moveTo>
                    <a:pt x="3" y="3"/>
                  </a:moveTo>
                  <a:cubicBezTo>
                    <a:pt x="2" y="13"/>
                    <a:pt x="2" y="13"/>
                    <a:pt x="2" y="13"/>
                  </a:cubicBezTo>
                  <a:cubicBezTo>
                    <a:pt x="2" y="13"/>
                    <a:pt x="0" y="19"/>
                    <a:pt x="7" y="20"/>
                  </a:cubicBezTo>
                  <a:cubicBezTo>
                    <a:pt x="18" y="22"/>
                    <a:pt x="18" y="22"/>
                    <a:pt x="18" y="22"/>
                  </a:cubicBezTo>
                  <a:cubicBezTo>
                    <a:pt x="18" y="22"/>
                    <a:pt x="27" y="24"/>
                    <a:pt x="27" y="16"/>
                  </a:cubicBezTo>
                  <a:cubicBezTo>
                    <a:pt x="28" y="7"/>
                    <a:pt x="28" y="7"/>
                    <a:pt x="28" y="7"/>
                  </a:cubicBezTo>
                  <a:cubicBezTo>
                    <a:pt x="28" y="7"/>
                    <a:pt x="28" y="3"/>
                    <a:pt x="23" y="2"/>
                  </a:cubicBezTo>
                  <a:cubicBezTo>
                    <a:pt x="9" y="1"/>
                    <a:pt x="9" y="1"/>
                    <a:pt x="9" y="1"/>
                  </a:cubicBezTo>
                  <a:cubicBezTo>
                    <a:pt x="9" y="1"/>
                    <a:pt x="3" y="0"/>
                    <a:pt x="3" y="3"/>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6" name="Freeform 122"/>
            <p:cNvSpPr/>
            <p:nvPr/>
          </p:nvSpPr>
          <p:spPr bwMode="auto">
            <a:xfrm>
              <a:off x="7389773" y="3988158"/>
              <a:ext cx="33798" cy="25687"/>
            </a:xfrm>
            <a:custGeom>
              <a:avLst/>
              <a:gdLst>
                <a:gd name="T0" fmla="*/ 2 w 27"/>
                <a:gd name="T1" fmla="*/ 4 h 21"/>
                <a:gd name="T2" fmla="*/ 1 w 27"/>
                <a:gd name="T3" fmla="*/ 13 h 21"/>
                <a:gd name="T4" fmla="*/ 6 w 27"/>
                <a:gd name="T5" fmla="*/ 19 h 21"/>
                <a:gd name="T6" fmla="*/ 19 w 27"/>
                <a:gd name="T7" fmla="*/ 20 h 21"/>
                <a:gd name="T8" fmla="*/ 25 w 27"/>
                <a:gd name="T9" fmla="*/ 16 h 21"/>
                <a:gd name="T10" fmla="*/ 26 w 27"/>
                <a:gd name="T11" fmla="*/ 7 h 21"/>
                <a:gd name="T12" fmla="*/ 21 w 27"/>
                <a:gd name="T13" fmla="*/ 2 h 21"/>
                <a:gd name="T14" fmla="*/ 8 w 27"/>
                <a:gd name="T15" fmla="*/ 0 h 21"/>
                <a:gd name="T16" fmla="*/ 2 w 27"/>
                <a:gd name="T1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1">
                  <a:moveTo>
                    <a:pt x="2" y="4"/>
                  </a:moveTo>
                  <a:cubicBezTo>
                    <a:pt x="1" y="13"/>
                    <a:pt x="1" y="13"/>
                    <a:pt x="1" y="13"/>
                  </a:cubicBezTo>
                  <a:cubicBezTo>
                    <a:pt x="1" y="13"/>
                    <a:pt x="0" y="18"/>
                    <a:pt x="6" y="19"/>
                  </a:cubicBezTo>
                  <a:cubicBezTo>
                    <a:pt x="19" y="20"/>
                    <a:pt x="19" y="20"/>
                    <a:pt x="19" y="20"/>
                  </a:cubicBezTo>
                  <a:cubicBezTo>
                    <a:pt x="19" y="20"/>
                    <a:pt x="24" y="21"/>
                    <a:pt x="25" y="16"/>
                  </a:cubicBezTo>
                  <a:cubicBezTo>
                    <a:pt x="26" y="7"/>
                    <a:pt x="26" y="7"/>
                    <a:pt x="26" y="7"/>
                  </a:cubicBezTo>
                  <a:cubicBezTo>
                    <a:pt x="26" y="7"/>
                    <a:pt x="27" y="2"/>
                    <a:pt x="21" y="2"/>
                  </a:cubicBezTo>
                  <a:cubicBezTo>
                    <a:pt x="8" y="0"/>
                    <a:pt x="8" y="0"/>
                    <a:pt x="8" y="0"/>
                  </a:cubicBezTo>
                  <a:cubicBezTo>
                    <a:pt x="8" y="0"/>
                    <a:pt x="2" y="0"/>
                    <a:pt x="2" y="4"/>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7" name="Freeform 123"/>
            <p:cNvSpPr/>
            <p:nvPr/>
          </p:nvSpPr>
          <p:spPr bwMode="auto">
            <a:xfrm>
              <a:off x="7443850" y="3996269"/>
              <a:ext cx="28391" cy="22983"/>
            </a:xfrm>
            <a:custGeom>
              <a:avLst/>
              <a:gdLst>
                <a:gd name="T0" fmla="*/ 1 w 23"/>
                <a:gd name="T1" fmla="*/ 3 h 18"/>
                <a:gd name="T2" fmla="*/ 1 w 23"/>
                <a:gd name="T3" fmla="*/ 11 h 18"/>
                <a:gd name="T4" fmla="*/ 5 w 23"/>
                <a:gd name="T5" fmla="*/ 16 h 18"/>
                <a:gd name="T6" fmla="*/ 16 w 23"/>
                <a:gd name="T7" fmla="*/ 17 h 18"/>
                <a:gd name="T8" fmla="*/ 21 w 23"/>
                <a:gd name="T9" fmla="*/ 13 h 18"/>
                <a:gd name="T10" fmla="*/ 22 w 23"/>
                <a:gd name="T11" fmla="*/ 6 h 18"/>
                <a:gd name="T12" fmla="*/ 18 w 23"/>
                <a:gd name="T13" fmla="*/ 2 h 18"/>
                <a:gd name="T14" fmla="*/ 7 w 23"/>
                <a:gd name="T15" fmla="*/ 0 h 18"/>
                <a:gd name="T16" fmla="*/ 1 w 23"/>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8">
                  <a:moveTo>
                    <a:pt x="1" y="3"/>
                  </a:moveTo>
                  <a:cubicBezTo>
                    <a:pt x="1" y="11"/>
                    <a:pt x="1" y="11"/>
                    <a:pt x="1" y="11"/>
                  </a:cubicBezTo>
                  <a:cubicBezTo>
                    <a:pt x="1" y="11"/>
                    <a:pt x="0" y="16"/>
                    <a:pt x="5" y="16"/>
                  </a:cubicBezTo>
                  <a:cubicBezTo>
                    <a:pt x="16" y="17"/>
                    <a:pt x="16" y="17"/>
                    <a:pt x="16" y="17"/>
                  </a:cubicBezTo>
                  <a:cubicBezTo>
                    <a:pt x="16" y="17"/>
                    <a:pt x="21" y="18"/>
                    <a:pt x="21" y="13"/>
                  </a:cubicBezTo>
                  <a:cubicBezTo>
                    <a:pt x="22" y="6"/>
                    <a:pt x="22" y="6"/>
                    <a:pt x="22" y="6"/>
                  </a:cubicBezTo>
                  <a:cubicBezTo>
                    <a:pt x="22" y="6"/>
                    <a:pt x="23" y="2"/>
                    <a:pt x="18" y="2"/>
                  </a:cubicBezTo>
                  <a:cubicBezTo>
                    <a:pt x="7" y="0"/>
                    <a:pt x="7" y="0"/>
                    <a:pt x="7" y="0"/>
                  </a:cubicBezTo>
                  <a:cubicBezTo>
                    <a:pt x="7" y="0"/>
                    <a:pt x="2" y="0"/>
                    <a:pt x="1" y="3"/>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281" name="组合 280"/>
          <p:cNvGrpSpPr/>
          <p:nvPr/>
        </p:nvGrpSpPr>
        <p:grpSpPr>
          <a:xfrm>
            <a:off x="7257071" y="1754484"/>
            <a:ext cx="273416" cy="321946"/>
            <a:chOff x="7046913" y="1625600"/>
            <a:chExt cx="366712" cy="431801"/>
          </a:xfrm>
        </p:grpSpPr>
        <p:sp>
          <p:nvSpPr>
            <p:cNvPr id="178" name="Freeform 146"/>
            <p:cNvSpPr/>
            <p:nvPr/>
          </p:nvSpPr>
          <p:spPr bwMode="auto">
            <a:xfrm>
              <a:off x="7373938" y="1839913"/>
              <a:ext cx="25400" cy="23813"/>
            </a:xfrm>
            <a:custGeom>
              <a:avLst/>
              <a:gdLst>
                <a:gd name="T0" fmla="*/ 0 w 24"/>
                <a:gd name="T1" fmla="*/ 0 h 22"/>
                <a:gd name="T2" fmla="*/ 24 w 24"/>
                <a:gd name="T3" fmla="*/ 22 h 22"/>
              </a:gdLst>
              <a:ahLst/>
              <a:cxnLst>
                <a:cxn ang="0">
                  <a:pos x="T0" y="T1"/>
                </a:cxn>
                <a:cxn ang="0">
                  <a:pos x="T2" y="T3"/>
                </a:cxn>
              </a:cxnLst>
              <a:rect l="0" t="0" r="r" b="b"/>
              <a:pathLst>
                <a:path w="24" h="22">
                  <a:moveTo>
                    <a:pt x="0" y="0"/>
                  </a:moveTo>
                  <a:cubicBezTo>
                    <a:pt x="0" y="0"/>
                    <a:pt x="21" y="4"/>
                    <a:pt x="24" y="22"/>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9" name="Freeform 147"/>
            <p:cNvSpPr/>
            <p:nvPr/>
          </p:nvSpPr>
          <p:spPr bwMode="auto">
            <a:xfrm>
              <a:off x="7381875" y="1824038"/>
              <a:ext cx="31750" cy="28575"/>
            </a:xfrm>
            <a:custGeom>
              <a:avLst/>
              <a:gdLst>
                <a:gd name="T0" fmla="*/ 0 w 30"/>
                <a:gd name="T1" fmla="*/ 0 h 27"/>
                <a:gd name="T2" fmla="*/ 30 w 30"/>
                <a:gd name="T3" fmla="*/ 27 h 27"/>
              </a:gdLst>
              <a:ahLst/>
              <a:cxnLst>
                <a:cxn ang="0">
                  <a:pos x="T0" y="T1"/>
                </a:cxn>
                <a:cxn ang="0">
                  <a:pos x="T2" y="T3"/>
                </a:cxn>
              </a:cxnLst>
              <a:rect l="0" t="0" r="r" b="b"/>
              <a:pathLst>
                <a:path w="30" h="27">
                  <a:moveTo>
                    <a:pt x="0" y="0"/>
                  </a:moveTo>
                  <a:cubicBezTo>
                    <a:pt x="0" y="0"/>
                    <a:pt x="25" y="1"/>
                    <a:pt x="30" y="27"/>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0" name="Freeform 148"/>
            <p:cNvSpPr/>
            <p:nvPr/>
          </p:nvSpPr>
          <p:spPr bwMode="auto">
            <a:xfrm>
              <a:off x="7234238" y="1838325"/>
              <a:ext cx="53975" cy="58738"/>
            </a:xfrm>
            <a:custGeom>
              <a:avLst/>
              <a:gdLst>
                <a:gd name="T0" fmla="*/ 6 w 51"/>
                <a:gd name="T1" fmla="*/ 27 h 55"/>
                <a:gd name="T2" fmla="*/ 17 w 51"/>
                <a:gd name="T3" fmla="*/ 9 h 55"/>
                <a:gd name="T4" fmla="*/ 41 w 51"/>
                <a:gd name="T5" fmla="*/ 20 h 55"/>
                <a:gd name="T6" fmla="*/ 51 w 51"/>
                <a:gd name="T7" fmla="*/ 55 h 55"/>
              </a:gdLst>
              <a:ahLst/>
              <a:cxnLst>
                <a:cxn ang="0">
                  <a:pos x="T0" y="T1"/>
                </a:cxn>
                <a:cxn ang="0">
                  <a:pos x="T2" y="T3"/>
                </a:cxn>
                <a:cxn ang="0">
                  <a:pos x="T4" y="T5"/>
                </a:cxn>
                <a:cxn ang="0">
                  <a:pos x="T6" y="T7"/>
                </a:cxn>
              </a:cxnLst>
              <a:rect l="0" t="0" r="r" b="b"/>
              <a:pathLst>
                <a:path w="51" h="55">
                  <a:moveTo>
                    <a:pt x="6" y="27"/>
                  </a:moveTo>
                  <a:cubicBezTo>
                    <a:pt x="6" y="27"/>
                    <a:pt x="0" y="13"/>
                    <a:pt x="17" y="9"/>
                  </a:cubicBezTo>
                  <a:cubicBezTo>
                    <a:pt x="17" y="9"/>
                    <a:pt x="34" y="0"/>
                    <a:pt x="41" y="20"/>
                  </a:cubicBezTo>
                  <a:cubicBezTo>
                    <a:pt x="51" y="55"/>
                    <a:pt x="51" y="55"/>
                    <a:pt x="51" y="55"/>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1" name="Freeform 149"/>
            <p:cNvSpPr/>
            <p:nvPr/>
          </p:nvSpPr>
          <p:spPr bwMode="auto">
            <a:xfrm>
              <a:off x="7272338" y="1838325"/>
              <a:ext cx="53975" cy="53975"/>
            </a:xfrm>
            <a:custGeom>
              <a:avLst/>
              <a:gdLst>
                <a:gd name="T0" fmla="*/ 6 w 52"/>
                <a:gd name="T1" fmla="*/ 25 h 51"/>
                <a:gd name="T2" fmla="*/ 18 w 52"/>
                <a:gd name="T3" fmla="*/ 9 h 51"/>
                <a:gd name="T4" fmla="*/ 45 w 52"/>
                <a:gd name="T5" fmla="*/ 22 h 51"/>
                <a:gd name="T6" fmla="*/ 52 w 52"/>
                <a:gd name="T7" fmla="*/ 51 h 51"/>
              </a:gdLst>
              <a:ahLst/>
              <a:cxnLst>
                <a:cxn ang="0">
                  <a:pos x="T0" y="T1"/>
                </a:cxn>
                <a:cxn ang="0">
                  <a:pos x="T2" y="T3"/>
                </a:cxn>
                <a:cxn ang="0">
                  <a:pos x="T4" y="T5"/>
                </a:cxn>
                <a:cxn ang="0">
                  <a:pos x="T6" y="T7"/>
                </a:cxn>
              </a:cxnLst>
              <a:rect l="0" t="0" r="r" b="b"/>
              <a:pathLst>
                <a:path w="52" h="51">
                  <a:moveTo>
                    <a:pt x="6" y="25"/>
                  </a:moveTo>
                  <a:cubicBezTo>
                    <a:pt x="6" y="25"/>
                    <a:pt x="0" y="13"/>
                    <a:pt x="18" y="9"/>
                  </a:cubicBezTo>
                  <a:cubicBezTo>
                    <a:pt x="18" y="9"/>
                    <a:pt x="38" y="0"/>
                    <a:pt x="45" y="22"/>
                  </a:cubicBezTo>
                  <a:cubicBezTo>
                    <a:pt x="52" y="51"/>
                    <a:pt x="52" y="51"/>
                    <a:pt x="52" y="51"/>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2" name="Freeform 150"/>
            <p:cNvSpPr/>
            <p:nvPr/>
          </p:nvSpPr>
          <p:spPr bwMode="auto">
            <a:xfrm>
              <a:off x="7158038" y="1784350"/>
              <a:ext cx="95250" cy="166688"/>
            </a:xfrm>
            <a:custGeom>
              <a:avLst/>
              <a:gdLst>
                <a:gd name="T0" fmla="*/ 0 w 90"/>
                <a:gd name="T1" fmla="*/ 144 h 157"/>
                <a:gd name="T2" fmla="*/ 2 w 90"/>
                <a:gd name="T3" fmla="*/ 140 h 157"/>
                <a:gd name="T4" fmla="*/ 54 w 90"/>
                <a:gd name="T5" fmla="*/ 153 h 157"/>
                <a:gd name="T6" fmla="*/ 59 w 90"/>
                <a:gd name="T7" fmla="*/ 157 h 157"/>
                <a:gd name="T8" fmla="*/ 39 w 90"/>
                <a:gd name="T9" fmla="*/ 93 h 157"/>
                <a:gd name="T10" fmla="*/ 20 w 90"/>
                <a:gd name="T11" fmla="*/ 40 h 157"/>
                <a:gd name="T12" fmla="*/ 26 w 90"/>
                <a:gd name="T13" fmla="*/ 16 h 157"/>
                <a:gd name="T14" fmla="*/ 66 w 90"/>
                <a:gd name="T15" fmla="*/ 45 h 157"/>
                <a:gd name="T16" fmla="*/ 85 w 90"/>
                <a:gd name="T17" fmla="*/ 101 h 157"/>
                <a:gd name="T18" fmla="*/ 90 w 90"/>
                <a:gd name="T19"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57">
                  <a:moveTo>
                    <a:pt x="0" y="144"/>
                  </a:moveTo>
                  <a:cubicBezTo>
                    <a:pt x="1" y="143"/>
                    <a:pt x="1" y="142"/>
                    <a:pt x="2" y="140"/>
                  </a:cubicBezTo>
                  <a:cubicBezTo>
                    <a:pt x="2" y="140"/>
                    <a:pt x="16" y="118"/>
                    <a:pt x="54" y="153"/>
                  </a:cubicBezTo>
                  <a:cubicBezTo>
                    <a:pt x="59" y="157"/>
                    <a:pt x="59" y="157"/>
                    <a:pt x="59" y="157"/>
                  </a:cubicBezTo>
                  <a:cubicBezTo>
                    <a:pt x="52" y="136"/>
                    <a:pt x="46" y="114"/>
                    <a:pt x="39" y="93"/>
                  </a:cubicBezTo>
                  <a:cubicBezTo>
                    <a:pt x="33" y="76"/>
                    <a:pt x="23" y="58"/>
                    <a:pt x="20" y="40"/>
                  </a:cubicBezTo>
                  <a:cubicBezTo>
                    <a:pt x="18" y="31"/>
                    <a:pt x="18" y="22"/>
                    <a:pt x="26" y="16"/>
                  </a:cubicBezTo>
                  <a:cubicBezTo>
                    <a:pt x="47" y="0"/>
                    <a:pt x="60" y="30"/>
                    <a:pt x="66" y="45"/>
                  </a:cubicBezTo>
                  <a:cubicBezTo>
                    <a:pt x="72" y="64"/>
                    <a:pt x="78" y="83"/>
                    <a:pt x="85" y="101"/>
                  </a:cubicBezTo>
                  <a:cubicBezTo>
                    <a:pt x="87" y="107"/>
                    <a:pt x="88" y="112"/>
                    <a:pt x="90" y="117"/>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3" name="Freeform 151"/>
            <p:cNvSpPr/>
            <p:nvPr/>
          </p:nvSpPr>
          <p:spPr bwMode="auto">
            <a:xfrm>
              <a:off x="7158038" y="1947863"/>
              <a:ext cx="214313" cy="109538"/>
            </a:xfrm>
            <a:custGeom>
              <a:avLst/>
              <a:gdLst>
                <a:gd name="T0" fmla="*/ 202 w 202"/>
                <a:gd name="T1" fmla="*/ 2 h 103"/>
                <a:gd name="T2" fmla="*/ 202 w 202"/>
                <a:gd name="T3" fmla="*/ 4 h 103"/>
                <a:gd name="T4" fmla="*/ 201 w 202"/>
                <a:gd name="T5" fmla="*/ 55 h 103"/>
                <a:gd name="T6" fmla="*/ 199 w 202"/>
                <a:gd name="T7" fmla="*/ 71 h 103"/>
                <a:gd name="T8" fmla="*/ 172 w 202"/>
                <a:gd name="T9" fmla="*/ 84 h 103"/>
                <a:gd name="T10" fmla="*/ 140 w 202"/>
                <a:gd name="T11" fmla="*/ 93 h 103"/>
                <a:gd name="T12" fmla="*/ 112 w 202"/>
                <a:gd name="T13" fmla="*/ 101 h 103"/>
                <a:gd name="T14" fmla="*/ 89 w 202"/>
                <a:gd name="T15" fmla="*/ 80 h 103"/>
                <a:gd name="T16" fmla="*/ 42 w 202"/>
                <a:gd name="T17" fmla="*/ 38 h 103"/>
                <a:gd name="T18" fmla="*/ 0 w 202"/>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03">
                  <a:moveTo>
                    <a:pt x="202" y="2"/>
                  </a:moveTo>
                  <a:cubicBezTo>
                    <a:pt x="202" y="3"/>
                    <a:pt x="202" y="4"/>
                    <a:pt x="202" y="4"/>
                  </a:cubicBezTo>
                  <a:cubicBezTo>
                    <a:pt x="201" y="21"/>
                    <a:pt x="201" y="38"/>
                    <a:pt x="201" y="55"/>
                  </a:cubicBezTo>
                  <a:cubicBezTo>
                    <a:pt x="201" y="60"/>
                    <a:pt x="201" y="66"/>
                    <a:pt x="199" y="71"/>
                  </a:cubicBezTo>
                  <a:cubicBezTo>
                    <a:pt x="194" y="80"/>
                    <a:pt x="181" y="82"/>
                    <a:pt x="172" y="84"/>
                  </a:cubicBezTo>
                  <a:cubicBezTo>
                    <a:pt x="161" y="87"/>
                    <a:pt x="151" y="90"/>
                    <a:pt x="140" y="93"/>
                  </a:cubicBezTo>
                  <a:cubicBezTo>
                    <a:pt x="131" y="97"/>
                    <a:pt x="122" y="103"/>
                    <a:pt x="112" y="101"/>
                  </a:cubicBezTo>
                  <a:cubicBezTo>
                    <a:pt x="101" y="99"/>
                    <a:pt x="96" y="87"/>
                    <a:pt x="89" y="80"/>
                  </a:cubicBezTo>
                  <a:cubicBezTo>
                    <a:pt x="74" y="65"/>
                    <a:pt x="59" y="50"/>
                    <a:pt x="42" y="38"/>
                  </a:cubicBezTo>
                  <a:cubicBezTo>
                    <a:pt x="31" y="31"/>
                    <a:pt x="4" y="17"/>
                    <a:pt x="0" y="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4" name="Freeform 152"/>
            <p:cNvSpPr/>
            <p:nvPr/>
          </p:nvSpPr>
          <p:spPr bwMode="auto">
            <a:xfrm>
              <a:off x="7319963" y="1854200"/>
              <a:ext cx="55563" cy="82550"/>
            </a:xfrm>
            <a:custGeom>
              <a:avLst/>
              <a:gdLst>
                <a:gd name="T0" fmla="*/ 0 w 52"/>
                <a:gd name="T1" fmla="*/ 6 h 78"/>
                <a:gd name="T2" fmla="*/ 15 w 52"/>
                <a:gd name="T3" fmla="*/ 1 h 78"/>
                <a:gd name="T4" fmla="*/ 48 w 52"/>
                <a:gd name="T5" fmla="*/ 41 h 78"/>
                <a:gd name="T6" fmla="*/ 51 w 52"/>
                <a:gd name="T7" fmla="*/ 78 h 78"/>
              </a:gdLst>
              <a:ahLst/>
              <a:cxnLst>
                <a:cxn ang="0">
                  <a:pos x="T0" y="T1"/>
                </a:cxn>
                <a:cxn ang="0">
                  <a:pos x="T2" y="T3"/>
                </a:cxn>
                <a:cxn ang="0">
                  <a:pos x="T4" y="T5"/>
                </a:cxn>
                <a:cxn ang="0">
                  <a:pos x="T6" y="T7"/>
                </a:cxn>
              </a:cxnLst>
              <a:rect l="0" t="0" r="r" b="b"/>
              <a:pathLst>
                <a:path w="52" h="78">
                  <a:moveTo>
                    <a:pt x="0" y="6"/>
                  </a:moveTo>
                  <a:cubicBezTo>
                    <a:pt x="0" y="0"/>
                    <a:pt x="11" y="0"/>
                    <a:pt x="15" y="1"/>
                  </a:cubicBezTo>
                  <a:cubicBezTo>
                    <a:pt x="35" y="2"/>
                    <a:pt x="42" y="25"/>
                    <a:pt x="48" y="41"/>
                  </a:cubicBezTo>
                  <a:cubicBezTo>
                    <a:pt x="52" y="52"/>
                    <a:pt x="51" y="66"/>
                    <a:pt x="51" y="78"/>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5" name="Freeform 153"/>
            <p:cNvSpPr/>
            <p:nvPr/>
          </p:nvSpPr>
          <p:spPr bwMode="auto">
            <a:xfrm>
              <a:off x="7046913" y="1646238"/>
              <a:ext cx="152400" cy="266700"/>
            </a:xfrm>
            <a:custGeom>
              <a:avLst/>
              <a:gdLst>
                <a:gd name="T0" fmla="*/ 6 w 143"/>
                <a:gd name="T1" fmla="*/ 0 h 252"/>
                <a:gd name="T2" fmla="*/ 3 w 143"/>
                <a:gd name="T3" fmla="*/ 17 h 252"/>
                <a:gd name="T4" fmla="*/ 0 w 143"/>
                <a:gd name="T5" fmla="*/ 223 h 252"/>
                <a:gd name="T6" fmla="*/ 33 w 143"/>
                <a:gd name="T7" fmla="*/ 248 h 252"/>
                <a:gd name="T8" fmla="*/ 143 w 143"/>
                <a:gd name="T9" fmla="*/ 247 h 252"/>
              </a:gdLst>
              <a:ahLst/>
              <a:cxnLst>
                <a:cxn ang="0">
                  <a:pos x="T0" y="T1"/>
                </a:cxn>
                <a:cxn ang="0">
                  <a:pos x="T2" y="T3"/>
                </a:cxn>
                <a:cxn ang="0">
                  <a:pos x="T4" y="T5"/>
                </a:cxn>
                <a:cxn ang="0">
                  <a:pos x="T6" y="T7"/>
                </a:cxn>
                <a:cxn ang="0">
                  <a:pos x="T8" y="T9"/>
                </a:cxn>
              </a:cxnLst>
              <a:rect l="0" t="0" r="r" b="b"/>
              <a:pathLst>
                <a:path w="143" h="252">
                  <a:moveTo>
                    <a:pt x="6" y="0"/>
                  </a:moveTo>
                  <a:cubicBezTo>
                    <a:pt x="4" y="4"/>
                    <a:pt x="3" y="10"/>
                    <a:pt x="3" y="17"/>
                  </a:cubicBezTo>
                  <a:cubicBezTo>
                    <a:pt x="3" y="31"/>
                    <a:pt x="0" y="223"/>
                    <a:pt x="0" y="223"/>
                  </a:cubicBezTo>
                  <a:cubicBezTo>
                    <a:pt x="0" y="252"/>
                    <a:pt x="33" y="248"/>
                    <a:pt x="33" y="248"/>
                  </a:cubicBezTo>
                  <a:cubicBezTo>
                    <a:pt x="33" y="248"/>
                    <a:pt x="87" y="248"/>
                    <a:pt x="143" y="247"/>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6" name="Freeform 154"/>
            <p:cNvSpPr/>
            <p:nvPr/>
          </p:nvSpPr>
          <p:spPr bwMode="auto">
            <a:xfrm>
              <a:off x="7065963" y="1625600"/>
              <a:ext cx="285750" cy="223838"/>
            </a:xfrm>
            <a:custGeom>
              <a:avLst/>
              <a:gdLst>
                <a:gd name="T0" fmla="*/ 267 w 268"/>
                <a:gd name="T1" fmla="*/ 211 h 211"/>
                <a:gd name="T2" fmla="*/ 265 w 268"/>
                <a:gd name="T3" fmla="*/ 182 h 211"/>
                <a:gd name="T4" fmla="*/ 268 w 268"/>
                <a:gd name="T5" fmla="*/ 60 h 211"/>
                <a:gd name="T6" fmla="*/ 268 w 268"/>
                <a:gd name="T7" fmla="*/ 28 h 211"/>
                <a:gd name="T8" fmla="*/ 239 w 268"/>
                <a:gd name="T9" fmla="*/ 1 h 211"/>
                <a:gd name="T10" fmla="*/ 15 w 268"/>
                <a:gd name="T11" fmla="*/ 0 h 211"/>
                <a:gd name="T12" fmla="*/ 0 w 268"/>
                <a:gd name="T13" fmla="*/ 4 h 211"/>
              </a:gdLst>
              <a:ahLst/>
              <a:cxnLst>
                <a:cxn ang="0">
                  <a:pos x="T0" y="T1"/>
                </a:cxn>
                <a:cxn ang="0">
                  <a:pos x="T2" y="T3"/>
                </a:cxn>
                <a:cxn ang="0">
                  <a:pos x="T4" y="T5"/>
                </a:cxn>
                <a:cxn ang="0">
                  <a:pos x="T6" y="T7"/>
                </a:cxn>
                <a:cxn ang="0">
                  <a:pos x="T8" y="T9"/>
                </a:cxn>
                <a:cxn ang="0">
                  <a:pos x="T10" y="T11"/>
                </a:cxn>
                <a:cxn ang="0">
                  <a:pos x="T12" y="T13"/>
                </a:cxn>
              </a:cxnLst>
              <a:rect l="0" t="0" r="r" b="b"/>
              <a:pathLst>
                <a:path w="268" h="211">
                  <a:moveTo>
                    <a:pt x="267" y="211"/>
                  </a:moveTo>
                  <a:cubicBezTo>
                    <a:pt x="266" y="200"/>
                    <a:pt x="265" y="189"/>
                    <a:pt x="265" y="182"/>
                  </a:cubicBezTo>
                  <a:cubicBezTo>
                    <a:pt x="266" y="142"/>
                    <a:pt x="267" y="101"/>
                    <a:pt x="268" y="60"/>
                  </a:cubicBezTo>
                  <a:cubicBezTo>
                    <a:pt x="268" y="49"/>
                    <a:pt x="268" y="39"/>
                    <a:pt x="268" y="28"/>
                  </a:cubicBezTo>
                  <a:cubicBezTo>
                    <a:pt x="268" y="1"/>
                    <a:pt x="239" y="1"/>
                    <a:pt x="239" y="1"/>
                  </a:cubicBezTo>
                  <a:cubicBezTo>
                    <a:pt x="195" y="4"/>
                    <a:pt x="65" y="1"/>
                    <a:pt x="15" y="0"/>
                  </a:cubicBezTo>
                  <a:cubicBezTo>
                    <a:pt x="15" y="0"/>
                    <a:pt x="8" y="0"/>
                    <a:pt x="0" y="4"/>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7" name="Freeform 155"/>
            <p:cNvSpPr/>
            <p:nvPr/>
          </p:nvSpPr>
          <p:spPr bwMode="auto">
            <a:xfrm>
              <a:off x="7156450" y="1695450"/>
              <a:ext cx="112713" cy="142875"/>
            </a:xfrm>
            <a:custGeom>
              <a:avLst/>
              <a:gdLst>
                <a:gd name="T0" fmla="*/ 66 w 106"/>
                <a:gd name="T1" fmla="*/ 97 h 135"/>
                <a:gd name="T2" fmla="*/ 91 w 106"/>
                <a:gd name="T3" fmla="*/ 80 h 135"/>
                <a:gd name="T4" fmla="*/ 92 w 106"/>
                <a:gd name="T5" fmla="*/ 55 h 135"/>
                <a:gd name="T6" fmla="*/ 16 w 106"/>
                <a:gd name="T7" fmla="*/ 8 h 135"/>
                <a:gd name="T8" fmla="*/ 0 w 106"/>
                <a:gd name="T9" fmla="*/ 21 h 135"/>
                <a:gd name="T10" fmla="*/ 1 w 106"/>
                <a:gd name="T11" fmla="*/ 129 h 135"/>
                <a:gd name="T12" fmla="*/ 11 w 106"/>
                <a:gd name="T13" fmla="*/ 135 h 135"/>
                <a:gd name="T14" fmla="*/ 19 w 106"/>
                <a:gd name="T15" fmla="*/ 13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5">
                  <a:moveTo>
                    <a:pt x="66" y="97"/>
                  </a:moveTo>
                  <a:cubicBezTo>
                    <a:pt x="91" y="80"/>
                    <a:pt x="91" y="80"/>
                    <a:pt x="91" y="80"/>
                  </a:cubicBezTo>
                  <a:cubicBezTo>
                    <a:pt x="91" y="80"/>
                    <a:pt x="106" y="68"/>
                    <a:pt x="92" y="55"/>
                  </a:cubicBezTo>
                  <a:cubicBezTo>
                    <a:pt x="16" y="8"/>
                    <a:pt x="16" y="8"/>
                    <a:pt x="16" y="8"/>
                  </a:cubicBezTo>
                  <a:cubicBezTo>
                    <a:pt x="16" y="8"/>
                    <a:pt x="0" y="0"/>
                    <a:pt x="0" y="21"/>
                  </a:cubicBezTo>
                  <a:cubicBezTo>
                    <a:pt x="1" y="129"/>
                    <a:pt x="1" y="129"/>
                    <a:pt x="1" y="129"/>
                  </a:cubicBezTo>
                  <a:cubicBezTo>
                    <a:pt x="1" y="129"/>
                    <a:pt x="2" y="135"/>
                    <a:pt x="11" y="135"/>
                  </a:cubicBezTo>
                  <a:cubicBezTo>
                    <a:pt x="19" y="130"/>
                    <a:pt x="19" y="130"/>
                    <a:pt x="19" y="13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280" name="组合 279"/>
          <p:cNvGrpSpPr/>
          <p:nvPr/>
        </p:nvGrpSpPr>
        <p:grpSpPr>
          <a:xfrm>
            <a:off x="7210558" y="3093270"/>
            <a:ext cx="268484" cy="392112"/>
            <a:chOff x="7156450" y="3087688"/>
            <a:chExt cx="341312" cy="498475"/>
          </a:xfrm>
        </p:grpSpPr>
        <p:sp>
          <p:nvSpPr>
            <p:cNvPr id="190" name="Line 159"/>
            <p:cNvSpPr>
              <a:spLocks noChangeShapeType="1"/>
            </p:cNvSpPr>
            <p:nvPr/>
          </p:nvSpPr>
          <p:spPr bwMode="auto">
            <a:xfrm>
              <a:off x="7397750" y="3282951"/>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1" name="Freeform 160"/>
            <p:cNvSpPr/>
            <p:nvPr/>
          </p:nvSpPr>
          <p:spPr bwMode="auto">
            <a:xfrm>
              <a:off x="7419975" y="3282951"/>
              <a:ext cx="11112" cy="0"/>
            </a:xfrm>
            <a:custGeom>
              <a:avLst/>
              <a:gdLst>
                <a:gd name="T0" fmla="*/ 0 w 10"/>
                <a:gd name="T1" fmla="*/ 10 w 10"/>
              </a:gdLst>
              <a:ahLst/>
              <a:cxnLst>
                <a:cxn ang="0">
                  <a:pos x="T0" y="0"/>
                </a:cxn>
                <a:cxn ang="0">
                  <a:pos x="T1" y="0"/>
                </a:cxn>
              </a:cxnLst>
              <a:rect l="0" t="0" r="r" b="b"/>
              <a:pathLst>
                <a:path w="10">
                  <a:moveTo>
                    <a:pt x="0" y="0"/>
                  </a:moveTo>
                  <a:cubicBezTo>
                    <a:pt x="3" y="0"/>
                    <a:pt x="6"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2" name="Line 161"/>
            <p:cNvSpPr>
              <a:spLocks noChangeShapeType="1"/>
            </p:cNvSpPr>
            <p:nvPr/>
          </p:nvSpPr>
          <p:spPr bwMode="auto">
            <a:xfrm>
              <a:off x="7213600" y="3319463"/>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3" name="Line 162"/>
            <p:cNvSpPr>
              <a:spLocks noChangeShapeType="1"/>
            </p:cNvSpPr>
            <p:nvPr/>
          </p:nvSpPr>
          <p:spPr bwMode="auto">
            <a:xfrm>
              <a:off x="7323138" y="3316288"/>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4" name="Freeform 163"/>
            <p:cNvSpPr/>
            <p:nvPr/>
          </p:nvSpPr>
          <p:spPr bwMode="auto">
            <a:xfrm>
              <a:off x="7237413" y="3319463"/>
              <a:ext cx="9525"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3" y="0"/>
                    <a:pt x="6"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5" name="Freeform 164"/>
            <p:cNvSpPr/>
            <p:nvPr/>
          </p:nvSpPr>
          <p:spPr bwMode="auto">
            <a:xfrm>
              <a:off x="7343775" y="3314701"/>
              <a:ext cx="9525" cy="1588"/>
            </a:xfrm>
            <a:custGeom>
              <a:avLst/>
              <a:gdLst>
                <a:gd name="T0" fmla="*/ 0 w 8"/>
                <a:gd name="T1" fmla="*/ 1 h 1"/>
                <a:gd name="T2" fmla="*/ 8 w 8"/>
                <a:gd name="T3" fmla="*/ 0 h 1"/>
              </a:gdLst>
              <a:ahLst/>
              <a:cxnLst>
                <a:cxn ang="0">
                  <a:pos x="T0" y="T1"/>
                </a:cxn>
                <a:cxn ang="0">
                  <a:pos x="T2" y="T3"/>
                </a:cxn>
              </a:cxnLst>
              <a:rect l="0" t="0" r="r" b="b"/>
              <a:pathLst>
                <a:path w="8" h="1">
                  <a:moveTo>
                    <a:pt x="0" y="1"/>
                  </a:moveTo>
                  <a:cubicBezTo>
                    <a:pt x="0" y="1"/>
                    <a:pt x="3"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6" name="Freeform 165"/>
            <p:cNvSpPr/>
            <p:nvPr/>
          </p:nvSpPr>
          <p:spPr bwMode="auto">
            <a:xfrm>
              <a:off x="7300913" y="3316288"/>
              <a:ext cx="11112" cy="1588"/>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3" y="0"/>
                    <a:pt x="10"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7" name="Freeform 166"/>
            <p:cNvSpPr/>
            <p:nvPr/>
          </p:nvSpPr>
          <p:spPr bwMode="auto">
            <a:xfrm>
              <a:off x="7259638" y="3316288"/>
              <a:ext cx="28575" cy="3175"/>
            </a:xfrm>
            <a:custGeom>
              <a:avLst/>
              <a:gdLst>
                <a:gd name="T0" fmla="*/ 0 w 27"/>
                <a:gd name="T1" fmla="*/ 3 h 3"/>
                <a:gd name="T2" fmla="*/ 17 w 27"/>
                <a:gd name="T3" fmla="*/ 1 h 3"/>
                <a:gd name="T4" fmla="*/ 27 w 27"/>
                <a:gd name="T5" fmla="*/ 1 h 3"/>
              </a:gdLst>
              <a:ahLst/>
              <a:cxnLst>
                <a:cxn ang="0">
                  <a:pos x="T0" y="T1"/>
                </a:cxn>
                <a:cxn ang="0">
                  <a:pos x="T2" y="T3"/>
                </a:cxn>
                <a:cxn ang="0">
                  <a:pos x="T4" y="T5"/>
                </a:cxn>
              </a:cxnLst>
              <a:rect l="0" t="0" r="r" b="b"/>
              <a:pathLst>
                <a:path w="27" h="3">
                  <a:moveTo>
                    <a:pt x="0" y="3"/>
                  </a:moveTo>
                  <a:cubicBezTo>
                    <a:pt x="0" y="3"/>
                    <a:pt x="8" y="3"/>
                    <a:pt x="17" y="1"/>
                  </a:cubicBezTo>
                  <a:cubicBezTo>
                    <a:pt x="17" y="1"/>
                    <a:pt x="24" y="0"/>
                    <a:pt x="27"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8" name="Line 167"/>
            <p:cNvSpPr>
              <a:spLocks noChangeShapeType="1"/>
            </p:cNvSpPr>
            <p:nvPr/>
          </p:nvSpPr>
          <p:spPr bwMode="auto">
            <a:xfrm>
              <a:off x="7216775" y="334962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9" name="Line 168"/>
            <p:cNvSpPr>
              <a:spLocks noChangeShapeType="1"/>
            </p:cNvSpPr>
            <p:nvPr/>
          </p:nvSpPr>
          <p:spPr bwMode="auto">
            <a:xfrm>
              <a:off x="7323138" y="3346451"/>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00" name="Freeform 169"/>
            <p:cNvSpPr/>
            <p:nvPr/>
          </p:nvSpPr>
          <p:spPr bwMode="auto">
            <a:xfrm>
              <a:off x="7237413" y="3348038"/>
              <a:ext cx="9525" cy="0"/>
            </a:xfrm>
            <a:custGeom>
              <a:avLst/>
              <a:gdLst>
                <a:gd name="T0" fmla="*/ 0 w 9"/>
                <a:gd name="T1" fmla="*/ 9 w 9"/>
              </a:gdLst>
              <a:ahLst/>
              <a:cxnLst>
                <a:cxn ang="0">
                  <a:pos x="T0" y="0"/>
                </a:cxn>
                <a:cxn ang="0">
                  <a:pos x="T1" y="0"/>
                </a:cxn>
              </a:cxnLst>
              <a:rect l="0" t="0" r="r" b="b"/>
              <a:pathLst>
                <a:path w="9">
                  <a:moveTo>
                    <a:pt x="0" y="0"/>
                  </a:moveTo>
                  <a:cubicBezTo>
                    <a:pt x="3" y="0"/>
                    <a:pt x="6" y="0"/>
                    <a:pt x="9"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1" name="Freeform 170"/>
            <p:cNvSpPr/>
            <p:nvPr/>
          </p:nvSpPr>
          <p:spPr bwMode="auto">
            <a:xfrm>
              <a:off x="7345363" y="3344863"/>
              <a:ext cx="7937" cy="0"/>
            </a:xfrm>
            <a:custGeom>
              <a:avLst/>
              <a:gdLst>
                <a:gd name="T0" fmla="*/ 0 w 8"/>
                <a:gd name="T1" fmla="*/ 8 w 8"/>
              </a:gdLst>
              <a:ahLst/>
              <a:cxnLst>
                <a:cxn ang="0">
                  <a:pos x="T0" y="0"/>
                </a:cxn>
                <a:cxn ang="0">
                  <a:pos x="T1" y="0"/>
                </a:cxn>
              </a:cxnLst>
              <a:rect l="0" t="0" r="r" b="b"/>
              <a:pathLst>
                <a:path w="8">
                  <a:moveTo>
                    <a:pt x="0" y="0"/>
                  </a:moveTo>
                  <a:cubicBezTo>
                    <a:pt x="0" y="0"/>
                    <a:pt x="3"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2" name="Freeform 171"/>
            <p:cNvSpPr/>
            <p:nvPr/>
          </p:nvSpPr>
          <p:spPr bwMode="auto">
            <a:xfrm>
              <a:off x="7300913" y="3344863"/>
              <a:ext cx="12700" cy="1588"/>
            </a:xfrm>
            <a:custGeom>
              <a:avLst/>
              <a:gdLst>
                <a:gd name="T0" fmla="*/ 0 w 11"/>
                <a:gd name="T1" fmla="*/ 1 h 1"/>
                <a:gd name="T2" fmla="*/ 11 w 11"/>
                <a:gd name="T3" fmla="*/ 0 h 1"/>
              </a:gdLst>
              <a:ahLst/>
              <a:cxnLst>
                <a:cxn ang="0">
                  <a:pos x="T0" y="T1"/>
                </a:cxn>
                <a:cxn ang="0">
                  <a:pos x="T2" y="T3"/>
                </a:cxn>
              </a:cxnLst>
              <a:rect l="0" t="0" r="r" b="b"/>
              <a:pathLst>
                <a:path w="11" h="1">
                  <a:moveTo>
                    <a:pt x="0" y="1"/>
                  </a:moveTo>
                  <a:cubicBezTo>
                    <a:pt x="0" y="1"/>
                    <a:pt x="4" y="0"/>
                    <a:pt x="11"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3" name="Freeform 172"/>
            <p:cNvSpPr/>
            <p:nvPr/>
          </p:nvSpPr>
          <p:spPr bwMode="auto">
            <a:xfrm>
              <a:off x="7259638" y="3344863"/>
              <a:ext cx="28575" cy="3175"/>
            </a:xfrm>
            <a:custGeom>
              <a:avLst/>
              <a:gdLst>
                <a:gd name="T0" fmla="*/ 0 w 27"/>
                <a:gd name="T1" fmla="*/ 3 h 3"/>
                <a:gd name="T2" fmla="*/ 16 w 27"/>
                <a:gd name="T3" fmla="*/ 1 h 3"/>
                <a:gd name="T4" fmla="*/ 27 w 27"/>
                <a:gd name="T5" fmla="*/ 0 h 3"/>
              </a:gdLst>
              <a:ahLst/>
              <a:cxnLst>
                <a:cxn ang="0">
                  <a:pos x="T0" y="T1"/>
                </a:cxn>
                <a:cxn ang="0">
                  <a:pos x="T2" y="T3"/>
                </a:cxn>
                <a:cxn ang="0">
                  <a:pos x="T4" y="T5"/>
                </a:cxn>
              </a:cxnLst>
              <a:rect l="0" t="0" r="r" b="b"/>
              <a:pathLst>
                <a:path w="27" h="3">
                  <a:moveTo>
                    <a:pt x="0" y="3"/>
                  </a:moveTo>
                  <a:cubicBezTo>
                    <a:pt x="0" y="3"/>
                    <a:pt x="8" y="3"/>
                    <a:pt x="16" y="1"/>
                  </a:cubicBezTo>
                  <a:cubicBezTo>
                    <a:pt x="16" y="1"/>
                    <a:pt x="24" y="0"/>
                    <a:pt x="27"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4" name="Freeform 173"/>
            <p:cNvSpPr/>
            <p:nvPr/>
          </p:nvSpPr>
          <p:spPr bwMode="auto">
            <a:xfrm>
              <a:off x="7229475" y="3287713"/>
              <a:ext cx="12700" cy="1588"/>
            </a:xfrm>
            <a:custGeom>
              <a:avLst/>
              <a:gdLst>
                <a:gd name="T0" fmla="*/ 0 w 12"/>
                <a:gd name="T1" fmla="*/ 1 h 2"/>
                <a:gd name="T2" fmla="*/ 12 w 12"/>
                <a:gd name="T3" fmla="*/ 0 h 2"/>
              </a:gdLst>
              <a:ahLst/>
              <a:cxnLst>
                <a:cxn ang="0">
                  <a:pos x="T0" y="T1"/>
                </a:cxn>
                <a:cxn ang="0">
                  <a:pos x="T2" y="T3"/>
                </a:cxn>
              </a:cxnLst>
              <a:rect l="0" t="0" r="r" b="b"/>
              <a:pathLst>
                <a:path w="12" h="2">
                  <a:moveTo>
                    <a:pt x="0" y="1"/>
                  </a:moveTo>
                  <a:cubicBezTo>
                    <a:pt x="0" y="1"/>
                    <a:pt x="7" y="2"/>
                    <a:pt x="12"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5" name="Freeform 174"/>
            <p:cNvSpPr/>
            <p:nvPr/>
          </p:nvSpPr>
          <p:spPr bwMode="auto">
            <a:xfrm>
              <a:off x="7207250" y="3289301"/>
              <a:ext cx="14287" cy="0"/>
            </a:xfrm>
            <a:custGeom>
              <a:avLst/>
              <a:gdLst>
                <a:gd name="T0" fmla="*/ 0 w 13"/>
                <a:gd name="T1" fmla="*/ 1 h 1"/>
                <a:gd name="T2" fmla="*/ 13 w 13"/>
                <a:gd name="T3" fmla="*/ 0 h 1"/>
              </a:gdLst>
              <a:ahLst/>
              <a:cxnLst>
                <a:cxn ang="0">
                  <a:pos x="T0" y="T1"/>
                </a:cxn>
                <a:cxn ang="0">
                  <a:pos x="T2" y="T3"/>
                </a:cxn>
              </a:cxnLst>
              <a:rect l="0" t="0" r="r" b="b"/>
              <a:pathLst>
                <a:path w="13" h="1">
                  <a:moveTo>
                    <a:pt x="0" y="1"/>
                  </a:moveTo>
                  <a:cubicBezTo>
                    <a:pt x="5" y="0"/>
                    <a:pt x="9" y="0"/>
                    <a:pt x="13"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6" name="Freeform 175"/>
            <p:cNvSpPr/>
            <p:nvPr/>
          </p:nvSpPr>
          <p:spPr bwMode="auto">
            <a:xfrm>
              <a:off x="7253288" y="3286126"/>
              <a:ext cx="9525" cy="3175"/>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5" y="0"/>
                    <a:pt x="10"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7" name="Freeform 176"/>
            <p:cNvSpPr/>
            <p:nvPr/>
          </p:nvSpPr>
          <p:spPr bwMode="auto">
            <a:xfrm>
              <a:off x="7297738" y="3286126"/>
              <a:ext cx="15875" cy="3175"/>
            </a:xfrm>
            <a:custGeom>
              <a:avLst/>
              <a:gdLst>
                <a:gd name="T0" fmla="*/ 0 w 14"/>
                <a:gd name="T1" fmla="*/ 2 h 2"/>
                <a:gd name="T2" fmla="*/ 14 w 14"/>
                <a:gd name="T3" fmla="*/ 1 h 2"/>
              </a:gdLst>
              <a:ahLst/>
              <a:cxnLst>
                <a:cxn ang="0">
                  <a:pos x="T0" y="T1"/>
                </a:cxn>
                <a:cxn ang="0">
                  <a:pos x="T2" y="T3"/>
                </a:cxn>
              </a:cxnLst>
              <a:rect l="0" t="0" r="r" b="b"/>
              <a:pathLst>
                <a:path w="14" h="2">
                  <a:moveTo>
                    <a:pt x="0" y="2"/>
                  </a:moveTo>
                  <a:cubicBezTo>
                    <a:pt x="5" y="1"/>
                    <a:pt x="9" y="0"/>
                    <a:pt x="14"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8" name="Freeform 177"/>
            <p:cNvSpPr/>
            <p:nvPr/>
          </p:nvSpPr>
          <p:spPr bwMode="auto">
            <a:xfrm>
              <a:off x="7273925" y="3287713"/>
              <a:ext cx="11112" cy="0"/>
            </a:xfrm>
            <a:custGeom>
              <a:avLst/>
              <a:gdLst>
                <a:gd name="T0" fmla="*/ 0 w 10"/>
                <a:gd name="T1" fmla="*/ 10 w 10"/>
              </a:gdLst>
              <a:ahLst/>
              <a:cxnLst>
                <a:cxn ang="0">
                  <a:pos x="T0" y="0"/>
                </a:cxn>
                <a:cxn ang="0">
                  <a:pos x="T1" y="0"/>
                </a:cxn>
              </a:cxnLst>
              <a:rect l="0" t="0" r="r" b="b"/>
              <a:pathLst>
                <a:path w="10">
                  <a:moveTo>
                    <a:pt x="0" y="0"/>
                  </a:moveTo>
                  <a:cubicBezTo>
                    <a:pt x="3" y="0"/>
                    <a:pt x="7"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9" name="Freeform 178"/>
            <p:cNvSpPr/>
            <p:nvPr/>
          </p:nvSpPr>
          <p:spPr bwMode="auto">
            <a:xfrm>
              <a:off x="7359650" y="3282951"/>
              <a:ext cx="20637" cy="3175"/>
            </a:xfrm>
            <a:custGeom>
              <a:avLst/>
              <a:gdLst>
                <a:gd name="T0" fmla="*/ 0 w 20"/>
                <a:gd name="T1" fmla="*/ 2 h 3"/>
                <a:gd name="T2" fmla="*/ 10 w 20"/>
                <a:gd name="T3" fmla="*/ 2 h 3"/>
                <a:gd name="T4" fmla="*/ 20 w 20"/>
                <a:gd name="T5" fmla="*/ 0 h 3"/>
              </a:gdLst>
              <a:ahLst/>
              <a:cxnLst>
                <a:cxn ang="0">
                  <a:pos x="T0" y="T1"/>
                </a:cxn>
                <a:cxn ang="0">
                  <a:pos x="T2" y="T3"/>
                </a:cxn>
                <a:cxn ang="0">
                  <a:pos x="T4" y="T5"/>
                </a:cxn>
              </a:cxnLst>
              <a:rect l="0" t="0" r="r" b="b"/>
              <a:pathLst>
                <a:path w="20" h="3">
                  <a:moveTo>
                    <a:pt x="0" y="2"/>
                  </a:moveTo>
                  <a:cubicBezTo>
                    <a:pt x="0" y="2"/>
                    <a:pt x="6" y="3"/>
                    <a:pt x="10" y="2"/>
                  </a:cubicBezTo>
                  <a:cubicBezTo>
                    <a:pt x="10" y="2"/>
                    <a:pt x="17" y="0"/>
                    <a:pt x="2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0" name="Freeform 179"/>
            <p:cNvSpPr/>
            <p:nvPr/>
          </p:nvSpPr>
          <p:spPr bwMode="auto">
            <a:xfrm>
              <a:off x="7327900" y="3286126"/>
              <a:ext cx="14287" cy="1588"/>
            </a:xfrm>
            <a:custGeom>
              <a:avLst/>
              <a:gdLst>
                <a:gd name="T0" fmla="*/ 0 w 14"/>
                <a:gd name="T1" fmla="*/ 0 h 1"/>
                <a:gd name="T2" fmla="*/ 10 w 14"/>
                <a:gd name="T3" fmla="*/ 0 h 1"/>
                <a:gd name="T4" fmla="*/ 14 w 14"/>
                <a:gd name="T5" fmla="*/ 0 h 1"/>
              </a:gdLst>
              <a:ahLst/>
              <a:cxnLst>
                <a:cxn ang="0">
                  <a:pos x="T0" y="T1"/>
                </a:cxn>
                <a:cxn ang="0">
                  <a:pos x="T2" y="T3"/>
                </a:cxn>
                <a:cxn ang="0">
                  <a:pos x="T4" y="T5"/>
                </a:cxn>
              </a:cxnLst>
              <a:rect l="0" t="0" r="r" b="b"/>
              <a:pathLst>
                <a:path w="14" h="1">
                  <a:moveTo>
                    <a:pt x="0" y="0"/>
                  </a:moveTo>
                  <a:cubicBezTo>
                    <a:pt x="0" y="0"/>
                    <a:pt x="4" y="1"/>
                    <a:pt x="10" y="0"/>
                  </a:cubicBezTo>
                  <a:cubicBezTo>
                    <a:pt x="10" y="0"/>
                    <a:pt x="12" y="0"/>
                    <a:pt x="14"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1" name="Line 180"/>
            <p:cNvSpPr>
              <a:spLocks noChangeShapeType="1"/>
            </p:cNvSpPr>
            <p:nvPr/>
          </p:nvSpPr>
          <p:spPr bwMode="auto">
            <a:xfrm>
              <a:off x="7216775" y="3376613"/>
              <a:ext cx="9525"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2" name="Line 181"/>
            <p:cNvSpPr>
              <a:spLocks noChangeShapeType="1"/>
            </p:cNvSpPr>
            <p:nvPr/>
          </p:nvSpPr>
          <p:spPr bwMode="auto">
            <a:xfrm>
              <a:off x="7258050" y="3375026"/>
              <a:ext cx="12700"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3" name="Freeform 182"/>
            <p:cNvSpPr/>
            <p:nvPr/>
          </p:nvSpPr>
          <p:spPr bwMode="auto">
            <a:xfrm>
              <a:off x="7239000" y="3376613"/>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4" name="Freeform 183"/>
            <p:cNvSpPr/>
            <p:nvPr/>
          </p:nvSpPr>
          <p:spPr bwMode="auto">
            <a:xfrm>
              <a:off x="7283450" y="3375026"/>
              <a:ext cx="7937" cy="0"/>
            </a:xfrm>
            <a:custGeom>
              <a:avLst/>
              <a:gdLst>
                <a:gd name="T0" fmla="*/ 0 w 8"/>
                <a:gd name="T1" fmla="*/ 8 w 8"/>
              </a:gdLst>
              <a:ahLst/>
              <a:cxnLst>
                <a:cxn ang="0">
                  <a:pos x="T0" y="0"/>
                </a:cxn>
                <a:cxn ang="0">
                  <a:pos x="T1" y="0"/>
                </a:cxn>
              </a:cxnLst>
              <a:rect l="0" t="0" r="r" b="b"/>
              <a:pathLst>
                <a:path w="8">
                  <a:moveTo>
                    <a:pt x="0" y="0"/>
                  </a:moveTo>
                  <a:cubicBezTo>
                    <a:pt x="0" y="0"/>
                    <a:pt x="3"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5" name="Line 184"/>
            <p:cNvSpPr>
              <a:spLocks noChangeShapeType="1"/>
            </p:cNvSpPr>
            <p:nvPr/>
          </p:nvSpPr>
          <p:spPr bwMode="auto">
            <a:xfrm>
              <a:off x="7429500" y="3370263"/>
              <a:ext cx="9525"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6" name="Freeform 185"/>
            <p:cNvSpPr/>
            <p:nvPr/>
          </p:nvSpPr>
          <p:spPr bwMode="auto">
            <a:xfrm>
              <a:off x="7302500" y="3373438"/>
              <a:ext cx="11112"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3"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7" name="Freeform 186"/>
            <p:cNvSpPr/>
            <p:nvPr/>
          </p:nvSpPr>
          <p:spPr bwMode="auto">
            <a:xfrm>
              <a:off x="7327900" y="3373438"/>
              <a:ext cx="6350" cy="0"/>
            </a:xfrm>
            <a:custGeom>
              <a:avLst/>
              <a:gdLst>
                <a:gd name="T0" fmla="*/ 0 w 6"/>
                <a:gd name="T1" fmla="*/ 6 w 6"/>
              </a:gdLst>
              <a:ahLst/>
              <a:cxnLst>
                <a:cxn ang="0">
                  <a:pos x="T0" y="0"/>
                </a:cxn>
                <a:cxn ang="0">
                  <a:pos x="T1" y="0"/>
                </a:cxn>
              </a:cxnLst>
              <a:rect l="0" t="0" r="r" b="b"/>
              <a:pathLst>
                <a:path w="6">
                  <a:moveTo>
                    <a:pt x="0" y="0"/>
                  </a:moveTo>
                  <a:cubicBezTo>
                    <a:pt x="0" y="0"/>
                    <a:pt x="2" y="0"/>
                    <a:pt x="6"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8" name="Line 187"/>
            <p:cNvSpPr>
              <a:spLocks noChangeShapeType="1"/>
            </p:cNvSpPr>
            <p:nvPr/>
          </p:nvSpPr>
          <p:spPr bwMode="auto">
            <a:xfrm>
              <a:off x="7426325" y="331152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19" name="Freeform 188"/>
            <p:cNvSpPr/>
            <p:nvPr/>
          </p:nvSpPr>
          <p:spPr bwMode="auto">
            <a:xfrm>
              <a:off x="7391400" y="3341688"/>
              <a:ext cx="19050" cy="0"/>
            </a:xfrm>
            <a:custGeom>
              <a:avLst/>
              <a:gdLst>
                <a:gd name="T0" fmla="*/ 12 w 12"/>
                <a:gd name="T1" fmla="*/ 5 w 12"/>
                <a:gd name="T2" fmla="*/ 0 w 12"/>
              </a:gdLst>
              <a:ahLst/>
              <a:cxnLst>
                <a:cxn ang="0">
                  <a:pos x="T0" y="0"/>
                </a:cxn>
                <a:cxn ang="0">
                  <a:pos x="T1" y="0"/>
                </a:cxn>
                <a:cxn ang="0">
                  <a:pos x="T2" y="0"/>
                </a:cxn>
              </a:cxnLst>
              <a:rect l="0" t="0" r="r" b="b"/>
              <a:pathLst>
                <a:path w="12">
                  <a:moveTo>
                    <a:pt x="12" y="0"/>
                  </a:moveTo>
                  <a:lnTo>
                    <a:pt x="5" y="0"/>
                  </a:lnTo>
                  <a:lnTo>
                    <a:pt x="0" y="0"/>
                  </a:ln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0" name="Freeform 189"/>
            <p:cNvSpPr/>
            <p:nvPr/>
          </p:nvSpPr>
          <p:spPr bwMode="auto">
            <a:xfrm>
              <a:off x="7423150" y="3341688"/>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1" name="Line 190"/>
            <p:cNvSpPr>
              <a:spLocks noChangeShapeType="1"/>
            </p:cNvSpPr>
            <p:nvPr/>
          </p:nvSpPr>
          <p:spPr bwMode="auto">
            <a:xfrm>
              <a:off x="7397750" y="331152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2" name="Line 191"/>
            <p:cNvSpPr>
              <a:spLocks noChangeShapeType="1"/>
            </p:cNvSpPr>
            <p:nvPr/>
          </p:nvSpPr>
          <p:spPr bwMode="auto">
            <a:xfrm flipV="1">
              <a:off x="7385050" y="3311526"/>
              <a:ext cx="3175"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3" name="Line 192"/>
            <p:cNvSpPr>
              <a:spLocks noChangeShapeType="1"/>
            </p:cNvSpPr>
            <p:nvPr/>
          </p:nvSpPr>
          <p:spPr bwMode="auto">
            <a:xfrm>
              <a:off x="7362825" y="3313113"/>
              <a:ext cx="9525"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24" name="Freeform 193"/>
            <p:cNvSpPr/>
            <p:nvPr/>
          </p:nvSpPr>
          <p:spPr bwMode="auto">
            <a:xfrm>
              <a:off x="7397750" y="3370263"/>
              <a:ext cx="17462" cy="1588"/>
            </a:xfrm>
            <a:custGeom>
              <a:avLst/>
              <a:gdLst>
                <a:gd name="T0" fmla="*/ 17 w 17"/>
                <a:gd name="T1" fmla="*/ 0 h 2"/>
                <a:gd name="T2" fmla="*/ 9 w 17"/>
                <a:gd name="T3" fmla="*/ 1 h 2"/>
                <a:gd name="T4" fmla="*/ 0 w 17"/>
                <a:gd name="T5" fmla="*/ 1 h 2"/>
              </a:gdLst>
              <a:ahLst/>
              <a:cxnLst>
                <a:cxn ang="0">
                  <a:pos x="T0" y="T1"/>
                </a:cxn>
                <a:cxn ang="0">
                  <a:pos x="T2" y="T3"/>
                </a:cxn>
                <a:cxn ang="0">
                  <a:pos x="T4" y="T5"/>
                </a:cxn>
              </a:cxnLst>
              <a:rect l="0" t="0" r="r" b="b"/>
              <a:pathLst>
                <a:path w="17" h="2">
                  <a:moveTo>
                    <a:pt x="17" y="0"/>
                  </a:moveTo>
                  <a:cubicBezTo>
                    <a:pt x="9" y="1"/>
                    <a:pt x="9" y="1"/>
                    <a:pt x="9" y="1"/>
                  </a:cubicBezTo>
                  <a:cubicBezTo>
                    <a:pt x="9" y="1"/>
                    <a:pt x="5" y="2"/>
                    <a:pt x="0"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5" name="Freeform 194"/>
            <p:cNvSpPr/>
            <p:nvPr/>
          </p:nvSpPr>
          <p:spPr bwMode="auto">
            <a:xfrm>
              <a:off x="7156450" y="3224213"/>
              <a:ext cx="341312" cy="361950"/>
            </a:xfrm>
            <a:custGeom>
              <a:avLst/>
              <a:gdLst>
                <a:gd name="T0" fmla="*/ 316 w 325"/>
                <a:gd name="T1" fmla="*/ 213 h 345"/>
                <a:gd name="T2" fmla="*/ 318 w 325"/>
                <a:gd name="T3" fmla="*/ 279 h 345"/>
                <a:gd name="T4" fmla="*/ 319 w 325"/>
                <a:gd name="T5" fmla="*/ 315 h 345"/>
                <a:gd name="T6" fmla="*/ 304 w 325"/>
                <a:gd name="T7" fmla="*/ 339 h 345"/>
                <a:gd name="T8" fmla="*/ 290 w 325"/>
                <a:gd name="T9" fmla="*/ 339 h 345"/>
                <a:gd name="T10" fmla="*/ 39 w 325"/>
                <a:gd name="T11" fmla="*/ 344 h 345"/>
                <a:gd name="T12" fmla="*/ 17 w 325"/>
                <a:gd name="T13" fmla="*/ 325 h 345"/>
                <a:gd name="T14" fmla="*/ 12 w 325"/>
                <a:gd name="T15" fmla="*/ 266 h 345"/>
                <a:gd name="T16" fmla="*/ 4 w 325"/>
                <a:gd name="T17" fmla="*/ 142 h 345"/>
                <a:gd name="T18" fmla="*/ 0 w 325"/>
                <a:gd name="T1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345">
                  <a:moveTo>
                    <a:pt x="316" y="213"/>
                  </a:moveTo>
                  <a:cubicBezTo>
                    <a:pt x="318" y="279"/>
                    <a:pt x="318" y="279"/>
                    <a:pt x="318" y="279"/>
                  </a:cubicBezTo>
                  <a:cubicBezTo>
                    <a:pt x="319" y="315"/>
                    <a:pt x="319" y="315"/>
                    <a:pt x="319" y="315"/>
                  </a:cubicBezTo>
                  <a:cubicBezTo>
                    <a:pt x="319" y="315"/>
                    <a:pt x="325" y="336"/>
                    <a:pt x="304" y="339"/>
                  </a:cubicBezTo>
                  <a:cubicBezTo>
                    <a:pt x="290" y="339"/>
                    <a:pt x="290" y="339"/>
                    <a:pt x="290" y="339"/>
                  </a:cubicBezTo>
                  <a:cubicBezTo>
                    <a:pt x="224" y="342"/>
                    <a:pt x="41" y="344"/>
                    <a:pt x="39" y="344"/>
                  </a:cubicBezTo>
                  <a:cubicBezTo>
                    <a:pt x="19" y="345"/>
                    <a:pt x="17" y="325"/>
                    <a:pt x="17" y="325"/>
                  </a:cubicBezTo>
                  <a:cubicBezTo>
                    <a:pt x="12" y="266"/>
                    <a:pt x="12" y="266"/>
                    <a:pt x="12" y="266"/>
                  </a:cubicBezTo>
                  <a:cubicBezTo>
                    <a:pt x="4" y="142"/>
                    <a:pt x="4" y="142"/>
                    <a:pt x="4" y="142"/>
                  </a:cubicBezTo>
                  <a:cubicBezTo>
                    <a:pt x="0" y="0"/>
                    <a:pt x="0" y="0"/>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6" name="Freeform 195"/>
            <p:cNvSpPr/>
            <p:nvPr/>
          </p:nvSpPr>
          <p:spPr bwMode="auto">
            <a:xfrm>
              <a:off x="7372350" y="3187701"/>
              <a:ext cx="115887" cy="244475"/>
            </a:xfrm>
            <a:custGeom>
              <a:avLst/>
              <a:gdLst>
                <a:gd name="T0" fmla="*/ 0 w 109"/>
                <a:gd name="T1" fmla="*/ 9 h 232"/>
                <a:gd name="T2" fmla="*/ 83 w 109"/>
                <a:gd name="T3" fmla="*/ 4 h 232"/>
                <a:gd name="T4" fmla="*/ 103 w 109"/>
                <a:gd name="T5" fmla="*/ 17 h 232"/>
                <a:gd name="T6" fmla="*/ 103 w 109"/>
                <a:gd name="T7" fmla="*/ 21 h 232"/>
                <a:gd name="T8" fmla="*/ 107 w 109"/>
                <a:gd name="T9" fmla="*/ 143 h 232"/>
                <a:gd name="T10" fmla="*/ 109 w 109"/>
                <a:gd name="T11" fmla="*/ 232 h 232"/>
              </a:gdLst>
              <a:ahLst/>
              <a:cxnLst>
                <a:cxn ang="0">
                  <a:pos x="T0" y="T1"/>
                </a:cxn>
                <a:cxn ang="0">
                  <a:pos x="T2" y="T3"/>
                </a:cxn>
                <a:cxn ang="0">
                  <a:pos x="T4" y="T5"/>
                </a:cxn>
                <a:cxn ang="0">
                  <a:pos x="T6" y="T7"/>
                </a:cxn>
                <a:cxn ang="0">
                  <a:pos x="T8" y="T9"/>
                </a:cxn>
                <a:cxn ang="0">
                  <a:pos x="T10" y="T11"/>
                </a:cxn>
              </a:cxnLst>
              <a:rect l="0" t="0" r="r" b="b"/>
              <a:pathLst>
                <a:path w="109" h="232">
                  <a:moveTo>
                    <a:pt x="0" y="9"/>
                  </a:moveTo>
                  <a:cubicBezTo>
                    <a:pt x="28" y="7"/>
                    <a:pt x="56" y="6"/>
                    <a:pt x="83" y="4"/>
                  </a:cubicBezTo>
                  <a:cubicBezTo>
                    <a:pt x="83" y="4"/>
                    <a:pt x="101" y="0"/>
                    <a:pt x="103" y="17"/>
                  </a:cubicBezTo>
                  <a:cubicBezTo>
                    <a:pt x="103" y="17"/>
                    <a:pt x="103" y="19"/>
                    <a:pt x="103" y="21"/>
                  </a:cubicBezTo>
                  <a:cubicBezTo>
                    <a:pt x="107" y="143"/>
                    <a:pt x="107" y="143"/>
                    <a:pt x="107" y="143"/>
                  </a:cubicBezTo>
                  <a:cubicBezTo>
                    <a:pt x="109" y="232"/>
                    <a:pt x="109" y="232"/>
                    <a:pt x="109" y="232"/>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7" name="Freeform 196"/>
            <p:cNvSpPr/>
            <p:nvPr/>
          </p:nvSpPr>
          <p:spPr bwMode="auto">
            <a:xfrm>
              <a:off x="7159625" y="3198813"/>
              <a:ext cx="104775" cy="11113"/>
            </a:xfrm>
            <a:custGeom>
              <a:avLst/>
              <a:gdLst>
                <a:gd name="T0" fmla="*/ 0 w 100"/>
                <a:gd name="T1" fmla="*/ 10 h 10"/>
                <a:gd name="T2" fmla="*/ 5 w 100"/>
                <a:gd name="T3" fmla="*/ 6 h 10"/>
                <a:gd name="T4" fmla="*/ 30 w 100"/>
                <a:gd name="T5" fmla="*/ 1 h 10"/>
                <a:gd name="T6" fmla="*/ 100 w 100"/>
                <a:gd name="T7" fmla="*/ 1 h 10"/>
              </a:gdLst>
              <a:ahLst/>
              <a:cxnLst>
                <a:cxn ang="0">
                  <a:pos x="T0" y="T1"/>
                </a:cxn>
                <a:cxn ang="0">
                  <a:pos x="T2" y="T3"/>
                </a:cxn>
                <a:cxn ang="0">
                  <a:pos x="T4" y="T5"/>
                </a:cxn>
                <a:cxn ang="0">
                  <a:pos x="T6" y="T7"/>
                </a:cxn>
              </a:cxnLst>
              <a:rect l="0" t="0" r="r" b="b"/>
              <a:pathLst>
                <a:path w="100" h="10">
                  <a:moveTo>
                    <a:pt x="0" y="10"/>
                  </a:moveTo>
                  <a:cubicBezTo>
                    <a:pt x="1" y="8"/>
                    <a:pt x="3" y="7"/>
                    <a:pt x="5" y="6"/>
                  </a:cubicBezTo>
                  <a:cubicBezTo>
                    <a:pt x="11" y="2"/>
                    <a:pt x="19" y="0"/>
                    <a:pt x="30" y="1"/>
                  </a:cubicBezTo>
                  <a:cubicBezTo>
                    <a:pt x="53" y="1"/>
                    <a:pt x="76" y="1"/>
                    <a:pt x="100"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8" name="Freeform 197"/>
            <p:cNvSpPr/>
            <p:nvPr/>
          </p:nvSpPr>
          <p:spPr bwMode="auto">
            <a:xfrm>
              <a:off x="7239000" y="3227388"/>
              <a:ext cx="26987" cy="0"/>
            </a:xfrm>
            <a:custGeom>
              <a:avLst/>
              <a:gdLst>
                <a:gd name="T0" fmla="*/ 25 w 25"/>
                <a:gd name="T1" fmla="*/ 0 w 25"/>
              </a:gdLst>
              <a:ahLst/>
              <a:cxnLst>
                <a:cxn ang="0">
                  <a:pos x="T0" y="0"/>
                </a:cxn>
                <a:cxn ang="0">
                  <a:pos x="T1" y="0"/>
                </a:cxn>
              </a:cxnLst>
              <a:rect l="0" t="0" r="r" b="b"/>
              <a:pathLst>
                <a:path w="25">
                  <a:moveTo>
                    <a:pt x="25" y="0"/>
                  </a:moveTo>
                  <a:cubicBezTo>
                    <a:pt x="16" y="0"/>
                    <a:pt x="8" y="0"/>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9" name="Freeform 198"/>
            <p:cNvSpPr/>
            <p:nvPr/>
          </p:nvSpPr>
          <p:spPr bwMode="auto">
            <a:xfrm>
              <a:off x="7185025" y="3221038"/>
              <a:ext cx="288925" cy="338138"/>
            </a:xfrm>
            <a:custGeom>
              <a:avLst/>
              <a:gdLst>
                <a:gd name="T0" fmla="*/ 36 w 275"/>
                <a:gd name="T1" fmla="*/ 7 h 322"/>
                <a:gd name="T2" fmla="*/ 0 w 275"/>
                <a:gd name="T3" fmla="*/ 7 h 322"/>
                <a:gd name="T4" fmla="*/ 10 w 275"/>
                <a:gd name="T5" fmla="*/ 277 h 322"/>
                <a:gd name="T6" fmla="*/ 66 w 275"/>
                <a:gd name="T7" fmla="*/ 320 h 322"/>
                <a:gd name="T8" fmla="*/ 275 w 275"/>
                <a:gd name="T9" fmla="*/ 316 h 322"/>
                <a:gd name="T10" fmla="*/ 257 w 275"/>
                <a:gd name="T11" fmla="*/ 0 h 322"/>
                <a:gd name="T12" fmla="*/ 176 w 275"/>
                <a:gd name="T13" fmla="*/ 5 h 322"/>
              </a:gdLst>
              <a:ahLst/>
              <a:cxnLst>
                <a:cxn ang="0">
                  <a:pos x="T0" y="T1"/>
                </a:cxn>
                <a:cxn ang="0">
                  <a:pos x="T2" y="T3"/>
                </a:cxn>
                <a:cxn ang="0">
                  <a:pos x="T4" y="T5"/>
                </a:cxn>
                <a:cxn ang="0">
                  <a:pos x="T6" y="T7"/>
                </a:cxn>
                <a:cxn ang="0">
                  <a:pos x="T8" y="T9"/>
                </a:cxn>
                <a:cxn ang="0">
                  <a:pos x="T10" y="T11"/>
                </a:cxn>
                <a:cxn ang="0">
                  <a:pos x="T12" y="T13"/>
                </a:cxn>
              </a:cxnLst>
              <a:rect l="0" t="0" r="r" b="b"/>
              <a:pathLst>
                <a:path w="275" h="322">
                  <a:moveTo>
                    <a:pt x="36" y="7"/>
                  </a:moveTo>
                  <a:cubicBezTo>
                    <a:pt x="21" y="7"/>
                    <a:pt x="9" y="7"/>
                    <a:pt x="0" y="7"/>
                  </a:cubicBezTo>
                  <a:cubicBezTo>
                    <a:pt x="0" y="7"/>
                    <a:pt x="0" y="180"/>
                    <a:pt x="10" y="277"/>
                  </a:cubicBezTo>
                  <a:cubicBezTo>
                    <a:pt x="10" y="277"/>
                    <a:pt x="11" y="322"/>
                    <a:pt x="66" y="320"/>
                  </a:cubicBezTo>
                  <a:cubicBezTo>
                    <a:pt x="145" y="317"/>
                    <a:pt x="275" y="316"/>
                    <a:pt x="275" y="316"/>
                  </a:cubicBezTo>
                  <a:cubicBezTo>
                    <a:pt x="254" y="259"/>
                    <a:pt x="257" y="0"/>
                    <a:pt x="257" y="0"/>
                  </a:cubicBezTo>
                  <a:cubicBezTo>
                    <a:pt x="235" y="3"/>
                    <a:pt x="206" y="4"/>
                    <a:pt x="176" y="5"/>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0" name="Freeform 199"/>
            <p:cNvSpPr/>
            <p:nvPr/>
          </p:nvSpPr>
          <p:spPr bwMode="auto">
            <a:xfrm>
              <a:off x="7192963" y="3490913"/>
              <a:ext cx="60325" cy="66675"/>
            </a:xfrm>
            <a:custGeom>
              <a:avLst/>
              <a:gdLst>
                <a:gd name="T0" fmla="*/ 0 w 58"/>
                <a:gd name="T1" fmla="*/ 0 h 62"/>
                <a:gd name="T2" fmla="*/ 45 w 58"/>
                <a:gd name="T3" fmla="*/ 21 h 62"/>
                <a:gd name="T4" fmla="*/ 58 w 58"/>
                <a:gd name="T5" fmla="*/ 62 h 62"/>
              </a:gdLst>
              <a:ahLst/>
              <a:cxnLst>
                <a:cxn ang="0">
                  <a:pos x="T0" y="T1"/>
                </a:cxn>
                <a:cxn ang="0">
                  <a:pos x="T2" y="T3"/>
                </a:cxn>
                <a:cxn ang="0">
                  <a:pos x="T4" y="T5"/>
                </a:cxn>
              </a:cxnLst>
              <a:rect l="0" t="0" r="r" b="b"/>
              <a:pathLst>
                <a:path w="58" h="62">
                  <a:moveTo>
                    <a:pt x="0" y="0"/>
                  </a:moveTo>
                  <a:cubicBezTo>
                    <a:pt x="0" y="0"/>
                    <a:pt x="10" y="28"/>
                    <a:pt x="45" y="21"/>
                  </a:cubicBezTo>
                  <a:cubicBezTo>
                    <a:pt x="45" y="21"/>
                    <a:pt x="32" y="59"/>
                    <a:pt x="58" y="62"/>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1" name="Line 200"/>
            <p:cNvSpPr>
              <a:spLocks noChangeShapeType="1"/>
            </p:cNvSpPr>
            <p:nvPr/>
          </p:nvSpPr>
          <p:spPr bwMode="auto">
            <a:xfrm flipV="1">
              <a:off x="7362825" y="3341688"/>
              <a:ext cx="15875"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2" name="Freeform 201"/>
            <p:cNvSpPr/>
            <p:nvPr/>
          </p:nvSpPr>
          <p:spPr bwMode="auto">
            <a:xfrm>
              <a:off x="7343775" y="3371851"/>
              <a:ext cx="19050" cy="1588"/>
            </a:xfrm>
            <a:custGeom>
              <a:avLst/>
              <a:gdLst>
                <a:gd name="T0" fmla="*/ 0 w 18"/>
                <a:gd name="T1" fmla="*/ 2 h 2"/>
                <a:gd name="T2" fmla="*/ 18 w 18"/>
                <a:gd name="T3" fmla="*/ 1 h 2"/>
              </a:gdLst>
              <a:ahLst/>
              <a:cxnLst>
                <a:cxn ang="0">
                  <a:pos x="T0" y="T1"/>
                </a:cxn>
                <a:cxn ang="0">
                  <a:pos x="T2" y="T3"/>
                </a:cxn>
              </a:cxnLst>
              <a:rect l="0" t="0" r="r" b="b"/>
              <a:pathLst>
                <a:path w="18" h="2">
                  <a:moveTo>
                    <a:pt x="0" y="2"/>
                  </a:moveTo>
                  <a:cubicBezTo>
                    <a:pt x="0" y="2"/>
                    <a:pt x="6" y="0"/>
                    <a:pt x="18"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3" name="Line 202"/>
            <p:cNvSpPr>
              <a:spLocks noChangeShapeType="1"/>
            </p:cNvSpPr>
            <p:nvPr/>
          </p:nvSpPr>
          <p:spPr bwMode="auto">
            <a:xfrm>
              <a:off x="7375525" y="3371851"/>
              <a:ext cx="7937"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4" name="Line 203"/>
            <p:cNvSpPr>
              <a:spLocks noChangeShapeType="1"/>
            </p:cNvSpPr>
            <p:nvPr/>
          </p:nvSpPr>
          <p:spPr bwMode="auto">
            <a:xfrm>
              <a:off x="7216775" y="340677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5" name="Line 204"/>
            <p:cNvSpPr>
              <a:spLocks noChangeShapeType="1"/>
            </p:cNvSpPr>
            <p:nvPr/>
          </p:nvSpPr>
          <p:spPr bwMode="auto">
            <a:xfrm flipV="1">
              <a:off x="7259638" y="3403601"/>
              <a:ext cx="12700"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6" name="Freeform 205"/>
            <p:cNvSpPr/>
            <p:nvPr/>
          </p:nvSpPr>
          <p:spPr bwMode="auto">
            <a:xfrm>
              <a:off x="7240588" y="3406776"/>
              <a:ext cx="9525"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3" y="0"/>
                    <a:pt x="6"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7" name="Freeform 206"/>
            <p:cNvSpPr/>
            <p:nvPr/>
          </p:nvSpPr>
          <p:spPr bwMode="auto">
            <a:xfrm>
              <a:off x="7285038" y="3403601"/>
              <a:ext cx="7937" cy="1588"/>
            </a:xfrm>
            <a:custGeom>
              <a:avLst/>
              <a:gdLst>
                <a:gd name="T0" fmla="*/ 0 w 8"/>
                <a:gd name="T1" fmla="*/ 1 h 1"/>
                <a:gd name="T2" fmla="*/ 8 w 8"/>
                <a:gd name="T3" fmla="*/ 0 h 1"/>
              </a:gdLst>
              <a:ahLst/>
              <a:cxnLst>
                <a:cxn ang="0">
                  <a:pos x="T0" y="T1"/>
                </a:cxn>
                <a:cxn ang="0">
                  <a:pos x="T2" y="T3"/>
                </a:cxn>
              </a:cxnLst>
              <a:rect l="0" t="0" r="r" b="b"/>
              <a:pathLst>
                <a:path w="8" h="1">
                  <a:moveTo>
                    <a:pt x="0" y="1"/>
                  </a:moveTo>
                  <a:cubicBezTo>
                    <a:pt x="0" y="1"/>
                    <a:pt x="3"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8" name="Line 207"/>
            <p:cNvSpPr>
              <a:spLocks noChangeShapeType="1"/>
            </p:cNvSpPr>
            <p:nvPr/>
          </p:nvSpPr>
          <p:spPr bwMode="auto">
            <a:xfrm>
              <a:off x="7429500" y="339407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39" name="Line 208"/>
            <p:cNvSpPr>
              <a:spLocks noChangeShapeType="1"/>
            </p:cNvSpPr>
            <p:nvPr/>
          </p:nvSpPr>
          <p:spPr bwMode="auto">
            <a:xfrm>
              <a:off x="7402513" y="3429001"/>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0" name="Freeform 209"/>
            <p:cNvSpPr/>
            <p:nvPr/>
          </p:nvSpPr>
          <p:spPr bwMode="auto">
            <a:xfrm>
              <a:off x="7426325" y="3429001"/>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1" name="Freeform 210"/>
            <p:cNvSpPr/>
            <p:nvPr/>
          </p:nvSpPr>
          <p:spPr bwMode="auto">
            <a:xfrm>
              <a:off x="7304088" y="3403601"/>
              <a:ext cx="11112" cy="1588"/>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3" y="0"/>
                    <a:pt x="10"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2" name="Freeform 211"/>
            <p:cNvSpPr/>
            <p:nvPr/>
          </p:nvSpPr>
          <p:spPr bwMode="auto">
            <a:xfrm>
              <a:off x="7329488" y="3402013"/>
              <a:ext cx="30162" cy="1588"/>
            </a:xfrm>
            <a:custGeom>
              <a:avLst/>
              <a:gdLst>
                <a:gd name="T0" fmla="*/ 0 w 28"/>
                <a:gd name="T1" fmla="*/ 1 h 2"/>
                <a:gd name="T2" fmla="*/ 17 w 28"/>
                <a:gd name="T3" fmla="*/ 0 h 2"/>
                <a:gd name="T4" fmla="*/ 28 w 28"/>
                <a:gd name="T5" fmla="*/ 0 h 2"/>
              </a:gdLst>
              <a:ahLst/>
              <a:cxnLst>
                <a:cxn ang="0">
                  <a:pos x="T0" y="T1"/>
                </a:cxn>
                <a:cxn ang="0">
                  <a:pos x="T2" y="T3"/>
                </a:cxn>
                <a:cxn ang="0">
                  <a:pos x="T4" y="T5"/>
                </a:cxn>
              </a:cxnLst>
              <a:rect l="0" t="0" r="r" b="b"/>
              <a:pathLst>
                <a:path w="28" h="2">
                  <a:moveTo>
                    <a:pt x="0" y="1"/>
                  </a:moveTo>
                  <a:cubicBezTo>
                    <a:pt x="0" y="1"/>
                    <a:pt x="8" y="2"/>
                    <a:pt x="17" y="0"/>
                  </a:cubicBezTo>
                  <a:cubicBezTo>
                    <a:pt x="17" y="0"/>
                    <a:pt x="24" y="0"/>
                    <a:pt x="2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3" name="Line 212"/>
            <p:cNvSpPr>
              <a:spLocks noChangeShapeType="1"/>
            </p:cNvSpPr>
            <p:nvPr/>
          </p:nvSpPr>
          <p:spPr bwMode="auto">
            <a:xfrm>
              <a:off x="7218363" y="3467101"/>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4" name="Line 213"/>
            <p:cNvSpPr>
              <a:spLocks noChangeShapeType="1"/>
            </p:cNvSpPr>
            <p:nvPr/>
          </p:nvSpPr>
          <p:spPr bwMode="auto">
            <a:xfrm>
              <a:off x="7326313" y="3463926"/>
              <a:ext cx="12700"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45" name="Freeform 214"/>
            <p:cNvSpPr/>
            <p:nvPr/>
          </p:nvSpPr>
          <p:spPr bwMode="auto">
            <a:xfrm>
              <a:off x="7242175" y="3465513"/>
              <a:ext cx="9525" cy="1588"/>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6" name="Freeform 215"/>
            <p:cNvSpPr/>
            <p:nvPr/>
          </p:nvSpPr>
          <p:spPr bwMode="auto">
            <a:xfrm>
              <a:off x="7348538" y="3462338"/>
              <a:ext cx="7937" cy="0"/>
            </a:xfrm>
            <a:custGeom>
              <a:avLst/>
              <a:gdLst>
                <a:gd name="T0" fmla="*/ 0 w 8"/>
                <a:gd name="T1" fmla="*/ 8 w 8"/>
              </a:gdLst>
              <a:ahLst/>
              <a:cxnLst>
                <a:cxn ang="0">
                  <a:pos x="T0" y="0"/>
                </a:cxn>
                <a:cxn ang="0">
                  <a:pos x="T1" y="0"/>
                </a:cxn>
              </a:cxnLst>
              <a:rect l="0" t="0" r="r" b="b"/>
              <a:pathLst>
                <a:path w="8">
                  <a:moveTo>
                    <a:pt x="0" y="0"/>
                  </a:moveTo>
                  <a:cubicBezTo>
                    <a:pt x="0" y="0"/>
                    <a:pt x="4"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7" name="Freeform 216"/>
            <p:cNvSpPr/>
            <p:nvPr/>
          </p:nvSpPr>
          <p:spPr bwMode="auto">
            <a:xfrm>
              <a:off x="7305675" y="3463926"/>
              <a:ext cx="11112"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4"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8" name="Freeform 217"/>
            <p:cNvSpPr/>
            <p:nvPr/>
          </p:nvSpPr>
          <p:spPr bwMode="auto">
            <a:xfrm>
              <a:off x="7264400" y="3463926"/>
              <a:ext cx="28575" cy="3175"/>
            </a:xfrm>
            <a:custGeom>
              <a:avLst/>
              <a:gdLst>
                <a:gd name="T0" fmla="*/ 0 w 27"/>
                <a:gd name="T1" fmla="*/ 3 h 3"/>
                <a:gd name="T2" fmla="*/ 16 w 27"/>
                <a:gd name="T3" fmla="*/ 1 h 3"/>
                <a:gd name="T4" fmla="*/ 27 w 27"/>
                <a:gd name="T5" fmla="*/ 0 h 3"/>
              </a:gdLst>
              <a:ahLst/>
              <a:cxnLst>
                <a:cxn ang="0">
                  <a:pos x="T0" y="T1"/>
                </a:cxn>
                <a:cxn ang="0">
                  <a:pos x="T2" y="T3"/>
                </a:cxn>
                <a:cxn ang="0">
                  <a:pos x="T4" y="T5"/>
                </a:cxn>
              </a:cxnLst>
              <a:rect l="0" t="0" r="r" b="b"/>
              <a:pathLst>
                <a:path w="27" h="3">
                  <a:moveTo>
                    <a:pt x="0" y="3"/>
                  </a:moveTo>
                  <a:cubicBezTo>
                    <a:pt x="0" y="3"/>
                    <a:pt x="8" y="3"/>
                    <a:pt x="16" y="1"/>
                  </a:cubicBezTo>
                  <a:cubicBezTo>
                    <a:pt x="16" y="1"/>
                    <a:pt x="24" y="0"/>
                    <a:pt x="27"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9" name="Line 218"/>
            <p:cNvSpPr>
              <a:spLocks noChangeShapeType="1"/>
            </p:cNvSpPr>
            <p:nvPr/>
          </p:nvSpPr>
          <p:spPr bwMode="auto">
            <a:xfrm flipV="1">
              <a:off x="7221538" y="3495676"/>
              <a:ext cx="11112"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0" name="Line 219"/>
            <p:cNvSpPr>
              <a:spLocks noChangeShapeType="1"/>
            </p:cNvSpPr>
            <p:nvPr/>
          </p:nvSpPr>
          <p:spPr bwMode="auto">
            <a:xfrm>
              <a:off x="7327900" y="3492501"/>
              <a:ext cx="12700"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1" name="Freeform 220"/>
            <p:cNvSpPr/>
            <p:nvPr/>
          </p:nvSpPr>
          <p:spPr bwMode="auto">
            <a:xfrm>
              <a:off x="7242175" y="3494088"/>
              <a:ext cx="11112"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4" y="1"/>
                    <a:pt x="7" y="1"/>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2" name="Freeform 221"/>
            <p:cNvSpPr/>
            <p:nvPr/>
          </p:nvSpPr>
          <p:spPr bwMode="auto">
            <a:xfrm>
              <a:off x="7350125" y="3490913"/>
              <a:ext cx="7937" cy="0"/>
            </a:xfrm>
            <a:custGeom>
              <a:avLst/>
              <a:gdLst>
                <a:gd name="T0" fmla="*/ 0 w 8"/>
                <a:gd name="T1" fmla="*/ 8 w 8"/>
              </a:gdLst>
              <a:ahLst/>
              <a:cxnLst>
                <a:cxn ang="0">
                  <a:pos x="T0" y="0"/>
                </a:cxn>
                <a:cxn ang="0">
                  <a:pos x="T1" y="0"/>
                </a:cxn>
              </a:cxnLst>
              <a:rect l="0" t="0" r="r" b="b"/>
              <a:pathLst>
                <a:path w="8">
                  <a:moveTo>
                    <a:pt x="0" y="0"/>
                  </a:moveTo>
                  <a:cubicBezTo>
                    <a:pt x="0" y="0"/>
                    <a:pt x="4" y="0"/>
                    <a:pt x="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3" name="Freeform 222"/>
            <p:cNvSpPr/>
            <p:nvPr/>
          </p:nvSpPr>
          <p:spPr bwMode="auto">
            <a:xfrm>
              <a:off x="7307263" y="3492501"/>
              <a:ext cx="9525"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3"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4" name="Freeform 223"/>
            <p:cNvSpPr/>
            <p:nvPr/>
          </p:nvSpPr>
          <p:spPr bwMode="auto">
            <a:xfrm>
              <a:off x="7264400" y="3492501"/>
              <a:ext cx="30162" cy="3175"/>
            </a:xfrm>
            <a:custGeom>
              <a:avLst/>
              <a:gdLst>
                <a:gd name="T0" fmla="*/ 0 w 28"/>
                <a:gd name="T1" fmla="*/ 3 h 3"/>
                <a:gd name="T2" fmla="*/ 17 w 28"/>
                <a:gd name="T3" fmla="*/ 1 h 3"/>
                <a:gd name="T4" fmla="*/ 28 w 28"/>
                <a:gd name="T5" fmla="*/ 0 h 3"/>
              </a:gdLst>
              <a:ahLst/>
              <a:cxnLst>
                <a:cxn ang="0">
                  <a:pos x="T0" y="T1"/>
                </a:cxn>
                <a:cxn ang="0">
                  <a:pos x="T2" y="T3"/>
                </a:cxn>
                <a:cxn ang="0">
                  <a:pos x="T4" y="T5"/>
                </a:cxn>
              </a:cxnLst>
              <a:rect l="0" t="0" r="r" b="b"/>
              <a:pathLst>
                <a:path w="28" h="3">
                  <a:moveTo>
                    <a:pt x="0" y="3"/>
                  </a:moveTo>
                  <a:cubicBezTo>
                    <a:pt x="0" y="3"/>
                    <a:pt x="8" y="3"/>
                    <a:pt x="17" y="1"/>
                  </a:cubicBezTo>
                  <a:cubicBezTo>
                    <a:pt x="17" y="1"/>
                    <a:pt x="24" y="0"/>
                    <a:pt x="28"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5" name="Freeform 224"/>
            <p:cNvSpPr/>
            <p:nvPr/>
          </p:nvSpPr>
          <p:spPr bwMode="auto">
            <a:xfrm>
              <a:off x="7234238" y="3435351"/>
              <a:ext cx="12700" cy="1588"/>
            </a:xfrm>
            <a:custGeom>
              <a:avLst/>
              <a:gdLst>
                <a:gd name="T0" fmla="*/ 0 w 12"/>
                <a:gd name="T1" fmla="*/ 1 h 2"/>
                <a:gd name="T2" fmla="*/ 12 w 12"/>
                <a:gd name="T3" fmla="*/ 0 h 2"/>
              </a:gdLst>
              <a:ahLst/>
              <a:cxnLst>
                <a:cxn ang="0">
                  <a:pos x="T0" y="T1"/>
                </a:cxn>
                <a:cxn ang="0">
                  <a:pos x="T2" y="T3"/>
                </a:cxn>
              </a:cxnLst>
              <a:rect l="0" t="0" r="r" b="b"/>
              <a:pathLst>
                <a:path w="12" h="2">
                  <a:moveTo>
                    <a:pt x="0" y="1"/>
                  </a:moveTo>
                  <a:cubicBezTo>
                    <a:pt x="0" y="1"/>
                    <a:pt x="6" y="2"/>
                    <a:pt x="12"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6" name="Freeform 225"/>
            <p:cNvSpPr/>
            <p:nvPr/>
          </p:nvSpPr>
          <p:spPr bwMode="auto">
            <a:xfrm>
              <a:off x="7213600" y="3435351"/>
              <a:ext cx="11112" cy="1588"/>
            </a:xfrm>
            <a:custGeom>
              <a:avLst/>
              <a:gdLst>
                <a:gd name="T0" fmla="*/ 0 w 12"/>
                <a:gd name="T1" fmla="*/ 1 h 1"/>
                <a:gd name="T2" fmla="*/ 12 w 12"/>
                <a:gd name="T3" fmla="*/ 0 h 1"/>
              </a:gdLst>
              <a:ahLst/>
              <a:cxnLst>
                <a:cxn ang="0">
                  <a:pos x="T0" y="T1"/>
                </a:cxn>
                <a:cxn ang="0">
                  <a:pos x="T2" y="T3"/>
                </a:cxn>
              </a:cxnLst>
              <a:rect l="0" t="0" r="r" b="b"/>
              <a:pathLst>
                <a:path w="12" h="1">
                  <a:moveTo>
                    <a:pt x="0" y="1"/>
                  </a:moveTo>
                  <a:cubicBezTo>
                    <a:pt x="4" y="0"/>
                    <a:pt x="8" y="0"/>
                    <a:pt x="12"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7" name="Freeform 226"/>
            <p:cNvSpPr/>
            <p:nvPr/>
          </p:nvSpPr>
          <p:spPr bwMode="auto">
            <a:xfrm>
              <a:off x="7256463" y="3432176"/>
              <a:ext cx="12700" cy="3175"/>
            </a:xfrm>
            <a:custGeom>
              <a:avLst/>
              <a:gdLst>
                <a:gd name="T0" fmla="*/ 0 w 11"/>
                <a:gd name="T1" fmla="*/ 2 h 2"/>
                <a:gd name="T2" fmla="*/ 11 w 11"/>
                <a:gd name="T3" fmla="*/ 1 h 2"/>
              </a:gdLst>
              <a:ahLst/>
              <a:cxnLst>
                <a:cxn ang="0">
                  <a:pos x="T0" y="T1"/>
                </a:cxn>
                <a:cxn ang="0">
                  <a:pos x="T2" y="T3"/>
                </a:cxn>
              </a:cxnLst>
              <a:rect l="0" t="0" r="r" b="b"/>
              <a:pathLst>
                <a:path w="11" h="2">
                  <a:moveTo>
                    <a:pt x="0" y="2"/>
                  </a:moveTo>
                  <a:cubicBezTo>
                    <a:pt x="0" y="2"/>
                    <a:pt x="5" y="0"/>
                    <a:pt x="11"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8" name="Freeform 227"/>
            <p:cNvSpPr/>
            <p:nvPr/>
          </p:nvSpPr>
          <p:spPr bwMode="auto">
            <a:xfrm>
              <a:off x="7304088" y="3432176"/>
              <a:ext cx="14287" cy="3175"/>
            </a:xfrm>
            <a:custGeom>
              <a:avLst/>
              <a:gdLst>
                <a:gd name="T0" fmla="*/ 0 w 14"/>
                <a:gd name="T1" fmla="*/ 3 h 3"/>
                <a:gd name="T2" fmla="*/ 14 w 14"/>
                <a:gd name="T3" fmla="*/ 1 h 3"/>
              </a:gdLst>
              <a:ahLst/>
              <a:cxnLst>
                <a:cxn ang="0">
                  <a:pos x="T0" y="T1"/>
                </a:cxn>
                <a:cxn ang="0">
                  <a:pos x="T2" y="T3"/>
                </a:cxn>
              </a:cxnLst>
              <a:rect l="0" t="0" r="r" b="b"/>
              <a:pathLst>
                <a:path w="14" h="3">
                  <a:moveTo>
                    <a:pt x="0" y="3"/>
                  </a:moveTo>
                  <a:cubicBezTo>
                    <a:pt x="4" y="2"/>
                    <a:pt x="9" y="0"/>
                    <a:pt x="14"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9" name="Freeform 228"/>
            <p:cNvSpPr/>
            <p:nvPr/>
          </p:nvSpPr>
          <p:spPr bwMode="auto">
            <a:xfrm>
              <a:off x="7278688" y="3433763"/>
              <a:ext cx="11112" cy="1588"/>
            </a:xfrm>
            <a:custGeom>
              <a:avLst/>
              <a:gdLst>
                <a:gd name="T0" fmla="*/ 0 w 11"/>
                <a:gd name="T1" fmla="*/ 0 h 1"/>
                <a:gd name="T2" fmla="*/ 11 w 11"/>
                <a:gd name="T3" fmla="*/ 1 h 1"/>
              </a:gdLst>
              <a:ahLst/>
              <a:cxnLst>
                <a:cxn ang="0">
                  <a:pos x="T0" y="T1"/>
                </a:cxn>
                <a:cxn ang="0">
                  <a:pos x="T2" y="T3"/>
                </a:cxn>
              </a:cxnLst>
              <a:rect l="0" t="0" r="r" b="b"/>
              <a:pathLst>
                <a:path w="11" h="1">
                  <a:moveTo>
                    <a:pt x="0" y="0"/>
                  </a:moveTo>
                  <a:cubicBezTo>
                    <a:pt x="4" y="0"/>
                    <a:pt x="7" y="1"/>
                    <a:pt x="11"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0" name="Freeform 229"/>
            <p:cNvSpPr/>
            <p:nvPr/>
          </p:nvSpPr>
          <p:spPr bwMode="auto">
            <a:xfrm>
              <a:off x="7362825" y="3429001"/>
              <a:ext cx="22225" cy="4763"/>
            </a:xfrm>
            <a:custGeom>
              <a:avLst/>
              <a:gdLst>
                <a:gd name="T0" fmla="*/ 0 w 21"/>
                <a:gd name="T1" fmla="*/ 3 h 4"/>
                <a:gd name="T2" fmla="*/ 11 w 21"/>
                <a:gd name="T3" fmla="*/ 2 h 4"/>
                <a:gd name="T4" fmla="*/ 21 w 21"/>
                <a:gd name="T5" fmla="*/ 1 h 4"/>
              </a:gdLst>
              <a:ahLst/>
              <a:cxnLst>
                <a:cxn ang="0">
                  <a:pos x="T0" y="T1"/>
                </a:cxn>
                <a:cxn ang="0">
                  <a:pos x="T2" y="T3"/>
                </a:cxn>
                <a:cxn ang="0">
                  <a:pos x="T4" y="T5"/>
                </a:cxn>
              </a:cxnLst>
              <a:rect l="0" t="0" r="r" b="b"/>
              <a:pathLst>
                <a:path w="21" h="4">
                  <a:moveTo>
                    <a:pt x="0" y="3"/>
                  </a:moveTo>
                  <a:cubicBezTo>
                    <a:pt x="0" y="3"/>
                    <a:pt x="6" y="4"/>
                    <a:pt x="11" y="2"/>
                  </a:cubicBezTo>
                  <a:cubicBezTo>
                    <a:pt x="11" y="2"/>
                    <a:pt x="18" y="0"/>
                    <a:pt x="21"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1" name="Freeform 230"/>
            <p:cNvSpPr/>
            <p:nvPr/>
          </p:nvSpPr>
          <p:spPr bwMode="auto">
            <a:xfrm>
              <a:off x="7332663" y="3432176"/>
              <a:ext cx="14287" cy="3175"/>
            </a:xfrm>
            <a:custGeom>
              <a:avLst/>
              <a:gdLst>
                <a:gd name="T0" fmla="*/ 0 w 14"/>
                <a:gd name="T1" fmla="*/ 1 h 2"/>
                <a:gd name="T2" fmla="*/ 10 w 14"/>
                <a:gd name="T3" fmla="*/ 1 h 2"/>
                <a:gd name="T4" fmla="*/ 14 w 14"/>
                <a:gd name="T5" fmla="*/ 0 h 2"/>
              </a:gdLst>
              <a:ahLst/>
              <a:cxnLst>
                <a:cxn ang="0">
                  <a:pos x="T0" y="T1"/>
                </a:cxn>
                <a:cxn ang="0">
                  <a:pos x="T2" y="T3"/>
                </a:cxn>
                <a:cxn ang="0">
                  <a:pos x="T4" y="T5"/>
                </a:cxn>
              </a:cxnLst>
              <a:rect l="0" t="0" r="r" b="b"/>
              <a:pathLst>
                <a:path w="14" h="2">
                  <a:moveTo>
                    <a:pt x="0" y="1"/>
                  </a:moveTo>
                  <a:cubicBezTo>
                    <a:pt x="0" y="1"/>
                    <a:pt x="4" y="2"/>
                    <a:pt x="10" y="1"/>
                  </a:cubicBezTo>
                  <a:cubicBezTo>
                    <a:pt x="10" y="1"/>
                    <a:pt x="12" y="0"/>
                    <a:pt x="14"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2" name="Line 231"/>
            <p:cNvSpPr>
              <a:spLocks noChangeShapeType="1"/>
            </p:cNvSpPr>
            <p:nvPr/>
          </p:nvSpPr>
          <p:spPr bwMode="auto">
            <a:xfrm flipV="1">
              <a:off x="7375525" y="3400426"/>
              <a:ext cx="14287"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3" name="Line 232"/>
            <p:cNvSpPr>
              <a:spLocks noChangeShapeType="1"/>
            </p:cNvSpPr>
            <p:nvPr/>
          </p:nvSpPr>
          <p:spPr bwMode="auto">
            <a:xfrm>
              <a:off x="7400925" y="3394076"/>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4" name="Line 233"/>
            <p:cNvSpPr>
              <a:spLocks noChangeShapeType="1"/>
            </p:cNvSpPr>
            <p:nvPr/>
          </p:nvSpPr>
          <p:spPr bwMode="auto">
            <a:xfrm flipV="1">
              <a:off x="7432675" y="3457576"/>
              <a:ext cx="9525"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5" name="Freeform 234"/>
            <p:cNvSpPr/>
            <p:nvPr/>
          </p:nvSpPr>
          <p:spPr bwMode="auto">
            <a:xfrm>
              <a:off x="7396163" y="3487738"/>
              <a:ext cx="19050" cy="0"/>
            </a:xfrm>
            <a:custGeom>
              <a:avLst/>
              <a:gdLst>
                <a:gd name="T0" fmla="*/ 12 w 12"/>
                <a:gd name="T1" fmla="*/ 5 w 12"/>
                <a:gd name="T2" fmla="*/ 0 w 12"/>
              </a:gdLst>
              <a:ahLst/>
              <a:cxnLst>
                <a:cxn ang="0">
                  <a:pos x="T0" y="0"/>
                </a:cxn>
                <a:cxn ang="0">
                  <a:pos x="T1" y="0"/>
                </a:cxn>
                <a:cxn ang="0">
                  <a:pos x="T2" y="0"/>
                </a:cxn>
              </a:cxnLst>
              <a:rect l="0" t="0" r="r" b="b"/>
              <a:pathLst>
                <a:path w="12">
                  <a:moveTo>
                    <a:pt x="12" y="0"/>
                  </a:moveTo>
                  <a:lnTo>
                    <a:pt x="5" y="0"/>
                  </a:lnTo>
                  <a:lnTo>
                    <a:pt x="0" y="0"/>
                  </a:ln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6" name="Freeform 235"/>
            <p:cNvSpPr/>
            <p:nvPr/>
          </p:nvSpPr>
          <p:spPr bwMode="auto">
            <a:xfrm>
              <a:off x="7426325" y="3487738"/>
              <a:ext cx="11112" cy="0"/>
            </a:xfrm>
            <a:custGeom>
              <a:avLst/>
              <a:gdLst>
                <a:gd name="T0" fmla="*/ 0 w 10"/>
                <a:gd name="T1" fmla="*/ 10 w 10"/>
              </a:gdLst>
              <a:ahLst/>
              <a:cxnLst>
                <a:cxn ang="0">
                  <a:pos x="T0" y="0"/>
                </a:cxn>
                <a:cxn ang="0">
                  <a:pos x="T1" y="0"/>
                </a:cxn>
              </a:cxnLst>
              <a:rect l="0" t="0" r="r" b="b"/>
              <a:pathLst>
                <a:path w="10">
                  <a:moveTo>
                    <a:pt x="0" y="0"/>
                  </a:moveTo>
                  <a:cubicBezTo>
                    <a:pt x="3" y="0"/>
                    <a:pt x="7"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7" name="Line 236"/>
            <p:cNvSpPr>
              <a:spLocks noChangeShapeType="1"/>
            </p:cNvSpPr>
            <p:nvPr/>
          </p:nvSpPr>
          <p:spPr bwMode="auto">
            <a:xfrm flipV="1">
              <a:off x="7402513" y="3457576"/>
              <a:ext cx="11112"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8" name="Line 237"/>
            <p:cNvSpPr>
              <a:spLocks noChangeShapeType="1"/>
            </p:cNvSpPr>
            <p:nvPr/>
          </p:nvSpPr>
          <p:spPr bwMode="auto">
            <a:xfrm>
              <a:off x="7388225" y="3459163"/>
              <a:ext cx="6350"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9" name="Line 238"/>
            <p:cNvSpPr>
              <a:spLocks noChangeShapeType="1"/>
            </p:cNvSpPr>
            <p:nvPr/>
          </p:nvSpPr>
          <p:spPr bwMode="auto">
            <a:xfrm>
              <a:off x="7367588" y="3460751"/>
              <a:ext cx="11112"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0" name="Line 239"/>
            <p:cNvSpPr>
              <a:spLocks noChangeShapeType="1"/>
            </p:cNvSpPr>
            <p:nvPr/>
          </p:nvSpPr>
          <p:spPr bwMode="auto">
            <a:xfrm flipV="1">
              <a:off x="7367588" y="3487738"/>
              <a:ext cx="15875" cy="1588"/>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1" name="Freeform 240"/>
            <p:cNvSpPr/>
            <p:nvPr/>
          </p:nvSpPr>
          <p:spPr bwMode="auto">
            <a:xfrm>
              <a:off x="7291388" y="3128963"/>
              <a:ext cx="52387" cy="49213"/>
            </a:xfrm>
            <a:custGeom>
              <a:avLst/>
              <a:gdLst>
                <a:gd name="T0" fmla="*/ 10 w 49"/>
                <a:gd name="T1" fmla="*/ 47 h 47"/>
                <a:gd name="T2" fmla="*/ 13 w 49"/>
                <a:gd name="T3" fmla="*/ 29 h 47"/>
                <a:gd name="T4" fmla="*/ 0 w 49"/>
                <a:gd name="T5" fmla="*/ 16 h 47"/>
                <a:gd name="T6" fmla="*/ 25 w 49"/>
                <a:gd name="T7" fmla="*/ 0 h 47"/>
                <a:gd name="T8" fmla="*/ 49 w 49"/>
                <a:gd name="T9" fmla="*/ 16 h 47"/>
                <a:gd name="T10" fmla="*/ 37 w 49"/>
                <a:gd name="T11" fmla="*/ 29 h 47"/>
                <a:gd name="T12" fmla="*/ 41 w 49"/>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9" h="47">
                  <a:moveTo>
                    <a:pt x="10" y="47"/>
                  </a:moveTo>
                  <a:cubicBezTo>
                    <a:pt x="13" y="29"/>
                    <a:pt x="13" y="29"/>
                    <a:pt x="13" y="29"/>
                  </a:cubicBezTo>
                  <a:cubicBezTo>
                    <a:pt x="5" y="27"/>
                    <a:pt x="0" y="22"/>
                    <a:pt x="0" y="16"/>
                  </a:cubicBezTo>
                  <a:cubicBezTo>
                    <a:pt x="0" y="7"/>
                    <a:pt x="11" y="0"/>
                    <a:pt x="25" y="0"/>
                  </a:cubicBezTo>
                  <a:cubicBezTo>
                    <a:pt x="38" y="0"/>
                    <a:pt x="49" y="7"/>
                    <a:pt x="49" y="16"/>
                  </a:cubicBezTo>
                  <a:cubicBezTo>
                    <a:pt x="49" y="22"/>
                    <a:pt x="44" y="27"/>
                    <a:pt x="37" y="29"/>
                  </a:cubicBezTo>
                  <a:cubicBezTo>
                    <a:pt x="41" y="47"/>
                    <a:pt x="41" y="47"/>
                    <a:pt x="41" y="47"/>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72" name="Freeform 241"/>
            <p:cNvSpPr/>
            <p:nvPr/>
          </p:nvSpPr>
          <p:spPr bwMode="auto">
            <a:xfrm>
              <a:off x="7283450" y="3128963"/>
              <a:ext cx="50800" cy="49213"/>
            </a:xfrm>
            <a:custGeom>
              <a:avLst/>
              <a:gdLst>
                <a:gd name="T0" fmla="*/ 10 w 49"/>
                <a:gd name="T1" fmla="*/ 47 h 47"/>
                <a:gd name="T2" fmla="*/ 13 w 49"/>
                <a:gd name="T3" fmla="*/ 29 h 47"/>
                <a:gd name="T4" fmla="*/ 0 w 49"/>
                <a:gd name="T5" fmla="*/ 16 h 47"/>
                <a:gd name="T6" fmla="*/ 24 w 49"/>
                <a:gd name="T7" fmla="*/ 0 h 47"/>
                <a:gd name="T8" fmla="*/ 49 w 49"/>
                <a:gd name="T9" fmla="*/ 16 h 47"/>
                <a:gd name="T10" fmla="*/ 37 w 49"/>
                <a:gd name="T11" fmla="*/ 29 h 47"/>
                <a:gd name="T12" fmla="*/ 40 w 49"/>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9" h="47">
                  <a:moveTo>
                    <a:pt x="10" y="47"/>
                  </a:moveTo>
                  <a:cubicBezTo>
                    <a:pt x="13" y="29"/>
                    <a:pt x="13" y="29"/>
                    <a:pt x="13" y="29"/>
                  </a:cubicBezTo>
                  <a:cubicBezTo>
                    <a:pt x="5" y="27"/>
                    <a:pt x="0" y="22"/>
                    <a:pt x="0" y="16"/>
                  </a:cubicBezTo>
                  <a:cubicBezTo>
                    <a:pt x="0" y="7"/>
                    <a:pt x="11" y="0"/>
                    <a:pt x="24" y="0"/>
                  </a:cubicBezTo>
                  <a:cubicBezTo>
                    <a:pt x="38" y="0"/>
                    <a:pt x="49" y="7"/>
                    <a:pt x="49" y="16"/>
                  </a:cubicBezTo>
                  <a:cubicBezTo>
                    <a:pt x="49" y="22"/>
                    <a:pt x="44" y="27"/>
                    <a:pt x="37" y="29"/>
                  </a:cubicBezTo>
                  <a:cubicBezTo>
                    <a:pt x="40" y="47"/>
                    <a:pt x="40" y="47"/>
                    <a:pt x="40" y="47"/>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73" name="Freeform 242"/>
            <p:cNvSpPr/>
            <p:nvPr/>
          </p:nvSpPr>
          <p:spPr bwMode="auto">
            <a:xfrm>
              <a:off x="7264400" y="3175001"/>
              <a:ext cx="109537" cy="63500"/>
            </a:xfrm>
            <a:custGeom>
              <a:avLst/>
              <a:gdLst>
                <a:gd name="T0" fmla="*/ 0 w 104"/>
                <a:gd name="T1" fmla="*/ 11 h 61"/>
                <a:gd name="T2" fmla="*/ 0 w 104"/>
                <a:gd name="T3" fmla="*/ 40 h 61"/>
                <a:gd name="T4" fmla="*/ 4 w 104"/>
                <a:gd name="T5" fmla="*/ 56 h 61"/>
                <a:gd name="T6" fmla="*/ 10 w 104"/>
                <a:gd name="T7" fmla="*/ 61 h 61"/>
                <a:gd name="T8" fmla="*/ 48 w 104"/>
                <a:gd name="T9" fmla="*/ 61 h 61"/>
                <a:gd name="T10" fmla="*/ 97 w 104"/>
                <a:gd name="T11" fmla="*/ 60 h 61"/>
                <a:gd name="T12" fmla="*/ 102 w 104"/>
                <a:gd name="T13" fmla="*/ 54 h 61"/>
                <a:gd name="T14" fmla="*/ 97 w 104"/>
                <a:gd name="T15" fmla="*/ 41 h 61"/>
                <a:gd name="T16" fmla="*/ 97 w 104"/>
                <a:gd name="T17" fmla="*/ 13 h 61"/>
                <a:gd name="T18" fmla="*/ 88 w 104"/>
                <a:gd name="T19" fmla="*/ 2 h 61"/>
                <a:gd name="T20" fmla="*/ 11 w 104"/>
                <a:gd name="T21" fmla="*/ 5 h 61"/>
                <a:gd name="T22" fmla="*/ 8 w 104"/>
                <a:gd name="T2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1">
                  <a:moveTo>
                    <a:pt x="0" y="11"/>
                  </a:moveTo>
                  <a:cubicBezTo>
                    <a:pt x="0" y="11"/>
                    <a:pt x="0" y="32"/>
                    <a:pt x="0" y="40"/>
                  </a:cubicBezTo>
                  <a:cubicBezTo>
                    <a:pt x="4" y="56"/>
                    <a:pt x="4" y="56"/>
                    <a:pt x="4" y="56"/>
                  </a:cubicBezTo>
                  <a:cubicBezTo>
                    <a:pt x="4" y="56"/>
                    <a:pt x="4" y="61"/>
                    <a:pt x="10" y="61"/>
                  </a:cubicBezTo>
                  <a:cubicBezTo>
                    <a:pt x="48" y="61"/>
                    <a:pt x="48" y="61"/>
                    <a:pt x="48" y="61"/>
                  </a:cubicBezTo>
                  <a:cubicBezTo>
                    <a:pt x="97" y="60"/>
                    <a:pt x="97" y="60"/>
                    <a:pt x="97" y="60"/>
                  </a:cubicBezTo>
                  <a:cubicBezTo>
                    <a:pt x="97" y="60"/>
                    <a:pt x="104" y="57"/>
                    <a:pt x="102" y="54"/>
                  </a:cubicBezTo>
                  <a:cubicBezTo>
                    <a:pt x="97" y="41"/>
                    <a:pt x="97" y="41"/>
                    <a:pt x="97" y="41"/>
                  </a:cubicBezTo>
                  <a:cubicBezTo>
                    <a:pt x="97" y="13"/>
                    <a:pt x="97" y="13"/>
                    <a:pt x="97" y="13"/>
                  </a:cubicBezTo>
                  <a:cubicBezTo>
                    <a:pt x="97" y="0"/>
                    <a:pt x="88" y="2"/>
                    <a:pt x="88" y="2"/>
                  </a:cubicBezTo>
                  <a:cubicBezTo>
                    <a:pt x="57" y="5"/>
                    <a:pt x="11" y="5"/>
                    <a:pt x="11" y="5"/>
                  </a:cubicBezTo>
                  <a:cubicBezTo>
                    <a:pt x="11" y="5"/>
                    <a:pt x="10" y="5"/>
                    <a:pt x="8" y="5"/>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74" name="Freeform 243"/>
            <p:cNvSpPr/>
            <p:nvPr/>
          </p:nvSpPr>
          <p:spPr bwMode="auto">
            <a:xfrm>
              <a:off x="7288213" y="3221038"/>
              <a:ext cx="65087" cy="0"/>
            </a:xfrm>
            <a:custGeom>
              <a:avLst/>
              <a:gdLst>
                <a:gd name="T0" fmla="*/ 0 w 41"/>
                <a:gd name="T1" fmla="*/ 21 w 41"/>
                <a:gd name="T2" fmla="*/ 41 w 41"/>
              </a:gdLst>
              <a:ahLst/>
              <a:cxnLst>
                <a:cxn ang="0">
                  <a:pos x="T0" y="0"/>
                </a:cxn>
                <a:cxn ang="0">
                  <a:pos x="T1" y="0"/>
                </a:cxn>
                <a:cxn ang="0">
                  <a:pos x="T2" y="0"/>
                </a:cxn>
              </a:cxnLst>
              <a:rect l="0" t="0" r="r" b="b"/>
              <a:pathLst>
                <a:path w="41">
                  <a:moveTo>
                    <a:pt x="0" y="0"/>
                  </a:moveTo>
                  <a:lnTo>
                    <a:pt x="21" y="0"/>
                  </a:lnTo>
                  <a:lnTo>
                    <a:pt x="41" y="0"/>
                  </a:ln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75" name="Freeform 244"/>
            <p:cNvSpPr/>
            <p:nvPr/>
          </p:nvSpPr>
          <p:spPr bwMode="auto">
            <a:xfrm>
              <a:off x="7385050" y="3130551"/>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5 h 26"/>
                <a:gd name="T14" fmla="*/ 24 w 30"/>
                <a:gd name="T15" fmla="*/ 18 h 26"/>
                <a:gd name="T16" fmla="*/ 13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5"/>
                    <a:pt x="7" y="23"/>
                    <a:pt x="6" y="21"/>
                  </a:cubicBezTo>
                  <a:cubicBezTo>
                    <a:pt x="4" y="17"/>
                    <a:pt x="0" y="12"/>
                    <a:pt x="0" y="8"/>
                  </a:cubicBezTo>
                  <a:cubicBezTo>
                    <a:pt x="0" y="5"/>
                    <a:pt x="3" y="0"/>
                    <a:pt x="6" y="0"/>
                  </a:cubicBezTo>
                  <a:cubicBezTo>
                    <a:pt x="11" y="0"/>
                    <a:pt x="13" y="6"/>
                    <a:pt x="13" y="10"/>
                  </a:cubicBezTo>
                  <a:cubicBezTo>
                    <a:pt x="13" y="10"/>
                    <a:pt x="14" y="12"/>
                    <a:pt x="14" y="12"/>
                  </a:cubicBezTo>
                  <a:cubicBezTo>
                    <a:pt x="13" y="8"/>
                    <a:pt x="20" y="3"/>
                    <a:pt x="24" y="5"/>
                  </a:cubicBezTo>
                  <a:cubicBezTo>
                    <a:pt x="30" y="7"/>
                    <a:pt x="27" y="14"/>
                    <a:pt x="24" y="18"/>
                  </a:cubicBezTo>
                  <a:cubicBezTo>
                    <a:pt x="21" y="20"/>
                    <a:pt x="16" y="26"/>
                    <a:pt x="13" y="26"/>
                  </a:cubicBezTo>
                  <a:cubicBezTo>
                    <a:pt x="11" y="26"/>
                    <a:pt x="11" y="26"/>
                    <a:pt x="10" y="25"/>
                  </a:cubicBezTo>
                  <a:close/>
                </a:path>
              </a:pathLst>
            </a:custGeom>
            <a:solidFill>
              <a:srgbClr val="563118"/>
            </a:solidFill>
            <a:ln w="6350">
              <a:solidFill>
                <a:schemeClr val="accent4"/>
              </a:solidFill>
              <a:round/>
            </a:ln>
          </p:spPr>
          <p:txBody>
            <a:bodyPr vert="horz" wrap="square" lIns="91440" tIns="45720" rIns="91440" bIns="45720" numCol="1" anchor="t" anchorCtr="0" compatLnSpc="1"/>
            <a:lstStyle/>
            <a:p>
              <a:endParaRPr lang="zh-CN" altLang="en-US"/>
            </a:p>
          </p:txBody>
        </p:sp>
        <p:sp>
          <p:nvSpPr>
            <p:cNvPr id="276" name="Freeform 245"/>
            <p:cNvSpPr/>
            <p:nvPr/>
          </p:nvSpPr>
          <p:spPr bwMode="auto">
            <a:xfrm>
              <a:off x="7426325" y="3087688"/>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4 h 26"/>
                <a:gd name="T14" fmla="*/ 23 w 30"/>
                <a:gd name="T15" fmla="*/ 17 h 26"/>
                <a:gd name="T16" fmla="*/ 12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4"/>
                    <a:pt x="7" y="23"/>
                    <a:pt x="6" y="21"/>
                  </a:cubicBezTo>
                  <a:cubicBezTo>
                    <a:pt x="3" y="17"/>
                    <a:pt x="0" y="12"/>
                    <a:pt x="0" y="8"/>
                  </a:cubicBezTo>
                  <a:cubicBezTo>
                    <a:pt x="0" y="5"/>
                    <a:pt x="2" y="0"/>
                    <a:pt x="6" y="0"/>
                  </a:cubicBezTo>
                  <a:cubicBezTo>
                    <a:pt x="11" y="0"/>
                    <a:pt x="12" y="6"/>
                    <a:pt x="13" y="10"/>
                  </a:cubicBezTo>
                  <a:cubicBezTo>
                    <a:pt x="13" y="10"/>
                    <a:pt x="14" y="12"/>
                    <a:pt x="14" y="12"/>
                  </a:cubicBezTo>
                  <a:cubicBezTo>
                    <a:pt x="13" y="8"/>
                    <a:pt x="20" y="3"/>
                    <a:pt x="24" y="4"/>
                  </a:cubicBezTo>
                  <a:cubicBezTo>
                    <a:pt x="30" y="6"/>
                    <a:pt x="26" y="14"/>
                    <a:pt x="23" y="17"/>
                  </a:cubicBezTo>
                  <a:cubicBezTo>
                    <a:pt x="21" y="20"/>
                    <a:pt x="16" y="26"/>
                    <a:pt x="12" y="26"/>
                  </a:cubicBezTo>
                  <a:cubicBezTo>
                    <a:pt x="11" y="26"/>
                    <a:pt x="10" y="26"/>
                    <a:pt x="10" y="25"/>
                  </a:cubicBezTo>
                  <a:close/>
                </a:path>
              </a:pathLst>
            </a:custGeom>
            <a:solidFill>
              <a:srgbClr val="563118"/>
            </a:solidFill>
            <a:ln w="6350">
              <a:solidFill>
                <a:schemeClr val="accent4"/>
              </a:solidFill>
              <a:round/>
            </a:ln>
          </p:spPr>
          <p:txBody>
            <a:bodyPr vert="horz" wrap="square" lIns="91440" tIns="45720" rIns="91440" bIns="45720" numCol="1" anchor="t" anchorCtr="0" compatLnSpc="1"/>
            <a:lstStyle/>
            <a:p>
              <a:endParaRPr lang="zh-CN" altLang="en-US"/>
            </a:p>
          </p:txBody>
        </p:sp>
        <p:sp>
          <p:nvSpPr>
            <p:cNvPr id="277" name="Freeform 246"/>
            <p:cNvSpPr/>
            <p:nvPr/>
          </p:nvSpPr>
          <p:spPr bwMode="auto">
            <a:xfrm>
              <a:off x="7459663" y="3130551"/>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5 h 26"/>
                <a:gd name="T14" fmla="*/ 23 w 30"/>
                <a:gd name="T15" fmla="*/ 18 h 26"/>
                <a:gd name="T16" fmla="*/ 13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5"/>
                    <a:pt x="7" y="23"/>
                    <a:pt x="6" y="21"/>
                  </a:cubicBezTo>
                  <a:cubicBezTo>
                    <a:pt x="4" y="17"/>
                    <a:pt x="0" y="12"/>
                    <a:pt x="0" y="8"/>
                  </a:cubicBezTo>
                  <a:cubicBezTo>
                    <a:pt x="0" y="5"/>
                    <a:pt x="3" y="0"/>
                    <a:pt x="6" y="0"/>
                  </a:cubicBezTo>
                  <a:cubicBezTo>
                    <a:pt x="11" y="0"/>
                    <a:pt x="13" y="6"/>
                    <a:pt x="13" y="10"/>
                  </a:cubicBezTo>
                  <a:cubicBezTo>
                    <a:pt x="13" y="10"/>
                    <a:pt x="14" y="12"/>
                    <a:pt x="14" y="12"/>
                  </a:cubicBezTo>
                  <a:cubicBezTo>
                    <a:pt x="13" y="8"/>
                    <a:pt x="20" y="3"/>
                    <a:pt x="24" y="5"/>
                  </a:cubicBezTo>
                  <a:cubicBezTo>
                    <a:pt x="30" y="7"/>
                    <a:pt x="26" y="14"/>
                    <a:pt x="23" y="18"/>
                  </a:cubicBezTo>
                  <a:cubicBezTo>
                    <a:pt x="21" y="20"/>
                    <a:pt x="16" y="26"/>
                    <a:pt x="13" y="26"/>
                  </a:cubicBezTo>
                  <a:cubicBezTo>
                    <a:pt x="11" y="26"/>
                    <a:pt x="10" y="26"/>
                    <a:pt x="10" y="25"/>
                  </a:cubicBezTo>
                  <a:close/>
                </a:path>
              </a:pathLst>
            </a:custGeom>
            <a:solidFill>
              <a:srgbClr val="563118"/>
            </a:solidFill>
            <a:ln w="6350">
              <a:solidFill>
                <a:schemeClr val="accent4"/>
              </a:solidFill>
              <a:round/>
            </a:ln>
          </p:spPr>
          <p:txBody>
            <a:bodyPr vert="horz" wrap="square" lIns="91440" tIns="45720" rIns="91440" bIns="45720" numCol="1" anchor="t" anchorCtr="0" compatLnSpc="1"/>
            <a:lstStyle/>
            <a:p>
              <a:endParaRPr lang="zh-CN" altLang="en-US"/>
            </a:p>
          </p:txBody>
        </p:sp>
      </p:grpSp>
      <p:grpSp>
        <p:nvGrpSpPr>
          <p:cNvPr id="58" name="组合 57"/>
          <p:cNvGrpSpPr/>
          <p:nvPr/>
        </p:nvGrpSpPr>
        <p:grpSpPr>
          <a:xfrm>
            <a:off x="3142739" y="2787750"/>
            <a:ext cx="402102" cy="384194"/>
            <a:chOff x="2695575" y="3149600"/>
            <a:chExt cx="784226" cy="749300"/>
          </a:xfrm>
        </p:grpSpPr>
        <p:sp>
          <p:nvSpPr>
            <p:cNvPr id="44" name="Freeform 24"/>
            <p:cNvSpPr/>
            <p:nvPr/>
          </p:nvSpPr>
          <p:spPr bwMode="auto">
            <a:xfrm>
              <a:off x="3241675" y="3213100"/>
              <a:ext cx="47625" cy="49212"/>
            </a:xfrm>
            <a:custGeom>
              <a:avLst/>
              <a:gdLst>
                <a:gd name="T0" fmla="*/ 0 w 23"/>
                <a:gd name="T1" fmla="*/ 24 h 24"/>
                <a:gd name="T2" fmla="*/ 23 w 23"/>
                <a:gd name="T3" fmla="*/ 0 h 24"/>
              </a:gdLst>
              <a:ahLst/>
              <a:cxnLst>
                <a:cxn ang="0">
                  <a:pos x="T0" y="T1"/>
                </a:cxn>
                <a:cxn ang="0">
                  <a:pos x="T2" y="T3"/>
                </a:cxn>
              </a:cxnLst>
              <a:rect l="0" t="0" r="r" b="b"/>
              <a:pathLst>
                <a:path w="23" h="24">
                  <a:moveTo>
                    <a:pt x="0" y="24"/>
                  </a:moveTo>
                  <a:cubicBezTo>
                    <a:pt x="0" y="24"/>
                    <a:pt x="17" y="8"/>
                    <a:pt x="23"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25"/>
            <p:cNvSpPr/>
            <p:nvPr/>
          </p:nvSpPr>
          <p:spPr bwMode="auto">
            <a:xfrm>
              <a:off x="3175000" y="3160713"/>
              <a:ext cx="19050" cy="57150"/>
            </a:xfrm>
            <a:custGeom>
              <a:avLst/>
              <a:gdLst>
                <a:gd name="T0" fmla="*/ 0 w 10"/>
                <a:gd name="T1" fmla="*/ 28 h 28"/>
                <a:gd name="T2" fmla="*/ 10 w 10"/>
                <a:gd name="T3" fmla="*/ 0 h 28"/>
              </a:gdLst>
              <a:ahLst/>
              <a:cxnLst>
                <a:cxn ang="0">
                  <a:pos x="T0" y="T1"/>
                </a:cxn>
                <a:cxn ang="0">
                  <a:pos x="T2" y="T3"/>
                </a:cxn>
              </a:cxnLst>
              <a:rect l="0" t="0" r="r" b="b"/>
              <a:pathLst>
                <a:path w="10" h="28">
                  <a:moveTo>
                    <a:pt x="0" y="28"/>
                  </a:moveTo>
                  <a:cubicBezTo>
                    <a:pt x="0" y="28"/>
                    <a:pt x="2" y="15"/>
                    <a:pt x="10"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26"/>
            <p:cNvSpPr/>
            <p:nvPr/>
          </p:nvSpPr>
          <p:spPr bwMode="auto">
            <a:xfrm>
              <a:off x="3073400" y="3149600"/>
              <a:ext cx="25400" cy="63500"/>
            </a:xfrm>
            <a:custGeom>
              <a:avLst/>
              <a:gdLst>
                <a:gd name="T0" fmla="*/ 12 w 12"/>
                <a:gd name="T1" fmla="*/ 31 h 31"/>
                <a:gd name="T2" fmla="*/ 4 w 12"/>
                <a:gd name="T3" fmla="*/ 0 h 31"/>
              </a:gdLst>
              <a:ahLst/>
              <a:cxnLst>
                <a:cxn ang="0">
                  <a:pos x="T0" y="T1"/>
                </a:cxn>
                <a:cxn ang="0">
                  <a:pos x="T2" y="T3"/>
                </a:cxn>
              </a:cxnLst>
              <a:rect l="0" t="0" r="r" b="b"/>
              <a:pathLst>
                <a:path w="12" h="31">
                  <a:moveTo>
                    <a:pt x="12" y="31"/>
                  </a:moveTo>
                  <a:cubicBezTo>
                    <a:pt x="12" y="31"/>
                    <a:pt x="0" y="9"/>
                    <a:pt x="4"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7" name="Freeform 27"/>
            <p:cNvSpPr/>
            <p:nvPr/>
          </p:nvSpPr>
          <p:spPr bwMode="auto">
            <a:xfrm>
              <a:off x="3108325" y="3829050"/>
              <a:ext cx="53975" cy="30162"/>
            </a:xfrm>
            <a:custGeom>
              <a:avLst/>
              <a:gdLst>
                <a:gd name="T0" fmla="*/ 26 w 26"/>
                <a:gd name="T1" fmla="*/ 14 h 15"/>
                <a:gd name="T2" fmla="*/ 0 w 26"/>
                <a:gd name="T3" fmla="*/ 0 h 15"/>
              </a:gdLst>
              <a:ahLst/>
              <a:cxnLst>
                <a:cxn ang="0">
                  <a:pos x="T0" y="T1"/>
                </a:cxn>
                <a:cxn ang="0">
                  <a:pos x="T2" y="T3"/>
                </a:cxn>
              </a:cxnLst>
              <a:rect l="0" t="0" r="r" b="b"/>
              <a:pathLst>
                <a:path w="26" h="15">
                  <a:moveTo>
                    <a:pt x="26" y="14"/>
                  </a:moveTo>
                  <a:cubicBezTo>
                    <a:pt x="26" y="14"/>
                    <a:pt x="7" y="15"/>
                    <a:pt x="0"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28"/>
            <p:cNvSpPr/>
            <p:nvPr/>
          </p:nvSpPr>
          <p:spPr bwMode="auto">
            <a:xfrm>
              <a:off x="3087688" y="3856038"/>
              <a:ext cx="68263" cy="42862"/>
            </a:xfrm>
            <a:custGeom>
              <a:avLst/>
              <a:gdLst>
                <a:gd name="T0" fmla="*/ 33 w 33"/>
                <a:gd name="T1" fmla="*/ 16 h 21"/>
                <a:gd name="T2" fmla="*/ 0 w 33"/>
                <a:gd name="T3" fmla="*/ 0 h 21"/>
              </a:gdLst>
              <a:ahLst/>
              <a:cxnLst>
                <a:cxn ang="0">
                  <a:pos x="T0" y="T1"/>
                </a:cxn>
                <a:cxn ang="0">
                  <a:pos x="T2" y="T3"/>
                </a:cxn>
              </a:cxnLst>
              <a:rect l="0" t="0" r="r" b="b"/>
              <a:pathLst>
                <a:path w="33" h="21">
                  <a:moveTo>
                    <a:pt x="33" y="16"/>
                  </a:moveTo>
                  <a:cubicBezTo>
                    <a:pt x="33" y="16"/>
                    <a:pt x="10" y="21"/>
                    <a:pt x="0"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29"/>
            <p:cNvSpPr/>
            <p:nvPr/>
          </p:nvSpPr>
          <p:spPr bwMode="auto">
            <a:xfrm>
              <a:off x="2900363" y="3371850"/>
              <a:ext cx="579438" cy="466725"/>
            </a:xfrm>
            <a:custGeom>
              <a:avLst/>
              <a:gdLst>
                <a:gd name="T0" fmla="*/ 267 w 283"/>
                <a:gd name="T1" fmla="*/ 77 h 228"/>
                <a:gd name="T2" fmla="*/ 257 w 283"/>
                <a:gd name="T3" fmla="*/ 178 h 228"/>
                <a:gd name="T4" fmla="*/ 122 w 283"/>
                <a:gd name="T5" fmla="*/ 204 h 228"/>
                <a:gd name="T6" fmla="*/ 101 w 283"/>
                <a:gd name="T7" fmla="*/ 188 h 228"/>
                <a:gd name="T8" fmla="*/ 69 w 283"/>
                <a:gd name="T9" fmla="*/ 146 h 228"/>
                <a:gd name="T10" fmla="*/ 39 w 283"/>
                <a:gd name="T11" fmla="*/ 108 h 228"/>
                <a:gd name="T12" fmla="*/ 16 w 283"/>
                <a:gd name="T13" fmla="*/ 79 h 228"/>
                <a:gd name="T14" fmla="*/ 16 w 283"/>
                <a:gd name="T15" fmla="*/ 78 h 228"/>
                <a:gd name="T16" fmla="*/ 12 w 283"/>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28">
                  <a:moveTo>
                    <a:pt x="267" y="77"/>
                  </a:moveTo>
                  <a:cubicBezTo>
                    <a:pt x="282" y="110"/>
                    <a:pt x="283" y="150"/>
                    <a:pt x="257" y="178"/>
                  </a:cubicBezTo>
                  <a:cubicBezTo>
                    <a:pt x="224" y="214"/>
                    <a:pt x="166" y="228"/>
                    <a:pt x="122" y="204"/>
                  </a:cubicBezTo>
                  <a:cubicBezTo>
                    <a:pt x="115" y="200"/>
                    <a:pt x="107" y="195"/>
                    <a:pt x="101" y="188"/>
                  </a:cubicBezTo>
                  <a:cubicBezTo>
                    <a:pt x="89" y="175"/>
                    <a:pt x="79" y="160"/>
                    <a:pt x="69" y="146"/>
                  </a:cubicBezTo>
                  <a:cubicBezTo>
                    <a:pt x="60" y="132"/>
                    <a:pt x="50" y="120"/>
                    <a:pt x="39" y="108"/>
                  </a:cubicBezTo>
                  <a:cubicBezTo>
                    <a:pt x="31" y="99"/>
                    <a:pt x="23" y="90"/>
                    <a:pt x="16" y="79"/>
                  </a:cubicBezTo>
                  <a:cubicBezTo>
                    <a:pt x="16" y="79"/>
                    <a:pt x="16" y="78"/>
                    <a:pt x="16" y="78"/>
                  </a:cubicBezTo>
                  <a:cubicBezTo>
                    <a:pt x="0" y="53"/>
                    <a:pt x="0" y="25"/>
                    <a:pt x="12"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0" name="Freeform 30"/>
            <p:cNvSpPr/>
            <p:nvPr/>
          </p:nvSpPr>
          <p:spPr bwMode="auto">
            <a:xfrm>
              <a:off x="2941638" y="3262313"/>
              <a:ext cx="492125" cy="238125"/>
            </a:xfrm>
            <a:custGeom>
              <a:avLst/>
              <a:gdLst>
                <a:gd name="T0" fmla="*/ 0 w 241"/>
                <a:gd name="T1" fmla="*/ 41 h 116"/>
                <a:gd name="T2" fmla="*/ 11 w 241"/>
                <a:gd name="T3" fmla="*/ 27 h 116"/>
                <a:gd name="T4" fmla="*/ 56 w 241"/>
                <a:gd name="T5" fmla="*/ 3 h 116"/>
                <a:gd name="T6" fmla="*/ 92 w 241"/>
                <a:gd name="T7" fmla="*/ 2 h 116"/>
                <a:gd name="T8" fmla="*/ 204 w 241"/>
                <a:gd name="T9" fmla="*/ 70 h 116"/>
                <a:gd name="T10" fmla="*/ 228 w 241"/>
                <a:gd name="T11" fmla="*/ 98 h 116"/>
                <a:gd name="T12" fmla="*/ 241 w 241"/>
                <a:gd name="T13" fmla="*/ 116 h 116"/>
              </a:gdLst>
              <a:ahLst/>
              <a:cxnLst>
                <a:cxn ang="0">
                  <a:pos x="T0" y="T1"/>
                </a:cxn>
                <a:cxn ang="0">
                  <a:pos x="T2" y="T3"/>
                </a:cxn>
                <a:cxn ang="0">
                  <a:pos x="T4" y="T5"/>
                </a:cxn>
                <a:cxn ang="0">
                  <a:pos x="T6" y="T7"/>
                </a:cxn>
                <a:cxn ang="0">
                  <a:pos x="T8" y="T9"/>
                </a:cxn>
                <a:cxn ang="0">
                  <a:pos x="T10" y="T11"/>
                </a:cxn>
                <a:cxn ang="0">
                  <a:pos x="T12" y="T13"/>
                </a:cxn>
              </a:cxnLst>
              <a:rect l="0" t="0" r="r" b="b"/>
              <a:pathLst>
                <a:path w="241" h="116">
                  <a:moveTo>
                    <a:pt x="0" y="41"/>
                  </a:moveTo>
                  <a:cubicBezTo>
                    <a:pt x="3" y="36"/>
                    <a:pt x="7" y="32"/>
                    <a:pt x="11" y="27"/>
                  </a:cubicBezTo>
                  <a:cubicBezTo>
                    <a:pt x="23" y="15"/>
                    <a:pt x="39" y="7"/>
                    <a:pt x="56" y="3"/>
                  </a:cubicBezTo>
                  <a:cubicBezTo>
                    <a:pt x="67" y="0"/>
                    <a:pt x="80" y="0"/>
                    <a:pt x="92" y="2"/>
                  </a:cubicBezTo>
                  <a:cubicBezTo>
                    <a:pt x="137" y="9"/>
                    <a:pt x="174" y="38"/>
                    <a:pt x="204" y="70"/>
                  </a:cubicBezTo>
                  <a:cubicBezTo>
                    <a:pt x="212" y="79"/>
                    <a:pt x="220" y="88"/>
                    <a:pt x="228" y="98"/>
                  </a:cubicBezTo>
                  <a:cubicBezTo>
                    <a:pt x="233" y="104"/>
                    <a:pt x="237" y="110"/>
                    <a:pt x="241" y="116"/>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1" name="Freeform 31"/>
            <p:cNvSpPr/>
            <p:nvPr/>
          </p:nvSpPr>
          <p:spPr bwMode="auto">
            <a:xfrm>
              <a:off x="2949575" y="3317875"/>
              <a:ext cx="331788" cy="250825"/>
            </a:xfrm>
            <a:custGeom>
              <a:avLst/>
              <a:gdLst>
                <a:gd name="T0" fmla="*/ 150 w 162"/>
                <a:gd name="T1" fmla="*/ 0 h 122"/>
                <a:gd name="T2" fmla="*/ 141 w 162"/>
                <a:gd name="T3" fmla="*/ 17 h 122"/>
                <a:gd name="T4" fmla="*/ 111 w 162"/>
                <a:gd name="T5" fmla="*/ 36 h 122"/>
                <a:gd name="T6" fmla="*/ 109 w 162"/>
                <a:gd name="T7" fmla="*/ 73 h 122"/>
                <a:gd name="T8" fmla="*/ 78 w 162"/>
                <a:gd name="T9" fmla="*/ 60 h 122"/>
                <a:gd name="T10" fmla="*/ 69 w 162"/>
                <a:gd name="T11" fmla="*/ 67 h 122"/>
                <a:gd name="T12" fmla="*/ 43 w 162"/>
                <a:gd name="T13" fmla="*/ 88 h 122"/>
                <a:gd name="T14" fmla="*/ 0 w 162"/>
                <a:gd name="T15" fmla="*/ 115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22">
                  <a:moveTo>
                    <a:pt x="150" y="0"/>
                  </a:moveTo>
                  <a:cubicBezTo>
                    <a:pt x="162" y="11"/>
                    <a:pt x="150" y="14"/>
                    <a:pt x="141" y="17"/>
                  </a:cubicBezTo>
                  <a:cubicBezTo>
                    <a:pt x="130" y="22"/>
                    <a:pt x="120" y="29"/>
                    <a:pt x="111" y="36"/>
                  </a:cubicBezTo>
                  <a:cubicBezTo>
                    <a:pt x="115" y="46"/>
                    <a:pt x="128" y="69"/>
                    <a:pt x="109" y="73"/>
                  </a:cubicBezTo>
                  <a:cubicBezTo>
                    <a:pt x="89" y="75"/>
                    <a:pt x="78" y="60"/>
                    <a:pt x="78" y="60"/>
                  </a:cubicBezTo>
                  <a:cubicBezTo>
                    <a:pt x="78" y="60"/>
                    <a:pt x="69" y="67"/>
                    <a:pt x="69" y="67"/>
                  </a:cubicBezTo>
                  <a:cubicBezTo>
                    <a:pt x="60" y="73"/>
                    <a:pt x="51" y="80"/>
                    <a:pt x="43" y="88"/>
                  </a:cubicBezTo>
                  <a:cubicBezTo>
                    <a:pt x="31" y="99"/>
                    <a:pt x="20" y="122"/>
                    <a:pt x="0" y="115"/>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32"/>
            <p:cNvSpPr/>
            <p:nvPr/>
          </p:nvSpPr>
          <p:spPr bwMode="auto">
            <a:xfrm>
              <a:off x="2717800" y="3201988"/>
              <a:ext cx="458788" cy="190500"/>
            </a:xfrm>
            <a:custGeom>
              <a:avLst/>
              <a:gdLst>
                <a:gd name="T0" fmla="*/ 224 w 224"/>
                <a:gd name="T1" fmla="*/ 93 h 93"/>
                <a:gd name="T2" fmla="*/ 148 w 224"/>
                <a:gd name="T3" fmla="*/ 40 h 93"/>
                <a:gd name="T4" fmla="*/ 131 w 224"/>
                <a:gd name="T5" fmla="*/ 14 h 93"/>
                <a:gd name="T6" fmla="*/ 55 w 224"/>
                <a:gd name="T7" fmla="*/ 19 h 93"/>
                <a:gd name="T8" fmla="*/ 5 w 224"/>
                <a:gd name="T9" fmla="*/ 0 h 93"/>
              </a:gdLst>
              <a:ahLst/>
              <a:cxnLst>
                <a:cxn ang="0">
                  <a:pos x="T0" y="T1"/>
                </a:cxn>
                <a:cxn ang="0">
                  <a:pos x="T2" y="T3"/>
                </a:cxn>
                <a:cxn ang="0">
                  <a:pos x="T4" y="T5"/>
                </a:cxn>
                <a:cxn ang="0">
                  <a:pos x="T6" y="T7"/>
                </a:cxn>
                <a:cxn ang="0">
                  <a:pos x="T8" y="T9"/>
                </a:cxn>
              </a:cxnLst>
              <a:rect l="0" t="0" r="r" b="b"/>
              <a:pathLst>
                <a:path w="224" h="93">
                  <a:moveTo>
                    <a:pt x="224" y="93"/>
                  </a:moveTo>
                  <a:cubicBezTo>
                    <a:pt x="224" y="93"/>
                    <a:pt x="196" y="56"/>
                    <a:pt x="148" y="40"/>
                  </a:cubicBezTo>
                  <a:cubicBezTo>
                    <a:pt x="148" y="40"/>
                    <a:pt x="146" y="23"/>
                    <a:pt x="131" y="14"/>
                  </a:cubicBezTo>
                  <a:cubicBezTo>
                    <a:pt x="111" y="3"/>
                    <a:pt x="73" y="17"/>
                    <a:pt x="55" y="19"/>
                  </a:cubicBezTo>
                  <a:cubicBezTo>
                    <a:pt x="40" y="21"/>
                    <a:pt x="0" y="26"/>
                    <a:pt x="5"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3" name="Freeform 33"/>
            <p:cNvSpPr/>
            <p:nvPr/>
          </p:nvSpPr>
          <p:spPr bwMode="auto">
            <a:xfrm>
              <a:off x="2695575" y="3216275"/>
              <a:ext cx="296863" cy="85725"/>
            </a:xfrm>
            <a:custGeom>
              <a:avLst/>
              <a:gdLst>
                <a:gd name="T0" fmla="*/ 141 w 145"/>
                <a:gd name="T1" fmla="*/ 42 h 42"/>
                <a:gd name="T2" fmla="*/ 94 w 145"/>
                <a:gd name="T3" fmla="*/ 20 h 42"/>
                <a:gd name="T4" fmla="*/ 21 w 145"/>
                <a:gd name="T5" fmla="*/ 25 h 42"/>
                <a:gd name="T6" fmla="*/ 2 w 145"/>
                <a:gd name="T7" fmla="*/ 0 h 42"/>
              </a:gdLst>
              <a:ahLst/>
              <a:cxnLst>
                <a:cxn ang="0">
                  <a:pos x="T0" y="T1"/>
                </a:cxn>
                <a:cxn ang="0">
                  <a:pos x="T2" y="T3"/>
                </a:cxn>
                <a:cxn ang="0">
                  <a:pos x="T4" y="T5"/>
                </a:cxn>
                <a:cxn ang="0">
                  <a:pos x="T6" y="T7"/>
                </a:cxn>
              </a:cxnLst>
              <a:rect l="0" t="0" r="r" b="b"/>
              <a:pathLst>
                <a:path w="145" h="42">
                  <a:moveTo>
                    <a:pt x="141" y="42"/>
                  </a:moveTo>
                  <a:cubicBezTo>
                    <a:pt x="145" y="13"/>
                    <a:pt x="113" y="17"/>
                    <a:pt x="94" y="20"/>
                  </a:cubicBezTo>
                  <a:cubicBezTo>
                    <a:pt x="71" y="25"/>
                    <a:pt x="44" y="32"/>
                    <a:pt x="21" y="25"/>
                  </a:cubicBezTo>
                  <a:cubicBezTo>
                    <a:pt x="9" y="21"/>
                    <a:pt x="0" y="14"/>
                    <a:pt x="2"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34"/>
            <p:cNvSpPr/>
            <p:nvPr/>
          </p:nvSpPr>
          <p:spPr bwMode="auto">
            <a:xfrm>
              <a:off x="2986088" y="3302000"/>
              <a:ext cx="122238" cy="139700"/>
            </a:xfrm>
            <a:custGeom>
              <a:avLst/>
              <a:gdLst>
                <a:gd name="T0" fmla="*/ 60 w 60"/>
                <a:gd name="T1" fmla="*/ 68 h 68"/>
                <a:gd name="T2" fmla="*/ 0 w 60"/>
                <a:gd name="T3" fmla="*/ 0 h 68"/>
              </a:gdLst>
              <a:ahLst/>
              <a:cxnLst>
                <a:cxn ang="0">
                  <a:pos x="T0" y="T1"/>
                </a:cxn>
                <a:cxn ang="0">
                  <a:pos x="T2" y="T3"/>
                </a:cxn>
              </a:cxnLst>
              <a:rect l="0" t="0" r="r" b="b"/>
              <a:pathLst>
                <a:path w="60" h="68">
                  <a:moveTo>
                    <a:pt x="60" y="68"/>
                  </a:moveTo>
                  <a:cubicBezTo>
                    <a:pt x="60" y="68"/>
                    <a:pt x="12" y="22"/>
                    <a:pt x="0" y="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35"/>
            <p:cNvSpPr/>
            <p:nvPr/>
          </p:nvSpPr>
          <p:spPr bwMode="auto">
            <a:xfrm>
              <a:off x="3295650" y="3749675"/>
              <a:ext cx="71438" cy="60325"/>
            </a:xfrm>
            <a:custGeom>
              <a:avLst/>
              <a:gdLst>
                <a:gd name="T0" fmla="*/ 35 w 35"/>
                <a:gd name="T1" fmla="*/ 0 h 30"/>
                <a:gd name="T2" fmla="*/ 0 w 35"/>
                <a:gd name="T3" fmla="*/ 30 h 30"/>
              </a:gdLst>
              <a:ahLst/>
              <a:cxnLst>
                <a:cxn ang="0">
                  <a:pos x="T0" y="T1"/>
                </a:cxn>
                <a:cxn ang="0">
                  <a:pos x="T2" y="T3"/>
                </a:cxn>
              </a:cxnLst>
              <a:rect l="0" t="0" r="r" b="b"/>
              <a:pathLst>
                <a:path w="35" h="30">
                  <a:moveTo>
                    <a:pt x="35" y="0"/>
                  </a:moveTo>
                  <a:cubicBezTo>
                    <a:pt x="25" y="11"/>
                    <a:pt x="16" y="27"/>
                    <a:pt x="0" y="30"/>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36"/>
            <p:cNvSpPr/>
            <p:nvPr/>
          </p:nvSpPr>
          <p:spPr bwMode="auto">
            <a:xfrm>
              <a:off x="3381375" y="3686175"/>
              <a:ext cx="73025" cy="44450"/>
            </a:xfrm>
            <a:custGeom>
              <a:avLst/>
              <a:gdLst>
                <a:gd name="T0" fmla="*/ 36 w 36"/>
                <a:gd name="T1" fmla="*/ 0 h 22"/>
                <a:gd name="T2" fmla="*/ 0 w 36"/>
                <a:gd name="T3" fmla="*/ 22 h 22"/>
              </a:gdLst>
              <a:ahLst/>
              <a:cxnLst>
                <a:cxn ang="0">
                  <a:pos x="T0" y="T1"/>
                </a:cxn>
                <a:cxn ang="0">
                  <a:pos x="T2" y="T3"/>
                </a:cxn>
              </a:cxnLst>
              <a:rect l="0" t="0" r="r" b="b"/>
              <a:pathLst>
                <a:path w="36" h="22">
                  <a:moveTo>
                    <a:pt x="36" y="0"/>
                  </a:moveTo>
                  <a:cubicBezTo>
                    <a:pt x="22" y="3"/>
                    <a:pt x="10" y="12"/>
                    <a:pt x="0" y="22"/>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37"/>
            <p:cNvSpPr/>
            <p:nvPr/>
          </p:nvSpPr>
          <p:spPr bwMode="auto">
            <a:xfrm>
              <a:off x="3024188" y="3303588"/>
              <a:ext cx="136525" cy="130175"/>
            </a:xfrm>
            <a:custGeom>
              <a:avLst/>
              <a:gdLst>
                <a:gd name="T0" fmla="*/ 1 w 66"/>
                <a:gd name="T1" fmla="*/ 16 h 63"/>
                <a:gd name="T2" fmla="*/ 16 w 66"/>
                <a:gd name="T3" fmla="*/ 41 h 63"/>
                <a:gd name="T4" fmla="*/ 58 w 66"/>
                <a:gd name="T5" fmla="*/ 48 h 63"/>
                <a:gd name="T6" fmla="*/ 46 w 66"/>
                <a:gd name="T7" fmla="*/ 17 h 63"/>
                <a:gd name="T8" fmla="*/ 29 w 66"/>
                <a:gd name="T9" fmla="*/ 5 h 63"/>
                <a:gd name="T10" fmla="*/ 29 w 66"/>
                <a:gd name="T11" fmla="*/ 4 h 63"/>
                <a:gd name="T12" fmla="*/ 5 w 66"/>
                <a:gd name="T13" fmla="*/ 7 h 63"/>
              </a:gdLst>
              <a:ahLst/>
              <a:cxnLst>
                <a:cxn ang="0">
                  <a:pos x="T0" y="T1"/>
                </a:cxn>
                <a:cxn ang="0">
                  <a:pos x="T2" y="T3"/>
                </a:cxn>
                <a:cxn ang="0">
                  <a:pos x="T4" y="T5"/>
                </a:cxn>
                <a:cxn ang="0">
                  <a:pos x="T6" y="T7"/>
                </a:cxn>
                <a:cxn ang="0">
                  <a:pos x="T8" y="T9"/>
                </a:cxn>
                <a:cxn ang="0">
                  <a:pos x="T10" y="T11"/>
                </a:cxn>
                <a:cxn ang="0">
                  <a:pos x="T12" y="T13"/>
                </a:cxn>
              </a:cxnLst>
              <a:rect l="0" t="0" r="r" b="b"/>
              <a:pathLst>
                <a:path w="66" h="63">
                  <a:moveTo>
                    <a:pt x="1" y="16"/>
                  </a:moveTo>
                  <a:cubicBezTo>
                    <a:pt x="0" y="25"/>
                    <a:pt x="9" y="34"/>
                    <a:pt x="16" y="41"/>
                  </a:cubicBezTo>
                  <a:cubicBezTo>
                    <a:pt x="25" y="52"/>
                    <a:pt x="47" y="63"/>
                    <a:pt x="58" y="48"/>
                  </a:cubicBezTo>
                  <a:cubicBezTo>
                    <a:pt x="66" y="37"/>
                    <a:pt x="53" y="24"/>
                    <a:pt x="46" y="17"/>
                  </a:cubicBezTo>
                  <a:cubicBezTo>
                    <a:pt x="41" y="12"/>
                    <a:pt x="35" y="8"/>
                    <a:pt x="29" y="5"/>
                  </a:cubicBezTo>
                  <a:cubicBezTo>
                    <a:pt x="29" y="5"/>
                    <a:pt x="29" y="5"/>
                    <a:pt x="29" y="4"/>
                  </a:cubicBezTo>
                  <a:cubicBezTo>
                    <a:pt x="21" y="1"/>
                    <a:pt x="12" y="0"/>
                    <a:pt x="5" y="7"/>
                  </a:cubicBezTo>
                </a:path>
              </a:pathLst>
            </a:custGeom>
            <a:noFill/>
            <a:ln w="9525"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850"/>
                            </p:stCondLst>
                            <p:childTnLst>
                              <p:par>
                                <p:cTn id="10" presetID="22" presetClass="entr" presetSubtype="8" fill="hold" nodeType="after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par>
                          <p:cTn id="13" fill="hold">
                            <p:stCondLst>
                              <p:cond delay="1350"/>
                            </p:stCondLst>
                            <p:childTnLst>
                              <p:par>
                                <p:cTn id="14" presetID="2" presetClass="entr" presetSubtype="2"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1+#ppt_w/2"/>
                                          </p:val>
                                        </p:tav>
                                        <p:tav tm="100000">
                                          <p:val>
                                            <p:strVal val="#ppt_x"/>
                                          </p:val>
                                        </p:tav>
                                      </p:tavLst>
                                    </p:anim>
                                    <p:anim calcmode="lin" valueType="num">
                                      <p:cBhvr additive="base">
                                        <p:cTn id="17" dur="500" fill="hold"/>
                                        <p:tgtEl>
                                          <p:spTgt spid="3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0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1+#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40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1+#ppt_w/2"/>
                                          </p:val>
                                        </p:tav>
                                        <p:tav tm="100000">
                                          <p:val>
                                            <p:strVal val="#ppt_x"/>
                                          </p:val>
                                        </p:tav>
                                      </p:tavLst>
                                    </p:anim>
                                    <p:anim calcmode="lin" valueType="num">
                                      <p:cBhvr additive="base">
                                        <p:cTn id="25" dur="500" fill="hold"/>
                                        <p:tgtEl>
                                          <p:spTgt spid="41"/>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60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500" fill="hold"/>
                                        <p:tgtEl>
                                          <p:spTgt spid="42"/>
                                        </p:tgtEl>
                                        <p:attrNameLst>
                                          <p:attrName>ppt_x</p:attrName>
                                        </p:attrNameLst>
                                      </p:cBhvr>
                                      <p:tavLst>
                                        <p:tav tm="0">
                                          <p:val>
                                            <p:strVal val="1+#ppt_w/2"/>
                                          </p:val>
                                        </p:tav>
                                        <p:tav tm="100000">
                                          <p:val>
                                            <p:strVal val="#ppt_x"/>
                                          </p:val>
                                        </p:tav>
                                      </p:tavLst>
                                    </p:anim>
                                    <p:anim calcmode="lin" valueType="num">
                                      <p:cBhvr additive="base">
                                        <p:cTn id="29" dur="500" fill="hold"/>
                                        <p:tgtEl>
                                          <p:spTgt spid="42"/>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80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1+#ppt_w/2"/>
                                          </p:val>
                                        </p:tav>
                                        <p:tav tm="100000">
                                          <p:val>
                                            <p:strVal val="#ppt_x"/>
                                          </p:val>
                                        </p:tav>
                                      </p:tavLst>
                                    </p:anim>
                                    <p:anim calcmode="lin" valueType="num">
                                      <p:cBhvr additive="base">
                                        <p:cTn id="33" dur="50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1850"/>
                            </p:stCondLst>
                            <p:childTnLst>
                              <p:par>
                                <p:cTn id="35" presetID="12" presetClass="entr" presetSubtype="8"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p:tgtEl>
                                          <p:spTgt spid="33"/>
                                        </p:tgtEl>
                                        <p:attrNameLst>
                                          <p:attrName>ppt_x</p:attrName>
                                        </p:attrNameLst>
                                      </p:cBhvr>
                                      <p:tavLst>
                                        <p:tav tm="0">
                                          <p:val>
                                            <p:strVal val="#ppt_x-#ppt_w*1.125000"/>
                                          </p:val>
                                        </p:tav>
                                        <p:tav tm="100000">
                                          <p:val>
                                            <p:strVal val="#ppt_x"/>
                                          </p:val>
                                        </p:tav>
                                      </p:tavLst>
                                    </p:anim>
                                    <p:animEffect transition="in" filter="wipe(right)">
                                      <p:cBhvr>
                                        <p:cTn id="38" dur="500"/>
                                        <p:tgtEl>
                                          <p:spTgt spid="33"/>
                                        </p:tgtEl>
                                      </p:cBhvr>
                                    </p:animEffect>
                                  </p:childTnLst>
                                </p:cTn>
                              </p:par>
                            </p:childTnLst>
                          </p:cTn>
                        </p:par>
                        <p:par>
                          <p:cTn id="39" fill="hold">
                            <p:stCondLst>
                              <p:cond delay="2350"/>
                            </p:stCondLst>
                            <p:childTnLst>
                              <p:par>
                                <p:cTn id="40" presetID="10" presetClass="entr" presetSubtype="0"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72"/>
                                        </p:tgtEl>
                                        <p:attrNameLst>
                                          <p:attrName>style.visibility</p:attrName>
                                        </p:attrNameLst>
                                      </p:cBhvr>
                                      <p:to>
                                        <p:strVal val="visible"/>
                                      </p:to>
                                    </p:set>
                                    <p:animEffect transition="in" filter="fade">
                                      <p:cBhvr>
                                        <p:cTn id="45" dur="500"/>
                                        <p:tgtEl>
                                          <p:spTgt spid="72"/>
                                        </p:tgtEl>
                                      </p:cBhvr>
                                    </p:animEffect>
                                  </p:childTnLst>
                                </p:cTn>
                              </p:par>
                              <p:par>
                                <p:cTn id="46" presetID="10" presetClass="entr" presetSubtype="0" fill="hold" grpId="0" nodeType="withEffect">
                                  <p:stCondLst>
                                    <p:cond delay="40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grpId="0" nodeType="withEffect">
                                  <p:stCondLst>
                                    <p:cond delay="60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childTnLst>
                                </p:cTn>
                              </p:par>
                              <p:par>
                                <p:cTn id="52" presetID="10" presetClass="entr" presetSubtype="0" fill="hold" grpId="0" nodeType="withEffect">
                                  <p:stCondLst>
                                    <p:cond delay="800"/>
                                  </p:stCondLst>
                                  <p:childTnLst>
                                    <p:set>
                                      <p:cBhvr>
                                        <p:cTn id="53" dur="1" fill="hold">
                                          <p:stCondLst>
                                            <p:cond delay="0"/>
                                          </p:stCondLst>
                                        </p:cTn>
                                        <p:tgtEl>
                                          <p:spTgt spid="88"/>
                                        </p:tgtEl>
                                        <p:attrNameLst>
                                          <p:attrName>style.visibility</p:attrName>
                                        </p:attrNameLst>
                                      </p:cBhvr>
                                      <p:to>
                                        <p:strVal val="visible"/>
                                      </p:to>
                                    </p:set>
                                    <p:animEffect transition="in" filter="fade">
                                      <p:cBhvr>
                                        <p:cTn id="54" dur="500"/>
                                        <p:tgtEl>
                                          <p:spTgt spid="88"/>
                                        </p:tgtEl>
                                      </p:cBhvr>
                                    </p:animEffect>
                                  </p:childTnLst>
                                </p:cTn>
                              </p:par>
                            </p:childTnLst>
                          </p:cTn>
                        </p:par>
                        <p:par>
                          <p:cTn id="55" fill="hold">
                            <p:stCondLst>
                              <p:cond delay="2850"/>
                            </p:stCondLst>
                            <p:childTnLst>
                              <p:par>
                                <p:cTn id="56" presetID="2" presetClass="entr" presetSubtype="2"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1+#ppt_w/2"/>
                                          </p:val>
                                        </p:tav>
                                        <p:tav tm="100000">
                                          <p:val>
                                            <p:strVal val="#ppt_x"/>
                                          </p:val>
                                        </p:tav>
                                      </p:tavLst>
                                    </p:anim>
                                    <p:anim calcmode="lin" valueType="num">
                                      <p:cBhvr additive="base">
                                        <p:cTn id="59" dur="500" fill="hold"/>
                                        <p:tgtEl>
                                          <p:spTgt spid="38"/>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200"/>
                                  </p:stCondLst>
                                  <p:childTnLst>
                                    <p:set>
                                      <p:cBhvr>
                                        <p:cTn id="61" dur="1" fill="hold">
                                          <p:stCondLst>
                                            <p:cond delay="0"/>
                                          </p:stCondLst>
                                        </p:cTn>
                                        <p:tgtEl>
                                          <p:spTgt spid="281"/>
                                        </p:tgtEl>
                                        <p:attrNameLst>
                                          <p:attrName>style.visibility</p:attrName>
                                        </p:attrNameLst>
                                      </p:cBhvr>
                                      <p:to>
                                        <p:strVal val="visible"/>
                                      </p:to>
                                    </p:set>
                                    <p:anim calcmode="lin" valueType="num">
                                      <p:cBhvr additive="base">
                                        <p:cTn id="62" dur="500" fill="hold"/>
                                        <p:tgtEl>
                                          <p:spTgt spid="281"/>
                                        </p:tgtEl>
                                        <p:attrNameLst>
                                          <p:attrName>ppt_x</p:attrName>
                                        </p:attrNameLst>
                                      </p:cBhvr>
                                      <p:tavLst>
                                        <p:tav tm="0">
                                          <p:val>
                                            <p:strVal val="1+#ppt_w/2"/>
                                          </p:val>
                                        </p:tav>
                                        <p:tav tm="100000">
                                          <p:val>
                                            <p:strVal val="#ppt_x"/>
                                          </p:val>
                                        </p:tav>
                                      </p:tavLst>
                                    </p:anim>
                                    <p:anim calcmode="lin" valueType="num">
                                      <p:cBhvr additive="base">
                                        <p:cTn id="63" dur="500" fill="hold"/>
                                        <p:tgtEl>
                                          <p:spTgt spid="281"/>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40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600"/>
                                  </p:stCondLst>
                                  <p:childTnLst>
                                    <p:set>
                                      <p:cBhvr>
                                        <p:cTn id="69" dur="1" fill="hold">
                                          <p:stCondLst>
                                            <p:cond delay="0"/>
                                          </p:stCondLst>
                                        </p:cTn>
                                        <p:tgtEl>
                                          <p:spTgt spid="280"/>
                                        </p:tgtEl>
                                        <p:attrNameLst>
                                          <p:attrName>style.visibility</p:attrName>
                                        </p:attrNameLst>
                                      </p:cBhvr>
                                      <p:to>
                                        <p:strVal val="visible"/>
                                      </p:to>
                                    </p:set>
                                    <p:anim calcmode="lin" valueType="num">
                                      <p:cBhvr additive="base">
                                        <p:cTn id="70" dur="500" fill="hold"/>
                                        <p:tgtEl>
                                          <p:spTgt spid="280"/>
                                        </p:tgtEl>
                                        <p:attrNameLst>
                                          <p:attrName>ppt_x</p:attrName>
                                        </p:attrNameLst>
                                      </p:cBhvr>
                                      <p:tavLst>
                                        <p:tav tm="0">
                                          <p:val>
                                            <p:strVal val="1+#ppt_w/2"/>
                                          </p:val>
                                        </p:tav>
                                        <p:tav tm="100000">
                                          <p:val>
                                            <p:strVal val="#ppt_x"/>
                                          </p:val>
                                        </p:tav>
                                      </p:tavLst>
                                    </p:anim>
                                    <p:anim calcmode="lin" valueType="num">
                                      <p:cBhvr additive="base">
                                        <p:cTn id="71" dur="500" fill="hold"/>
                                        <p:tgtEl>
                                          <p:spTgt spid="280"/>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800"/>
                                  </p:stCondLst>
                                  <p:childTnLst>
                                    <p:set>
                                      <p:cBhvr>
                                        <p:cTn id="73" dur="1" fill="hold">
                                          <p:stCondLst>
                                            <p:cond delay="0"/>
                                          </p:stCondLst>
                                        </p:cTn>
                                        <p:tgtEl>
                                          <p:spTgt spid="279"/>
                                        </p:tgtEl>
                                        <p:attrNameLst>
                                          <p:attrName>style.visibility</p:attrName>
                                        </p:attrNameLst>
                                      </p:cBhvr>
                                      <p:to>
                                        <p:strVal val="visible"/>
                                      </p:to>
                                    </p:set>
                                    <p:anim calcmode="lin" valueType="num">
                                      <p:cBhvr additive="base">
                                        <p:cTn id="74" dur="500" fill="hold"/>
                                        <p:tgtEl>
                                          <p:spTgt spid="279"/>
                                        </p:tgtEl>
                                        <p:attrNameLst>
                                          <p:attrName>ppt_x</p:attrName>
                                        </p:attrNameLst>
                                      </p:cBhvr>
                                      <p:tavLst>
                                        <p:tav tm="0">
                                          <p:val>
                                            <p:strVal val="1+#ppt_w/2"/>
                                          </p:val>
                                        </p:tav>
                                        <p:tav tm="100000">
                                          <p:val>
                                            <p:strVal val="#ppt_x"/>
                                          </p:val>
                                        </p:tav>
                                      </p:tavLst>
                                    </p:anim>
                                    <p:anim calcmode="lin" valueType="num">
                                      <p:cBhvr additive="base">
                                        <p:cTn id="75" dur="500" fill="hold"/>
                                        <p:tgtEl>
                                          <p:spTgt spid="2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88" grpId="0"/>
      <p:bldP spid="33" grpId="0" animBg="1"/>
      <p:bldP spid="29" grpId="0"/>
      <p:bldP spid="39" grpId="0" animBg="1"/>
      <p:bldP spid="40" grpId="0" animBg="1"/>
      <p:bldP spid="41" grpId="0" animBg="1"/>
      <p:bldP spid="42" grpId="0" animBg="1"/>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4355977" y="1059581"/>
            <a:ext cx="4788024" cy="574385"/>
          </a:xfrm>
          <a:prstGeom prst="rect">
            <a:avLst/>
          </a:prstGeom>
          <a:blipFill dpi="0" rotWithShape="1">
            <a:blip r:embed="rId3">
              <a:extLst>
                <a:ext uri="{28A0092B-C50C-407E-A947-70E740481C1C}">
                  <a14:useLocalDpi xmlns:a14="http://schemas.microsoft.com/office/drawing/2010/main" val="0"/>
                </a:ext>
              </a:extLst>
            </a:blip>
            <a:srcRect/>
            <a:stretch>
              <a:fillRect l="-46365" r="-46365"/>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nvPr>
        </p:nvSpPr>
        <p:spPr/>
        <p:txBody>
          <a:bodyPr/>
          <a:lstStyle/>
          <a:p>
            <a:r>
              <a:rPr lang="zh-CN" altLang="en-US" sz="1400" dirty="0"/>
              <a:t>Completion of Project III</a:t>
            </a:r>
          </a:p>
        </p:txBody>
      </p:sp>
      <p:sp>
        <p:nvSpPr>
          <p:cNvPr id="72" name="TextBox 29"/>
          <p:cNvSpPr txBox="1"/>
          <p:nvPr/>
        </p:nvSpPr>
        <p:spPr>
          <a:xfrm>
            <a:off x="4892334" y="1171301"/>
            <a:ext cx="3715309" cy="307777"/>
          </a:xfrm>
          <a:prstGeom prst="rect">
            <a:avLst/>
          </a:prstGeom>
          <a:noFill/>
        </p:spPr>
        <p:txBody>
          <a:bodyPr wrap="square" lIns="0" tIns="0" rIns="0" bIns="0"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Villa Group Sample Project</a:t>
            </a:r>
          </a:p>
        </p:txBody>
      </p:sp>
      <p:sp>
        <p:nvSpPr>
          <p:cNvPr id="74" name="Freeform 5"/>
          <p:cNvSpPr/>
          <p:nvPr/>
        </p:nvSpPr>
        <p:spPr bwMode="auto">
          <a:xfrm>
            <a:off x="0" y="1059582"/>
            <a:ext cx="4211960" cy="2258042"/>
          </a:xfrm>
          <a:prstGeom prst="rect">
            <a:avLst/>
          </a:prstGeom>
          <a:blipFill dpi="0" rotWithShape="1">
            <a:blip r:embed="rId4" cstate="print">
              <a:extLst>
                <a:ext uri="{28A0092B-C50C-407E-A947-70E740481C1C}">
                  <a14:useLocalDpi xmlns:a14="http://schemas.microsoft.com/office/drawing/2010/main" val="0"/>
                </a:ext>
              </a:extLst>
            </a:blip>
            <a:srcRect/>
            <a:stretch>
              <a:fillRect t="-3189" b="-20397"/>
            </a:stretch>
          </a:blip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75" name="Freeform 5"/>
          <p:cNvSpPr/>
          <p:nvPr/>
        </p:nvSpPr>
        <p:spPr bwMode="auto">
          <a:xfrm>
            <a:off x="2433637" y="3471863"/>
            <a:ext cx="1724025" cy="1100138"/>
          </a:xfrm>
          <a:prstGeom prst="rect">
            <a:avLst/>
          </a:prstGeom>
          <a:blipFill dpi="0" rotWithShape="1">
            <a:blip r:embed="rId5"/>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Freeform 5"/>
          <p:cNvSpPr/>
          <p:nvPr/>
        </p:nvSpPr>
        <p:spPr bwMode="auto">
          <a:xfrm>
            <a:off x="2501111" y="3408711"/>
            <a:ext cx="1710849" cy="1100688"/>
          </a:xfrm>
          <a:prstGeom prst="rect">
            <a:avLst/>
          </a:prstGeom>
          <a:blipFill dpi="0" rotWithShape="1">
            <a:blip r:embed="rId6" cstate="print">
              <a:extLst>
                <a:ext uri="{28A0092B-C50C-407E-A947-70E740481C1C}">
                  <a14:useLocalDpi xmlns:a14="http://schemas.microsoft.com/office/drawing/2010/main" val="0"/>
                </a:ext>
              </a:extLst>
            </a:blip>
            <a:srcRect/>
            <a:stretch>
              <a:fillRect t="-1865" b="-1865"/>
            </a:stretch>
          </a:blip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70" name="Freeform 5"/>
          <p:cNvSpPr/>
          <p:nvPr/>
        </p:nvSpPr>
        <p:spPr bwMode="auto">
          <a:xfrm>
            <a:off x="536581" y="3471863"/>
            <a:ext cx="1724025" cy="1100138"/>
          </a:xfrm>
          <a:prstGeom prst="rect">
            <a:avLst/>
          </a:prstGeom>
          <a:blipFill dpi="0" rotWithShape="1">
            <a:blip r:embed="rId5"/>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Freeform 5"/>
          <p:cNvSpPr/>
          <p:nvPr/>
        </p:nvSpPr>
        <p:spPr bwMode="auto">
          <a:xfrm>
            <a:off x="604055" y="3408711"/>
            <a:ext cx="1710849" cy="1100688"/>
          </a:xfrm>
          <a:prstGeom prst="rect">
            <a:avLst/>
          </a:prstGeom>
          <a:blipFill dpi="0" rotWithShape="1">
            <a:blip r:embed="rId7" cstate="print">
              <a:extLst>
                <a:ext uri="{28A0092B-C50C-407E-A947-70E740481C1C}">
                  <a14:useLocalDpi xmlns:a14="http://schemas.microsoft.com/office/drawing/2010/main" val="0"/>
                </a:ext>
              </a:extLst>
            </a:blip>
            <a:srcRect/>
            <a:stretch>
              <a:fillRect l="-1469" r="-1469"/>
            </a:stretch>
          </a:blip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58" name="圆角矩形 57"/>
          <p:cNvSpPr/>
          <p:nvPr/>
        </p:nvSpPr>
        <p:spPr>
          <a:xfrm>
            <a:off x="5004048" y="3920403"/>
            <a:ext cx="470006" cy="470006"/>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圆角矩形 58"/>
          <p:cNvSpPr/>
          <p:nvPr/>
        </p:nvSpPr>
        <p:spPr>
          <a:xfrm>
            <a:off x="5783161" y="3920403"/>
            <a:ext cx="470006" cy="470006"/>
          </a:xfrm>
          <a:prstGeom prst="roundRect">
            <a:avLst/>
          </a:prstGeom>
          <a:blipFill dpi="0" rotWithShape="1">
            <a:blip r:embed="rId9"/>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dirty="0"/>
              <a:t> </a:t>
            </a:r>
            <a:endParaRPr lang="zh-CN" altLang="en-US" dirty="0"/>
          </a:p>
        </p:txBody>
      </p:sp>
      <p:sp>
        <p:nvSpPr>
          <p:cNvPr id="60" name="圆角矩形 59"/>
          <p:cNvSpPr/>
          <p:nvPr/>
        </p:nvSpPr>
        <p:spPr>
          <a:xfrm>
            <a:off x="6562274" y="3920406"/>
            <a:ext cx="470006" cy="470006"/>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1" name="圆角矩形 60"/>
          <p:cNvSpPr/>
          <p:nvPr/>
        </p:nvSpPr>
        <p:spPr>
          <a:xfrm>
            <a:off x="7341388" y="3920405"/>
            <a:ext cx="470006" cy="470006"/>
          </a:xfrm>
          <a:prstGeom prst="roundRect">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2" name="TextBox 42"/>
          <p:cNvSpPr txBox="1"/>
          <p:nvPr/>
        </p:nvSpPr>
        <p:spPr>
          <a:xfrm>
            <a:off x="4995375" y="4506094"/>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63" name="TextBox 43"/>
          <p:cNvSpPr txBox="1"/>
          <p:nvPr/>
        </p:nvSpPr>
        <p:spPr>
          <a:xfrm>
            <a:off x="5768041" y="4506094"/>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64" name="TextBox 44"/>
          <p:cNvSpPr txBox="1"/>
          <p:nvPr/>
        </p:nvSpPr>
        <p:spPr>
          <a:xfrm>
            <a:off x="6553601" y="4506094"/>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65" name="TextBox 45"/>
          <p:cNvSpPr txBox="1"/>
          <p:nvPr/>
        </p:nvSpPr>
        <p:spPr>
          <a:xfrm>
            <a:off x="7332715" y="4506094"/>
            <a:ext cx="695669" cy="153888"/>
          </a:xfrm>
          <a:prstGeom prst="rect">
            <a:avLst/>
          </a:prstGeom>
          <a:noFill/>
        </p:spPr>
        <p:txBody>
          <a:bodyPr wrap="square" lIns="0" tIns="0" rIns="0" bIns="0" rtlCol="0">
            <a:spAutoFit/>
          </a:bodyPr>
          <a:lstStyle/>
          <a:p>
            <a:pPr algn="ctr"/>
            <a:r>
              <a:rPr lang="zh-CN" altLang="en-US" sz="1000" dirty="0">
                <a:latin typeface="微软雅黑" panose="020B0503020204020204" pitchFamily="34" charset="-122"/>
                <a:ea typeface="微软雅黑" panose="020B0503020204020204" pitchFamily="34" charset="-122"/>
              </a:rPr>
              <a:t>Keywords</a:t>
            </a:r>
          </a:p>
        </p:txBody>
      </p:sp>
      <p:sp>
        <p:nvSpPr>
          <p:cNvPr id="66" name="Freeform 34"/>
          <p:cNvSpPr/>
          <p:nvPr/>
        </p:nvSpPr>
        <p:spPr bwMode="auto">
          <a:xfrm>
            <a:off x="5137963" y="4073093"/>
            <a:ext cx="202176" cy="164626"/>
          </a:xfrm>
          <a:custGeom>
            <a:avLst/>
            <a:gdLst>
              <a:gd name="T0" fmla="*/ 29 w 350"/>
              <a:gd name="T1" fmla="*/ 253 h 285"/>
              <a:gd name="T2" fmla="*/ 69 w 350"/>
              <a:gd name="T3" fmla="*/ 244 h 285"/>
              <a:gd name="T4" fmla="*/ 106 w 350"/>
              <a:gd name="T5" fmla="*/ 223 h 285"/>
              <a:gd name="T6" fmla="*/ 85 w 350"/>
              <a:gd name="T7" fmla="*/ 219 h 285"/>
              <a:gd name="T8" fmla="*/ 70 w 350"/>
              <a:gd name="T9" fmla="*/ 213 h 285"/>
              <a:gd name="T10" fmla="*/ 58 w 350"/>
              <a:gd name="T11" fmla="*/ 204 h 285"/>
              <a:gd name="T12" fmla="*/ 47 w 350"/>
              <a:gd name="T13" fmla="*/ 191 h 285"/>
              <a:gd name="T14" fmla="*/ 38 w 350"/>
              <a:gd name="T15" fmla="*/ 173 h 285"/>
              <a:gd name="T16" fmla="*/ 62 w 350"/>
              <a:gd name="T17" fmla="*/ 173 h 285"/>
              <a:gd name="T18" fmla="*/ 57 w 350"/>
              <a:gd name="T19" fmla="*/ 167 h 285"/>
              <a:gd name="T20" fmla="*/ 41 w 350"/>
              <a:gd name="T21" fmla="*/ 158 h 285"/>
              <a:gd name="T22" fmla="*/ 29 w 350"/>
              <a:gd name="T23" fmla="*/ 146 h 285"/>
              <a:gd name="T24" fmla="*/ 20 w 350"/>
              <a:gd name="T25" fmla="*/ 131 h 285"/>
              <a:gd name="T26" fmla="*/ 14 w 350"/>
              <a:gd name="T27" fmla="*/ 113 h 285"/>
              <a:gd name="T28" fmla="*/ 21 w 350"/>
              <a:gd name="T29" fmla="*/ 103 h 285"/>
              <a:gd name="T30" fmla="*/ 44 w 350"/>
              <a:gd name="T31" fmla="*/ 109 h 285"/>
              <a:gd name="T32" fmla="*/ 25 w 350"/>
              <a:gd name="T33" fmla="*/ 88 h 285"/>
              <a:gd name="T34" fmla="*/ 15 w 350"/>
              <a:gd name="T35" fmla="*/ 62 h 285"/>
              <a:gd name="T36" fmla="*/ 15 w 350"/>
              <a:gd name="T37" fmla="*/ 35 h 285"/>
              <a:gd name="T38" fmla="*/ 24 w 350"/>
              <a:gd name="T39" fmla="*/ 13 h 285"/>
              <a:gd name="T40" fmla="*/ 47 w 350"/>
              <a:gd name="T41" fmla="*/ 36 h 285"/>
              <a:gd name="T42" fmla="*/ 72 w 350"/>
              <a:gd name="T43" fmla="*/ 56 h 285"/>
              <a:gd name="T44" fmla="*/ 99 w 350"/>
              <a:gd name="T45" fmla="*/ 70 h 285"/>
              <a:gd name="T46" fmla="*/ 129 w 350"/>
              <a:gd name="T47" fmla="*/ 81 h 285"/>
              <a:gd name="T48" fmla="*/ 161 w 350"/>
              <a:gd name="T49" fmla="*/ 87 h 285"/>
              <a:gd name="T50" fmla="*/ 170 w 350"/>
              <a:gd name="T51" fmla="*/ 69 h 285"/>
              <a:gd name="T52" fmla="*/ 173 w 350"/>
              <a:gd name="T53" fmla="*/ 50 h 285"/>
              <a:gd name="T54" fmla="*/ 182 w 350"/>
              <a:gd name="T55" fmla="*/ 32 h 285"/>
              <a:gd name="T56" fmla="*/ 194 w 350"/>
              <a:gd name="T57" fmla="*/ 17 h 285"/>
              <a:gd name="T58" fmla="*/ 210 w 350"/>
              <a:gd name="T59" fmla="*/ 7 h 285"/>
              <a:gd name="T60" fmla="*/ 229 w 350"/>
              <a:gd name="T61" fmla="*/ 0 h 285"/>
              <a:gd name="T62" fmla="*/ 256 w 350"/>
              <a:gd name="T63" fmla="*/ 1 h 285"/>
              <a:gd name="T64" fmla="*/ 279 w 350"/>
              <a:gd name="T65" fmla="*/ 10 h 285"/>
              <a:gd name="T66" fmla="*/ 294 w 350"/>
              <a:gd name="T67" fmla="*/ 22 h 285"/>
              <a:gd name="T68" fmla="*/ 308 w 350"/>
              <a:gd name="T69" fmla="*/ 19 h 285"/>
              <a:gd name="T70" fmla="*/ 338 w 350"/>
              <a:gd name="T71" fmla="*/ 6 h 285"/>
              <a:gd name="T72" fmla="*/ 334 w 350"/>
              <a:gd name="T73" fmla="*/ 20 h 285"/>
              <a:gd name="T74" fmla="*/ 322 w 350"/>
              <a:gd name="T75" fmla="*/ 34 h 285"/>
              <a:gd name="T76" fmla="*/ 313 w 350"/>
              <a:gd name="T77" fmla="*/ 44 h 285"/>
              <a:gd name="T78" fmla="*/ 344 w 350"/>
              <a:gd name="T79" fmla="*/ 36 h 285"/>
              <a:gd name="T80" fmla="*/ 335 w 350"/>
              <a:gd name="T81" fmla="*/ 52 h 285"/>
              <a:gd name="T82" fmla="*/ 315 w 350"/>
              <a:gd name="T83" fmla="*/ 71 h 285"/>
              <a:gd name="T84" fmla="*/ 313 w 350"/>
              <a:gd name="T85" fmla="*/ 100 h 285"/>
              <a:gd name="T86" fmla="*/ 305 w 350"/>
              <a:gd name="T87" fmla="*/ 141 h 285"/>
              <a:gd name="T88" fmla="*/ 289 w 350"/>
              <a:gd name="T89" fmla="*/ 179 h 285"/>
              <a:gd name="T90" fmla="*/ 271 w 350"/>
              <a:gd name="T91" fmla="*/ 207 h 285"/>
              <a:gd name="T92" fmla="*/ 249 w 350"/>
              <a:gd name="T93" fmla="*/ 231 h 285"/>
              <a:gd name="T94" fmla="*/ 225 w 350"/>
              <a:gd name="T95" fmla="*/ 250 h 285"/>
              <a:gd name="T96" fmla="*/ 198 w 350"/>
              <a:gd name="T97" fmla="*/ 266 h 285"/>
              <a:gd name="T98" fmla="*/ 167 w 350"/>
              <a:gd name="T99" fmla="*/ 277 h 285"/>
              <a:gd name="T100" fmla="*/ 138 w 350"/>
              <a:gd name="T101" fmla="*/ 283 h 285"/>
              <a:gd name="T102" fmla="*/ 112 w 350"/>
              <a:gd name="T103" fmla="*/ 285 h 285"/>
              <a:gd name="T104" fmla="*/ 86 w 350"/>
              <a:gd name="T105" fmla="*/ 284 h 285"/>
              <a:gd name="T106" fmla="*/ 60 w 350"/>
              <a:gd name="T107" fmla="*/ 279 h 285"/>
              <a:gd name="T108" fmla="*/ 35 w 350"/>
              <a:gd name="T109" fmla="*/ 271 h 285"/>
              <a:gd name="T110" fmla="*/ 10 w 350"/>
              <a:gd name="T111" fmla="*/ 259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0" h="285">
                <a:moveTo>
                  <a:pt x="1" y="253"/>
                </a:moveTo>
                <a:lnTo>
                  <a:pt x="1" y="253"/>
                </a:lnTo>
                <a:lnTo>
                  <a:pt x="8" y="253"/>
                </a:lnTo>
                <a:lnTo>
                  <a:pt x="15" y="253"/>
                </a:lnTo>
                <a:lnTo>
                  <a:pt x="22" y="253"/>
                </a:lnTo>
                <a:lnTo>
                  <a:pt x="29" y="253"/>
                </a:lnTo>
                <a:lnTo>
                  <a:pt x="36" y="252"/>
                </a:lnTo>
                <a:lnTo>
                  <a:pt x="42" y="251"/>
                </a:lnTo>
                <a:lnTo>
                  <a:pt x="49" y="250"/>
                </a:lnTo>
                <a:lnTo>
                  <a:pt x="56" y="248"/>
                </a:lnTo>
                <a:lnTo>
                  <a:pt x="62" y="246"/>
                </a:lnTo>
                <a:lnTo>
                  <a:pt x="69" y="244"/>
                </a:lnTo>
                <a:lnTo>
                  <a:pt x="75" y="241"/>
                </a:lnTo>
                <a:lnTo>
                  <a:pt x="81" y="238"/>
                </a:lnTo>
                <a:lnTo>
                  <a:pt x="87" y="235"/>
                </a:lnTo>
                <a:lnTo>
                  <a:pt x="93" y="231"/>
                </a:lnTo>
                <a:lnTo>
                  <a:pt x="99" y="227"/>
                </a:lnTo>
                <a:lnTo>
                  <a:pt x="106" y="223"/>
                </a:lnTo>
                <a:lnTo>
                  <a:pt x="99" y="222"/>
                </a:lnTo>
                <a:lnTo>
                  <a:pt x="96" y="222"/>
                </a:lnTo>
                <a:lnTo>
                  <a:pt x="93" y="221"/>
                </a:lnTo>
                <a:lnTo>
                  <a:pt x="91" y="221"/>
                </a:lnTo>
                <a:lnTo>
                  <a:pt x="88" y="220"/>
                </a:lnTo>
                <a:lnTo>
                  <a:pt x="85" y="219"/>
                </a:lnTo>
                <a:lnTo>
                  <a:pt x="83" y="218"/>
                </a:lnTo>
                <a:lnTo>
                  <a:pt x="80" y="217"/>
                </a:lnTo>
                <a:lnTo>
                  <a:pt x="77" y="217"/>
                </a:lnTo>
                <a:lnTo>
                  <a:pt x="75" y="215"/>
                </a:lnTo>
                <a:lnTo>
                  <a:pt x="73" y="214"/>
                </a:lnTo>
                <a:lnTo>
                  <a:pt x="70" y="213"/>
                </a:lnTo>
                <a:lnTo>
                  <a:pt x="68" y="211"/>
                </a:lnTo>
                <a:lnTo>
                  <a:pt x="66" y="210"/>
                </a:lnTo>
                <a:lnTo>
                  <a:pt x="64" y="208"/>
                </a:lnTo>
                <a:lnTo>
                  <a:pt x="62" y="207"/>
                </a:lnTo>
                <a:lnTo>
                  <a:pt x="60" y="205"/>
                </a:lnTo>
                <a:lnTo>
                  <a:pt x="58" y="204"/>
                </a:lnTo>
                <a:lnTo>
                  <a:pt x="56" y="201"/>
                </a:lnTo>
                <a:lnTo>
                  <a:pt x="54" y="200"/>
                </a:lnTo>
                <a:lnTo>
                  <a:pt x="53" y="198"/>
                </a:lnTo>
                <a:lnTo>
                  <a:pt x="50" y="195"/>
                </a:lnTo>
                <a:lnTo>
                  <a:pt x="49" y="193"/>
                </a:lnTo>
                <a:lnTo>
                  <a:pt x="47" y="191"/>
                </a:lnTo>
                <a:lnTo>
                  <a:pt x="46" y="188"/>
                </a:lnTo>
                <a:lnTo>
                  <a:pt x="44" y="186"/>
                </a:lnTo>
                <a:lnTo>
                  <a:pt x="43" y="184"/>
                </a:lnTo>
                <a:lnTo>
                  <a:pt x="42" y="181"/>
                </a:lnTo>
                <a:lnTo>
                  <a:pt x="40" y="178"/>
                </a:lnTo>
                <a:lnTo>
                  <a:pt x="38" y="173"/>
                </a:lnTo>
                <a:lnTo>
                  <a:pt x="42" y="173"/>
                </a:lnTo>
                <a:lnTo>
                  <a:pt x="47" y="174"/>
                </a:lnTo>
                <a:lnTo>
                  <a:pt x="50" y="174"/>
                </a:lnTo>
                <a:lnTo>
                  <a:pt x="54" y="174"/>
                </a:lnTo>
                <a:lnTo>
                  <a:pt x="58" y="174"/>
                </a:lnTo>
                <a:lnTo>
                  <a:pt x="62" y="173"/>
                </a:lnTo>
                <a:lnTo>
                  <a:pt x="66" y="173"/>
                </a:lnTo>
                <a:lnTo>
                  <a:pt x="70" y="172"/>
                </a:lnTo>
                <a:lnTo>
                  <a:pt x="66" y="171"/>
                </a:lnTo>
                <a:lnTo>
                  <a:pt x="63" y="170"/>
                </a:lnTo>
                <a:lnTo>
                  <a:pt x="60" y="168"/>
                </a:lnTo>
                <a:lnTo>
                  <a:pt x="57" y="167"/>
                </a:lnTo>
                <a:lnTo>
                  <a:pt x="54" y="165"/>
                </a:lnTo>
                <a:lnTo>
                  <a:pt x="52" y="164"/>
                </a:lnTo>
                <a:lnTo>
                  <a:pt x="49" y="163"/>
                </a:lnTo>
                <a:lnTo>
                  <a:pt x="46" y="161"/>
                </a:lnTo>
                <a:lnTo>
                  <a:pt x="44" y="159"/>
                </a:lnTo>
                <a:lnTo>
                  <a:pt x="41" y="158"/>
                </a:lnTo>
                <a:lnTo>
                  <a:pt x="39" y="156"/>
                </a:lnTo>
                <a:lnTo>
                  <a:pt x="37" y="154"/>
                </a:lnTo>
                <a:lnTo>
                  <a:pt x="34" y="152"/>
                </a:lnTo>
                <a:lnTo>
                  <a:pt x="33" y="150"/>
                </a:lnTo>
                <a:lnTo>
                  <a:pt x="30" y="148"/>
                </a:lnTo>
                <a:lnTo>
                  <a:pt x="29" y="146"/>
                </a:lnTo>
                <a:lnTo>
                  <a:pt x="27" y="143"/>
                </a:lnTo>
                <a:lnTo>
                  <a:pt x="26" y="141"/>
                </a:lnTo>
                <a:lnTo>
                  <a:pt x="24" y="138"/>
                </a:lnTo>
                <a:lnTo>
                  <a:pt x="23" y="136"/>
                </a:lnTo>
                <a:lnTo>
                  <a:pt x="21" y="134"/>
                </a:lnTo>
                <a:lnTo>
                  <a:pt x="20" y="131"/>
                </a:lnTo>
                <a:lnTo>
                  <a:pt x="19" y="128"/>
                </a:lnTo>
                <a:lnTo>
                  <a:pt x="18" y="125"/>
                </a:lnTo>
                <a:lnTo>
                  <a:pt x="17" y="122"/>
                </a:lnTo>
                <a:lnTo>
                  <a:pt x="16" y="119"/>
                </a:lnTo>
                <a:lnTo>
                  <a:pt x="15" y="116"/>
                </a:lnTo>
                <a:lnTo>
                  <a:pt x="14" y="113"/>
                </a:lnTo>
                <a:lnTo>
                  <a:pt x="14" y="110"/>
                </a:lnTo>
                <a:lnTo>
                  <a:pt x="14" y="107"/>
                </a:lnTo>
                <a:lnTo>
                  <a:pt x="13" y="103"/>
                </a:lnTo>
                <a:lnTo>
                  <a:pt x="13" y="100"/>
                </a:lnTo>
                <a:lnTo>
                  <a:pt x="17" y="102"/>
                </a:lnTo>
                <a:lnTo>
                  <a:pt x="21" y="103"/>
                </a:lnTo>
                <a:lnTo>
                  <a:pt x="24" y="105"/>
                </a:lnTo>
                <a:lnTo>
                  <a:pt x="28" y="106"/>
                </a:lnTo>
                <a:lnTo>
                  <a:pt x="32" y="107"/>
                </a:lnTo>
                <a:lnTo>
                  <a:pt x="36" y="108"/>
                </a:lnTo>
                <a:lnTo>
                  <a:pt x="40" y="108"/>
                </a:lnTo>
                <a:lnTo>
                  <a:pt x="44" y="109"/>
                </a:lnTo>
                <a:lnTo>
                  <a:pt x="40" y="105"/>
                </a:lnTo>
                <a:lnTo>
                  <a:pt x="37" y="102"/>
                </a:lnTo>
                <a:lnTo>
                  <a:pt x="34" y="99"/>
                </a:lnTo>
                <a:lnTo>
                  <a:pt x="30" y="95"/>
                </a:lnTo>
                <a:lnTo>
                  <a:pt x="27" y="91"/>
                </a:lnTo>
                <a:lnTo>
                  <a:pt x="25" y="88"/>
                </a:lnTo>
                <a:lnTo>
                  <a:pt x="23" y="83"/>
                </a:lnTo>
                <a:lnTo>
                  <a:pt x="21" y="79"/>
                </a:lnTo>
                <a:lnTo>
                  <a:pt x="19" y="75"/>
                </a:lnTo>
                <a:lnTo>
                  <a:pt x="17" y="71"/>
                </a:lnTo>
                <a:lnTo>
                  <a:pt x="16" y="67"/>
                </a:lnTo>
                <a:lnTo>
                  <a:pt x="15" y="62"/>
                </a:lnTo>
                <a:lnTo>
                  <a:pt x="14" y="58"/>
                </a:lnTo>
                <a:lnTo>
                  <a:pt x="14" y="53"/>
                </a:lnTo>
                <a:lnTo>
                  <a:pt x="14" y="48"/>
                </a:lnTo>
                <a:lnTo>
                  <a:pt x="14" y="43"/>
                </a:lnTo>
                <a:lnTo>
                  <a:pt x="14" y="39"/>
                </a:lnTo>
                <a:lnTo>
                  <a:pt x="15" y="35"/>
                </a:lnTo>
                <a:lnTo>
                  <a:pt x="16" y="31"/>
                </a:lnTo>
                <a:lnTo>
                  <a:pt x="17" y="27"/>
                </a:lnTo>
                <a:lnTo>
                  <a:pt x="18" y="23"/>
                </a:lnTo>
                <a:lnTo>
                  <a:pt x="20" y="20"/>
                </a:lnTo>
                <a:lnTo>
                  <a:pt x="21" y="17"/>
                </a:lnTo>
                <a:lnTo>
                  <a:pt x="24" y="13"/>
                </a:lnTo>
                <a:lnTo>
                  <a:pt x="27" y="17"/>
                </a:lnTo>
                <a:lnTo>
                  <a:pt x="31" y="21"/>
                </a:lnTo>
                <a:lnTo>
                  <a:pt x="34" y="25"/>
                </a:lnTo>
                <a:lnTo>
                  <a:pt x="39" y="29"/>
                </a:lnTo>
                <a:lnTo>
                  <a:pt x="43" y="33"/>
                </a:lnTo>
                <a:lnTo>
                  <a:pt x="47" y="36"/>
                </a:lnTo>
                <a:lnTo>
                  <a:pt x="50" y="40"/>
                </a:lnTo>
                <a:lnTo>
                  <a:pt x="55" y="43"/>
                </a:lnTo>
                <a:lnTo>
                  <a:pt x="59" y="46"/>
                </a:lnTo>
                <a:lnTo>
                  <a:pt x="63" y="50"/>
                </a:lnTo>
                <a:lnTo>
                  <a:pt x="67" y="53"/>
                </a:lnTo>
                <a:lnTo>
                  <a:pt x="72" y="56"/>
                </a:lnTo>
                <a:lnTo>
                  <a:pt x="76" y="59"/>
                </a:lnTo>
                <a:lnTo>
                  <a:pt x="80" y="61"/>
                </a:lnTo>
                <a:lnTo>
                  <a:pt x="85" y="64"/>
                </a:lnTo>
                <a:lnTo>
                  <a:pt x="89" y="66"/>
                </a:lnTo>
                <a:lnTo>
                  <a:pt x="94" y="68"/>
                </a:lnTo>
                <a:lnTo>
                  <a:pt x="99" y="70"/>
                </a:lnTo>
                <a:lnTo>
                  <a:pt x="104" y="73"/>
                </a:lnTo>
                <a:lnTo>
                  <a:pt x="109" y="75"/>
                </a:lnTo>
                <a:lnTo>
                  <a:pt x="113" y="76"/>
                </a:lnTo>
                <a:lnTo>
                  <a:pt x="119" y="78"/>
                </a:lnTo>
                <a:lnTo>
                  <a:pt x="123" y="79"/>
                </a:lnTo>
                <a:lnTo>
                  <a:pt x="129" y="81"/>
                </a:lnTo>
                <a:lnTo>
                  <a:pt x="134" y="82"/>
                </a:lnTo>
                <a:lnTo>
                  <a:pt x="139" y="83"/>
                </a:lnTo>
                <a:lnTo>
                  <a:pt x="144" y="85"/>
                </a:lnTo>
                <a:lnTo>
                  <a:pt x="149" y="86"/>
                </a:lnTo>
                <a:lnTo>
                  <a:pt x="155" y="86"/>
                </a:lnTo>
                <a:lnTo>
                  <a:pt x="161" y="87"/>
                </a:lnTo>
                <a:lnTo>
                  <a:pt x="166" y="88"/>
                </a:lnTo>
                <a:lnTo>
                  <a:pt x="171" y="88"/>
                </a:lnTo>
                <a:lnTo>
                  <a:pt x="171" y="82"/>
                </a:lnTo>
                <a:lnTo>
                  <a:pt x="170" y="76"/>
                </a:lnTo>
                <a:lnTo>
                  <a:pt x="170" y="72"/>
                </a:lnTo>
                <a:lnTo>
                  <a:pt x="170" y="69"/>
                </a:lnTo>
                <a:lnTo>
                  <a:pt x="170" y="66"/>
                </a:lnTo>
                <a:lnTo>
                  <a:pt x="170" y="63"/>
                </a:lnTo>
                <a:lnTo>
                  <a:pt x="171" y="59"/>
                </a:lnTo>
                <a:lnTo>
                  <a:pt x="171" y="56"/>
                </a:lnTo>
                <a:lnTo>
                  <a:pt x="172" y="53"/>
                </a:lnTo>
                <a:lnTo>
                  <a:pt x="173" y="50"/>
                </a:lnTo>
                <a:lnTo>
                  <a:pt x="174" y="46"/>
                </a:lnTo>
                <a:lnTo>
                  <a:pt x="175" y="44"/>
                </a:lnTo>
                <a:lnTo>
                  <a:pt x="177" y="41"/>
                </a:lnTo>
                <a:lnTo>
                  <a:pt x="178" y="38"/>
                </a:lnTo>
                <a:lnTo>
                  <a:pt x="180" y="35"/>
                </a:lnTo>
                <a:lnTo>
                  <a:pt x="182" y="32"/>
                </a:lnTo>
                <a:lnTo>
                  <a:pt x="184" y="30"/>
                </a:lnTo>
                <a:lnTo>
                  <a:pt x="185" y="27"/>
                </a:lnTo>
                <a:lnTo>
                  <a:pt x="187" y="24"/>
                </a:lnTo>
                <a:lnTo>
                  <a:pt x="190" y="22"/>
                </a:lnTo>
                <a:lnTo>
                  <a:pt x="192" y="20"/>
                </a:lnTo>
                <a:lnTo>
                  <a:pt x="194" y="17"/>
                </a:lnTo>
                <a:lnTo>
                  <a:pt x="197" y="15"/>
                </a:lnTo>
                <a:lnTo>
                  <a:pt x="199" y="13"/>
                </a:lnTo>
                <a:lnTo>
                  <a:pt x="202" y="12"/>
                </a:lnTo>
                <a:lnTo>
                  <a:pt x="205" y="10"/>
                </a:lnTo>
                <a:lnTo>
                  <a:pt x="207" y="8"/>
                </a:lnTo>
                <a:lnTo>
                  <a:pt x="210" y="7"/>
                </a:lnTo>
                <a:lnTo>
                  <a:pt x="213" y="5"/>
                </a:lnTo>
                <a:lnTo>
                  <a:pt x="217" y="4"/>
                </a:lnTo>
                <a:lnTo>
                  <a:pt x="220" y="3"/>
                </a:lnTo>
                <a:lnTo>
                  <a:pt x="223" y="2"/>
                </a:lnTo>
                <a:lnTo>
                  <a:pt x="226" y="1"/>
                </a:lnTo>
                <a:lnTo>
                  <a:pt x="229" y="0"/>
                </a:lnTo>
                <a:lnTo>
                  <a:pt x="233" y="0"/>
                </a:lnTo>
                <a:lnTo>
                  <a:pt x="238" y="0"/>
                </a:lnTo>
                <a:lnTo>
                  <a:pt x="243" y="0"/>
                </a:lnTo>
                <a:lnTo>
                  <a:pt x="247" y="0"/>
                </a:lnTo>
                <a:lnTo>
                  <a:pt x="251" y="0"/>
                </a:lnTo>
                <a:lnTo>
                  <a:pt x="256" y="1"/>
                </a:lnTo>
                <a:lnTo>
                  <a:pt x="259" y="2"/>
                </a:lnTo>
                <a:lnTo>
                  <a:pt x="264" y="3"/>
                </a:lnTo>
                <a:lnTo>
                  <a:pt x="268" y="4"/>
                </a:lnTo>
                <a:lnTo>
                  <a:pt x="271" y="6"/>
                </a:lnTo>
                <a:lnTo>
                  <a:pt x="275" y="7"/>
                </a:lnTo>
                <a:lnTo>
                  <a:pt x="279" y="10"/>
                </a:lnTo>
                <a:lnTo>
                  <a:pt x="282" y="12"/>
                </a:lnTo>
                <a:lnTo>
                  <a:pt x="286" y="15"/>
                </a:lnTo>
                <a:lnTo>
                  <a:pt x="289" y="18"/>
                </a:lnTo>
                <a:lnTo>
                  <a:pt x="293" y="21"/>
                </a:lnTo>
                <a:lnTo>
                  <a:pt x="294" y="21"/>
                </a:lnTo>
                <a:lnTo>
                  <a:pt x="294" y="22"/>
                </a:lnTo>
                <a:lnTo>
                  <a:pt x="295" y="22"/>
                </a:lnTo>
                <a:lnTo>
                  <a:pt x="295" y="22"/>
                </a:lnTo>
                <a:lnTo>
                  <a:pt x="296" y="22"/>
                </a:lnTo>
                <a:lnTo>
                  <a:pt x="298" y="22"/>
                </a:lnTo>
                <a:lnTo>
                  <a:pt x="303" y="20"/>
                </a:lnTo>
                <a:lnTo>
                  <a:pt x="308" y="19"/>
                </a:lnTo>
                <a:lnTo>
                  <a:pt x="313" y="17"/>
                </a:lnTo>
                <a:lnTo>
                  <a:pt x="318" y="15"/>
                </a:lnTo>
                <a:lnTo>
                  <a:pt x="323" y="13"/>
                </a:lnTo>
                <a:lnTo>
                  <a:pt x="328" y="11"/>
                </a:lnTo>
                <a:lnTo>
                  <a:pt x="333" y="9"/>
                </a:lnTo>
                <a:lnTo>
                  <a:pt x="338" y="6"/>
                </a:lnTo>
                <a:lnTo>
                  <a:pt x="340" y="5"/>
                </a:lnTo>
                <a:lnTo>
                  <a:pt x="339" y="8"/>
                </a:lnTo>
                <a:lnTo>
                  <a:pt x="338" y="11"/>
                </a:lnTo>
                <a:lnTo>
                  <a:pt x="336" y="14"/>
                </a:lnTo>
                <a:lnTo>
                  <a:pt x="335" y="17"/>
                </a:lnTo>
                <a:lnTo>
                  <a:pt x="334" y="20"/>
                </a:lnTo>
                <a:lnTo>
                  <a:pt x="332" y="22"/>
                </a:lnTo>
                <a:lnTo>
                  <a:pt x="330" y="25"/>
                </a:lnTo>
                <a:lnTo>
                  <a:pt x="328" y="27"/>
                </a:lnTo>
                <a:lnTo>
                  <a:pt x="326" y="30"/>
                </a:lnTo>
                <a:lnTo>
                  <a:pt x="324" y="32"/>
                </a:lnTo>
                <a:lnTo>
                  <a:pt x="322" y="34"/>
                </a:lnTo>
                <a:lnTo>
                  <a:pt x="320" y="36"/>
                </a:lnTo>
                <a:lnTo>
                  <a:pt x="318" y="38"/>
                </a:lnTo>
                <a:lnTo>
                  <a:pt x="315" y="40"/>
                </a:lnTo>
                <a:lnTo>
                  <a:pt x="313" y="42"/>
                </a:lnTo>
                <a:lnTo>
                  <a:pt x="310" y="44"/>
                </a:lnTo>
                <a:lnTo>
                  <a:pt x="313" y="44"/>
                </a:lnTo>
                <a:lnTo>
                  <a:pt x="315" y="43"/>
                </a:lnTo>
                <a:lnTo>
                  <a:pt x="320" y="43"/>
                </a:lnTo>
                <a:lnTo>
                  <a:pt x="325" y="42"/>
                </a:lnTo>
                <a:lnTo>
                  <a:pt x="330" y="40"/>
                </a:lnTo>
                <a:lnTo>
                  <a:pt x="340" y="37"/>
                </a:lnTo>
                <a:lnTo>
                  <a:pt x="344" y="36"/>
                </a:lnTo>
                <a:lnTo>
                  <a:pt x="350" y="34"/>
                </a:lnTo>
                <a:lnTo>
                  <a:pt x="346" y="39"/>
                </a:lnTo>
                <a:lnTo>
                  <a:pt x="342" y="43"/>
                </a:lnTo>
                <a:lnTo>
                  <a:pt x="339" y="47"/>
                </a:lnTo>
                <a:lnTo>
                  <a:pt x="337" y="50"/>
                </a:lnTo>
                <a:lnTo>
                  <a:pt x="335" y="52"/>
                </a:lnTo>
                <a:lnTo>
                  <a:pt x="330" y="56"/>
                </a:lnTo>
                <a:lnTo>
                  <a:pt x="325" y="61"/>
                </a:lnTo>
                <a:lnTo>
                  <a:pt x="320" y="65"/>
                </a:lnTo>
                <a:lnTo>
                  <a:pt x="315" y="69"/>
                </a:lnTo>
                <a:lnTo>
                  <a:pt x="315" y="70"/>
                </a:lnTo>
                <a:lnTo>
                  <a:pt x="315" y="71"/>
                </a:lnTo>
                <a:lnTo>
                  <a:pt x="314" y="72"/>
                </a:lnTo>
                <a:lnTo>
                  <a:pt x="314" y="73"/>
                </a:lnTo>
                <a:lnTo>
                  <a:pt x="314" y="79"/>
                </a:lnTo>
                <a:lnTo>
                  <a:pt x="314" y="86"/>
                </a:lnTo>
                <a:lnTo>
                  <a:pt x="314" y="93"/>
                </a:lnTo>
                <a:lnTo>
                  <a:pt x="313" y="100"/>
                </a:lnTo>
                <a:lnTo>
                  <a:pt x="312" y="107"/>
                </a:lnTo>
                <a:lnTo>
                  <a:pt x="311" y="114"/>
                </a:lnTo>
                <a:lnTo>
                  <a:pt x="310" y="121"/>
                </a:lnTo>
                <a:lnTo>
                  <a:pt x="308" y="128"/>
                </a:lnTo>
                <a:lnTo>
                  <a:pt x="307" y="134"/>
                </a:lnTo>
                <a:lnTo>
                  <a:pt x="305" y="141"/>
                </a:lnTo>
                <a:lnTo>
                  <a:pt x="302" y="147"/>
                </a:lnTo>
                <a:lnTo>
                  <a:pt x="300" y="154"/>
                </a:lnTo>
                <a:lnTo>
                  <a:pt x="298" y="160"/>
                </a:lnTo>
                <a:lnTo>
                  <a:pt x="295" y="166"/>
                </a:lnTo>
                <a:lnTo>
                  <a:pt x="292" y="173"/>
                </a:lnTo>
                <a:lnTo>
                  <a:pt x="289" y="179"/>
                </a:lnTo>
                <a:lnTo>
                  <a:pt x="286" y="184"/>
                </a:lnTo>
                <a:lnTo>
                  <a:pt x="283" y="188"/>
                </a:lnTo>
                <a:lnTo>
                  <a:pt x="280" y="193"/>
                </a:lnTo>
                <a:lnTo>
                  <a:pt x="277" y="198"/>
                </a:lnTo>
                <a:lnTo>
                  <a:pt x="274" y="202"/>
                </a:lnTo>
                <a:lnTo>
                  <a:pt x="271" y="207"/>
                </a:lnTo>
                <a:lnTo>
                  <a:pt x="267" y="211"/>
                </a:lnTo>
                <a:lnTo>
                  <a:pt x="264" y="215"/>
                </a:lnTo>
                <a:lnTo>
                  <a:pt x="260" y="219"/>
                </a:lnTo>
                <a:lnTo>
                  <a:pt x="257" y="223"/>
                </a:lnTo>
                <a:lnTo>
                  <a:pt x="253" y="227"/>
                </a:lnTo>
                <a:lnTo>
                  <a:pt x="249" y="231"/>
                </a:lnTo>
                <a:lnTo>
                  <a:pt x="246" y="234"/>
                </a:lnTo>
                <a:lnTo>
                  <a:pt x="242" y="238"/>
                </a:lnTo>
                <a:lnTo>
                  <a:pt x="238" y="241"/>
                </a:lnTo>
                <a:lnTo>
                  <a:pt x="234" y="244"/>
                </a:lnTo>
                <a:lnTo>
                  <a:pt x="230" y="247"/>
                </a:lnTo>
                <a:lnTo>
                  <a:pt x="225" y="250"/>
                </a:lnTo>
                <a:lnTo>
                  <a:pt x="221" y="253"/>
                </a:lnTo>
                <a:lnTo>
                  <a:pt x="217" y="256"/>
                </a:lnTo>
                <a:lnTo>
                  <a:pt x="212" y="259"/>
                </a:lnTo>
                <a:lnTo>
                  <a:pt x="207" y="261"/>
                </a:lnTo>
                <a:lnTo>
                  <a:pt x="203" y="264"/>
                </a:lnTo>
                <a:lnTo>
                  <a:pt x="198" y="266"/>
                </a:lnTo>
                <a:lnTo>
                  <a:pt x="193" y="268"/>
                </a:lnTo>
                <a:lnTo>
                  <a:pt x="188" y="270"/>
                </a:lnTo>
                <a:lnTo>
                  <a:pt x="183" y="272"/>
                </a:lnTo>
                <a:lnTo>
                  <a:pt x="178" y="274"/>
                </a:lnTo>
                <a:lnTo>
                  <a:pt x="172" y="276"/>
                </a:lnTo>
                <a:lnTo>
                  <a:pt x="167" y="277"/>
                </a:lnTo>
                <a:lnTo>
                  <a:pt x="162" y="279"/>
                </a:lnTo>
                <a:lnTo>
                  <a:pt x="156" y="280"/>
                </a:lnTo>
                <a:lnTo>
                  <a:pt x="152" y="281"/>
                </a:lnTo>
                <a:lnTo>
                  <a:pt x="147" y="282"/>
                </a:lnTo>
                <a:lnTo>
                  <a:pt x="143" y="283"/>
                </a:lnTo>
                <a:lnTo>
                  <a:pt x="138" y="283"/>
                </a:lnTo>
                <a:lnTo>
                  <a:pt x="134" y="283"/>
                </a:lnTo>
                <a:lnTo>
                  <a:pt x="129" y="284"/>
                </a:lnTo>
                <a:lnTo>
                  <a:pt x="125" y="285"/>
                </a:lnTo>
                <a:lnTo>
                  <a:pt x="121" y="285"/>
                </a:lnTo>
                <a:lnTo>
                  <a:pt x="116" y="285"/>
                </a:lnTo>
                <a:lnTo>
                  <a:pt x="112" y="285"/>
                </a:lnTo>
                <a:lnTo>
                  <a:pt x="108" y="285"/>
                </a:lnTo>
                <a:lnTo>
                  <a:pt x="103" y="285"/>
                </a:lnTo>
                <a:lnTo>
                  <a:pt x="99" y="285"/>
                </a:lnTo>
                <a:lnTo>
                  <a:pt x="95" y="285"/>
                </a:lnTo>
                <a:lnTo>
                  <a:pt x="90" y="284"/>
                </a:lnTo>
                <a:lnTo>
                  <a:pt x="86" y="284"/>
                </a:lnTo>
                <a:lnTo>
                  <a:pt x="82" y="283"/>
                </a:lnTo>
                <a:lnTo>
                  <a:pt x="77" y="283"/>
                </a:lnTo>
                <a:lnTo>
                  <a:pt x="73" y="282"/>
                </a:lnTo>
                <a:lnTo>
                  <a:pt x="69" y="281"/>
                </a:lnTo>
                <a:lnTo>
                  <a:pt x="65" y="280"/>
                </a:lnTo>
                <a:lnTo>
                  <a:pt x="60" y="279"/>
                </a:lnTo>
                <a:lnTo>
                  <a:pt x="56" y="278"/>
                </a:lnTo>
                <a:lnTo>
                  <a:pt x="52" y="277"/>
                </a:lnTo>
                <a:lnTo>
                  <a:pt x="48" y="276"/>
                </a:lnTo>
                <a:lnTo>
                  <a:pt x="44" y="274"/>
                </a:lnTo>
                <a:lnTo>
                  <a:pt x="40" y="273"/>
                </a:lnTo>
                <a:lnTo>
                  <a:pt x="35" y="271"/>
                </a:lnTo>
                <a:lnTo>
                  <a:pt x="31" y="270"/>
                </a:lnTo>
                <a:lnTo>
                  <a:pt x="27" y="267"/>
                </a:lnTo>
                <a:lnTo>
                  <a:pt x="23" y="266"/>
                </a:lnTo>
                <a:lnTo>
                  <a:pt x="19" y="264"/>
                </a:lnTo>
                <a:lnTo>
                  <a:pt x="14" y="261"/>
                </a:lnTo>
                <a:lnTo>
                  <a:pt x="10" y="259"/>
                </a:lnTo>
                <a:lnTo>
                  <a:pt x="0" y="253"/>
                </a:lnTo>
                <a:lnTo>
                  <a:pt x="1" y="253"/>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sp>
        <p:nvSpPr>
          <p:cNvPr id="67" name="Freeform 89"/>
          <p:cNvSpPr/>
          <p:nvPr/>
        </p:nvSpPr>
        <p:spPr bwMode="auto">
          <a:xfrm>
            <a:off x="7479611" y="4082335"/>
            <a:ext cx="193562" cy="146146"/>
          </a:xfrm>
          <a:custGeom>
            <a:avLst/>
            <a:gdLst/>
            <a:ahLst/>
            <a:cxnLst/>
            <a:rect l="l" t="t" r="r" b="b"/>
            <a:pathLst>
              <a:path w="473075" h="357188">
                <a:moveTo>
                  <a:pt x="373063" y="188913"/>
                </a:moveTo>
                <a:lnTo>
                  <a:pt x="473075" y="273051"/>
                </a:lnTo>
                <a:lnTo>
                  <a:pt x="373063" y="357188"/>
                </a:lnTo>
                <a:lnTo>
                  <a:pt x="373063" y="307976"/>
                </a:lnTo>
                <a:lnTo>
                  <a:pt x="323850" y="307976"/>
                </a:lnTo>
                <a:lnTo>
                  <a:pt x="306388" y="306388"/>
                </a:lnTo>
                <a:lnTo>
                  <a:pt x="287338" y="301626"/>
                </a:lnTo>
                <a:lnTo>
                  <a:pt x="271463" y="292101"/>
                </a:lnTo>
                <a:lnTo>
                  <a:pt x="255588" y="284163"/>
                </a:lnTo>
                <a:lnTo>
                  <a:pt x="236538" y="269876"/>
                </a:lnTo>
                <a:lnTo>
                  <a:pt x="219075" y="254001"/>
                </a:lnTo>
                <a:lnTo>
                  <a:pt x="244475" y="227013"/>
                </a:lnTo>
                <a:lnTo>
                  <a:pt x="260350" y="207963"/>
                </a:lnTo>
                <a:lnTo>
                  <a:pt x="276225" y="220663"/>
                </a:lnTo>
                <a:lnTo>
                  <a:pt x="290513" y="230188"/>
                </a:lnTo>
                <a:lnTo>
                  <a:pt x="303213" y="238126"/>
                </a:lnTo>
                <a:lnTo>
                  <a:pt x="315913" y="241301"/>
                </a:lnTo>
                <a:lnTo>
                  <a:pt x="323850" y="242888"/>
                </a:lnTo>
                <a:lnTo>
                  <a:pt x="373063" y="242888"/>
                </a:lnTo>
                <a:close/>
                <a:moveTo>
                  <a:pt x="0" y="52388"/>
                </a:moveTo>
                <a:lnTo>
                  <a:pt x="57150" y="52388"/>
                </a:lnTo>
                <a:lnTo>
                  <a:pt x="74613" y="53976"/>
                </a:lnTo>
                <a:lnTo>
                  <a:pt x="93663" y="58738"/>
                </a:lnTo>
                <a:lnTo>
                  <a:pt x="109538" y="65088"/>
                </a:lnTo>
                <a:lnTo>
                  <a:pt x="125413" y="73026"/>
                </a:lnTo>
                <a:lnTo>
                  <a:pt x="142875" y="88901"/>
                </a:lnTo>
                <a:lnTo>
                  <a:pt x="161925" y="104776"/>
                </a:lnTo>
                <a:lnTo>
                  <a:pt x="138113" y="130176"/>
                </a:lnTo>
                <a:lnTo>
                  <a:pt x="117475" y="150813"/>
                </a:lnTo>
                <a:lnTo>
                  <a:pt x="103188" y="138113"/>
                </a:lnTo>
                <a:lnTo>
                  <a:pt x="90488" y="128588"/>
                </a:lnTo>
                <a:lnTo>
                  <a:pt x="77788" y="120651"/>
                </a:lnTo>
                <a:lnTo>
                  <a:pt x="65088" y="115888"/>
                </a:lnTo>
                <a:lnTo>
                  <a:pt x="57150" y="114301"/>
                </a:lnTo>
                <a:lnTo>
                  <a:pt x="0" y="114301"/>
                </a:lnTo>
                <a:close/>
                <a:moveTo>
                  <a:pt x="373063" y="0"/>
                </a:moveTo>
                <a:lnTo>
                  <a:pt x="473075" y="82550"/>
                </a:lnTo>
                <a:lnTo>
                  <a:pt x="373063" y="166688"/>
                </a:lnTo>
                <a:lnTo>
                  <a:pt x="373063" y="114300"/>
                </a:lnTo>
                <a:lnTo>
                  <a:pt x="323850" y="114300"/>
                </a:lnTo>
                <a:lnTo>
                  <a:pt x="317500" y="115888"/>
                </a:lnTo>
                <a:lnTo>
                  <a:pt x="307975" y="119063"/>
                </a:lnTo>
                <a:lnTo>
                  <a:pt x="300038" y="122238"/>
                </a:lnTo>
                <a:lnTo>
                  <a:pt x="290513" y="128588"/>
                </a:lnTo>
                <a:lnTo>
                  <a:pt x="269875" y="144463"/>
                </a:lnTo>
                <a:lnTo>
                  <a:pt x="246063" y="166688"/>
                </a:lnTo>
                <a:lnTo>
                  <a:pt x="196850" y="219075"/>
                </a:lnTo>
                <a:lnTo>
                  <a:pt x="171450" y="246063"/>
                </a:lnTo>
                <a:lnTo>
                  <a:pt x="142875" y="269875"/>
                </a:lnTo>
                <a:lnTo>
                  <a:pt x="125413" y="284163"/>
                </a:lnTo>
                <a:lnTo>
                  <a:pt x="103188" y="296863"/>
                </a:lnTo>
                <a:lnTo>
                  <a:pt x="92075" y="301625"/>
                </a:lnTo>
                <a:lnTo>
                  <a:pt x="79375" y="304800"/>
                </a:lnTo>
                <a:lnTo>
                  <a:pt x="68263" y="306388"/>
                </a:lnTo>
                <a:lnTo>
                  <a:pt x="55563" y="307975"/>
                </a:lnTo>
                <a:lnTo>
                  <a:pt x="0" y="307975"/>
                </a:lnTo>
                <a:lnTo>
                  <a:pt x="0" y="242888"/>
                </a:lnTo>
                <a:lnTo>
                  <a:pt x="55563" y="242888"/>
                </a:lnTo>
                <a:lnTo>
                  <a:pt x="63500" y="242888"/>
                </a:lnTo>
                <a:lnTo>
                  <a:pt x="69850" y="239713"/>
                </a:lnTo>
                <a:lnTo>
                  <a:pt x="79375" y="236538"/>
                </a:lnTo>
                <a:lnTo>
                  <a:pt x="90488" y="230188"/>
                </a:lnTo>
                <a:lnTo>
                  <a:pt x="111125" y="214313"/>
                </a:lnTo>
                <a:lnTo>
                  <a:pt x="134938" y="192088"/>
                </a:lnTo>
                <a:lnTo>
                  <a:pt x="184150" y="139700"/>
                </a:lnTo>
                <a:lnTo>
                  <a:pt x="209550" y="114300"/>
                </a:lnTo>
                <a:lnTo>
                  <a:pt x="236538" y="88900"/>
                </a:lnTo>
                <a:lnTo>
                  <a:pt x="255588" y="73025"/>
                </a:lnTo>
                <a:lnTo>
                  <a:pt x="276225" y="63500"/>
                </a:lnTo>
                <a:lnTo>
                  <a:pt x="287338" y="58738"/>
                </a:lnTo>
                <a:lnTo>
                  <a:pt x="298450" y="53975"/>
                </a:lnTo>
                <a:lnTo>
                  <a:pt x="311150" y="52387"/>
                </a:lnTo>
                <a:lnTo>
                  <a:pt x="323850" y="52387"/>
                </a:lnTo>
                <a:lnTo>
                  <a:pt x="373063" y="52387"/>
                </a:ln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68" name="组合 67"/>
          <p:cNvGrpSpPr/>
          <p:nvPr/>
        </p:nvGrpSpPr>
        <p:grpSpPr>
          <a:xfrm>
            <a:off x="5926641" y="4041112"/>
            <a:ext cx="183046" cy="228588"/>
            <a:chOff x="6006946" y="4028502"/>
            <a:chExt cx="166452" cy="207866"/>
          </a:xfrm>
          <a:solidFill>
            <a:schemeClr val="bg1"/>
          </a:solidFill>
          <a:effectLst/>
        </p:grpSpPr>
        <p:sp>
          <p:nvSpPr>
            <p:cNvPr id="71" name="Freeform 20"/>
            <p:cNvSpPr>
              <a:spLocks noEditPoints="1"/>
            </p:cNvSpPr>
            <p:nvPr/>
          </p:nvSpPr>
          <p:spPr bwMode="auto">
            <a:xfrm>
              <a:off x="6006946" y="4028502"/>
              <a:ext cx="166452" cy="207866"/>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1"/>
            <p:cNvSpPr/>
            <p:nvPr/>
          </p:nvSpPr>
          <p:spPr bwMode="auto">
            <a:xfrm>
              <a:off x="6054615" y="4065230"/>
              <a:ext cx="71113" cy="8908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7" name="Freeform 23"/>
          <p:cNvSpPr/>
          <p:nvPr/>
        </p:nvSpPr>
        <p:spPr bwMode="auto">
          <a:xfrm>
            <a:off x="6691881" y="4050014"/>
            <a:ext cx="210792" cy="210790"/>
          </a:xfrm>
          <a:custGeom>
            <a:avLst/>
            <a:gdLst/>
            <a:ahLst/>
            <a:cxnLst/>
            <a:rect l="l" t="t" r="r" b="b"/>
            <a:pathLst>
              <a:path w="422275" h="422276">
                <a:moveTo>
                  <a:pt x="178365" y="222250"/>
                </a:moveTo>
                <a:cubicBezTo>
                  <a:pt x="178365" y="222250"/>
                  <a:pt x="178365" y="222250"/>
                  <a:pt x="206455" y="261159"/>
                </a:cubicBezTo>
                <a:cubicBezTo>
                  <a:pt x="206455" y="261159"/>
                  <a:pt x="206455" y="261159"/>
                  <a:pt x="206455" y="259214"/>
                </a:cubicBezTo>
                <a:lnTo>
                  <a:pt x="206455" y="245596"/>
                </a:lnTo>
                <a:cubicBezTo>
                  <a:pt x="206455" y="245596"/>
                  <a:pt x="206455" y="245596"/>
                  <a:pt x="205285" y="244234"/>
                </a:cubicBezTo>
                <a:lnTo>
                  <a:pt x="197092" y="234701"/>
                </a:lnTo>
                <a:cubicBezTo>
                  <a:pt x="197092" y="234701"/>
                  <a:pt x="197092" y="234701"/>
                  <a:pt x="225183" y="234701"/>
                </a:cubicBezTo>
                <a:cubicBezTo>
                  <a:pt x="225183" y="234701"/>
                  <a:pt x="225183" y="234701"/>
                  <a:pt x="224012" y="236063"/>
                </a:cubicBezTo>
                <a:lnTo>
                  <a:pt x="215819" y="245596"/>
                </a:lnTo>
                <a:cubicBezTo>
                  <a:pt x="215819" y="245596"/>
                  <a:pt x="215819" y="245596"/>
                  <a:pt x="215819" y="247541"/>
                </a:cubicBezTo>
                <a:lnTo>
                  <a:pt x="215819" y="261159"/>
                </a:lnTo>
                <a:cubicBezTo>
                  <a:pt x="215819" y="261159"/>
                  <a:pt x="215819" y="261159"/>
                  <a:pt x="243910" y="222250"/>
                </a:cubicBezTo>
                <a:lnTo>
                  <a:pt x="300091" y="247152"/>
                </a:lnTo>
                <a:cubicBezTo>
                  <a:pt x="303212" y="259603"/>
                  <a:pt x="301652" y="273610"/>
                  <a:pt x="292288" y="284505"/>
                </a:cubicBezTo>
                <a:cubicBezTo>
                  <a:pt x="284485" y="295400"/>
                  <a:pt x="272000" y="301625"/>
                  <a:pt x="259516" y="301625"/>
                </a:cubicBezTo>
                <a:cubicBezTo>
                  <a:pt x="259516" y="301625"/>
                  <a:pt x="259516" y="301625"/>
                  <a:pt x="164319" y="301625"/>
                </a:cubicBezTo>
                <a:cubicBezTo>
                  <a:pt x="150274" y="301625"/>
                  <a:pt x="137789" y="295400"/>
                  <a:pt x="129986" y="284505"/>
                </a:cubicBezTo>
                <a:cubicBezTo>
                  <a:pt x="122183" y="273610"/>
                  <a:pt x="119062" y="259603"/>
                  <a:pt x="122183" y="247152"/>
                </a:cubicBezTo>
                <a:cubicBezTo>
                  <a:pt x="122183" y="247152"/>
                  <a:pt x="122183" y="247152"/>
                  <a:pt x="178365" y="222250"/>
                </a:cubicBezTo>
                <a:close/>
                <a:moveTo>
                  <a:pt x="386304" y="211138"/>
                </a:moveTo>
                <a:cubicBezTo>
                  <a:pt x="386316" y="211138"/>
                  <a:pt x="386979" y="211138"/>
                  <a:pt x="422275" y="211138"/>
                </a:cubicBezTo>
                <a:cubicBezTo>
                  <a:pt x="422275" y="328437"/>
                  <a:pt x="328436" y="422276"/>
                  <a:pt x="211138" y="422276"/>
                </a:cubicBezTo>
                <a:cubicBezTo>
                  <a:pt x="142323" y="422276"/>
                  <a:pt x="81327" y="389432"/>
                  <a:pt x="42228" y="337821"/>
                </a:cubicBezTo>
                <a:cubicBezTo>
                  <a:pt x="42221" y="337828"/>
                  <a:pt x="41696" y="338353"/>
                  <a:pt x="0" y="380049"/>
                </a:cubicBezTo>
                <a:cubicBezTo>
                  <a:pt x="0" y="380031"/>
                  <a:pt x="0" y="378683"/>
                  <a:pt x="0" y="272134"/>
                </a:cubicBezTo>
                <a:cubicBezTo>
                  <a:pt x="17" y="272134"/>
                  <a:pt x="1377" y="272134"/>
                  <a:pt x="109479" y="272134"/>
                </a:cubicBezTo>
                <a:cubicBezTo>
                  <a:pt x="109472" y="272140"/>
                  <a:pt x="108964" y="272629"/>
                  <a:pt x="68815" y="311233"/>
                </a:cubicBezTo>
                <a:cubicBezTo>
                  <a:pt x="100095" y="356589"/>
                  <a:pt x="151706" y="386304"/>
                  <a:pt x="211138" y="386304"/>
                </a:cubicBezTo>
                <a:cubicBezTo>
                  <a:pt x="308105" y="386304"/>
                  <a:pt x="386304" y="308105"/>
                  <a:pt x="386304" y="211138"/>
                </a:cubicBezTo>
                <a:close/>
                <a:moveTo>
                  <a:pt x="199440" y="122214"/>
                </a:moveTo>
                <a:cubicBezTo>
                  <a:pt x="211917" y="120650"/>
                  <a:pt x="218156" y="122214"/>
                  <a:pt x="225954" y="128467"/>
                </a:cubicBezTo>
                <a:cubicBezTo>
                  <a:pt x="244670" y="131594"/>
                  <a:pt x="254028" y="144102"/>
                  <a:pt x="246229" y="164427"/>
                </a:cubicBezTo>
                <a:cubicBezTo>
                  <a:pt x="250908" y="165990"/>
                  <a:pt x="255587" y="172244"/>
                  <a:pt x="255587" y="176934"/>
                </a:cubicBezTo>
                <a:cubicBezTo>
                  <a:pt x="255587" y="184752"/>
                  <a:pt x="250908" y="191006"/>
                  <a:pt x="244670" y="191006"/>
                </a:cubicBezTo>
                <a:cubicBezTo>
                  <a:pt x="239991" y="211330"/>
                  <a:pt x="229073" y="223838"/>
                  <a:pt x="210357" y="223838"/>
                </a:cubicBezTo>
                <a:cubicBezTo>
                  <a:pt x="191642" y="223838"/>
                  <a:pt x="182284" y="211330"/>
                  <a:pt x="177605" y="191006"/>
                </a:cubicBezTo>
                <a:cubicBezTo>
                  <a:pt x="171366" y="191006"/>
                  <a:pt x="166687" y="184752"/>
                  <a:pt x="166687" y="176934"/>
                </a:cubicBezTo>
                <a:cubicBezTo>
                  <a:pt x="166687" y="172244"/>
                  <a:pt x="169807" y="165990"/>
                  <a:pt x="174485" y="164427"/>
                </a:cubicBezTo>
                <a:cubicBezTo>
                  <a:pt x="171366" y="156610"/>
                  <a:pt x="171366" y="148792"/>
                  <a:pt x="176045" y="140975"/>
                </a:cubicBezTo>
                <a:cubicBezTo>
                  <a:pt x="180724" y="130031"/>
                  <a:pt x="186963" y="123777"/>
                  <a:pt x="199440" y="122214"/>
                </a:cubicBezTo>
                <a:close/>
                <a:moveTo>
                  <a:pt x="211138" y="0"/>
                </a:moveTo>
                <a:cubicBezTo>
                  <a:pt x="279953" y="0"/>
                  <a:pt x="340948" y="34408"/>
                  <a:pt x="380048" y="84455"/>
                </a:cubicBezTo>
                <a:cubicBezTo>
                  <a:pt x="380054" y="84449"/>
                  <a:pt x="380580" y="83924"/>
                  <a:pt x="422275" y="42228"/>
                </a:cubicBezTo>
                <a:cubicBezTo>
                  <a:pt x="422275" y="42245"/>
                  <a:pt x="422275" y="43617"/>
                  <a:pt x="422275" y="151707"/>
                </a:cubicBezTo>
                <a:cubicBezTo>
                  <a:pt x="422258" y="151707"/>
                  <a:pt x="420922" y="151707"/>
                  <a:pt x="314361" y="151707"/>
                </a:cubicBezTo>
                <a:cubicBezTo>
                  <a:pt x="314369" y="151698"/>
                  <a:pt x="314937" y="151107"/>
                  <a:pt x="353460" y="111043"/>
                </a:cubicBezTo>
                <a:cubicBezTo>
                  <a:pt x="322180" y="65688"/>
                  <a:pt x="270569" y="35972"/>
                  <a:pt x="211138" y="35972"/>
                </a:cubicBezTo>
                <a:cubicBezTo>
                  <a:pt x="115735" y="35972"/>
                  <a:pt x="35972" y="115735"/>
                  <a:pt x="35972" y="211138"/>
                </a:cubicBezTo>
                <a:cubicBezTo>
                  <a:pt x="35959" y="211138"/>
                  <a:pt x="35296" y="211138"/>
                  <a:pt x="0" y="211138"/>
                </a:cubicBezTo>
                <a:cubicBezTo>
                  <a:pt x="0" y="95403"/>
                  <a:pt x="95403" y="0"/>
                  <a:pt x="211138" y="0"/>
                </a:cubicBezTo>
                <a:close/>
              </a:path>
            </a:pathLst>
          </a:custGeom>
          <a:solidFill>
            <a:schemeClr val="bg1"/>
          </a:solidFill>
          <a:ln>
            <a:noFill/>
          </a:ln>
          <a:effectLst/>
        </p:spPr>
        <p:txBody>
          <a:bodyPr vert="horz" wrap="square" lIns="91440" tIns="45720" rIns="91440" bIns="45720" numCol="1" anchor="t" anchorCtr="0" compatLnSpc="1"/>
          <a:lstStyle/>
          <a:p>
            <a:endParaRPr lang="zh-CN" altLang="en-US"/>
          </a:p>
        </p:txBody>
      </p:sp>
      <p:grpSp>
        <p:nvGrpSpPr>
          <p:cNvPr id="103" name="组合 102"/>
          <p:cNvGrpSpPr/>
          <p:nvPr/>
        </p:nvGrpSpPr>
        <p:grpSpPr>
          <a:xfrm>
            <a:off x="5338683" y="1965165"/>
            <a:ext cx="3036195" cy="189282"/>
            <a:chOff x="5410691" y="2117214"/>
            <a:chExt cx="3036195" cy="189282"/>
          </a:xfrm>
        </p:grpSpPr>
        <p:sp>
          <p:nvSpPr>
            <p:cNvPr id="104" name="矩形 103"/>
            <p:cNvSpPr>
              <a:spLocks noChangeArrowheads="1"/>
            </p:cNvSpPr>
            <p:nvPr/>
          </p:nvSpPr>
          <p:spPr bwMode="auto">
            <a:xfrm>
              <a:off x="5410691" y="2117214"/>
              <a:ext cx="2334490"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Project Overview</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105" name="直接连接符 104"/>
            <p:cNvCxnSpPr>
              <a:cxnSpLocks/>
            </p:cNvCxnSpPr>
            <p:nvPr/>
          </p:nvCxnSpPr>
          <p:spPr>
            <a:xfrm>
              <a:off x="7892074" y="2211855"/>
              <a:ext cx="554812"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106" name="TextBox 5"/>
          <p:cNvSpPr txBox="1"/>
          <p:nvPr/>
        </p:nvSpPr>
        <p:spPr>
          <a:xfrm>
            <a:off x="4969958" y="2237009"/>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contents of the brief text,</a:t>
            </a:r>
            <a:r>
              <a:rPr lang="zh-CN" altLang="en-US" sz="1000" dirty="0">
                <a:solidFill>
                  <a:schemeClr val="tx1"/>
                </a:solidFill>
                <a:latin typeface="微软雅黑 Light" pitchFamily="34" charset="-122"/>
                <a:ea typeface="微软雅黑 Light" pitchFamily="34" charset="-122"/>
              </a:rPr>
              <a:t>Text content needs to be summarized and refined,</a:t>
            </a:r>
            <a:r>
              <a:rPr lang="zh-CN" altLang="en-US" sz="1000" dirty="0">
                <a:solidFill>
                  <a:schemeClr val="tx1"/>
                </a:solidFill>
              </a:rPr>
              <a:t>A succinct description of the sub-item</a:t>
            </a:r>
            <a:r>
              <a:rPr lang="en-US" altLang="zh-CN" sz="1000" dirty="0">
                <a:solidFill>
                  <a:schemeClr val="tx1"/>
                </a:solidFill>
              </a:rPr>
              <a:t>......</a:t>
            </a:r>
          </a:p>
        </p:txBody>
      </p:sp>
      <p:grpSp>
        <p:nvGrpSpPr>
          <p:cNvPr id="107" name="组合 106"/>
          <p:cNvGrpSpPr/>
          <p:nvPr/>
        </p:nvGrpSpPr>
        <p:grpSpPr>
          <a:xfrm>
            <a:off x="5338683" y="2914946"/>
            <a:ext cx="3036195" cy="189282"/>
            <a:chOff x="5410691" y="2973772"/>
            <a:chExt cx="3036195" cy="189282"/>
          </a:xfrm>
        </p:grpSpPr>
        <p:sp>
          <p:nvSpPr>
            <p:cNvPr id="108" name="矩形 107"/>
            <p:cNvSpPr>
              <a:spLocks noChangeArrowheads="1"/>
            </p:cNvSpPr>
            <p:nvPr/>
          </p:nvSpPr>
          <p:spPr bwMode="auto">
            <a:xfrm>
              <a:off x="5410691" y="2973772"/>
              <a:ext cx="2833717"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200" b="1" cap="all" dirty="0">
                  <a:latin typeface="微软雅黑" panose="020B0503020204020204" pitchFamily="34" charset="-122"/>
                  <a:ea typeface="微软雅黑" panose="020B0503020204020204" pitchFamily="34" charset="-122"/>
                  <a:cs typeface="+mj-cs"/>
                </a:rPr>
                <a:t>Experience &amp; amp; deficiencies</a:t>
              </a:r>
              <a:endParaRPr lang="en-US" altLang="zh-CN" sz="1200" b="1" cap="all" dirty="0">
                <a:latin typeface="微软雅黑" panose="020B0503020204020204" pitchFamily="34" charset="-122"/>
                <a:ea typeface="微软雅黑" panose="020B0503020204020204" pitchFamily="34" charset="-122"/>
                <a:cs typeface="+mj-cs"/>
              </a:endParaRPr>
            </a:p>
          </p:txBody>
        </p:sp>
        <p:cxnSp>
          <p:nvCxnSpPr>
            <p:cNvPr id="109" name="直接连接符 108"/>
            <p:cNvCxnSpPr>
              <a:cxnSpLocks/>
            </p:cNvCxnSpPr>
            <p:nvPr/>
          </p:nvCxnSpPr>
          <p:spPr>
            <a:xfrm>
              <a:off x="7956376" y="3068413"/>
              <a:ext cx="490510" cy="0"/>
            </a:xfrm>
            <a:prstGeom prst="line">
              <a:avLst/>
            </a:prstGeom>
            <a:ln w="6350">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110" name="TextBox 5"/>
          <p:cNvSpPr txBox="1"/>
          <p:nvPr/>
        </p:nvSpPr>
        <p:spPr>
          <a:xfrm>
            <a:off x="4969958" y="3186790"/>
            <a:ext cx="34769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111" name="椭圆 110"/>
          <p:cNvSpPr/>
          <p:nvPr/>
        </p:nvSpPr>
        <p:spPr>
          <a:xfrm>
            <a:off x="4999020" y="1953968"/>
            <a:ext cx="196868" cy="196866"/>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4999020" y="2903020"/>
            <a:ext cx="196868" cy="196866"/>
          </a:xfrm>
          <a:prstGeom prst="ellipse">
            <a:avLst/>
          </a:prstGeom>
          <a:blipFill dpi="0" rotWithShape="1">
            <a:blip r:embed="rId13"/>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a14="http://schemas.microsoft.com/office/drawing/2010/main"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p:cTn id="13" dur="500" fill="hold"/>
                                        <p:tgtEl>
                                          <p:spTgt spid="76"/>
                                        </p:tgtEl>
                                        <p:attrNameLst>
                                          <p:attrName>ppt_w</p:attrName>
                                        </p:attrNameLst>
                                      </p:cBhvr>
                                      <p:tavLst>
                                        <p:tav tm="0">
                                          <p:val>
                                            <p:fltVal val="0"/>
                                          </p:val>
                                        </p:tav>
                                        <p:tav tm="100000">
                                          <p:val>
                                            <p:strVal val="#ppt_w"/>
                                          </p:val>
                                        </p:tav>
                                      </p:tavLst>
                                    </p:anim>
                                    <p:anim calcmode="lin" valueType="num">
                                      <p:cBhvr>
                                        <p:cTn id="14" dur="500" fill="hold"/>
                                        <p:tgtEl>
                                          <p:spTgt spid="76"/>
                                        </p:tgtEl>
                                        <p:attrNameLst>
                                          <p:attrName>ppt_h</p:attrName>
                                        </p:attrNameLst>
                                      </p:cBhvr>
                                      <p:tavLst>
                                        <p:tav tm="0">
                                          <p:val>
                                            <p:fltVal val="0"/>
                                          </p:val>
                                        </p:tav>
                                        <p:tav tm="100000">
                                          <p:val>
                                            <p:strVal val="#ppt_h"/>
                                          </p:val>
                                        </p:tav>
                                      </p:tavLst>
                                    </p:anim>
                                    <p:animEffect transition="in" filter="fade">
                                      <p:cBhvr>
                                        <p:cTn id="15" dur="500"/>
                                        <p:tgtEl>
                                          <p:spTgt spid="7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p:cTn id="18" dur="500" fill="hold"/>
                                        <p:tgtEl>
                                          <p:spTgt spid="75"/>
                                        </p:tgtEl>
                                        <p:attrNameLst>
                                          <p:attrName>ppt_w</p:attrName>
                                        </p:attrNameLst>
                                      </p:cBhvr>
                                      <p:tavLst>
                                        <p:tav tm="0">
                                          <p:val>
                                            <p:fltVal val="0"/>
                                          </p:val>
                                        </p:tav>
                                        <p:tav tm="100000">
                                          <p:val>
                                            <p:strVal val="#ppt_w"/>
                                          </p:val>
                                        </p:tav>
                                      </p:tavLst>
                                    </p:anim>
                                    <p:anim calcmode="lin" valueType="num">
                                      <p:cBhvr>
                                        <p:cTn id="19" dur="500" fill="hold"/>
                                        <p:tgtEl>
                                          <p:spTgt spid="75"/>
                                        </p:tgtEl>
                                        <p:attrNameLst>
                                          <p:attrName>ppt_h</p:attrName>
                                        </p:attrNameLst>
                                      </p:cBhvr>
                                      <p:tavLst>
                                        <p:tav tm="0">
                                          <p:val>
                                            <p:fltVal val="0"/>
                                          </p:val>
                                        </p:tav>
                                        <p:tav tm="100000">
                                          <p:val>
                                            <p:strVal val="#ppt_h"/>
                                          </p:val>
                                        </p:tav>
                                      </p:tavLst>
                                    </p:anim>
                                    <p:animEffect transition="in" filter="fade">
                                      <p:cBhvr>
                                        <p:cTn id="20" dur="500"/>
                                        <p:tgtEl>
                                          <p:spTgt spid="75"/>
                                        </p:tgtEl>
                                      </p:cBhvr>
                                    </p:animEffect>
                                  </p:childTnLst>
                                </p:cTn>
                              </p:par>
                              <p:par>
                                <p:cTn id="21" presetID="53" presetClass="entr" presetSubtype="16" fill="hold" grpId="0" nodeType="withEffect">
                                  <p:stCondLst>
                                    <p:cond delay="35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animEffect transition="in" filter="fade">
                                      <p:cBhvr>
                                        <p:cTn id="25" dur="500"/>
                                        <p:tgtEl>
                                          <p:spTgt spid="78"/>
                                        </p:tgtEl>
                                      </p:cBhvr>
                                    </p:animEffect>
                                  </p:childTnLst>
                                </p:cTn>
                              </p:par>
                              <p:par>
                                <p:cTn id="26" presetID="53" presetClass="entr" presetSubtype="16" fill="hold" grpId="0" nodeType="withEffect">
                                  <p:stCondLst>
                                    <p:cond delay="350"/>
                                  </p:stCondLst>
                                  <p:childTnLst>
                                    <p:set>
                                      <p:cBhvr>
                                        <p:cTn id="27" dur="1" fill="hold">
                                          <p:stCondLst>
                                            <p:cond delay="0"/>
                                          </p:stCondLst>
                                        </p:cTn>
                                        <p:tgtEl>
                                          <p:spTgt spid="70"/>
                                        </p:tgtEl>
                                        <p:attrNameLst>
                                          <p:attrName>style.visibility</p:attrName>
                                        </p:attrNameLst>
                                      </p:cBhvr>
                                      <p:to>
                                        <p:strVal val="visible"/>
                                      </p:to>
                                    </p:set>
                                    <p:anim calcmode="lin" valueType="num">
                                      <p:cBhvr>
                                        <p:cTn id="28" dur="500" fill="hold"/>
                                        <p:tgtEl>
                                          <p:spTgt spid="70"/>
                                        </p:tgtEl>
                                        <p:attrNameLst>
                                          <p:attrName>ppt_w</p:attrName>
                                        </p:attrNameLst>
                                      </p:cBhvr>
                                      <p:tavLst>
                                        <p:tav tm="0">
                                          <p:val>
                                            <p:fltVal val="0"/>
                                          </p:val>
                                        </p:tav>
                                        <p:tav tm="100000">
                                          <p:val>
                                            <p:strVal val="#ppt_w"/>
                                          </p:val>
                                        </p:tav>
                                      </p:tavLst>
                                    </p:anim>
                                    <p:anim calcmode="lin" valueType="num">
                                      <p:cBhvr>
                                        <p:cTn id="29" dur="500" fill="hold"/>
                                        <p:tgtEl>
                                          <p:spTgt spid="70"/>
                                        </p:tgtEl>
                                        <p:attrNameLst>
                                          <p:attrName>ppt_h</p:attrName>
                                        </p:attrNameLst>
                                      </p:cBhvr>
                                      <p:tavLst>
                                        <p:tav tm="0">
                                          <p:val>
                                            <p:fltVal val="0"/>
                                          </p:val>
                                        </p:tav>
                                        <p:tav tm="100000">
                                          <p:val>
                                            <p:strVal val="#ppt_h"/>
                                          </p:val>
                                        </p:tav>
                                      </p:tavLst>
                                    </p:anim>
                                    <p:animEffect transition="in" filter="fade">
                                      <p:cBhvr>
                                        <p:cTn id="30" dur="500"/>
                                        <p:tgtEl>
                                          <p:spTgt spid="70"/>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right)">
                                      <p:cBhvr>
                                        <p:cTn id="34" dur="500"/>
                                        <p:tgtEl>
                                          <p:spTgt spid="69"/>
                                        </p:tgtEl>
                                      </p:cBhvr>
                                    </p:animEffect>
                                  </p:childTnLst>
                                </p:cTn>
                              </p:par>
                            </p:childTnLst>
                          </p:cTn>
                        </p:par>
                        <p:par>
                          <p:cTn id="35" fill="hold">
                            <p:stCondLst>
                              <p:cond delay="1500"/>
                            </p:stCondLst>
                            <p:childTnLst>
                              <p:par>
                                <p:cTn id="36" presetID="2" presetClass="entr" presetSubtype="2"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additive="base">
                                        <p:cTn id="38" dur="500" fill="hold"/>
                                        <p:tgtEl>
                                          <p:spTgt spid="72"/>
                                        </p:tgtEl>
                                        <p:attrNameLst>
                                          <p:attrName>ppt_x</p:attrName>
                                        </p:attrNameLst>
                                      </p:cBhvr>
                                      <p:tavLst>
                                        <p:tav tm="0">
                                          <p:val>
                                            <p:strVal val="1+#ppt_w/2"/>
                                          </p:val>
                                        </p:tav>
                                        <p:tav tm="100000">
                                          <p:val>
                                            <p:strVal val="#ppt_x"/>
                                          </p:val>
                                        </p:tav>
                                      </p:tavLst>
                                    </p:anim>
                                    <p:anim calcmode="lin" valueType="num">
                                      <p:cBhvr additive="base">
                                        <p:cTn id="39" dur="500" fill="hold"/>
                                        <p:tgtEl>
                                          <p:spTgt spid="72"/>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11"/>
                                        </p:tgtEl>
                                        <p:attrNameLst>
                                          <p:attrName>style.visibility</p:attrName>
                                        </p:attrNameLst>
                                      </p:cBhvr>
                                      <p:to>
                                        <p:strVal val="visible"/>
                                      </p:to>
                                    </p:set>
                                    <p:anim calcmode="lin" valueType="num">
                                      <p:cBhvr>
                                        <p:cTn id="43" dur="500" fill="hold"/>
                                        <p:tgtEl>
                                          <p:spTgt spid="111"/>
                                        </p:tgtEl>
                                        <p:attrNameLst>
                                          <p:attrName>ppt_w</p:attrName>
                                        </p:attrNameLst>
                                      </p:cBhvr>
                                      <p:tavLst>
                                        <p:tav tm="0">
                                          <p:val>
                                            <p:fltVal val="0"/>
                                          </p:val>
                                        </p:tav>
                                        <p:tav tm="100000">
                                          <p:val>
                                            <p:strVal val="#ppt_w"/>
                                          </p:val>
                                        </p:tav>
                                      </p:tavLst>
                                    </p:anim>
                                    <p:anim calcmode="lin" valueType="num">
                                      <p:cBhvr>
                                        <p:cTn id="44" dur="500" fill="hold"/>
                                        <p:tgtEl>
                                          <p:spTgt spid="111"/>
                                        </p:tgtEl>
                                        <p:attrNameLst>
                                          <p:attrName>ppt_h</p:attrName>
                                        </p:attrNameLst>
                                      </p:cBhvr>
                                      <p:tavLst>
                                        <p:tav tm="0">
                                          <p:val>
                                            <p:fltVal val="0"/>
                                          </p:val>
                                        </p:tav>
                                        <p:tav tm="100000">
                                          <p:val>
                                            <p:strVal val="#ppt_h"/>
                                          </p:val>
                                        </p:tav>
                                      </p:tavLst>
                                    </p:anim>
                                    <p:animEffect transition="in" filter="fade">
                                      <p:cBhvr>
                                        <p:cTn id="45" dur="500"/>
                                        <p:tgtEl>
                                          <p:spTgt spid="111"/>
                                        </p:tgtEl>
                                      </p:cBhvr>
                                    </p:animEffect>
                                  </p:childTnLst>
                                </p:cTn>
                              </p:par>
                              <p:par>
                                <p:cTn id="46" presetID="22" presetClass="entr" presetSubtype="8"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left)">
                                      <p:cBhvr>
                                        <p:cTn id="48" dur="500"/>
                                        <p:tgtEl>
                                          <p:spTgt spid="103"/>
                                        </p:tgtEl>
                                      </p:cBhvr>
                                    </p:animEffect>
                                  </p:childTnLst>
                                </p:cTn>
                              </p:par>
                            </p:childTnLst>
                          </p:cTn>
                        </p:par>
                        <p:par>
                          <p:cTn id="49" fill="hold">
                            <p:stCondLst>
                              <p:cond delay="2500"/>
                            </p:stCondLst>
                            <p:childTnLst>
                              <p:par>
                                <p:cTn id="50" presetID="53" presetClass="entr" presetSubtype="16" fill="hold" grpId="0" nodeType="afterEffect">
                                  <p:stCondLst>
                                    <p:cond delay="0"/>
                                  </p:stCondLst>
                                  <p:iterate type="lt">
                                    <p:tmPct val="10000"/>
                                  </p:iterate>
                                  <p:childTnLst>
                                    <p:set>
                                      <p:cBhvr>
                                        <p:cTn id="51" dur="1" fill="hold">
                                          <p:stCondLst>
                                            <p:cond delay="0"/>
                                          </p:stCondLst>
                                        </p:cTn>
                                        <p:tgtEl>
                                          <p:spTgt spid="106"/>
                                        </p:tgtEl>
                                        <p:attrNameLst>
                                          <p:attrName>style.visibility</p:attrName>
                                        </p:attrNameLst>
                                      </p:cBhvr>
                                      <p:to>
                                        <p:strVal val="visible"/>
                                      </p:to>
                                    </p:set>
                                    <p:anim calcmode="lin" valueType="num">
                                      <p:cBhvr>
                                        <p:cTn id="52" dur="300" fill="hold"/>
                                        <p:tgtEl>
                                          <p:spTgt spid="106"/>
                                        </p:tgtEl>
                                        <p:attrNameLst>
                                          <p:attrName>ppt_w</p:attrName>
                                        </p:attrNameLst>
                                      </p:cBhvr>
                                      <p:tavLst>
                                        <p:tav tm="0">
                                          <p:val>
                                            <p:fltVal val="0"/>
                                          </p:val>
                                        </p:tav>
                                        <p:tav tm="100000">
                                          <p:val>
                                            <p:strVal val="#ppt_w"/>
                                          </p:val>
                                        </p:tav>
                                      </p:tavLst>
                                    </p:anim>
                                    <p:anim calcmode="lin" valueType="num">
                                      <p:cBhvr>
                                        <p:cTn id="53" dur="300" fill="hold"/>
                                        <p:tgtEl>
                                          <p:spTgt spid="106"/>
                                        </p:tgtEl>
                                        <p:attrNameLst>
                                          <p:attrName>ppt_h</p:attrName>
                                        </p:attrNameLst>
                                      </p:cBhvr>
                                      <p:tavLst>
                                        <p:tav tm="0">
                                          <p:val>
                                            <p:fltVal val="0"/>
                                          </p:val>
                                        </p:tav>
                                        <p:tav tm="100000">
                                          <p:val>
                                            <p:strVal val="#ppt_h"/>
                                          </p:val>
                                        </p:tav>
                                      </p:tavLst>
                                    </p:anim>
                                    <p:animEffect transition="in" filter="fade">
                                      <p:cBhvr>
                                        <p:cTn id="54" dur="300"/>
                                        <p:tgtEl>
                                          <p:spTgt spid="106"/>
                                        </p:tgtEl>
                                      </p:cBhvr>
                                    </p:animEffect>
                                  </p:childTnLst>
                                </p:cTn>
                              </p:par>
                            </p:childTnLst>
                          </p:cTn>
                        </p:par>
                        <p:par>
                          <p:cTn id="55" fill="hold">
                            <p:stCondLst>
                              <p:cond delay="4170"/>
                            </p:stCondLst>
                            <p:childTnLst>
                              <p:par>
                                <p:cTn id="56" presetID="53" presetClass="entr" presetSubtype="16" fill="hold" grpId="0" nodeType="afterEffect">
                                  <p:stCondLst>
                                    <p:cond delay="0"/>
                                  </p:stCondLst>
                                  <p:childTnLst>
                                    <p:set>
                                      <p:cBhvr>
                                        <p:cTn id="57" dur="1" fill="hold">
                                          <p:stCondLst>
                                            <p:cond delay="0"/>
                                          </p:stCondLst>
                                        </p:cTn>
                                        <p:tgtEl>
                                          <p:spTgt spid="112"/>
                                        </p:tgtEl>
                                        <p:attrNameLst>
                                          <p:attrName>style.visibility</p:attrName>
                                        </p:attrNameLst>
                                      </p:cBhvr>
                                      <p:to>
                                        <p:strVal val="visible"/>
                                      </p:to>
                                    </p:set>
                                    <p:anim calcmode="lin" valueType="num">
                                      <p:cBhvr>
                                        <p:cTn id="58" dur="500" fill="hold"/>
                                        <p:tgtEl>
                                          <p:spTgt spid="112"/>
                                        </p:tgtEl>
                                        <p:attrNameLst>
                                          <p:attrName>ppt_w</p:attrName>
                                        </p:attrNameLst>
                                      </p:cBhvr>
                                      <p:tavLst>
                                        <p:tav tm="0">
                                          <p:val>
                                            <p:fltVal val="0"/>
                                          </p:val>
                                        </p:tav>
                                        <p:tav tm="100000">
                                          <p:val>
                                            <p:strVal val="#ppt_w"/>
                                          </p:val>
                                        </p:tav>
                                      </p:tavLst>
                                    </p:anim>
                                    <p:anim calcmode="lin" valueType="num">
                                      <p:cBhvr>
                                        <p:cTn id="59" dur="500" fill="hold"/>
                                        <p:tgtEl>
                                          <p:spTgt spid="112"/>
                                        </p:tgtEl>
                                        <p:attrNameLst>
                                          <p:attrName>ppt_h</p:attrName>
                                        </p:attrNameLst>
                                      </p:cBhvr>
                                      <p:tavLst>
                                        <p:tav tm="0">
                                          <p:val>
                                            <p:fltVal val="0"/>
                                          </p:val>
                                        </p:tav>
                                        <p:tav tm="100000">
                                          <p:val>
                                            <p:strVal val="#ppt_h"/>
                                          </p:val>
                                        </p:tav>
                                      </p:tavLst>
                                    </p:anim>
                                    <p:animEffect transition="in" filter="fade">
                                      <p:cBhvr>
                                        <p:cTn id="60" dur="500"/>
                                        <p:tgtEl>
                                          <p:spTgt spid="112"/>
                                        </p:tgtEl>
                                      </p:cBhvr>
                                    </p:animEffect>
                                  </p:childTnLst>
                                </p:cTn>
                              </p:par>
                              <p:par>
                                <p:cTn id="61" presetID="22" presetClass="entr" presetSubtype="8" fill="hold" nodeType="with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left)">
                                      <p:cBhvr>
                                        <p:cTn id="63" dur="500"/>
                                        <p:tgtEl>
                                          <p:spTgt spid="107"/>
                                        </p:tgtEl>
                                      </p:cBhvr>
                                    </p:animEffect>
                                  </p:childTnLst>
                                </p:cTn>
                              </p:par>
                            </p:childTnLst>
                          </p:cTn>
                        </p:par>
                        <p:par>
                          <p:cTn id="64" fill="hold">
                            <p:stCondLst>
                              <p:cond delay="4670"/>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110"/>
                                        </p:tgtEl>
                                        <p:attrNameLst>
                                          <p:attrName>style.visibility</p:attrName>
                                        </p:attrNameLst>
                                      </p:cBhvr>
                                      <p:to>
                                        <p:strVal val="visible"/>
                                      </p:to>
                                    </p:set>
                                    <p:anim calcmode="lin" valueType="num">
                                      <p:cBhvr>
                                        <p:cTn id="67" dur="300" fill="hold"/>
                                        <p:tgtEl>
                                          <p:spTgt spid="110"/>
                                        </p:tgtEl>
                                        <p:attrNameLst>
                                          <p:attrName>ppt_w</p:attrName>
                                        </p:attrNameLst>
                                      </p:cBhvr>
                                      <p:tavLst>
                                        <p:tav tm="0">
                                          <p:val>
                                            <p:fltVal val="0"/>
                                          </p:val>
                                        </p:tav>
                                        <p:tav tm="100000">
                                          <p:val>
                                            <p:strVal val="#ppt_w"/>
                                          </p:val>
                                        </p:tav>
                                      </p:tavLst>
                                    </p:anim>
                                    <p:anim calcmode="lin" valueType="num">
                                      <p:cBhvr>
                                        <p:cTn id="68" dur="300" fill="hold"/>
                                        <p:tgtEl>
                                          <p:spTgt spid="110"/>
                                        </p:tgtEl>
                                        <p:attrNameLst>
                                          <p:attrName>ppt_h</p:attrName>
                                        </p:attrNameLst>
                                      </p:cBhvr>
                                      <p:tavLst>
                                        <p:tav tm="0">
                                          <p:val>
                                            <p:fltVal val="0"/>
                                          </p:val>
                                        </p:tav>
                                        <p:tav tm="100000">
                                          <p:val>
                                            <p:strVal val="#ppt_h"/>
                                          </p:val>
                                        </p:tav>
                                      </p:tavLst>
                                    </p:anim>
                                    <p:animEffect transition="in" filter="fade">
                                      <p:cBhvr>
                                        <p:cTn id="69" dur="300"/>
                                        <p:tgtEl>
                                          <p:spTgt spid="110"/>
                                        </p:tgtEl>
                                      </p:cBhvr>
                                    </p:animEffect>
                                  </p:childTnLst>
                                </p:cTn>
                              </p:par>
                            </p:childTnLst>
                          </p:cTn>
                        </p:par>
                        <p:par>
                          <p:cTn id="70" fill="hold">
                            <p:stCondLst>
                              <p:cond delay="5990"/>
                            </p:stCondLst>
                            <p:childTnLst>
                              <p:par>
                                <p:cTn id="71" presetID="42" presetClass="entr" presetSubtype="0" fill="hold" grpId="0" nodeType="after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800"/>
                                        <p:tgtEl>
                                          <p:spTgt spid="58"/>
                                        </p:tgtEl>
                                      </p:cBhvr>
                                    </p:animEffect>
                                    <p:anim calcmode="lin" valueType="num">
                                      <p:cBhvr>
                                        <p:cTn id="74" dur="800" fill="hold"/>
                                        <p:tgtEl>
                                          <p:spTgt spid="58"/>
                                        </p:tgtEl>
                                        <p:attrNameLst>
                                          <p:attrName>ppt_x</p:attrName>
                                        </p:attrNameLst>
                                      </p:cBhvr>
                                      <p:tavLst>
                                        <p:tav tm="0">
                                          <p:val>
                                            <p:strVal val="#ppt_x"/>
                                          </p:val>
                                        </p:tav>
                                        <p:tav tm="100000">
                                          <p:val>
                                            <p:strVal val="#ppt_x"/>
                                          </p:val>
                                        </p:tav>
                                      </p:tavLst>
                                    </p:anim>
                                    <p:anim calcmode="lin" valueType="num">
                                      <p:cBhvr>
                                        <p:cTn id="75" dur="800" fill="hold"/>
                                        <p:tgtEl>
                                          <p:spTgt spid="5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animEffect transition="in" filter="fade">
                                      <p:cBhvr>
                                        <p:cTn id="78" dur="800"/>
                                        <p:tgtEl>
                                          <p:spTgt spid="62"/>
                                        </p:tgtEl>
                                      </p:cBhvr>
                                    </p:animEffect>
                                    <p:anim calcmode="lin" valueType="num">
                                      <p:cBhvr>
                                        <p:cTn id="79" dur="800" fill="hold"/>
                                        <p:tgtEl>
                                          <p:spTgt spid="62"/>
                                        </p:tgtEl>
                                        <p:attrNameLst>
                                          <p:attrName>ppt_x</p:attrName>
                                        </p:attrNameLst>
                                      </p:cBhvr>
                                      <p:tavLst>
                                        <p:tav tm="0">
                                          <p:val>
                                            <p:strVal val="#ppt_x"/>
                                          </p:val>
                                        </p:tav>
                                        <p:tav tm="100000">
                                          <p:val>
                                            <p:strVal val="#ppt_x"/>
                                          </p:val>
                                        </p:tav>
                                      </p:tavLst>
                                    </p:anim>
                                    <p:anim calcmode="lin" valueType="num">
                                      <p:cBhvr>
                                        <p:cTn id="80" dur="800" fill="hold"/>
                                        <p:tgtEl>
                                          <p:spTgt spid="6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800"/>
                                        <p:tgtEl>
                                          <p:spTgt spid="66"/>
                                        </p:tgtEl>
                                      </p:cBhvr>
                                    </p:animEffect>
                                    <p:anim calcmode="lin" valueType="num">
                                      <p:cBhvr>
                                        <p:cTn id="84" dur="800" fill="hold"/>
                                        <p:tgtEl>
                                          <p:spTgt spid="66"/>
                                        </p:tgtEl>
                                        <p:attrNameLst>
                                          <p:attrName>ppt_x</p:attrName>
                                        </p:attrNameLst>
                                      </p:cBhvr>
                                      <p:tavLst>
                                        <p:tav tm="0">
                                          <p:val>
                                            <p:strVal val="#ppt_x"/>
                                          </p:val>
                                        </p:tav>
                                        <p:tav tm="100000">
                                          <p:val>
                                            <p:strVal val="#ppt_x"/>
                                          </p:val>
                                        </p:tav>
                                      </p:tavLst>
                                    </p:anim>
                                    <p:anim calcmode="lin" valueType="num">
                                      <p:cBhvr>
                                        <p:cTn id="85" dur="800" fill="hold"/>
                                        <p:tgtEl>
                                          <p:spTgt spid="6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30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800"/>
                                        <p:tgtEl>
                                          <p:spTgt spid="59"/>
                                        </p:tgtEl>
                                      </p:cBhvr>
                                    </p:animEffect>
                                    <p:anim calcmode="lin" valueType="num">
                                      <p:cBhvr>
                                        <p:cTn id="89" dur="800" fill="hold"/>
                                        <p:tgtEl>
                                          <p:spTgt spid="59"/>
                                        </p:tgtEl>
                                        <p:attrNameLst>
                                          <p:attrName>ppt_x</p:attrName>
                                        </p:attrNameLst>
                                      </p:cBhvr>
                                      <p:tavLst>
                                        <p:tav tm="0">
                                          <p:val>
                                            <p:strVal val="#ppt_x"/>
                                          </p:val>
                                        </p:tav>
                                        <p:tav tm="100000">
                                          <p:val>
                                            <p:strVal val="#ppt_x"/>
                                          </p:val>
                                        </p:tav>
                                      </p:tavLst>
                                    </p:anim>
                                    <p:anim calcmode="lin" valueType="num">
                                      <p:cBhvr>
                                        <p:cTn id="90" dur="800" fill="hold"/>
                                        <p:tgtEl>
                                          <p:spTgt spid="5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30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800"/>
                                        <p:tgtEl>
                                          <p:spTgt spid="63"/>
                                        </p:tgtEl>
                                      </p:cBhvr>
                                    </p:animEffect>
                                    <p:anim calcmode="lin" valueType="num">
                                      <p:cBhvr>
                                        <p:cTn id="94" dur="800" fill="hold"/>
                                        <p:tgtEl>
                                          <p:spTgt spid="63"/>
                                        </p:tgtEl>
                                        <p:attrNameLst>
                                          <p:attrName>ppt_x</p:attrName>
                                        </p:attrNameLst>
                                      </p:cBhvr>
                                      <p:tavLst>
                                        <p:tav tm="0">
                                          <p:val>
                                            <p:strVal val="#ppt_x"/>
                                          </p:val>
                                        </p:tav>
                                        <p:tav tm="100000">
                                          <p:val>
                                            <p:strVal val="#ppt_x"/>
                                          </p:val>
                                        </p:tav>
                                      </p:tavLst>
                                    </p:anim>
                                    <p:anim calcmode="lin" valueType="num">
                                      <p:cBhvr>
                                        <p:cTn id="95" dur="800" fill="hold"/>
                                        <p:tgtEl>
                                          <p:spTgt spid="6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300"/>
                                  </p:stCondLst>
                                  <p:childTnLst>
                                    <p:set>
                                      <p:cBhvr>
                                        <p:cTn id="97" dur="1" fill="hold">
                                          <p:stCondLst>
                                            <p:cond delay="0"/>
                                          </p:stCondLst>
                                        </p:cTn>
                                        <p:tgtEl>
                                          <p:spTgt spid="68"/>
                                        </p:tgtEl>
                                        <p:attrNameLst>
                                          <p:attrName>style.visibility</p:attrName>
                                        </p:attrNameLst>
                                      </p:cBhvr>
                                      <p:to>
                                        <p:strVal val="visible"/>
                                      </p:to>
                                    </p:set>
                                    <p:animEffect transition="in" filter="fade">
                                      <p:cBhvr>
                                        <p:cTn id="98" dur="800"/>
                                        <p:tgtEl>
                                          <p:spTgt spid="68"/>
                                        </p:tgtEl>
                                      </p:cBhvr>
                                    </p:animEffect>
                                    <p:anim calcmode="lin" valueType="num">
                                      <p:cBhvr>
                                        <p:cTn id="99" dur="800" fill="hold"/>
                                        <p:tgtEl>
                                          <p:spTgt spid="68"/>
                                        </p:tgtEl>
                                        <p:attrNameLst>
                                          <p:attrName>ppt_x</p:attrName>
                                        </p:attrNameLst>
                                      </p:cBhvr>
                                      <p:tavLst>
                                        <p:tav tm="0">
                                          <p:val>
                                            <p:strVal val="#ppt_x"/>
                                          </p:val>
                                        </p:tav>
                                        <p:tav tm="100000">
                                          <p:val>
                                            <p:strVal val="#ppt_x"/>
                                          </p:val>
                                        </p:tav>
                                      </p:tavLst>
                                    </p:anim>
                                    <p:anim calcmode="lin" valueType="num">
                                      <p:cBhvr>
                                        <p:cTn id="100" dur="800" fill="hold"/>
                                        <p:tgtEl>
                                          <p:spTgt spid="6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60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800"/>
                                        <p:tgtEl>
                                          <p:spTgt spid="60"/>
                                        </p:tgtEl>
                                      </p:cBhvr>
                                    </p:animEffect>
                                    <p:anim calcmode="lin" valueType="num">
                                      <p:cBhvr>
                                        <p:cTn id="104" dur="800" fill="hold"/>
                                        <p:tgtEl>
                                          <p:spTgt spid="60"/>
                                        </p:tgtEl>
                                        <p:attrNameLst>
                                          <p:attrName>ppt_x</p:attrName>
                                        </p:attrNameLst>
                                      </p:cBhvr>
                                      <p:tavLst>
                                        <p:tav tm="0">
                                          <p:val>
                                            <p:strVal val="#ppt_x"/>
                                          </p:val>
                                        </p:tav>
                                        <p:tav tm="100000">
                                          <p:val>
                                            <p:strVal val="#ppt_x"/>
                                          </p:val>
                                        </p:tav>
                                      </p:tavLst>
                                    </p:anim>
                                    <p:anim calcmode="lin" valueType="num">
                                      <p:cBhvr>
                                        <p:cTn id="105" dur="800" fill="hold"/>
                                        <p:tgtEl>
                                          <p:spTgt spid="60"/>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600"/>
                                  </p:stCondLst>
                                  <p:childTnLst>
                                    <p:set>
                                      <p:cBhvr>
                                        <p:cTn id="107" dur="1" fill="hold">
                                          <p:stCondLst>
                                            <p:cond delay="0"/>
                                          </p:stCondLst>
                                        </p:cTn>
                                        <p:tgtEl>
                                          <p:spTgt spid="64"/>
                                        </p:tgtEl>
                                        <p:attrNameLst>
                                          <p:attrName>style.visibility</p:attrName>
                                        </p:attrNameLst>
                                      </p:cBhvr>
                                      <p:to>
                                        <p:strVal val="visible"/>
                                      </p:to>
                                    </p:set>
                                    <p:animEffect transition="in" filter="fade">
                                      <p:cBhvr>
                                        <p:cTn id="108" dur="800"/>
                                        <p:tgtEl>
                                          <p:spTgt spid="64"/>
                                        </p:tgtEl>
                                      </p:cBhvr>
                                    </p:animEffect>
                                    <p:anim calcmode="lin" valueType="num">
                                      <p:cBhvr>
                                        <p:cTn id="109" dur="800" fill="hold"/>
                                        <p:tgtEl>
                                          <p:spTgt spid="64"/>
                                        </p:tgtEl>
                                        <p:attrNameLst>
                                          <p:attrName>ppt_x</p:attrName>
                                        </p:attrNameLst>
                                      </p:cBhvr>
                                      <p:tavLst>
                                        <p:tav tm="0">
                                          <p:val>
                                            <p:strVal val="#ppt_x"/>
                                          </p:val>
                                        </p:tav>
                                        <p:tav tm="100000">
                                          <p:val>
                                            <p:strVal val="#ppt_x"/>
                                          </p:val>
                                        </p:tav>
                                      </p:tavLst>
                                    </p:anim>
                                    <p:anim calcmode="lin" valueType="num">
                                      <p:cBhvr>
                                        <p:cTn id="110" dur="800" fill="hold"/>
                                        <p:tgtEl>
                                          <p:spTgt spid="6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600"/>
                                  </p:stCondLst>
                                  <p:childTnLst>
                                    <p:set>
                                      <p:cBhvr>
                                        <p:cTn id="112" dur="1" fill="hold">
                                          <p:stCondLst>
                                            <p:cond delay="0"/>
                                          </p:stCondLst>
                                        </p:cTn>
                                        <p:tgtEl>
                                          <p:spTgt spid="77"/>
                                        </p:tgtEl>
                                        <p:attrNameLst>
                                          <p:attrName>style.visibility</p:attrName>
                                        </p:attrNameLst>
                                      </p:cBhvr>
                                      <p:to>
                                        <p:strVal val="visible"/>
                                      </p:to>
                                    </p:set>
                                    <p:animEffect transition="in" filter="fade">
                                      <p:cBhvr>
                                        <p:cTn id="113" dur="800"/>
                                        <p:tgtEl>
                                          <p:spTgt spid="77"/>
                                        </p:tgtEl>
                                      </p:cBhvr>
                                    </p:animEffect>
                                    <p:anim calcmode="lin" valueType="num">
                                      <p:cBhvr>
                                        <p:cTn id="114" dur="800" fill="hold"/>
                                        <p:tgtEl>
                                          <p:spTgt spid="77"/>
                                        </p:tgtEl>
                                        <p:attrNameLst>
                                          <p:attrName>ppt_x</p:attrName>
                                        </p:attrNameLst>
                                      </p:cBhvr>
                                      <p:tavLst>
                                        <p:tav tm="0">
                                          <p:val>
                                            <p:strVal val="#ppt_x"/>
                                          </p:val>
                                        </p:tav>
                                        <p:tav tm="100000">
                                          <p:val>
                                            <p:strVal val="#ppt_x"/>
                                          </p:val>
                                        </p:tav>
                                      </p:tavLst>
                                    </p:anim>
                                    <p:anim calcmode="lin" valueType="num">
                                      <p:cBhvr>
                                        <p:cTn id="115" dur="800" fill="hold"/>
                                        <p:tgtEl>
                                          <p:spTgt spid="77"/>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900"/>
                                  </p:stCondLst>
                                  <p:childTnLst>
                                    <p:set>
                                      <p:cBhvr>
                                        <p:cTn id="117" dur="1" fill="hold">
                                          <p:stCondLst>
                                            <p:cond delay="0"/>
                                          </p:stCondLst>
                                        </p:cTn>
                                        <p:tgtEl>
                                          <p:spTgt spid="61"/>
                                        </p:tgtEl>
                                        <p:attrNameLst>
                                          <p:attrName>style.visibility</p:attrName>
                                        </p:attrNameLst>
                                      </p:cBhvr>
                                      <p:to>
                                        <p:strVal val="visible"/>
                                      </p:to>
                                    </p:set>
                                    <p:animEffect transition="in" filter="fade">
                                      <p:cBhvr>
                                        <p:cTn id="118" dur="800"/>
                                        <p:tgtEl>
                                          <p:spTgt spid="61"/>
                                        </p:tgtEl>
                                      </p:cBhvr>
                                    </p:animEffect>
                                    <p:anim calcmode="lin" valueType="num">
                                      <p:cBhvr>
                                        <p:cTn id="119" dur="800" fill="hold"/>
                                        <p:tgtEl>
                                          <p:spTgt spid="61"/>
                                        </p:tgtEl>
                                        <p:attrNameLst>
                                          <p:attrName>ppt_x</p:attrName>
                                        </p:attrNameLst>
                                      </p:cBhvr>
                                      <p:tavLst>
                                        <p:tav tm="0">
                                          <p:val>
                                            <p:strVal val="#ppt_x"/>
                                          </p:val>
                                        </p:tav>
                                        <p:tav tm="100000">
                                          <p:val>
                                            <p:strVal val="#ppt_x"/>
                                          </p:val>
                                        </p:tav>
                                      </p:tavLst>
                                    </p:anim>
                                    <p:anim calcmode="lin" valueType="num">
                                      <p:cBhvr>
                                        <p:cTn id="120" dur="800" fill="hold"/>
                                        <p:tgtEl>
                                          <p:spTgt spid="61"/>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900"/>
                                  </p:stCondLst>
                                  <p:childTnLst>
                                    <p:set>
                                      <p:cBhvr>
                                        <p:cTn id="122" dur="1" fill="hold">
                                          <p:stCondLst>
                                            <p:cond delay="0"/>
                                          </p:stCondLst>
                                        </p:cTn>
                                        <p:tgtEl>
                                          <p:spTgt spid="65"/>
                                        </p:tgtEl>
                                        <p:attrNameLst>
                                          <p:attrName>style.visibility</p:attrName>
                                        </p:attrNameLst>
                                      </p:cBhvr>
                                      <p:to>
                                        <p:strVal val="visible"/>
                                      </p:to>
                                    </p:set>
                                    <p:animEffect transition="in" filter="fade">
                                      <p:cBhvr>
                                        <p:cTn id="123" dur="800"/>
                                        <p:tgtEl>
                                          <p:spTgt spid="65"/>
                                        </p:tgtEl>
                                      </p:cBhvr>
                                    </p:animEffect>
                                    <p:anim calcmode="lin" valueType="num">
                                      <p:cBhvr>
                                        <p:cTn id="124" dur="800" fill="hold"/>
                                        <p:tgtEl>
                                          <p:spTgt spid="65"/>
                                        </p:tgtEl>
                                        <p:attrNameLst>
                                          <p:attrName>ppt_x</p:attrName>
                                        </p:attrNameLst>
                                      </p:cBhvr>
                                      <p:tavLst>
                                        <p:tav tm="0">
                                          <p:val>
                                            <p:strVal val="#ppt_x"/>
                                          </p:val>
                                        </p:tav>
                                        <p:tav tm="100000">
                                          <p:val>
                                            <p:strVal val="#ppt_x"/>
                                          </p:val>
                                        </p:tav>
                                      </p:tavLst>
                                    </p:anim>
                                    <p:anim calcmode="lin" valueType="num">
                                      <p:cBhvr>
                                        <p:cTn id="125" dur="800" fill="hold"/>
                                        <p:tgtEl>
                                          <p:spTgt spid="65"/>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900"/>
                                  </p:stCondLst>
                                  <p:childTnLst>
                                    <p:set>
                                      <p:cBhvr>
                                        <p:cTn id="127" dur="1" fill="hold">
                                          <p:stCondLst>
                                            <p:cond delay="0"/>
                                          </p:stCondLst>
                                        </p:cTn>
                                        <p:tgtEl>
                                          <p:spTgt spid="67"/>
                                        </p:tgtEl>
                                        <p:attrNameLst>
                                          <p:attrName>style.visibility</p:attrName>
                                        </p:attrNameLst>
                                      </p:cBhvr>
                                      <p:to>
                                        <p:strVal val="visible"/>
                                      </p:to>
                                    </p:set>
                                    <p:animEffect transition="in" filter="fade">
                                      <p:cBhvr>
                                        <p:cTn id="128" dur="800"/>
                                        <p:tgtEl>
                                          <p:spTgt spid="67"/>
                                        </p:tgtEl>
                                      </p:cBhvr>
                                    </p:animEffect>
                                    <p:anim calcmode="lin" valueType="num">
                                      <p:cBhvr>
                                        <p:cTn id="129" dur="800" fill="hold"/>
                                        <p:tgtEl>
                                          <p:spTgt spid="67"/>
                                        </p:tgtEl>
                                        <p:attrNameLst>
                                          <p:attrName>ppt_x</p:attrName>
                                        </p:attrNameLst>
                                      </p:cBhvr>
                                      <p:tavLst>
                                        <p:tav tm="0">
                                          <p:val>
                                            <p:strVal val="#ppt_x"/>
                                          </p:val>
                                        </p:tav>
                                        <p:tav tm="100000">
                                          <p:val>
                                            <p:strVal val="#ppt_x"/>
                                          </p:val>
                                        </p:tav>
                                      </p:tavLst>
                                    </p:anim>
                                    <p:anim calcmode="lin" valueType="num">
                                      <p:cBhvr>
                                        <p:cTn id="130" dur="8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2" grpId="0"/>
      <p:bldP spid="74" grpId="0" animBg="1"/>
      <p:bldP spid="75" grpId="0" animBg="1"/>
      <p:bldP spid="76" grpId="0" animBg="1"/>
      <p:bldP spid="70" grpId="0" animBg="1"/>
      <p:bldP spid="78" grpId="0" animBg="1"/>
      <p:bldP spid="58" grpId="0" animBg="1"/>
      <p:bldP spid="59" grpId="0" animBg="1"/>
      <p:bldP spid="60" grpId="0" animBg="1"/>
      <p:bldP spid="61" grpId="0" animBg="1"/>
      <p:bldP spid="62" grpId="0"/>
      <p:bldP spid="63" grpId="0"/>
      <p:bldP spid="64" grpId="0"/>
      <p:bldP spid="65" grpId="0"/>
      <p:bldP spid="66" grpId="0" animBg="1"/>
      <p:bldP spid="67" grpId="0" animBg="1"/>
      <p:bldP spid="77" grpId="0" animBg="1"/>
      <p:bldP spid="106" grpId="0"/>
      <p:bldP spid="110" grpId="0"/>
      <p:bldP spid="111" grpId="0" animBg="1"/>
      <p:bldP spid="1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600" dirty="0"/>
              <a:t>Prospect of key projects</a:t>
            </a:r>
          </a:p>
        </p:txBody>
      </p:sp>
      <p:sp>
        <p:nvSpPr>
          <p:cNvPr id="44" name="任意多边形 43"/>
          <p:cNvSpPr/>
          <p:nvPr/>
        </p:nvSpPr>
        <p:spPr>
          <a:xfrm rot="2700000">
            <a:off x="1673054" y="2306177"/>
            <a:ext cx="1335452" cy="1335452"/>
          </a:xfrm>
          <a:custGeom>
            <a:avLst/>
            <a:gdLst>
              <a:gd name="connsiteX0" fmla="*/ 160257 w 1335452"/>
              <a:gd name="connsiteY0" fmla="*/ 160257 h 1335452"/>
              <a:gd name="connsiteX1" fmla="*/ 137885 w 1335452"/>
              <a:gd name="connsiteY1" fmla="*/ 214267 h 1335452"/>
              <a:gd name="connsiteX2" fmla="*/ 137885 w 1335452"/>
              <a:gd name="connsiteY2" fmla="*/ 1121185 h 1335452"/>
              <a:gd name="connsiteX3" fmla="*/ 214267 w 1335452"/>
              <a:gd name="connsiteY3" fmla="*/ 1197567 h 1335452"/>
              <a:gd name="connsiteX4" fmla="*/ 1121185 w 1335452"/>
              <a:gd name="connsiteY4" fmla="*/ 1197567 h 1335452"/>
              <a:gd name="connsiteX5" fmla="*/ 1197567 w 1335452"/>
              <a:gd name="connsiteY5" fmla="*/ 1121185 h 1335452"/>
              <a:gd name="connsiteX6" fmla="*/ 1197567 w 1335452"/>
              <a:gd name="connsiteY6" fmla="*/ 214267 h 1335452"/>
              <a:gd name="connsiteX7" fmla="*/ 1121185 w 1335452"/>
              <a:gd name="connsiteY7" fmla="*/ 137885 h 1335452"/>
              <a:gd name="connsiteX8" fmla="*/ 214267 w 1335452"/>
              <a:gd name="connsiteY8" fmla="*/ 137885 h 1335452"/>
              <a:gd name="connsiteX9" fmla="*/ 160257 w 1335452"/>
              <a:gd name="connsiteY9" fmla="*/ 160257 h 1335452"/>
              <a:gd name="connsiteX10" fmla="*/ 45166 w 1335452"/>
              <a:gd name="connsiteY10" fmla="*/ 45166 h 1335452"/>
              <a:gd name="connsiteX11" fmla="*/ 154205 w 1335452"/>
              <a:gd name="connsiteY11" fmla="*/ 0 h 1335452"/>
              <a:gd name="connsiteX12" fmla="*/ 1181247 w 1335452"/>
              <a:gd name="connsiteY12" fmla="*/ 0 h 1335452"/>
              <a:gd name="connsiteX13" fmla="*/ 1335452 w 1335452"/>
              <a:gd name="connsiteY13" fmla="*/ 154205 h 1335452"/>
              <a:gd name="connsiteX14" fmla="*/ 1335452 w 1335452"/>
              <a:gd name="connsiteY14" fmla="*/ 1181247 h 1335452"/>
              <a:gd name="connsiteX15" fmla="*/ 1181247 w 1335452"/>
              <a:gd name="connsiteY15" fmla="*/ 1335452 h 1335452"/>
              <a:gd name="connsiteX16" fmla="*/ 154205 w 1335452"/>
              <a:gd name="connsiteY16" fmla="*/ 1335452 h 1335452"/>
              <a:gd name="connsiteX17" fmla="*/ 0 w 1335452"/>
              <a:gd name="connsiteY17" fmla="*/ 1181247 h 1335452"/>
              <a:gd name="connsiteX18" fmla="*/ 0 w 1335452"/>
              <a:gd name="connsiteY18" fmla="*/ 154205 h 1335452"/>
              <a:gd name="connsiteX19" fmla="*/ 45166 w 1335452"/>
              <a:gd name="connsiteY19" fmla="*/ 45166 h 13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5452" h="1335452">
                <a:moveTo>
                  <a:pt x="160257" y="160257"/>
                </a:moveTo>
                <a:cubicBezTo>
                  <a:pt x="146434" y="174079"/>
                  <a:pt x="137885" y="193174"/>
                  <a:pt x="137885" y="214267"/>
                </a:cubicBezTo>
                <a:lnTo>
                  <a:pt x="137885" y="1121185"/>
                </a:lnTo>
                <a:cubicBezTo>
                  <a:pt x="137885" y="1163370"/>
                  <a:pt x="172082" y="1197567"/>
                  <a:pt x="214267" y="1197567"/>
                </a:cubicBezTo>
                <a:lnTo>
                  <a:pt x="1121185" y="1197567"/>
                </a:lnTo>
                <a:cubicBezTo>
                  <a:pt x="1163370" y="1197567"/>
                  <a:pt x="1197567" y="1163370"/>
                  <a:pt x="1197567" y="1121185"/>
                </a:cubicBezTo>
                <a:lnTo>
                  <a:pt x="1197567" y="214267"/>
                </a:lnTo>
                <a:cubicBezTo>
                  <a:pt x="1197567" y="172082"/>
                  <a:pt x="1163370" y="137885"/>
                  <a:pt x="1121185" y="137885"/>
                </a:cubicBezTo>
                <a:lnTo>
                  <a:pt x="214267" y="137885"/>
                </a:lnTo>
                <a:cubicBezTo>
                  <a:pt x="193175" y="137885"/>
                  <a:pt x="174079" y="146434"/>
                  <a:pt x="160257" y="160257"/>
                </a:cubicBezTo>
                <a:close/>
                <a:moveTo>
                  <a:pt x="45166" y="45166"/>
                </a:moveTo>
                <a:cubicBezTo>
                  <a:pt x="73071" y="17260"/>
                  <a:pt x="111623" y="0"/>
                  <a:pt x="154205" y="0"/>
                </a:cubicBezTo>
                <a:lnTo>
                  <a:pt x="1181247" y="0"/>
                </a:lnTo>
                <a:cubicBezTo>
                  <a:pt x="1266412" y="0"/>
                  <a:pt x="1335452" y="69040"/>
                  <a:pt x="1335452" y="154205"/>
                </a:cubicBezTo>
                <a:lnTo>
                  <a:pt x="1335452" y="1181247"/>
                </a:lnTo>
                <a:cubicBezTo>
                  <a:pt x="1335452" y="1266412"/>
                  <a:pt x="1266412" y="1335452"/>
                  <a:pt x="1181247" y="1335452"/>
                </a:cubicBezTo>
                <a:lnTo>
                  <a:pt x="154205" y="1335452"/>
                </a:lnTo>
                <a:cubicBezTo>
                  <a:pt x="69040" y="1335452"/>
                  <a:pt x="0" y="1266412"/>
                  <a:pt x="0" y="1181247"/>
                </a:cubicBezTo>
                <a:lnTo>
                  <a:pt x="0" y="154205"/>
                </a:lnTo>
                <a:cubicBezTo>
                  <a:pt x="0" y="111623"/>
                  <a:pt x="17260" y="73071"/>
                  <a:pt x="45166" y="45166"/>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5" name="任意多边形 44"/>
          <p:cNvSpPr/>
          <p:nvPr/>
        </p:nvSpPr>
        <p:spPr>
          <a:xfrm rot="2700000">
            <a:off x="3104432" y="2306176"/>
            <a:ext cx="1335452" cy="1335452"/>
          </a:xfrm>
          <a:custGeom>
            <a:avLst/>
            <a:gdLst>
              <a:gd name="connsiteX0" fmla="*/ 160257 w 1335452"/>
              <a:gd name="connsiteY0" fmla="*/ 160257 h 1335452"/>
              <a:gd name="connsiteX1" fmla="*/ 137885 w 1335452"/>
              <a:gd name="connsiteY1" fmla="*/ 214267 h 1335452"/>
              <a:gd name="connsiteX2" fmla="*/ 137885 w 1335452"/>
              <a:gd name="connsiteY2" fmla="*/ 1121185 h 1335452"/>
              <a:gd name="connsiteX3" fmla="*/ 214267 w 1335452"/>
              <a:gd name="connsiteY3" fmla="*/ 1197567 h 1335452"/>
              <a:gd name="connsiteX4" fmla="*/ 1121185 w 1335452"/>
              <a:gd name="connsiteY4" fmla="*/ 1197567 h 1335452"/>
              <a:gd name="connsiteX5" fmla="*/ 1197567 w 1335452"/>
              <a:gd name="connsiteY5" fmla="*/ 1121185 h 1335452"/>
              <a:gd name="connsiteX6" fmla="*/ 1197567 w 1335452"/>
              <a:gd name="connsiteY6" fmla="*/ 214267 h 1335452"/>
              <a:gd name="connsiteX7" fmla="*/ 1121185 w 1335452"/>
              <a:gd name="connsiteY7" fmla="*/ 137885 h 1335452"/>
              <a:gd name="connsiteX8" fmla="*/ 214267 w 1335452"/>
              <a:gd name="connsiteY8" fmla="*/ 137885 h 1335452"/>
              <a:gd name="connsiteX9" fmla="*/ 160257 w 1335452"/>
              <a:gd name="connsiteY9" fmla="*/ 160257 h 1335452"/>
              <a:gd name="connsiteX10" fmla="*/ 45166 w 1335452"/>
              <a:gd name="connsiteY10" fmla="*/ 45166 h 1335452"/>
              <a:gd name="connsiteX11" fmla="*/ 154205 w 1335452"/>
              <a:gd name="connsiteY11" fmla="*/ 0 h 1335452"/>
              <a:gd name="connsiteX12" fmla="*/ 1181247 w 1335452"/>
              <a:gd name="connsiteY12" fmla="*/ 0 h 1335452"/>
              <a:gd name="connsiteX13" fmla="*/ 1335452 w 1335452"/>
              <a:gd name="connsiteY13" fmla="*/ 154205 h 1335452"/>
              <a:gd name="connsiteX14" fmla="*/ 1335452 w 1335452"/>
              <a:gd name="connsiteY14" fmla="*/ 1181247 h 1335452"/>
              <a:gd name="connsiteX15" fmla="*/ 1181247 w 1335452"/>
              <a:gd name="connsiteY15" fmla="*/ 1335452 h 1335452"/>
              <a:gd name="connsiteX16" fmla="*/ 154205 w 1335452"/>
              <a:gd name="connsiteY16" fmla="*/ 1335452 h 1335452"/>
              <a:gd name="connsiteX17" fmla="*/ 0 w 1335452"/>
              <a:gd name="connsiteY17" fmla="*/ 1181247 h 1335452"/>
              <a:gd name="connsiteX18" fmla="*/ 0 w 1335452"/>
              <a:gd name="connsiteY18" fmla="*/ 154205 h 1335452"/>
              <a:gd name="connsiteX19" fmla="*/ 45166 w 1335452"/>
              <a:gd name="connsiteY19" fmla="*/ 45166 h 13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5452" h="1335452">
                <a:moveTo>
                  <a:pt x="160257" y="160257"/>
                </a:moveTo>
                <a:cubicBezTo>
                  <a:pt x="146434" y="174079"/>
                  <a:pt x="137885" y="193174"/>
                  <a:pt x="137885" y="214267"/>
                </a:cubicBezTo>
                <a:lnTo>
                  <a:pt x="137885" y="1121185"/>
                </a:lnTo>
                <a:cubicBezTo>
                  <a:pt x="137885" y="1163370"/>
                  <a:pt x="172082" y="1197567"/>
                  <a:pt x="214267" y="1197567"/>
                </a:cubicBezTo>
                <a:lnTo>
                  <a:pt x="1121185" y="1197567"/>
                </a:lnTo>
                <a:cubicBezTo>
                  <a:pt x="1163370" y="1197567"/>
                  <a:pt x="1197567" y="1163370"/>
                  <a:pt x="1197567" y="1121185"/>
                </a:cubicBezTo>
                <a:lnTo>
                  <a:pt x="1197567" y="214267"/>
                </a:lnTo>
                <a:cubicBezTo>
                  <a:pt x="1197567" y="172082"/>
                  <a:pt x="1163370" y="137885"/>
                  <a:pt x="1121185" y="137885"/>
                </a:cubicBezTo>
                <a:lnTo>
                  <a:pt x="214267" y="137885"/>
                </a:lnTo>
                <a:cubicBezTo>
                  <a:pt x="193174" y="137885"/>
                  <a:pt x="174079" y="146434"/>
                  <a:pt x="160257" y="160257"/>
                </a:cubicBezTo>
                <a:close/>
                <a:moveTo>
                  <a:pt x="45166" y="45166"/>
                </a:moveTo>
                <a:cubicBezTo>
                  <a:pt x="73071" y="17260"/>
                  <a:pt x="111623" y="0"/>
                  <a:pt x="154205" y="0"/>
                </a:cubicBezTo>
                <a:lnTo>
                  <a:pt x="1181247" y="0"/>
                </a:lnTo>
                <a:cubicBezTo>
                  <a:pt x="1266412" y="0"/>
                  <a:pt x="1335452" y="69040"/>
                  <a:pt x="1335452" y="154205"/>
                </a:cubicBezTo>
                <a:lnTo>
                  <a:pt x="1335452" y="1181247"/>
                </a:lnTo>
                <a:cubicBezTo>
                  <a:pt x="1335452" y="1266412"/>
                  <a:pt x="1266412" y="1335452"/>
                  <a:pt x="1181247" y="1335452"/>
                </a:cubicBezTo>
                <a:lnTo>
                  <a:pt x="154205" y="1335452"/>
                </a:lnTo>
                <a:cubicBezTo>
                  <a:pt x="69040" y="1335452"/>
                  <a:pt x="0" y="1266412"/>
                  <a:pt x="0" y="1181247"/>
                </a:cubicBezTo>
                <a:lnTo>
                  <a:pt x="0" y="154205"/>
                </a:lnTo>
                <a:cubicBezTo>
                  <a:pt x="0" y="111623"/>
                  <a:pt x="17260" y="73071"/>
                  <a:pt x="45166" y="45166"/>
                </a:cubicBezTo>
                <a:close/>
              </a:path>
            </a:pathLst>
          </a:custGeom>
          <a:blipFill dpi="0" rotWithShape="1">
            <a:blip r:embed="rId5"/>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2" name="任意多边形 51"/>
          <p:cNvSpPr/>
          <p:nvPr/>
        </p:nvSpPr>
        <p:spPr>
          <a:xfrm rot="2700000">
            <a:off x="4535810" y="2306176"/>
            <a:ext cx="1335452" cy="1335452"/>
          </a:xfrm>
          <a:custGeom>
            <a:avLst/>
            <a:gdLst>
              <a:gd name="connsiteX0" fmla="*/ 160256 w 1335452"/>
              <a:gd name="connsiteY0" fmla="*/ 160256 h 1335452"/>
              <a:gd name="connsiteX1" fmla="*/ 137885 w 1335452"/>
              <a:gd name="connsiteY1" fmla="*/ 214266 h 1335452"/>
              <a:gd name="connsiteX2" fmla="*/ 137884 w 1335452"/>
              <a:gd name="connsiteY2" fmla="*/ 1121184 h 1335452"/>
              <a:gd name="connsiteX3" fmla="*/ 214266 w 1335452"/>
              <a:gd name="connsiteY3" fmla="*/ 1197566 h 1335452"/>
              <a:gd name="connsiteX4" fmla="*/ 1121184 w 1335452"/>
              <a:gd name="connsiteY4" fmla="*/ 1197566 h 1335452"/>
              <a:gd name="connsiteX5" fmla="*/ 1197566 w 1335452"/>
              <a:gd name="connsiteY5" fmla="*/ 1121184 h 1335452"/>
              <a:gd name="connsiteX6" fmla="*/ 1197566 w 1335452"/>
              <a:gd name="connsiteY6" fmla="*/ 214266 h 1335452"/>
              <a:gd name="connsiteX7" fmla="*/ 1121184 w 1335452"/>
              <a:gd name="connsiteY7" fmla="*/ 137884 h 1335452"/>
              <a:gd name="connsiteX8" fmla="*/ 214266 w 1335452"/>
              <a:gd name="connsiteY8" fmla="*/ 137885 h 1335452"/>
              <a:gd name="connsiteX9" fmla="*/ 160256 w 1335452"/>
              <a:gd name="connsiteY9" fmla="*/ 160256 h 1335452"/>
              <a:gd name="connsiteX10" fmla="*/ 45166 w 1335452"/>
              <a:gd name="connsiteY10" fmla="*/ 45166 h 1335452"/>
              <a:gd name="connsiteX11" fmla="*/ 154205 w 1335452"/>
              <a:gd name="connsiteY11" fmla="*/ 0 h 1335452"/>
              <a:gd name="connsiteX12" fmla="*/ 1181247 w 1335452"/>
              <a:gd name="connsiteY12" fmla="*/ 0 h 1335452"/>
              <a:gd name="connsiteX13" fmla="*/ 1335452 w 1335452"/>
              <a:gd name="connsiteY13" fmla="*/ 154205 h 1335452"/>
              <a:gd name="connsiteX14" fmla="*/ 1335452 w 1335452"/>
              <a:gd name="connsiteY14" fmla="*/ 1181247 h 1335452"/>
              <a:gd name="connsiteX15" fmla="*/ 1181247 w 1335452"/>
              <a:gd name="connsiteY15" fmla="*/ 1335452 h 1335452"/>
              <a:gd name="connsiteX16" fmla="*/ 154205 w 1335452"/>
              <a:gd name="connsiteY16" fmla="*/ 1335452 h 1335452"/>
              <a:gd name="connsiteX17" fmla="*/ 0 w 1335452"/>
              <a:gd name="connsiteY17" fmla="*/ 1181247 h 1335452"/>
              <a:gd name="connsiteX18" fmla="*/ 0 w 1335452"/>
              <a:gd name="connsiteY18" fmla="*/ 154205 h 1335452"/>
              <a:gd name="connsiteX19" fmla="*/ 45166 w 1335452"/>
              <a:gd name="connsiteY19" fmla="*/ 45166 h 13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5452" h="1335452">
                <a:moveTo>
                  <a:pt x="160256" y="160256"/>
                </a:moveTo>
                <a:cubicBezTo>
                  <a:pt x="146434" y="174078"/>
                  <a:pt x="137884" y="193174"/>
                  <a:pt x="137885" y="214266"/>
                </a:cubicBezTo>
                <a:lnTo>
                  <a:pt x="137884" y="1121184"/>
                </a:lnTo>
                <a:cubicBezTo>
                  <a:pt x="137884" y="1163369"/>
                  <a:pt x="172081" y="1197566"/>
                  <a:pt x="214266" y="1197566"/>
                </a:cubicBezTo>
                <a:lnTo>
                  <a:pt x="1121184" y="1197566"/>
                </a:lnTo>
                <a:cubicBezTo>
                  <a:pt x="1163369" y="1197566"/>
                  <a:pt x="1197566" y="1163369"/>
                  <a:pt x="1197566" y="1121184"/>
                </a:cubicBezTo>
                <a:lnTo>
                  <a:pt x="1197566" y="214266"/>
                </a:lnTo>
                <a:cubicBezTo>
                  <a:pt x="1197566" y="172081"/>
                  <a:pt x="1163369" y="137884"/>
                  <a:pt x="1121184" y="137884"/>
                </a:cubicBezTo>
                <a:lnTo>
                  <a:pt x="214266" y="137885"/>
                </a:lnTo>
                <a:cubicBezTo>
                  <a:pt x="193174" y="137884"/>
                  <a:pt x="174079" y="146433"/>
                  <a:pt x="160256" y="160256"/>
                </a:cubicBezTo>
                <a:close/>
                <a:moveTo>
                  <a:pt x="45166" y="45166"/>
                </a:moveTo>
                <a:cubicBezTo>
                  <a:pt x="73071" y="17260"/>
                  <a:pt x="111623" y="0"/>
                  <a:pt x="154205" y="0"/>
                </a:cubicBezTo>
                <a:lnTo>
                  <a:pt x="1181247" y="0"/>
                </a:lnTo>
                <a:cubicBezTo>
                  <a:pt x="1266412" y="0"/>
                  <a:pt x="1335452" y="69040"/>
                  <a:pt x="1335452" y="154205"/>
                </a:cubicBezTo>
                <a:lnTo>
                  <a:pt x="1335452" y="1181247"/>
                </a:lnTo>
                <a:cubicBezTo>
                  <a:pt x="1335452" y="1266412"/>
                  <a:pt x="1266412" y="1335452"/>
                  <a:pt x="1181247" y="1335452"/>
                </a:cubicBezTo>
                <a:lnTo>
                  <a:pt x="154205" y="1335452"/>
                </a:lnTo>
                <a:cubicBezTo>
                  <a:pt x="69040" y="1335452"/>
                  <a:pt x="0" y="1266412"/>
                  <a:pt x="0" y="1181247"/>
                </a:cubicBezTo>
                <a:lnTo>
                  <a:pt x="0" y="154205"/>
                </a:lnTo>
                <a:cubicBezTo>
                  <a:pt x="0" y="111623"/>
                  <a:pt x="17260" y="73071"/>
                  <a:pt x="45166" y="45166"/>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任意多边形 52"/>
          <p:cNvSpPr/>
          <p:nvPr/>
        </p:nvSpPr>
        <p:spPr>
          <a:xfrm rot="2700000">
            <a:off x="5967188" y="2306175"/>
            <a:ext cx="1335452" cy="1335452"/>
          </a:xfrm>
          <a:custGeom>
            <a:avLst/>
            <a:gdLst>
              <a:gd name="connsiteX0" fmla="*/ 160257 w 1335452"/>
              <a:gd name="connsiteY0" fmla="*/ 160257 h 1335452"/>
              <a:gd name="connsiteX1" fmla="*/ 137885 w 1335452"/>
              <a:gd name="connsiteY1" fmla="*/ 214267 h 1335452"/>
              <a:gd name="connsiteX2" fmla="*/ 137885 w 1335452"/>
              <a:gd name="connsiteY2" fmla="*/ 1121185 h 1335452"/>
              <a:gd name="connsiteX3" fmla="*/ 214267 w 1335452"/>
              <a:gd name="connsiteY3" fmla="*/ 1197567 h 1335452"/>
              <a:gd name="connsiteX4" fmla="*/ 1121185 w 1335452"/>
              <a:gd name="connsiteY4" fmla="*/ 1197567 h 1335452"/>
              <a:gd name="connsiteX5" fmla="*/ 1197567 w 1335452"/>
              <a:gd name="connsiteY5" fmla="*/ 1121185 h 1335452"/>
              <a:gd name="connsiteX6" fmla="*/ 1197567 w 1335452"/>
              <a:gd name="connsiteY6" fmla="*/ 214267 h 1335452"/>
              <a:gd name="connsiteX7" fmla="*/ 1121185 w 1335452"/>
              <a:gd name="connsiteY7" fmla="*/ 137885 h 1335452"/>
              <a:gd name="connsiteX8" fmla="*/ 214267 w 1335452"/>
              <a:gd name="connsiteY8" fmla="*/ 137885 h 1335452"/>
              <a:gd name="connsiteX9" fmla="*/ 160257 w 1335452"/>
              <a:gd name="connsiteY9" fmla="*/ 160257 h 1335452"/>
              <a:gd name="connsiteX10" fmla="*/ 45166 w 1335452"/>
              <a:gd name="connsiteY10" fmla="*/ 45166 h 1335452"/>
              <a:gd name="connsiteX11" fmla="*/ 154205 w 1335452"/>
              <a:gd name="connsiteY11" fmla="*/ 0 h 1335452"/>
              <a:gd name="connsiteX12" fmla="*/ 1181247 w 1335452"/>
              <a:gd name="connsiteY12" fmla="*/ 0 h 1335452"/>
              <a:gd name="connsiteX13" fmla="*/ 1335452 w 1335452"/>
              <a:gd name="connsiteY13" fmla="*/ 154205 h 1335452"/>
              <a:gd name="connsiteX14" fmla="*/ 1335452 w 1335452"/>
              <a:gd name="connsiteY14" fmla="*/ 1181247 h 1335452"/>
              <a:gd name="connsiteX15" fmla="*/ 1181247 w 1335452"/>
              <a:gd name="connsiteY15" fmla="*/ 1335452 h 1335452"/>
              <a:gd name="connsiteX16" fmla="*/ 154205 w 1335452"/>
              <a:gd name="connsiteY16" fmla="*/ 1335452 h 1335452"/>
              <a:gd name="connsiteX17" fmla="*/ 0 w 1335452"/>
              <a:gd name="connsiteY17" fmla="*/ 1181247 h 1335452"/>
              <a:gd name="connsiteX18" fmla="*/ 0 w 1335452"/>
              <a:gd name="connsiteY18" fmla="*/ 154205 h 1335452"/>
              <a:gd name="connsiteX19" fmla="*/ 45166 w 1335452"/>
              <a:gd name="connsiteY19" fmla="*/ 45166 h 133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5452" h="1335452">
                <a:moveTo>
                  <a:pt x="160257" y="160257"/>
                </a:moveTo>
                <a:cubicBezTo>
                  <a:pt x="146435" y="174079"/>
                  <a:pt x="137885" y="193174"/>
                  <a:pt x="137885" y="214267"/>
                </a:cubicBezTo>
                <a:lnTo>
                  <a:pt x="137885" y="1121185"/>
                </a:lnTo>
                <a:cubicBezTo>
                  <a:pt x="137885" y="1163370"/>
                  <a:pt x="172082" y="1197567"/>
                  <a:pt x="214267" y="1197567"/>
                </a:cubicBezTo>
                <a:lnTo>
                  <a:pt x="1121185" y="1197567"/>
                </a:lnTo>
                <a:cubicBezTo>
                  <a:pt x="1163370" y="1197567"/>
                  <a:pt x="1197567" y="1163370"/>
                  <a:pt x="1197567" y="1121185"/>
                </a:cubicBezTo>
                <a:lnTo>
                  <a:pt x="1197567" y="214267"/>
                </a:lnTo>
                <a:cubicBezTo>
                  <a:pt x="1197567" y="172082"/>
                  <a:pt x="1163370" y="137885"/>
                  <a:pt x="1121185" y="137885"/>
                </a:cubicBezTo>
                <a:lnTo>
                  <a:pt x="214267" y="137885"/>
                </a:lnTo>
                <a:cubicBezTo>
                  <a:pt x="193174" y="137885"/>
                  <a:pt x="174079" y="146434"/>
                  <a:pt x="160257" y="160257"/>
                </a:cubicBezTo>
                <a:close/>
                <a:moveTo>
                  <a:pt x="45166" y="45166"/>
                </a:moveTo>
                <a:cubicBezTo>
                  <a:pt x="73071" y="17260"/>
                  <a:pt x="111623" y="0"/>
                  <a:pt x="154205" y="0"/>
                </a:cubicBezTo>
                <a:lnTo>
                  <a:pt x="1181247" y="0"/>
                </a:lnTo>
                <a:cubicBezTo>
                  <a:pt x="1266412" y="0"/>
                  <a:pt x="1335452" y="69040"/>
                  <a:pt x="1335452" y="154205"/>
                </a:cubicBezTo>
                <a:lnTo>
                  <a:pt x="1335452" y="1181247"/>
                </a:lnTo>
                <a:cubicBezTo>
                  <a:pt x="1335452" y="1266412"/>
                  <a:pt x="1266412" y="1335452"/>
                  <a:pt x="1181247" y="1335452"/>
                </a:cubicBezTo>
                <a:lnTo>
                  <a:pt x="154205" y="1335452"/>
                </a:lnTo>
                <a:cubicBezTo>
                  <a:pt x="69040" y="1335452"/>
                  <a:pt x="0" y="1266412"/>
                  <a:pt x="0" y="1181247"/>
                </a:cubicBezTo>
                <a:lnTo>
                  <a:pt x="0" y="154205"/>
                </a:lnTo>
                <a:cubicBezTo>
                  <a:pt x="0" y="111623"/>
                  <a:pt x="17260" y="73071"/>
                  <a:pt x="45166" y="45166"/>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5" name="KSO_Shape"/>
          <p:cNvSpPr/>
          <p:nvPr/>
        </p:nvSpPr>
        <p:spPr bwMode="auto">
          <a:xfrm>
            <a:off x="3541323" y="2798851"/>
            <a:ext cx="461670" cy="350102"/>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blipFill>
            <a:blip r:embed="rId3"/>
            <a:tile tx="0" ty="0" sx="100000" sy="100000" flip="none" algn="tl"/>
          </a:blip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
        <p:nvSpPr>
          <p:cNvPr id="37" name="KSO_Shape"/>
          <p:cNvSpPr/>
          <p:nvPr/>
        </p:nvSpPr>
        <p:spPr bwMode="auto">
          <a:xfrm>
            <a:off x="2148012" y="2768829"/>
            <a:ext cx="385536" cy="410148"/>
          </a:xfrm>
          <a:custGeom>
            <a:avLst/>
            <a:gdLst>
              <a:gd name="T0" fmla="*/ 238156 w 1514475"/>
              <a:gd name="T1" fmla="*/ 1572158 h 1609726"/>
              <a:gd name="T2" fmla="*/ 225325 w 1514475"/>
              <a:gd name="T3" fmla="*/ 1573723 h 1609726"/>
              <a:gd name="T4" fmla="*/ 208738 w 1514475"/>
              <a:gd name="T5" fmla="*/ 1578733 h 1609726"/>
              <a:gd name="T6" fmla="*/ 194342 w 1514475"/>
              <a:gd name="T7" fmla="*/ 1586874 h 1609726"/>
              <a:gd name="T8" fmla="*/ 181199 w 1514475"/>
              <a:gd name="T9" fmla="*/ 1597207 h 1609726"/>
              <a:gd name="T10" fmla="*/ 170559 w 1514475"/>
              <a:gd name="T11" fmla="*/ 1610358 h 1609726"/>
              <a:gd name="T12" fmla="*/ 162735 w 1514475"/>
              <a:gd name="T13" fmla="*/ 1625075 h 1609726"/>
              <a:gd name="T14" fmla="*/ 157414 w 1514475"/>
              <a:gd name="T15" fmla="*/ 1641043 h 1609726"/>
              <a:gd name="T16" fmla="*/ 155850 w 1514475"/>
              <a:gd name="T17" fmla="*/ 1654194 h 1609726"/>
              <a:gd name="T18" fmla="*/ 155850 w 1514475"/>
              <a:gd name="T19" fmla="*/ 1663275 h 1609726"/>
              <a:gd name="T20" fmla="*/ 157414 w 1514475"/>
              <a:gd name="T21" fmla="*/ 1676425 h 1609726"/>
              <a:gd name="T22" fmla="*/ 162735 w 1514475"/>
              <a:gd name="T23" fmla="*/ 1692394 h 1609726"/>
              <a:gd name="T24" fmla="*/ 170559 w 1514475"/>
              <a:gd name="T25" fmla="*/ 1707424 h 1609726"/>
              <a:gd name="T26" fmla="*/ 181199 w 1514475"/>
              <a:gd name="T27" fmla="*/ 1720262 h 1609726"/>
              <a:gd name="T28" fmla="*/ 194342 w 1514475"/>
              <a:gd name="T29" fmla="*/ 1730594 h 1609726"/>
              <a:gd name="T30" fmla="*/ 208738 w 1514475"/>
              <a:gd name="T31" fmla="*/ 1739049 h 1609726"/>
              <a:gd name="T32" fmla="*/ 225325 w 1514475"/>
              <a:gd name="T33" fmla="*/ 1743746 h 1609726"/>
              <a:gd name="T34" fmla="*/ 238156 w 1514475"/>
              <a:gd name="T35" fmla="*/ 1745624 h 1609726"/>
              <a:gd name="T36" fmla="*/ 246917 w 1514475"/>
              <a:gd name="T37" fmla="*/ 1745624 h 1609726"/>
              <a:gd name="T38" fmla="*/ 260062 w 1514475"/>
              <a:gd name="T39" fmla="*/ 1743746 h 1609726"/>
              <a:gd name="T40" fmla="*/ 276649 w 1514475"/>
              <a:gd name="T41" fmla="*/ 1739049 h 1609726"/>
              <a:gd name="T42" fmla="*/ 291356 w 1514475"/>
              <a:gd name="T43" fmla="*/ 1730594 h 1609726"/>
              <a:gd name="T44" fmla="*/ 303874 w 1514475"/>
              <a:gd name="T45" fmla="*/ 1720262 h 1609726"/>
              <a:gd name="T46" fmla="*/ 314828 w 1514475"/>
              <a:gd name="T47" fmla="*/ 1707424 h 1609726"/>
              <a:gd name="T48" fmla="*/ 322652 w 1514475"/>
              <a:gd name="T49" fmla="*/ 1692394 h 1609726"/>
              <a:gd name="T50" fmla="*/ 327971 w 1514475"/>
              <a:gd name="T51" fmla="*/ 1676425 h 1609726"/>
              <a:gd name="T52" fmla="*/ 329537 w 1514475"/>
              <a:gd name="T53" fmla="*/ 1663275 h 1609726"/>
              <a:gd name="T54" fmla="*/ 329537 w 1514475"/>
              <a:gd name="T55" fmla="*/ 1654194 h 1609726"/>
              <a:gd name="T56" fmla="*/ 327971 w 1514475"/>
              <a:gd name="T57" fmla="*/ 1641043 h 1609726"/>
              <a:gd name="T58" fmla="*/ 322652 w 1514475"/>
              <a:gd name="T59" fmla="*/ 1625075 h 1609726"/>
              <a:gd name="T60" fmla="*/ 314828 w 1514475"/>
              <a:gd name="T61" fmla="*/ 1610358 h 1609726"/>
              <a:gd name="T62" fmla="*/ 303874 w 1514475"/>
              <a:gd name="T63" fmla="*/ 1597207 h 1609726"/>
              <a:gd name="T64" fmla="*/ 291356 w 1514475"/>
              <a:gd name="T65" fmla="*/ 1586874 h 1609726"/>
              <a:gd name="T66" fmla="*/ 276649 w 1514475"/>
              <a:gd name="T67" fmla="*/ 1578733 h 1609726"/>
              <a:gd name="T68" fmla="*/ 260062 w 1514475"/>
              <a:gd name="T69" fmla="*/ 1573723 h 1609726"/>
              <a:gd name="T70" fmla="*/ 246917 w 1514475"/>
              <a:gd name="T71" fmla="*/ 1572158 h 1609726"/>
              <a:gd name="T72" fmla="*/ 1237718 w 1514475"/>
              <a:gd name="T73" fmla="*/ 777782 h 1609726"/>
              <a:gd name="T74" fmla="*/ 633724 w 1514475"/>
              <a:gd name="T75" fmla="*/ 1582178 h 1609726"/>
              <a:gd name="T76" fmla="*/ 1237718 w 1514475"/>
              <a:gd name="T77" fmla="*/ 777782 h 1609726"/>
              <a:gd name="T78" fmla="*/ 311698 w 1514475"/>
              <a:gd name="T79" fmla="*/ 1259980 h 1609726"/>
              <a:gd name="T80" fmla="*/ 1119735 w 1514475"/>
              <a:gd name="T81" fmla="*/ 651282 h 1609726"/>
              <a:gd name="T82" fmla="*/ 1032735 w 1514475"/>
              <a:gd name="T83" fmla="*/ 122116 h 1609726"/>
              <a:gd name="T84" fmla="*/ 759529 w 1514475"/>
              <a:gd name="T85" fmla="*/ 1903122 h 1609726"/>
              <a:gd name="T86" fmla="*/ 1878 w 1514475"/>
              <a:gd name="T87" fmla="*/ 1145067 h 1609726"/>
              <a:gd name="T88" fmla="*/ 620518 w 1514475"/>
              <a:gd name="T89" fmla="*/ 0 h 1609726"/>
              <a:gd name="T90" fmla="*/ 159549 w 1514475"/>
              <a:gd name="T91" fmla="*/ 847293 h 1609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14475" h="1609726">
                <a:moveTo>
                  <a:pt x="205124" y="1328209"/>
                </a:moveTo>
                <a:lnTo>
                  <a:pt x="201419" y="1328474"/>
                </a:lnTo>
                <a:lnTo>
                  <a:pt x="197713" y="1328474"/>
                </a:lnTo>
                <a:lnTo>
                  <a:pt x="190567" y="1329797"/>
                </a:lnTo>
                <a:lnTo>
                  <a:pt x="183156" y="1331649"/>
                </a:lnTo>
                <a:lnTo>
                  <a:pt x="176539" y="1334030"/>
                </a:lnTo>
                <a:lnTo>
                  <a:pt x="170187" y="1336941"/>
                </a:lnTo>
                <a:lnTo>
                  <a:pt x="164364" y="1340909"/>
                </a:lnTo>
                <a:lnTo>
                  <a:pt x="158541" y="1344878"/>
                </a:lnTo>
                <a:lnTo>
                  <a:pt x="153248" y="1349641"/>
                </a:lnTo>
                <a:lnTo>
                  <a:pt x="148748" y="1354932"/>
                </a:lnTo>
                <a:lnTo>
                  <a:pt x="144249" y="1360753"/>
                </a:lnTo>
                <a:lnTo>
                  <a:pt x="140808" y="1366839"/>
                </a:lnTo>
                <a:lnTo>
                  <a:pt x="137632" y="1373189"/>
                </a:lnTo>
                <a:lnTo>
                  <a:pt x="134985" y="1379803"/>
                </a:lnTo>
                <a:lnTo>
                  <a:pt x="133132" y="1386682"/>
                </a:lnTo>
                <a:lnTo>
                  <a:pt x="132338" y="1394091"/>
                </a:lnTo>
                <a:lnTo>
                  <a:pt x="131809" y="1397795"/>
                </a:lnTo>
                <a:lnTo>
                  <a:pt x="131809" y="1401499"/>
                </a:lnTo>
                <a:lnTo>
                  <a:pt x="131809" y="1405468"/>
                </a:lnTo>
                <a:lnTo>
                  <a:pt x="132338" y="1409172"/>
                </a:lnTo>
                <a:lnTo>
                  <a:pt x="133132" y="1416580"/>
                </a:lnTo>
                <a:lnTo>
                  <a:pt x="134985" y="1423459"/>
                </a:lnTo>
                <a:lnTo>
                  <a:pt x="137632" y="1430074"/>
                </a:lnTo>
                <a:lnTo>
                  <a:pt x="140808" y="1436689"/>
                </a:lnTo>
                <a:lnTo>
                  <a:pt x="144249" y="1442774"/>
                </a:lnTo>
                <a:lnTo>
                  <a:pt x="148748" y="1448595"/>
                </a:lnTo>
                <a:lnTo>
                  <a:pt x="153248" y="1453622"/>
                </a:lnTo>
                <a:lnTo>
                  <a:pt x="158541" y="1458384"/>
                </a:lnTo>
                <a:lnTo>
                  <a:pt x="164364" y="1462353"/>
                </a:lnTo>
                <a:lnTo>
                  <a:pt x="170187" y="1466322"/>
                </a:lnTo>
                <a:lnTo>
                  <a:pt x="176539" y="1469497"/>
                </a:lnTo>
                <a:lnTo>
                  <a:pt x="183156" y="1471878"/>
                </a:lnTo>
                <a:lnTo>
                  <a:pt x="190567" y="1473466"/>
                </a:lnTo>
                <a:lnTo>
                  <a:pt x="197713" y="1474789"/>
                </a:lnTo>
                <a:lnTo>
                  <a:pt x="201419" y="1475053"/>
                </a:lnTo>
                <a:lnTo>
                  <a:pt x="205124" y="1475053"/>
                </a:lnTo>
                <a:lnTo>
                  <a:pt x="208829" y="1475053"/>
                </a:lnTo>
                <a:lnTo>
                  <a:pt x="212800" y="1474789"/>
                </a:lnTo>
                <a:lnTo>
                  <a:pt x="219946" y="1473466"/>
                </a:lnTo>
                <a:lnTo>
                  <a:pt x="227092" y="1471878"/>
                </a:lnTo>
                <a:lnTo>
                  <a:pt x="233974" y="1469497"/>
                </a:lnTo>
                <a:lnTo>
                  <a:pt x="240326" y="1466322"/>
                </a:lnTo>
                <a:lnTo>
                  <a:pt x="246413" y="1462353"/>
                </a:lnTo>
                <a:lnTo>
                  <a:pt x="251972" y="1458384"/>
                </a:lnTo>
                <a:lnTo>
                  <a:pt x="257000" y="1453622"/>
                </a:lnTo>
                <a:lnTo>
                  <a:pt x="261765" y="1448595"/>
                </a:lnTo>
                <a:lnTo>
                  <a:pt x="266264" y="1442774"/>
                </a:lnTo>
                <a:lnTo>
                  <a:pt x="269705" y="1436689"/>
                </a:lnTo>
                <a:lnTo>
                  <a:pt x="272881" y="1430074"/>
                </a:lnTo>
                <a:lnTo>
                  <a:pt x="275528" y="1423459"/>
                </a:lnTo>
                <a:lnTo>
                  <a:pt x="277380" y="1416580"/>
                </a:lnTo>
                <a:lnTo>
                  <a:pt x="278439" y="1409172"/>
                </a:lnTo>
                <a:lnTo>
                  <a:pt x="278704" y="1405468"/>
                </a:lnTo>
                <a:lnTo>
                  <a:pt x="278704" y="1401499"/>
                </a:lnTo>
                <a:lnTo>
                  <a:pt x="278704" y="1397795"/>
                </a:lnTo>
                <a:lnTo>
                  <a:pt x="278439" y="1394091"/>
                </a:lnTo>
                <a:lnTo>
                  <a:pt x="277380" y="1386682"/>
                </a:lnTo>
                <a:lnTo>
                  <a:pt x="275528" y="1379803"/>
                </a:lnTo>
                <a:lnTo>
                  <a:pt x="272881" y="1373189"/>
                </a:lnTo>
                <a:lnTo>
                  <a:pt x="269705" y="1366839"/>
                </a:lnTo>
                <a:lnTo>
                  <a:pt x="266264" y="1360753"/>
                </a:lnTo>
                <a:lnTo>
                  <a:pt x="261765" y="1354932"/>
                </a:lnTo>
                <a:lnTo>
                  <a:pt x="257000" y="1349641"/>
                </a:lnTo>
                <a:lnTo>
                  <a:pt x="251972" y="1344878"/>
                </a:lnTo>
                <a:lnTo>
                  <a:pt x="246413" y="1340909"/>
                </a:lnTo>
                <a:lnTo>
                  <a:pt x="240326" y="1336941"/>
                </a:lnTo>
                <a:lnTo>
                  <a:pt x="233974" y="1334030"/>
                </a:lnTo>
                <a:lnTo>
                  <a:pt x="227092" y="1331649"/>
                </a:lnTo>
                <a:lnTo>
                  <a:pt x="219946" y="1329797"/>
                </a:lnTo>
                <a:lnTo>
                  <a:pt x="212800" y="1328474"/>
                </a:lnTo>
                <a:lnTo>
                  <a:pt x="208829" y="1328474"/>
                </a:lnTo>
                <a:lnTo>
                  <a:pt x="205124" y="1328209"/>
                </a:lnTo>
                <a:close/>
                <a:moveTo>
                  <a:pt x="1046793" y="657226"/>
                </a:moveTo>
                <a:lnTo>
                  <a:pt x="451537" y="1252539"/>
                </a:lnTo>
                <a:lnTo>
                  <a:pt x="535969" y="1336941"/>
                </a:lnTo>
                <a:lnTo>
                  <a:pt x="1131224" y="741893"/>
                </a:lnTo>
                <a:lnTo>
                  <a:pt x="1046793" y="657226"/>
                </a:lnTo>
                <a:close/>
                <a:moveTo>
                  <a:pt x="862314" y="465932"/>
                </a:moveTo>
                <a:lnTo>
                  <a:pt x="263617" y="1064684"/>
                </a:lnTo>
                <a:lnTo>
                  <a:pt x="348049" y="1149086"/>
                </a:lnTo>
                <a:lnTo>
                  <a:pt x="947010" y="550334"/>
                </a:lnTo>
                <a:lnTo>
                  <a:pt x="862314" y="465932"/>
                </a:lnTo>
                <a:close/>
                <a:moveTo>
                  <a:pt x="873430" y="103188"/>
                </a:moveTo>
                <a:lnTo>
                  <a:pt x="1514475" y="743480"/>
                </a:lnTo>
                <a:lnTo>
                  <a:pt x="642368" y="1608139"/>
                </a:lnTo>
                <a:lnTo>
                  <a:pt x="0" y="1609726"/>
                </a:lnTo>
                <a:lnTo>
                  <a:pt x="1588" y="967582"/>
                </a:lnTo>
                <a:lnTo>
                  <a:pt x="873430" y="103188"/>
                </a:lnTo>
                <a:close/>
                <a:moveTo>
                  <a:pt x="524800" y="0"/>
                </a:moveTo>
                <a:lnTo>
                  <a:pt x="760413" y="111713"/>
                </a:lnTo>
                <a:lnTo>
                  <a:pt x="134938" y="715963"/>
                </a:lnTo>
                <a:lnTo>
                  <a:pt x="524800" y="0"/>
                </a:lnTo>
                <a:close/>
              </a:path>
            </a:pathLst>
          </a:custGeom>
          <a:blipFill dpi="0" rotWithShape="1">
            <a:blip r:embed="rId3"/>
            <a:srcRect/>
            <a:tile tx="0" ty="0" sx="100000" sy="100000" flip="none" algn="tl"/>
          </a:blipFill>
          <a:ln>
            <a:noFill/>
          </a:ln>
          <a:effectLst/>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8" name="KSO_Shape"/>
          <p:cNvSpPr/>
          <p:nvPr/>
        </p:nvSpPr>
        <p:spPr bwMode="auto">
          <a:xfrm>
            <a:off x="4949973" y="2804860"/>
            <a:ext cx="507126" cy="338084"/>
          </a:xfrm>
          <a:custGeom>
            <a:avLst/>
            <a:gdLst>
              <a:gd name="T0" fmla="*/ 1006919 w 1450975"/>
              <a:gd name="T1" fmla="*/ 486464 h 968375"/>
              <a:gd name="T2" fmla="*/ 1058912 w 1450975"/>
              <a:gd name="T3" fmla="*/ 517972 h 968375"/>
              <a:gd name="T4" fmla="*/ 1095306 w 1450975"/>
              <a:gd name="T5" fmla="*/ 566445 h 968375"/>
              <a:gd name="T6" fmla="*/ 1110903 w 1450975"/>
              <a:gd name="T7" fmla="*/ 626690 h 968375"/>
              <a:gd name="T8" fmla="*/ 1101198 w 1450975"/>
              <a:gd name="T9" fmla="*/ 689359 h 968375"/>
              <a:gd name="T10" fmla="*/ 1069657 w 1450975"/>
              <a:gd name="T11" fmla="*/ 741293 h 968375"/>
              <a:gd name="T12" fmla="*/ 1021130 w 1450975"/>
              <a:gd name="T13" fmla="*/ 777649 h 968375"/>
              <a:gd name="T14" fmla="*/ 960819 w 1450975"/>
              <a:gd name="T15" fmla="*/ 793229 h 968375"/>
              <a:gd name="T16" fmla="*/ 898083 w 1450975"/>
              <a:gd name="T17" fmla="*/ 783534 h 968375"/>
              <a:gd name="T18" fmla="*/ 846091 w 1450975"/>
              <a:gd name="T19" fmla="*/ 752028 h 968375"/>
              <a:gd name="T20" fmla="*/ 809695 w 1450975"/>
              <a:gd name="T21" fmla="*/ 703900 h 968375"/>
              <a:gd name="T22" fmla="*/ 794098 w 1450975"/>
              <a:gd name="T23" fmla="*/ 643309 h 968375"/>
              <a:gd name="T24" fmla="*/ 803803 w 1450975"/>
              <a:gd name="T25" fmla="*/ 580986 h 968375"/>
              <a:gd name="T26" fmla="*/ 835346 w 1450975"/>
              <a:gd name="T27" fmla="*/ 528706 h 968375"/>
              <a:gd name="T28" fmla="*/ 883871 w 1450975"/>
              <a:gd name="T29" fmla="*/ 492350 h 968375"/>
              <a:gd name="T30" fmla="*/ 944182 w 1450975"/>
              <a:gd name="T31" fmla="*/ 477116 h 968375"/>
              <a:gd name="T32" fmla="*/ 892405 w 1450975"/>
              <a:gd name="T33" fmla="*/ 242814 h 968375"/>
              <a:gd name="T34" fmla="*/ 816330 w 1450975"/>
              <a:gd name="T35" fmla="*/ 262615 h 968375"/>
              <a:gd name="T36" fmla="*/ 685717 w 1450975"/>
              <a:gd name="T37" fmla="*/ 341469 h 968375"/>
              <a:gd name="T38" fmla="*/ 595052 w 1450975"/>
              <a:gd name="T39" fmla="*/ 463050 h 968375"/>
              <a:gd name="T40" fmla="*/ 563789 w 1450975"/>
              <a:gd name="T41" fmla="*/ 555104 h 968375"/>
              <a:gd name="T42" fmla="*/ 555798 w 1450975"/>
              <a:gd name="T43" fmla="*/ 635001 h 968375"/>
              <a:gd name="T44" fmla="*/ 563789 w 1450975"/>
              <a:gd name="T45" fmla="*/ 715243 h 968375"/>
              <a:gd name="T46" fmla="*/ 595052 w 1450975"/>
              <a:gd name="T47" fmla="*/ 807298 h 968375"/>
              <a:gd name="T48" fmla="*/ 685717 w 1450975"/>
              <a:gd name="T49" fmla="*/ 928879 h 968375"/>
              <a:gd name="T50" fmla="*/ 816330 w 1450975"/>
              <a:gd name="T51" fmla="*/ 1007732 h 968375"/>
              <a:gd name="T52" fmla="*/ 892405 w 1450975"/>
              <a:gd name="T53" fmla="*/ 1027533 h 968375"/>
              <a:gd name="T54" fmla="*/ 972995 w 1450975"/>
              <a:gd name="T55" fmla="*/ 1031355 h 968375"/>
              <a:gd name="T56" fmla="*/ 1051502 w 1450975"/>
              <a:gd name="T57" fmla="*/ 1019544 h 968375"/>
              <a:gd name="T58" fmla="*/ 1158494 w 1450975"/>
              <a:gd name="T59" fmla="*/ 974732 h 968375"/>
              <a:gd name="T60" fmla="*/ 1270695 w 1450975"/>
              <a:gd name="T61" fmla="*/ 872605 h 968375"/>
              <a:gd name="T62" fmla="*/ 1331485 w 1450975"/>
              <a:gd name="T63" fmla="*/ 753107 h 968375"/>
              <a:gd name="T64" fmla="*/ 1347465 w 1450975"/>
              <a:gd name="T65" fmla="*/ 675643 h 968375"/>
              <a:gd name="T66" fmla="*/ 1347465 w 1450975"/>
              <a:gd name="T67" fmla="*/ 594358 h 968375"/>
              <a:gd name="T68" fmla="*/ 1331485 w 1450975"/>
              <a:gd name="T69" fmla="*/ 517241 h 968375"/>
              <a:gd name="T70" fmla="*/ 1270695 w 1450975"/>
              <a:gd name="T71" fmla="*/ 397743 h 968375"/>
              <a:gd name="T72" fmla="*/ 1158494 w 1450975"/>
              <a:gd name="T73" fmla="*/ 295616 h 968375"/>
              <a:gd name="T74" fmla="*/ 1051502 w 1450975"/>
              <a:gd name="T75" fmla="*/ 250804 h 968375"/>
              <a:gd name="T76" fmla="*/ 972995 w 1450975"/>
              <a:gd name="T77" fmla="*/ 238994 h 968375"/>
              <a:gd name="T78" fmla="*/ 1074081 w 1450975"/>
              <a:gd name="T79" fmla="*/ 11116 h 968375"/>
              <a:gd name="T80" fmla="*/ 1258189 w 1450975"/>
              <a:gd name="T81" fmla="*/ 68085 h 968375"/>
              <a:gd name="T82" fmla="*/ 1426666 w 1450975"/>
              <a:gd name="T83" fmla="*/ 160487 h 968375"/>
              <a:gd name="T84" fmla="*/ 1576037 w 1450975"/>
              <a:gd name="T85" fmla="*/ 273036 h 968375"/>
              <a:gd name="T86" fmla="*/ 1742429 w 1450975"/>
              <a:gd name="T87" fmla="*/ 434218 h 968375"/>
              <a:gd name="T88" fmla="*/ 1885548 w 1450975"/>
              <a:gd name="T89" fmla="*/ 607906 h 968375"/>
              <a:gd name="T90" fmla="*/ 1829967 w 1450975"/>
              <a:gd name="T91" fmla="*/ 734349 h 968375"/>
              <a:gd name="T92" fmla="*/ 1642039 w 1450975"/>
              <a:gd name="T93" fmla="*/ 937911 h 968375"/>
              <a:gd name="T94" fmla="*/ 1503782 w 1450975"/>
              <a:gd name="T95" fmla="*/ 1054976 h 968375"/>
              <a:gd name="T96" fmla="*/ 1344685 w 1450975"/>
              <a:gd name="T97" fmla="*/ 1159536 h 968375"/>
              <a:gd name="T98" fmla="*/ 1167525 w 1450975"/>
              <a:gd name="T99" fmla="*/ 1235958 h 968375"/>
              <a:gd name="T100" fmla="*/ 977164 w 1450975"/>
              <a:gd name="T101" fmla="*/ 1269652 h 968375"/>
              <a:gd name="T102" fmla="*/ 783676 w 1450975"/>
              <a:gd name="T103" fmla="*/ 1248810 h 968375"/>
              <a:gd name="T104" fmla="*/ 603389 w 1450975"/>
              <a:gd name="T105" fmla="*/ 1182114 h 968375"/>
              <a:gd name="T106" fmla="*/ 439081 w 1450975"/>
              <a:gd name="T107" fmla="*/ 1083113 h 968375"/>
              <a:gd name="T108" fmla="*/ 295616 w 1450975"/>
              <a:gd name="T109" fmla="*/ 967437 h 968375"/>
              <a:gd name="T110" fmla="*/ 114981 w 1450975"/>
              <a:gd name="T111" fmla="*/ 782635 h 968375"/>
              <a:gd name="T112" fmla="*/ 0 w 1450975"/>
              <a:gd name="T113" fmla="*/ 635001 h 968375"/>
              <a:gd name="T114" fmla="*/ 114981 w 1450975"/>
              <a:gd name="T115" fmla="*/ 487714 h 968375"/>
              <a:gd name="T116" fmla="*/ 295616 w 1450975"/>
              <a:gd name="T117" fmla="*/ 302563 h 968375"/>
              <a:gd name="T118" fmla="*/ 439081 w 1450975"/>
              <a:gd name="T119" fmla="*/ 187235 h 968375"/>
              <a:gd name="T120" fmla="*/ 603389 w 1450975"/>
              <a:gd name="T121" fmla="*/ 88233 h 968375"/>
              <a:gd name="T122" fmla="*/ 783676 w 1450975"/>
              <a:gd name="T123" fmla="*/ 21190 h 9683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50975" h="968375">
                <a:moveTo>
                  <a:pt x="725752" y="363537"/>
                </a:moveTo>
                <a:lnTo>
                  <a:pt x="731824" y="363801"/>
                </a:lnTo>
                <a:lnTo>
                  <a:pt x="737896" y="364065"/>
                </a:lnTo>
                <a:lnTo>
                  <a:pt x="743969" y="365121"/>
                </a:lnTo>
                <a:lnTo>
                  <a:pt x="749777" y="365913"/>
                </a:lnTo>
                <a:lnTo>
                  <a:pt x="755849" y="367497"/>
                </a:lnTo>
                <a:lnTo>
                  <a:pt x="761129" y="369081"/>
                </a:lnTo>
                <a:lnTo>
                  <a:pt x="766937" y="370929"/>
                </a:lnTo>
                <a:lnTo>
                  <a:pt x="772481" y="373041"/>
                </a:lnTo>
                <a:lnTo>
                  <a:pt x="777761" y="375417"/>
                </a:lnTo>
                <a:lnTo>
                  <a:pt x="783041" y="378057"/>
                </a:lnTo>
                <a:lnTo>
                  <a:pt x="788057" y="381225"/>
                </a:lnTo>
                <a:lnTo>
                  <a:pt x="792809" y="384129"/>
                </a:lnTo>
                <a:lnTo>
                  <a:pt x="797825" y="387562"/>
                </a:lnTo>
                <a:lnTo>
                  <a:pt x="802314" y="391258"/>
                </a:lnTo>
                <a:lnTo>
                  <a:pt x="806538" y="394954"/>
                </a:lnTo>
                <a:lnTo>
                  <a:pt x="810762" y="398914"/>
                </a:lnTo>
                <a:lnTo>
                  <a:pt x="814722" y="403138"/>
                </a:lnTo>
                <a:lnTo>
                  <a:pt x="818682" y="407626"/>
                </a:lnTo>
                <a:lnTo>
                  <a:pt x="822114" y="412114"/>
                </a:lnTo>
                <a:lnTo>
                  <a:pt x="825546" y="416866"/>
                </a:lnTo>
                <a:lnTo>
                  <a:pt x="828714" y="421618"/>
                </a:lnTo>
                <a:lnTo>
                  <a:pt x="831618" y="426898"/>
                </a:lnTo>
                <a:lnTo>
                  <a:pt x="834258" y="431914"/>
                </a:lnTo>
                <a:lnTo>
                  <a:pt x="836634" y="437458"/>
                </a:lnTo>
                <a:lnTo>
                  <a:pt x="838746" y="443002"/>
                </a:lnTo>
                <a:lnTo>
                  <a:pt x="840594" y="448547"/>
                </a:lnTo>
                <a:lnTo>
                  <a:pt x="842442" y="454091"/>
                </a:lnTo>
                <a:lnTo>
                  <a:pt x="843762" y="459899"/>
                </a:lnTo>
                <a:lnTo>
                  <a:pt x="844818" y="465707"/>
                </a:lnTo>
                <a:lnTo>
                  <a:pt x="845610" y="471779"/>
                </a:lnTo>
                <a:lnTo>
                  <a:pt x="846138" y="477851"/>
                </a:lnTo>
                <a:lnTo>
                  <a:pt x="846138" y="484187"/>
                </a:lnTo>
                <a:lnTo>
                  <a:pt x="846138" y="490523"/>
                </a:lnTo>
                <a:lnTo>
                  <a:pt x="845610" y="496595"/>
                </a:lnTo>
                <a:lnTo>
                  <a:pt x="844818" y="502667"/>
                </a:lnTo>
                <a:lnTo>
                  <a:pt x="843762" y="508740"/>
                </a:lnTo>
                <a:lnTo>
                  <a:pt x="842442" y="514548"/>
                </a:lnTo>
                <a:lnTo>
                  <a:pt x="840594" y="520092"/>
                </a:lnTo>
                <a:lnTo>
                  <a:pt x="838746" y="525636"/>
                </a:lnTo>
                <a:lnTo>
                  <a:pt x="836634" y="531180"/>
                </a:lnTo>
                <a:lnTo>
                  <a:pt x="834258" y="536724"/>
                </a:lnTo>
                <a:lnTo>
                  <a:pt x="831618" y="541740"/>
                </a:lnTo>
                <a:lnTo>
                  <a:pt x="828714" y="546756"/>
                </a:lnTo>
                <a:lnTo>
                  <a:pt x="825546" y="551772"/>
                </a:lnTo>
                <a:lnTo>
                  <a:pt x="822114" y="556524"/>
                </a:lnTo>
                <a:lnTo>
                  <a:pt x="818682" y="561012"/>
                </a:lnTo>
                <a:lnTo>
                  <a:pt x="814722" y="565236"/>
                </a:lnTo>
                <a:lnTo>
                  <a:pt x="810762" y="569461"/>
                </a:lnTo>
                <a:lnTo>
                  <a:pt x="806538" y="573421"/>
                </a:lnTo>
                <a:lnTo>
                  <a:pt x="802314" y="577381"/>
                </a:lnTo>
                <a:lnTo>
                  <a:pt x="797825" y="581077"/>
                </a:lnTo>
                <a:lnTo>
                  <a:pt x="792809" y="584509"/>
                </a:lnTo>
                <a:lnTo>
                  <a:pt x="788057" y="587413"/>
                </a:lnTo>
                <a:lnTo>
                  <a:pt x="783041" y="590581"/>
                </a:lnTo>
                <a:lnTo>
                  <a:pt x="777761" y="592957"/>
                </a:lnTo>
                <a:lnTo>
                  <a:pt x="772481" y="595333"/>
                </a:lnTo>
                <a:lnTo>
                  <a:pt x="766937" y="597445"/>
                </a:lnTo>
                <a:lnTo>
                  <a:pt x="761129" y="599557"/>
                </a:lnTo>
                <a:lnTo>
                  <a:pt x="755849" y="601141"/>
                </a:lnTo>
                <a:lnTo>
                  <a:pt x="749777" y="602461"/>
                </a:lnTo>
                <a:lnTo>
                  <a:pt x="743969" y="603517"/>
                </a:lnTo>
                <a:lnTo>
                  <a:pt x="737896" y="604045"/>
                </a:lnTo>
                <a:lnTo>
                  <a:pt x="731824" y="604837"/>
                </a:lnTo>
                <a:lnTo>
                  <a:pt x="725752" y="604837"/>
                </a:lnTo>
                <a:lnTo>
                  <a:pt x="719152" y="604837"/>
                </a:lnTo>
                <a:lnTo>
                  <a:pt x="713080" y="604045"/>
                </a:lnTo>
                <a:lnTo>
                  <a:pt x="707008" y="603517"/>
                </a:lnTo>
                <a:lnTo>
                  <a:pt x="701200" y="602461"/>
                </a:lnTo>
                <a:lnTo>
                  <a:pt x="695128" y="601141"/>
                </a:lnTo>
                <a:lnTo>
                  <a:pt x="689848" y="599557"/>
                </a:lnTo>
                <a:lnTo>
                  <a:pt x="684040" y="597445"/>
                </a:lnTo>
                <a:lnTo>
                  <a:pt x="678495" y="595333"/>
                </a:lnTo>
                <a:lnTo>
                  <a:pt x="673215" y="592957"/>
                </a:lnTo>
                <a:lnTo>
                  <a:pt x="668199" y="590581"/>
                </a:lnTo>
                <a:lnTo>
                  <a:pt x="662919" y="587413"/>
                </a:lnTo>
                <a:lnTo>
                  <a:pt x="658167" y="584509"/>
                </a:lnTo>
                <a:lnTo>
                  <a:pt x="653151" y="581077"/>
                </a:lnTo>
                <a:lnTo>
                  <a:pt x="648663" y="577381"/>
                </a:lnTo>
                <a:lnTo>
                  <a:pt x="644439" y="573421"/>
                </a:lnTo>
                <a:lnTo>
                  <a:pt x="640215" y="569461"/>
                </a:lnTo>
                <a:lnTo>
                  <a:pt x="636255" y="565236"/>
                </a:lnTo>
                <a:lnTo>
                  <a:pt x="632559" y="561012"/>
                </a:lnTo>
                <a:lnTo>
                  <a:pt x="628863" y="556524"/>
                </a:lnTo>
                <a:lnTo>
                  <a:pt x="625694" y="551772"/>
                </a:lnTo>
                <a:lnTo>
                  <a:pt x="622262" y="546756"/>
                </a:lnTo>
                <a:lnTo>
                  <a:pt x="619622" y="541740"/>
                </a:lnTo>
                <a:lnTo>
                  <a:pt x="616718" y="536724"/>
                </a:lnTo>
                <a:lnTo>
                  <a:pt x="614342" y="531180"/>
                </a:lnTo>
                <a:lnTo>
                  <a:pt x="612230" y="525636"/>
                </a:lnTo>
                <a:lnTo>
                  <a:pt x="610382" y="520092"/>
                </a:lnTo>
                <a:lnTo>
                  <a:pt x="608534" y="514548"/>
                </a:lnTo>
                <a:lnTo>
                  <a:pt x="607214" y="508740"/>
                </a:lnTo>
                <a:lnTo>
                  <a:pt x="606422" y="502667"/>
                </a:lnTo>
                <a:lnTo>
                  <a:pt x="605630" y="496595"/>
                </a:lnTo>
                <a:lnTo>
                  <a:pt x="604838" y="490523"/>
                </a:lnTo>
                <a:lnTo>
                  <a:pt x="604838" y="484187"/>
                </a:lnTo>
                <a:lnTo>
                  <a:pt x="604838" y="477851"/>
                </a:lnTo>
                <a:lnTo>
                  <a:pt x="605630" y="471779"/>
                </a:lnTo>
                <a:lnTo>
                  <a:pt x="606422" y="465707"/>
                </a:lnTo>
                <a:lnTo>
                  <a:pt x="607214" y="459899"/>
                </a:lnTo>
                <a:lnTo>
                  <a:pt x="608534" y="454091"/>
                </a:lnTo>
                <a:lnTo>
                  <a:pt x="610382" y="448547"/>
                </a:lnTo>
                <a:lnTo>
                  <a:pt x="612230" y="443002"/>
                </a:lnTo>
                <a:lnTo>
                  <a:pt x="614342" y="437458"/>
                </a:lnTo>
                <a:lnTo>
                  <a:pt x="616718" y="431914"/>
                </a:lnTo>
                <a:lnTo>
                  <a:pt x="619622" y="426898"/>
                </a:lnTo>
                <a:lnTo>
                  <a:pt x="622262" y="421618"/>
                </a:lnTo>
                <a:lnTo>
                  <a:pt x="625694" y="416866"/>
                </a:lnTo>
                <a:lnTo>
                  <a:pt x="628863" y="412114"/>
                </a:lnTo>
                <a:lnTo>
                  <a:pt x="632559" y="407626"/>
                </a:lnTo>
                <a:lnTo>
                  <a:pt x="636255" y="403138"/>
                </a:lnTo>
                <a:lnTo>
                  <a:pt x="640215" y="398914"/>
                </a:lnTo>
                <a:lnTo>
                  <a:pt x="644439" y="394954"/>
                </a:lnTo>
                <a:lnTo>
                  <a:pt x="648663" y="391258"/>
                </a:lnTo>
                <a:lnTo>
                  <a:pt x="653151" y="387562"/>
                </a:lnTo>
                <a:lnTo>
                  <a:pt x="658167" y="384129"/>
                </a:lnTo>
                <a:lnTo>
                  <a:pt x="662919" y="381225"/>
                </a:lnTo>
                <a:lnTo>
                  <a:pt x="668199" y="378057"/>
                </a:lnTo>
                <a:lnTo>
                  <a:pt x="673215" y="375417"/>
                </a:lnTo>
                <a:lnTo>
                  <a:pt x="678495" y="373041"/>
                </a:lnTo>
                <a:lnTo>
                  <a:pt x="684040" y="370929"/>
                </a:lnTo>
                <a:lnTo>
                  <a:pt x="689848" y="369081"/>
                </a:lnTo>
                <a:lnTo>
                  <a:pt x="695128" y="367497"/>
                </a:lnTo>
                <a:lnTo>
                  <a:pt x="701200" y="365913"/>
                </a:lnTo>
                <a:lnTo>
                  <a:pt x="707008" y="365121"/>
                </a:lnTo>
                <a:lnTo>
                  <a:pt x="713080" y="364065"/>
                </a:lnTo>
                <a:lnTo>
                  <a:pt x="719152" y="363801"/>
                </a:lnTo>
                <a:lnTo>
                  <a:pt x="725752" y="363537"/>
                </a:lnTo>
                <a:close/>
                <a:moveTo>
                  <a:pt x="725752" y="181438"/>
                </a:moveTo>
                <a:lnTo>
                  <a:pt x="717815" y="181968"/>
                </a:lnTo>
                <a:lnTo>
                  <a:pt x="710142" y="182233"/>
                </a:lnTo>
                <a:lnTo>
                  <a:pt x="702204" y="182497"/>
                </a:lnTo>
                <a:lnTo>
                  <a:pt x="694531" y="183292"/>
                </a:lnTo>
                <a:lnTo>
                  <a:pt x="686859" y="184087"/>
                </a:lnTo>
                <a:lnTo>
                  <a:pt x="679715" y="185146"/>
                </a:lnTo>
                <a:lnTo>
                  <a:pt x="672042" y="186471"/>
                </a:lnTo>
                <a:lnTo>
                  <a:pt x="664634" y="188060"/>
                </a:lnTo>
                <a:lnTo>
                  <a:pt x="657490" y="189384"/>
                </a:lnTo>
                <a:lnTo>
                  <a:pt x="650081" y="191238"/>
                </a:lnTo>
                <a:lnTo>
                  <a:pt x="642673" y="193092"/>
                </a:lnTo>
                <a:lnTo>
                  <a:pt x="635794" y="195211"/>
                </a:lnTo>
                <a:lnTo>
                  <a:pt x="628650" y="197595"/>
                </a:lnTo>
                <a:lnTo>
                  <a:pt x="621771" y="200244"/>
                </a:lnTo>
                <a:lnTo>
                  <a:pt x="608013" y="205276"/>
                </a:lnTo>
                <a:lnTo>
                  <a:pt x="594519" y="211369"/>
                </a:lnTo>
                <a:lnTo>
                  <a:pt x="581554" y="218255"/>
                </a:lnTo>
                <a:lnTo>
                  <a:pt x="568590" y="225407"/>
                </a:lnTo>
                <a:lnTo>
                  <a:pt x="556419" y="233353"/>
                </a:lnTo>
                <a:lnTo>
                  <a:pt x="544513" y="241564"/>
                </a:lnTo>
                <a:lnTo>
                  <a:pt x="533400" y="250835"/>
                </a:lnTo>
                <a:lnTo>
                  <a:pt x="522288" y="260370"/>
                </a:lnTo>
                <a:lnTo>
                  <a:pt x="511704" y="270435"/>
                </a:lnTo>
                <a:lnTo>
                  <a:pt x="501915" y="280765"/>
                </a:lnTo>
                <a:lnTo>
                  <a:pt x="492390" y="291625"/>
                </a:lnTo>
                <a:lnTo>
                  <a:pt x="483394" y="303279"/>
                </a:lnTo>
                <a:lnTo>
                  <a:pt x="474663" y="315199"/>
                </a:lnTo>
                <a:lnTo>
                  <a:pt x="467254" y="327383"/>
                </a:lnTo>
                <a:lnTo>
                  <a:pt x="459846" y="339832"/>
                </a:lnTo>
                <a:lnTo>
                  <a:pt x="453231" y="353076"/>
                </a:lnTo>
                <a:lnTo>
                  <a:pt x="447146" y="366584"/>
                </a:lnTo>
                <a:lnTo>
                  <a:pt x="441590" y="380357"/>
                </a:lnTo>
                <a:lnTo>
                  <a:pt x="439208" y="387244"/>
                </a:lnTo>
                <a:lnTo>
                  <a:pt x="437092" y="394396"/>
                </a:lnTo>
                <a:lnTo>
                  <a:pt x="434711" y="401282"/>
                </a:lnTo>
                <a:lnTo>
                  <a:pt x="432594" y="408699"/>
                </a:lnTo>
                <a:lnTo>
                  <a:pt x="430742" y="415850"/>
                </a:lnTo>
                <a:lnTo>
                  <a:pt x="429419" y="423267"/>
                </a:lnTo>
                <a:lnTo>
                  <a:pt x="428096" y="430683"/>
                </a:lnTo>
                <a:lnTo>
                  <a:pt x="426508" y="438100"/>
                </a:lnTo>
                <a:lnTo>
                  <a:pt x="425715" y="445781"/>
                </a:lnTo>
                <a:lnTo>
                  <a:pt x="424656" y="453198"/>
                </a:lnTo>
                <a:lnTo>
                  <a:pt x="424127" y="461144"/>
                </a:lnTo>
                <a:lnTo>
                  <a:pt x="423598" y="468825"/>
                </a:lnTo>
                <a:lnTo>
                  <a:pt x="423333" y="476506"/>
                </a:lnTo>
                <a:lnTo>
                  <a:pt x="423333" y="484188"/>
                </a:lnTo>
                <a:lnTo>
                  <a:pt x="423333" y="491869"/>
                </a:lnTo>
                <a:lnTo>
                  <a:pt x="423598" y="499815"/>
                </a:lnTo>
                <a:lnTo>
                  <a:pt x="424127" y="507496"/>
                </a:lnTo>
                <a:lnTo>
                  <a:pt x="424656" y="515178"/>
                </a:lnTo>
                <a:lnTo>
                  <a:pt x="425715" y="522859"/>
                </a:lnTo>
                <a:lnTo>
                  <a:pt x="426508" y="530276"/>
                </a:lnTo>
                <a:lnTo>
                  <a:pt x="428096" y="537692"/>
                </a:lnTo>
                <a:lnTo>
                  <a:pt x="429419" y="545373"/>
                </a:lnTo>
                <a:lnTo>
                  <a:pt x="430742" y="552790"/>
                </a:lnTo>
                <a:lnTo>
                  <a:pt x="432594" y="559941"/>
                </a:lnTo>
                <a:lnTo>
                  <a:pt x="434711" y="567093"/>
                </a:lnTo>
                <a:lnTo>
                  <a:pt x="437092" y="574244"/>
                </a:lnTo>
                <a:lnTo>
                  <a:pt x="439208" y="581396"/>
                </a:lnTo>
                <a:lnTo>
                  <a:pt x="441590" y="588283"/>
                </a:lnTo>
                <a:lnTo>
                  <a:pt x="447146" y="602056"/>
                </a:lnTo>
                <a:lnTo>
                  <a:pt x="453231" y="615565"/>
                </a:lnTo>
                <a:lnTo>
                  <a:pt x="459846" y="628278"/>
                </a:lnTo>
                <a:lnTo>
                  <a:pt x="467254" y="641257"/>
                </a:lnTo>
                <a:lnTo>
                  <a:pt x="474663" y="653441"/>
                </a:lnTo>
                <a:lnTo>
                  <a:pt x="483394" y="665361"/>
                </a:lnTo>
                <a:lnTo>
                  <a:pt x="492390" y="676485"/>
                </a:lnTo>
                <a:lnTo>
                  <a:pt x="501915" y="687610"/>
                </a:lnTo>
                <a:lnTo>
                  <a:pt x="511704" y="698205"/>
                </a:lnTo>
                <a:lnTo>
                  <a:pt x="522288" y="708270"/>
                </a:lnTo>
                <a:lnTo>
                  <a:pt x="533400" y="717805"/>
                </a:lnTo>
                <a:lnTo>
                  <a:pt x="544513" y="726546"/>
                </a:lnTo>
                <a:lnTo>
                  <a:pt x="556419" y="735287"/>
                </a:lnTo>
                <a:lnTo>
                  <a:pt x="568590" y="743233"/>
                </a:lnTo>
                <a:lnTo>
                  <a:pt x="581554" y="750385"/>
                </a:lnTo>
                <a:lnTo>
                  <a:pt x="594519" y="757272"/>
                </a:lnTo>
                <a:lnTo>
                  <a:pt x="608013" y="763099"/>
                </a:lnTo>
                <a:lnTo>
                  <a:pt x="621771" y="768396"/>
                </a:lnTo>
                <a:lnTo>
                  <a:pt x="628650" y="770780"/>
                </a:lnTo>
                <a:lnTo>
                  <a:pt x="635794" y="773429"/>
                </a:lnTo>
                <a:lnTo>
                  <a:pt x="642673" y="775548"/>
                </a:lnTo>
                <a:lnTo>
                  <a:pt x="650081" y="777402"/>
                </a:lnTo>
                <a:lnTo>
                  <a:pt x="657490" y="779256"/>
                </a:lnTo>
                <a:lnTo>
                  <a:pt x="664634" y="780580"/>
                </a:lnTo>
                <a:lnTo>
                  <a:pt x="672042" y="782170"/>
                </a:lnTo>
                <a:lnTo>
                  <a:pt x="679715" y="783494"/>
                </a:lnTo>
                <a:lnTo>
                  <a:pt x="686859" y="784289"/>
                </a:lnTo>
                <a:lnTo>
                  <a:pt x="694531" y="785348"/>
                </a:lnTo>
                <a:lnTo>
                  <a:pt x="702204" y="785878"/>
                </a:lnTo>
                <a:lnTo>
                  <a:pt x="710142" y="786408"/>
                </a:lnTo>
                <a:lnTo>
                  <a:pt x="717815" y="786672"/>
                </a:lnTo>
                <a:lnTo>
                  <a:pt x="725752" y="786672"/>
                </a:lnTo>
                <a:lnTo>
                  <a:pt x="733161" y="786672"/>
                </a:lnTo>
                <a:lnTo>
                  <a:pt x="741098" y="786408"/>
                </a:lnTo>
                <a:lnTo>
                  <a:pt x="748771" y="785878"/>
                </a:lnTo>
                <a:lnTo>
                  <a:pt x="756444" y="785348"/>
                </a:lnTo>
                <a:lnTo>
                  <a:pt x="764117" y="784289"/>
                </a:lnTo>
                <a:lnTo>
                  <a:pt x="771790" y="783494"/>
                </a:lnTo>
                <a:lnTo>
                  <a:pt x="778934" y="782170"/>
                </a:lnTo>
                <a:lnTo>
                  <a:pt x="786342" y="780580"/>
                </a:lnTo>
                <a:lnTo>
                  <a:pt x="793750" y="779256"/>
                </a:lnTo>
                <a:lnTo>
                  <a:pt x="800894" y="777402"/>
                </a:lnTo>
                <a:lnTo>
                  <a:pt x="808302" y="775548"/>
                </a:lnTo>
                <a:lnTo>
                  <a:pt x="815181" y="773429"/>
                </a:lnTo>
                <a:lnTo>
                  <a:pt x="822590" y="770780"/>
                </a:lnTo>
                <a:lnTo>
                  <a:pt x="829204" y="768396"/>
                </a:lnTo>
                <a:lnTo>
                  <a:pt x="842963" y="763099"/>
                </a:lnTo>
                <a:lnTo>
                  <a:pt x="856456" y="757272"/>
                </a:lnTo>
                <a:lnTo>
                  <a:pt x="869421" y="750385"/>
                </a:lnTo>
                <a:lnTo>
                  <a:pt x="882386" y="743233"/>
                </a:lnTo>
                <a:lnTo>
                  <a:pt x="894556" y="735287"/>
                </a:lnTo>
                <a:lnTo>
                  <a:pt x="906463" y="726546"/>
                </a:lnTo>
                <a:lnTo>
                  <a:pt x="917840" y="717805"/>
                </a:lnTo>
                <a:lnTo>
                  <a:pt x="928688" y="708270"/>
                </a:lnTo>
                <a:lnTo>
                  <a:pt x="939271" y="698205"/>
                </a:lnTo>
                <a:lnTo>
                  <a:pt x="949061" y="687610"/>
                </a:lnTo>
                <a:lnTo>
                  <a:pt x="958850" y="676485"/>
                </a:lnTo>
                <a:lnTo>
                  <a:pt x="967846" y="665361"/>
                </a:lnTo>
                <a:lnTo>
                  <a:pt x="976313" y="653441"/>
                </a:lnTo>
                <a:lnTo>
                  <a:pt x="984250" y="641257"/>
                </a:lnTo>
                <a:lnTo>
                  <a:pt x="991129" y="628278"/>
                </a:lnTo>
                <a:lnTo>
                  <a:pt x="998009" y="615565"/>
                </a:lnTo>
                <a:lnTo>
                  <a:pt x="1004094" y="602056"/>
                </a:lnTo>
                <a:lnTo>
                  <a:pt x="1009386" y="588283"/>
                </a:lnTo>
                <a:lnTo>
                  <a:pt x="1012031" y="581396"/>
                </a:lnTo>
                <a:lnTo>
                  <a:pt x="1014148" y="574244"/>
                </a:lnTo>
                <a:lnTo>
                  <a:pt x="1016265" y="567093"/>
                </a:lnTo>
                <a:lnTo>
                  <a:pt x="1018381" y="559941"/>
                </a:lnTo>
                <a:lnTo>
                  <a:pt x="1020234" y="552790"/>
                </a:lnTo>
                <a:lnTo>
                  <a:pt x="1021556" y="545373"/>
                </a:lnTo>
                <a:lnTo>
                  <a:pt x="1023144" y="537692"/>
                </a:lnTo>
                <a:lnTo>
                  <a:pt x="1024467" y="530276"/>
                </a:lnTo>
                <a:lnTo>
                  <a:pt x="1025261" y="522859"/>
                </a:lnTo>
                <a:lnTo>
                  <a:pt x="1026319" y="515178"/>
                </a:lnTo>
                <a:lnTo>
                  <a:pt x="1026848" y="507496"/>
                </a:lnTo>
                <a:lnTo>
                  <a:pt x="1027377" y="499815"/>
                </a:lnTo>
                <a:lnTo>
                  <a:pt x="1027642" y="491869"/>
                </a:lnTo>
                <a:lnTo>
                  <a:pt x="1027642" y="484188"/>
                </a:lnTo>
                <a:lnTo>
                  <a:pt x="1027642" y="476506"/>
                </a:lnTo>
                <a:lnTo>
                  <a:pt x="1027377" y="468825"/>
                </a:lnTo>
                <a:lnTo>
                  <a:pt x="1026848" y="461144"/>
                </a:lnTo>
                <a:lnTo>
                  <a:pt x="1026319" y="453198"/>
                </a:lnTo>
                <a:lnTo>
                  <a:pt x="1025261" y="445781"/>
                </a:lnTo>
                <a:lnTo>
                  <a:pt x="1024467" y="438100"/>
                </a:lnTo>
                <a:lnTo>
                  <a:pt x="1023144" y="430683"/>
                </a:lnTo>
                <a:lnTo>
                  <a:pt x="1021556" y="423267"/>
                </a:lnTo>
                <a:lnTo>
                  <a:pt x="1020234" y="415850"/>
                </a:lnTo>
                <a:lnTo>
                  <a:pt x="1018381" y="408699"/>
                </a:lnTo>
                <a:lnTo>
                  <a:pt x="1016265" y="401282"/>
                </a:lnTo>
                <a:lnTo>
                  <a:pt x="1014148" y="394396"/>
                </a:lnTo>
                <a:lnTo>
                  <a:pt x="1012031" y="387244"/>
                </a:lnTo>
                <a:lnTo>
                  <a:pt x="1009386" y="380357"/>
                </a:lnTo>
                <a:lnTo>
                  <a:pt x="1004094" y="366584"/>
                </a:lnTo>
                <a:lnTo>
                  <a:pt x="998009" y="353076"/>
                </a:lnTo>
                <a:lnTo>
                  <a:pt x="991129" y="339832"/>
                </a:lnTo>
                <a:lnTo>
                  <a:pt x="984250" y="327383"/>
                </a:lnTo>
                <a:lnTo>
                  <a:pt x="976313" y="315199"/>
                </a:lnTo>
                <a:lnTo>
                  <a:pt x="967846" y="303279"/>
                </a:lnTo>
                <a:lnTo>
                  <a:pt x="958850" y="291625"/>
                </a:lnTo>
                <a:lnTo>
                  <a:pt x="949061" y="280765"/>
                </a:lnTo>
                <a:lnTo>
                  <a:pt x="939271" y="270435"/>
                </a:lnTo>
                <a:lnTo>
                  <a:pt x="928688" y="260370"/>
                </a:lnTo>
                <a:lnTo>
                  <a:pt x="917840" y="250835"/>
                </a:lnTo>
                <a:lnTo>
                  <a:pt x="906463" y="241564"/>
                </a:lnTo>
                <a:lnTo>
                  <a:pt x="894556" y="233353"/>
                </a:lnTo>
                <a:lnTo>
                  <a:pt x="882386" y="225407"/>
                </a:lnTo>
                <a:lnTo>
                  <a:pt x="869421" y="218255"/>
                </a:lnTo>
                <a:lnTo>
                  <a:pt x="856456" y="211369"/>
                </a:lnTo>
                <a:lnTo>
                  <a:pt x="842963" y="205276"/>
                </a:lnTo>
                <a:lnTo>
                  <a:pt x="829204" y="200244"/>
                </a:lnTo>
                <a:lnTo>
                  <a:pt x="822590" y="197595"/>
                </a:lnTo>
                <a:lnTo>
                  <a:pt x="815181" y="195211"/>
                </a:lnTo>
                <a:lnTo>
                  <a:pt x="808302" y="193092"/>
                </a:lnTo>
                <a:lnTo>
                  <a:pt x="800894" y="191238"/>
                </a:lnTo>
                <a:lnTo>
                  <a:pt x="793750" y="189384"/>
                </a:lnTo>
                <a:lnTo>
                  <a:pt x="786342" y="188060"/>
                </a:lnTo>
                <a:lnTo>
                  <a:pt x="778934" y="186471"/>
                </a:lnTo>
                <a:lnTo>
                  <a:pt x="771790" y="185146"/>
                </a:lnTo>
                <a:lnTo>
                  <a:pt x="764117" y="184087"/>
                </a:lnTo>
                <a:lnTo>
                  <a:pt x="756444" y="183292"/>
                </a:lnTo>
                <a:lnTo>
                  <a:pt x="748771" y="182497"/>
                </a:lnTo>
                <a:lnTo>
                  <a:pt x="741098" y="182233"/>
                </a:lnTo>
                <a:lnTo>
                  <a:pt x="733161" y="181968"/>
                </a:lnTo>
                <a:lnTo>
                  <a:pt x="725752" y="181438"/>
                </a:lnTo>
                <a:close/>
                <a:moveTo>
                  <a:pt x="725752" y="0"/>
                </a:moveTo>
                <a:lnTo>
                  <a:pt x="744273" y="530"/>
                </a:lnTo>
                <a:lnTo>
                  <a:pt x="762794" y="1589"/>
                </a:lnTo>
                <a:lnTo>
                  <a:pt x="781579" y="3179"/>
                </a:lnTo>
                <a:lnTo>
                  <a:pt x="799836" y="5562"/>
                </a:lnTo>
                <a:lnTo>
                  <a:pt x="818092" y="8476"/>
                </a:lnTo>
                <a:lnTo>
                  <a:pt x="836084" y="12184"/>
                </a:lnTo>
                <a:lnTo>
                  <a:pt x="854075" y="16157"/>
                </a:lnTo>
                <a:lnTo>
                  <a:pt x="871802" y="20925"/>
                </a:lnTo>
                <a:lnTo>
                  <a:pt x="889265" y="26222"/>
                </a:lnTo>
                <a:lnTo>
                  <a:pt x="906727" y="32050"/>
                </a:lnTo>
                <a:lnTo>
                  <a:pt x="924190" y="38142"/>
                </a:lnTo>
                <a:lnTo>
                  <a:pt x="941123" y="44764"/>
                </a:lnTo>
                <a:lnTo>
                  <a:pt x="958321" y="51915"/>
                </a:lnTo>
                <a:lnTo>
                  <a:pt x="974990" y="59332"/>
                </a:lnTo>
                <a:lnTo>
                  <a:pt x="991394" y="67278"/>
                </a:lnTo>
                <a:lnTo>
                  <a:pt x="1008063" y="75754"/>
                </a:lnTo>
                <a:lnTo>
                  <a:pt x="1024202" y="84494"/>
                </a:lnTo>
                <a:lnTo>
                  <a:pt x="1040077" y="93235"/>
                </a:lnTo>
                <a:lnTo>
                  <a:pt x="1055688" y="102771"/>
                </a:lnTo>
                <a:lnTo>
                  <a:pt x="1071298" y="112306"/>
                </a:lnTo>
                <a:lnTo>
                  <a:pt x="1086644" y="122371"/>
                </a:lnTo>
                <a:lnTo>
                  <a:pt x="1101461" y="132436"/>
                </a:lnTo>
                <a:lnTo>
                  <a:pt x="1116542" y="142767"/>
                </a:lnTo>
                <a:lnTo>
                  <a:pt x="1131094" y="153097"/>
                </a:lnTo>
                <a:lnTo>
                  <a:pt x="1145381" y="164221"/>
                </a:lnTo>
                <a:lnTo>
                  <a:pt x="1159404" y="174816"/>
                </a:lnTo>
                <a:lnTo>
                  <a:pt x="1173427" y="185941"/>
                </a:lnTo>
                <a:lnTo>
                  <a:pt x="1186921" y="197065"/>
                </a:lnTo>
                <a:lnTo>
                  <a:pt x="1200415" y="208190"/>
                </a:lnTo>
                <a:lnTo>
                  <a:pt x="1213115" y="219315"/>
                </a:lnTo>
                <a:lnTo>
                  <a:pt x="1225815" y="230704"/>
                </a:lnTo>
                <a:lnTo>
                  <a:pt x="1238515" y="242359"/>
                </a:lnTo>
                <a:lnTo>
                  <a:pt x="1250686" y="253483"/>
                </a:lnTo>
                <a:lnTo>
                  <a:pt x="1262592" y="264873"/>
                </a:lnTo>
                <a:lnTo>
                  <a:pt x="1285346" y="287387"/>
                </a:lnTo>
                <a:lnTo>
                  <a:pt x="1306777" y="309372"/>
                </a:lnTo>
                <a:lnTo>
                  <a:pt x="1327150" y="331091"/>
                </a:lnTo>
                <a:lnTo>
                  <a:pt x="1345936" y="351751"/>
                </a:lnTo>
                <a:lnTo>
                  <a:pt x="1363398" y="371882"/>
                </a:lnTo>
                <a:lnTo>
                  <a:pt x="1379273" y="390952"/>
                </a:lnTo>
                <a:lnTo>
                  <a:pt x="1393825" y="408699"/>
                </a:lnTo>
                <a:lnTo>
                  <a:pt x="1407054" y="424856"/>
                </a:lnTo>
                <a:lnTo>
                  <a:pt x="1418167" y="439424"/>
                </a:lnTo>
                <a:lnTo>
                  <a:pt x="1427956" y="452668"/>
                </a:lnTo>
                <a:lnTo>
                  <a:pt x="1436159" y="463528"/>
                </a:lnTo>
                <a:lnTo>
                  <a:pt x="1447271" y="478890"/>
                </a:lnTo>
                <a:lnTo>
                  <a:pt x="1450975" y="484188"/>
                </a:lnTo>
                <a:lnTo>
                  <a:pt x="1447271" y="489750"/>
                </a:lnTo>
                <a:lnTo>
                  <a:pt x="1436159" y="505113"/>
                </a:lnTo>
                <a:lnTo>
                  <a:pt x="1427956" y="515972"/>
                </a:lnTo>
                <a:lnTo>
                  <a:pt x="1418167" y="528951"/>
                </a:lnTo>
                <a:lnTo>
                  <a:pt x="1407054" y="543519"/>
                </a:lnTo>
                <a:lnTo>
                  <a:pt x="1393825" y="559941"/>
                </a:lnTo>
                <a:lnTo>
                  <a:pt x="1379273" y="577688"/>
                </a:lnTo>
                <a:lnTo>
                  <a:pt x="1363398" y="596759"/>
                </a:lnTo>
                <a:lnTo>
                  <a:pt x="1345936" y="616359"/>
                </a:lnTo>
                <a:lnTo>
                  <a:pt x="1327150" y="637549"/>
                </a:lnTo>
                <a:lnTo>
                  <a:pt x="1306777" y="659269"/>
                </a:lnTo>
                <a:lnTo>
                  <a:pt x="1285346" y="681253"/>
                </a:lnTo>
                <a:lnTo>
                  <a:pt x="1262592" y="703767"/>
                </a:lnTo>
                <a:lnTo>
                  <a:pt x="1250686" y="715157"/>
                </a:lnTo>
                <a:lnTo>
                  <a:pt x="1238515" y="726281"/>
                </a:lnTo>
                <a:lnTo>
                  <a:pt x="1225815" y="737671"/>
                </a:lnTo>
                <a:lnTo>
                  <a:pt x="1213115" y="749060"/>
                </a:lnTo>
                <a:lnTo>
                  <a:pt x="1200415" y="760185"/>
                </a:lnTo>
                <a:lnTo>
                  <a:pt x="1186921" y="771575"/>
                </a:lnTo>
                <a:lnTo>
                  <a:pt x="1173427" y="782434"/>
                </a:lnTo>
                <a:lnTo>
                  <a:pt x="1159404" y="793824"/>
                </a:lnTo>
                <a:lnTo>
                  <a:pt x="1145381" y="804419"/>
                </a:lnTo>
                <a:lnTo>
                  <a:pt x="1131094" y="815279"/>
                </a:lnTo>
                <a:lnTo>
                  <a:pt x="1116542" y="825874"/>
                </a:lnTo>
                <a:lnTo>
                  <a:pt x="1101461" y="836204"/>
                </a:lnTo>
                <a:lnTo>
                  <a:pt x="1086644" y="846269"/>
                </a:lnTo>
                <a:lnTo>
                  <a:pt x="1071298" y="856069"/>
                </a:lnTo>
                <a:lnTo>
                  <a:pt x="1055688" y="865869"/>
                </a:lnTo>
                <a:lnTo>
                  <a:pt x="1040077" y="874875"/>
                </a:lnTo>
                <a:lnTo>
                  <a:pt x="1024202" y="884146"/>
                </a:lnTo>
                <a:lnTo>
                  <a:pt x="1008063" y="892622"/>
                </a:lnTo>
                <a:lnTo>
                  <a:pt x="991394" y="901362"/>
                </a:lnTo>
                <a:lnTo>
                  <a:pt x="974990" y="909044"/>
                </a:lnTo>
                <a:lnTo>
                  <a:pt x="958321" y="916460"/>
                </a:lnTo>
                <a:lnTo>
                  <a:pt x="941123" y="923877"/>
                </a:lnTo>
                <a:lnTo>
                  <a:pt x="924190" y="930498"/>
                </a:lnTo>
                <a:lnTo>
                  <a:pt x="906727" y="936590"/>
                </a:lnTo>
                <a:lnTo>
                  <a:pt x="889265" y="942418"/>
                </a:lnTo>
                <a:lnTo>
                  <a:pt x="871802" y="947715"/>
                </a:lnTo>
                <a:lnTo>
                  <a:pt x="854075" y="952218"/>
                </a:lnTo>
                <a:lnTo>
                  <a:pt x="836084" y="956456"/>
                </a:lnTo>
                <a:lnTo>
                  <a:pt x="818092" y="960164"/>
                </a:lnTo>
                <a:lnTo>
                  <a:pt x="799836" y="962813"/>
                </a:lnTo>
                <a:lnTo>
                  <a:pt x="781579" y="965462"/>
                </a:lnTo>
                <a:lnTo>
                  <a:pt x="762794" y="967051"/>
                </a:lnTo>
                <a:lnTo>
                  <a:pt x="744273" y="968110"/>
                </a:lnTo>
                <a:lnTo>
                  <a:pt x="725752" y="968375"/>
                </a:lnTo>
                <a:lnTo>
                  <a:pt x="706702" y="968110"/>
                </a:lnTo>
                <a:lnTo>
                  <a:pt x="688181" y="967051"/>
                </a:lnTo>
                <a:lnTo>
                  <a:pt x="669661" y="965462"/>
                </a:lnTo>
                <a:lnTo>
                  <a:pt x="651404" y="962813"/>
                </a:lnTo>
                <a:lnTo>
                  <a:pt x="633413" y="960164"/>
                </a:lnTo>
                <a:lnTo>
                  <a:pt x="614892" y="956456"/>
                </a:lnTo>
                <a:lnTo>
                  <a:pt x="596900" y="952218"/>
                </a:lnTo>
                <a:lnTo>
                  <a:pt x="579438" y="947715"/>
                </a:lnTo>
                <a:lnTo>
                  <a:pt x="561711" y="942418"/>
                </a:lnTo>
                <a:lnTo>
                  <a:pt x="544248" y="936590"/>
                </a:lnTo>
                <a:lnTo>
                  <a:pt x="526786" y="930498"/>
                </a:lnTo>
                <a:lnTo>
                  <a:pt x="509852" y="923877"/>
                </a:lnTo>
                <a:lnTo>
                  <a:pt x="492654" y="916460"/>
                </a:lnTo>
                <a:lnTo>
                  <a:pt x="475986" y="909044"/>
                </a:lnTo>
                <a:lnTo>
                  <a:pt x="459581" y="901362"/>
                </a:lnTo>
                <a:lnTo>
                  <a:pt x="443177" y="892622"/>
                </a:lnTo>
                <a:lnTo>
                  <a:pt x="426773" y="884146"/>
                </a:lnTo>
                <a:lnTo>
                  <a:pt x="411163" y="874875"/>
                </a:lnTo>
                <a:lnTo>
                  <a:pt x="395288" y="865869"/>
                </a:lnTo>
                <a:lnTo>
                  <a:pt x="379677" y="856069"/>
                </a:lnTo>
                <a:lnTo>
                  <a:pt x="364331" y="846269"/>
                </a:lnTo>
                <a:lnTo>
                  <a:pt x="349515" y="836204"/>
                </a:lnTo>
                <a:lnTo>
                  <a:pt x="334433" y="825874"/>
                </a:lnTo>
                <a:lnTo>
                  <a:pt x="319881" y="815279"/>
                </a:lnTo>
                <a:lnTo>
                  <a:pt x="305594" y="804419"/>
                </a:lnTo>
                <a:lnTo>
                  <a:pt x="291571" y="793824"/>
                </a:lnTo>
                <a:lnTo>
                  <a:pt x="277548" y="782434"/>
                </a:lnTo>
                <a:lnTo>
                  <a:pt x="264054" y="771575"/>
                </a:lnTo>
                <a:lnTo>
                  <a:pt x="250825" y="760185"/>
                </a:lnTo>
                <a:lnTo>
                  <a:pt x="237861" y="749060"/>
                </a:lnTo>
                <a:lnTo>
                  <a:pt x="225161" y="737671"/>
                </a:lnTo>
                <a:lnTo>
                  <a:pt x="212461" y="726281"/>
                </a:lnTo>
                <a:lnTo>
                  <a:pt x="200290" y="715157"/>
                </a:lnTo>
                <a:lnTo>
                  <a:pt x="188383" y="703767"/>
                </a:lnTo>
                <a:lnTo>
                  <a:pt x="165629" y="681253"/>
                </a:lnTo>
                <a:lnTo>
                  <a:pt x="144198" y="659269"/>
                </a:lnTo>
                <a:lnTo>
                  <a:pt x="123825" y="637549"/>
                </a:lnTo>
                <a:lnTo>
                  <a:pt x="105040" y="616359"/>
                </a:lnTo>
                <a:lnTo>
                  <a:pt x="87577" y="596759"/>
                </a:lnTo>
                <a:lnTo>
                  <a:pt x="71702" y="577688"/>
                </a:lnTo>
                <a:lnTo>
                  <a:pt x="57150" y="559941"/>
                </a:lnTo>
                <a:lnTo>
                  <a:pt x="43921" y="543519"/>
                </a:lnTo>
                <a:lnTo>
                  <a:pt x="32808" y="528951"/>
                </a:lnTo>
                <a:lnTo>
                  <a:pt x="23019" y="515972"/>
                </a:lnTo>
                <a:lnTo>
                  <a:pt x="14817" y="505113"/>
                </a:lnTo>
                <a:lnTo>
                  <a:pt x="3704" y="489750"/>
                </a:lnTo>
                <a:lnTo>
                  <a:pt x="0" y="484188"/>
                </a:lnTo>
                <a:lnTo>
                  <a:pt x="3704" y="478890"/>
                </a:lnTo>
                <a:lnTo>
                  <a:pt x="14817" y="463528"/>
                </a:lnTo>
                <a:lnTo>
                  <a:pt x="23019" y="452668"/>
                </a:lnTo>
                <a:lnTo>
                  <a:pt x="32808" y="439424"/>
                </a:lnTo>
                <a:lnTo>
                  <a:pt x="43921" y="424856"/>
                </a:lnTo>
                <a:lnTo>
                  <a:pt x="57150" y="408699"/>
                </a:lnTo>
                <a:lnTo>
                  <a:pt x="71702" y="390952"/>
                </a:lnTo>
                <a:lnTo>
                  <a:pt x="87577" y="371882"/>
                </a:lnTo>
                <a:lnTo>
                  <a:pt x="105040" y="351751"/>
                </a:lnTo>
                <a:lnTo>
                  <a:pt x="123825" y="331091"/>
                </a:lnTo>
                <a:lnTo>
                  <a:pt x="144198" y="309372"/>
                </a:lnTo>
                <a:lnTo>
                  <a:pt x="165629" y="287387"/>
                </a:lnTo>
                <a:lnTo>
                  <a:pt x="188383" y="264873"/>
                </a:lnTo>
                <a:lnTo>
                  <a:pt x="200290" y="253483"/>
                </a:lnTo>
                <a:lnTo>
                  <a:pt x="212461" y="242359"/>
                </a:lnTo>
                <a:lnTo>
                  <a:pt x="225161" y="230704"/>
                </a:lnTo>
                <a:lnTo>
                  <a:pt x="237861" y="219315"/>
                </a:lnTo>
                <a:lnTo>
                  <a:pt x="250825" y="208190"/>
                </a:lnTo>
                <a:lnTo>
                  <a:pt x="264054" y="197065"/>
                </a:lnTo>
                <a:lnTo>
                  <a:pt x="277548" y="185941"/>
                </a:lnTo>
                <a:lnTo>
                  <a:pt x="291571" y="174816"/>
                </a:lnTo>
                <a:lnTo>
                  <a:pt x="305594" y="164221"/>
                </a:lnTo>
                <a:lnTo>
                  <a:pt x="319881" y="153097"/>
                </a:lnTo>
                <a:lnTo>
                  <a:pt x="334433" y="142767"/>
                </a:lnTo>
                <a:lnTo>
                  <a:pt x="349515" y="132436"/>
                </a:lnTo>
                <a:lnTo>
                  <a:pt x="364331" y="122371"/>
                </a:lnTo>
                <a:lnTo>
                  <a:pt x="379677" y="112306"/>
                </a:lnTo>
                <a:lnTo>
                  <a:pt x="395288" y="102771"/>
                </a:lnTo>
                <a:lnTo>
                  <a:pt x="411163" y="93235"/>
                </a:lnTo>
                <a:lnTo>
                  <a:pt x="426773" y="84494"/>
                </a:lnTo>
                <a:lnTo>
                  <a:pt x="443177" y="75754"/>
                </a:lnTo>
                <a:lnTo>
                  <a:pt x="459581" y="67278"/>
                </a:lnTo>
                <a:lnTo>
                  <a:pt x="475986" y="59332"/>
                </a:lnTo>
                <a:lnTo>
                  <a:pt x="492654" y="51915"/>
                </a:lnTo>
                <a:lnTo>
                  <a:pt x="509852" y="44764"/>
                </a:lnTo>
                <a:lnTo>
                  <a:pt x="526786" y="38142"/>
                </a:lnTo>
                <a:lnTo>
                  <a:pt x="544248" y="32050"/>
                </a:lnTo>
                <a:lnTo>
                  <a:pt x="561711" y="26222"/>
                </a:lnTo>
                <a:lnTo>
                  <a:pt x="579438" y="20925"/>
                </a:lnTo>
                <a:lnTo>
                  <a:pt x="596900" y="16157"/>
                </a:lnTo>
                <a:lnTo>
                  <a:pt x="614892" y="12184"/>
                </a:lnTo>
                <a:lnTo>
                  <a:pt x="633413" y="8476"/>
                </a:lnTo>
                <a:lnTo>
                  <a:pt x="651404" y="5562"/>
                </a:lnTo>
                <a:lnTo>
                  <a:pt x="669661" y="3179"/>
                </a:lnTo>
                <a:lnTo>
                  <a:pt x="688181" y="1589"/>
                </a:lnTo>
                <a:lnTo>
                  <a:pt x="706702" y="530"/>
                </a:lnTo>
                <a:lnTo>
                  <a:pt x="725752" y="0"/>
                </a:lnTo>
                <a:close/>
              </a:path>
            </a:pathLst>
          </a:custGeom>
          <a:blipFill>
            <a:blip r:embed="rId3"/>
            <a:tile tx="0" ty="0" sx="100000" sy="100000" flip="none" algn="tl"/>
          </a:blip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
        <p:nvSpPr>
          <p:cNvPr id="39" name="KSO_Shape"/>
          <p:cNvSpPr/>
          <p:nvPr/>
        </p:nvSpPr>
        <p:spPr bwMode="auto">
          <a:xfrm>
            <a:off x="6437219" y="2785897"/>
            <a:ext cx="452532" cy="412556"/>
          </a:xfrm>
          <a:custGeom>
            <a:avLst/>
            <a:gdLst>
              <a:gd name="T0" fmla="*/ 493597 w 1939925"/>
              <a:gd name="T1" fmla="*/ 1733079 h 1768475"/>
              <a:gd name="T2" fmla="*/ 432444 w 1939925"/>
              <a:gd name="T3" fmla="*/ 1731256 h 1768475"/>
              <a:gd name="T4" fmla="*/ 382481 w 1939925"/>
              <a:gd name="T5" fmla="*/ 1692447 h 1768475"/>
              <a:gd name="T6" fmla="*/ 366347 w 1939925"/>
              <a:gd name="T7" fmla="*/ 1634364 h 1768475"/>
              <a:gd name="T8" fmla="*/ 388987 w 1939925"/>
              <a:gd name="T9" fmla="*/ 1577845 h 1768475"/>
              <a:gd name="T10" fmla="*/ 978135 w 1939925"/>
              <a:gd name="T11" fmla="*/ 1097558 h 1768475"/>
              <a:gd name="T12" fmla="*/ 1023934 w 1939925"/>
              <a:gd name="T13" fmla="*/ 1140795 h 1768475"/>
              <a:gd name="T14" fmla="*/ 1033823 w 1939925"/>
              <a:gd name="T15" fmla="*/ 1199919 h 1768475"/>
              <a:gd name="T16" fmla="*/ 1005459 w 1939925"/>
              <a:gd name="T17" fmla="*/ 1254615 h 1768475"/>
              <a:gd name="T18" fmla="*/ 907874 w 1939925"/>
              <a:gd name="T19" fmla="*/ 1091828 h 1768475"/>
              <a:gd name="T20" fmla="*/ 1354102 w 1939925"/>
              <a:gd name="T21" fmla="*/ 401443 h 1768475"/>
              <a:gd name="T22" fmla="*/ 1253373 w 1939925"/>
              <a:gd name="T23" fmla="*/ 436780 h 1768475"/>
              <a:gd name="T24" fmla="*/ 1166143 w 1939925"/>
              <a:gd name="T25" fmla="*/ 503817 h 1768475"/>
              <a:gd name="T26" fmla="*/ 1105912 w 1939925"/>
              <a:gd name="T27" fmla="*/ 593460 h 1768475"/>
              <a:gd name="T28" fmla="*/ 1079172 w 1939925"/>
              <a:gd name="T29" fmla="*/ 694015 h 1768475"/>
              <a:gd name="T30" fmla="*/ 1084624 w 1939925"/>
              <a:gd name="T31" fmla="*/ 797429 h 1768475"/>
              <a:gd name="T32" fmla="*/ 1123047 w 1939925"/>
              <a:gd name="T33" fmla="*/ 895126 h 1768475"/>
              <a:gd name="T34" fmla="*/ 1194440 w 1939925"/>
              <a:gd name="T35" fmla="*/ 979052 h 1768475"/>
              <a:gd name="T36" fmla="*/ 1287641 w 1939925"/>
              <a:gd name="T37" fmla="*/ 1035436 h 1768475"/>
              <a:gd name="T38" fmla="*/ 1390967 w 1939925"/>
              <a:gd name="T39" fmla="*/ 1059341 h 1768475"/>
              <a:gd name="T40" fmla="*/ 1496370 w 1939925"/>
              <a:gd name="T41" fmla="*/ 1051286 h 1768475"/>
              <a:gd name="T42" fmla="*/ 1595282 w 1939925"/>
              <a:gd name="T43" fmla="*/ 1011011 h 1768475"/>
              <a:gd name="T44" fmla="*/ 1679656 w 1939925"/>
              <a:gd name="T45" fmla="*/ 939297 h 1768475"/>
              <a:gd name="T46" fmla="*/ 1734434 w 1939925"/>
              <a:gd name="T47" fmla="*/ 847576 h 1768475"/>
              <a:gd name="T48" fmla="*/ 1756501 w 1939925"/>
              <a:gd name="T49" fmla="*/ 745722 h 1768475"/>
              <a:gd name="T50" fmla="*/ 1745858 w 1939925"/>
              <a:gd name="T51" fmla="*/ 643087 h 1768475"/>
              <a:gd name="T52" fmla="*/ 1701983 w 1939925"/>
              <a:gd name="T53" fmla="*/ 546950 h 1768475"/>
              <a:gd name="T54" fmla="*/ 1626436 w 1939925"/>
              <a:gd name="T55" fmla="*/ 466141 h 1768475"/>
              <a:gd name="T56" fmla="*/ 1531417 w 1939925"/>
              <a:gd name="T57" fmla="*/ 414954 h 1768475"/>
              <a:gd name="T58" fmla="*/ 1427053 w 1939925"/>
              <a:gd name="T59" fmla="*/ 395727 h 1768475"/>
              <a:gd name="T60" fmla="*/ 1512985 w 1939925"/>
              <a:gd name="T61" fmla="*/ 260353 h 1768475"/>
              <a:gd name="T62" fmla="*/ 1657070 w 1939925"/>
              <a:gd name="T63" fmla="*/ 312580 h 1768475"/>
              <a:gd name="T64" fmla="*/ 1781425 w 1939925"/>
              <a:gd name="T65" fmla="*/ 410277 h 1768475"/>
              <a:gd name="T66" fmla="*/ 1865799 w 1939925"/>
              <a:gd name="T67" fmla="*/ 540454 h 1768475"/>
              <a:gd name="T68" fmla="*/ 1903182 w 1939925"/>
              <a:gd name="T69" fmla="*/ 684921 h 1768475"/>
              <a:gd name="T70" fmla="*/ 1893317 w 1939925"/>
              <a:gd name="T71" fmla="*/ 833285 h 1768475"/>
              <a:gd name="T72" fmla="*/ 1836202 w 1939925"/>
              <a:gd name="T73" fmla="*/ 972816 h 1768475"/>
              <a:gd name="T74" fmla="*/ 1732358 w 1939925"/>
              <a:gd name="T75" fmla="*/ 1092339 h 1768475"/>
              <a:gd name="T76" fmla="*/ 1598138 w 1939925"/>
              <a:gd name="T77" fmla="*/ 1171069 h 1768475"/>
              <a:gd name="T78" fmla="*/ 1449639 w 1939925"/>
              <a:gd name="T79" fmla="*/ 1204327 h 1768475"/>
              <a:gd name="T80" fmla="*/ 1298285 w 1939925"/>
              <a:gd name="T81" fmla="*/ 1190816 h 1768475"/>
              <a:gd name="T82" fmla="*/ 1156537 w 1939925"/>
              <a:gd name="T83" fmla="*/ 1131574 h 1768475"/>
              <a:gd name="T84" fmla="*/ 1036855 w 1939925"/>
              <a:gd name="T85" fmla="*/ 1027122 h 1768475"/>
              <a:gd name="T86" fmla="*/ 959751 w 1939925"/>
              <a:gd name="T87" fmla="*/ 894346 h 1768475"/>
              <a:gd name="T88" fmla="*/ 929636 w 1939925"/>
              <a:gd name="T89" fmla="*/ 748060 h 1768475"/>
              <a:gd name="T90" fmla="*/ 946770 w 1939925"/>
              <a:gd name="T91" fmla="*/ 600475 h 1768475"/>
              <a:gd name="T92" fmla="*/ 1011154 w 1939925"/>
              <a:gd name="T93" fmla="*/ 463023 h 1768475"/>
              <a:gd name="T94" fmla="*/ 1120711 w 1939925"/>
              <a:gd name="T95" fmla="*/ 348696 h 1768475"/>
              <a:gd name="T96" fmla="*/ 1258305 w 1939925"/>
              <a:gd name="T97" fmla="*/ 276463 h 1768475"/>
              <a:gd name="T98" fmla="*/ 1408102 w 1939925"/>
              <a:gd name="T99" fmla="*/ 250999 h 1768475"/>
              <a:gd name="T100" fmla="*/ 1083489 w 1939925"/>
              <a:gd name="T101" fmla="*/ 222937 h 1768475"/>
              <a:gd name="T102" fmla="*/ 944546 w 1939925"/>
              <a:gd name="T103" fmla="*/ 340381 h 1768475"/>
              <a:gd name="T104" fmla="*/ 856506 w 1939925"/>
              <a:gd name="T105" fmla="*/ 472636 h 1768475"/>
              <a:gd name="T106" fmla="*/ 807682 w 1939925"/>
              <a:gd name="T107" fmla="*/ 618663 h 1768475"/>
              <a:gd name="T108" fmla="*/ 798333 w 1939925"/>
              <a:gd name="T109" fmla="*/ 770666 h 1768475"/>
              <a:gd name="T110" fmla="*/ 828198 w 1939925"/>
              <a:gd name="T111" fmla="*/ 920849 h 1768475"/>
              <a:gd name="T112" fmla="*/ 7532 w 1939925"/>
              <a:gd name="T113" fmla="*/ 162136 h 1768475"/>
              <a:gd name="T114" fmla="*/ 43371 w 1939925"/>
              <a:gd name="T115" fmla="*/ 49888 h 1768475"/>
              <a:gd name="T116" fmla="*/ 126736 w 1939925"/>
              <a:gd name="T117" fmla="*/ 5977 h 17684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39925" h="1768475">
                <a:moveTo>
                  <a:pt x="829650" y="1186581"/>
                </a:moveTo>
                <a:lnTo>
                  <a:pt x="972217" y="1327678"/>
                </a:lnTo>
                <a:lnTo>
                  <a:pt x="545575" y="1739831"/>
                </a:lnTo>
                <a:lnTo>
                  <a:pt x="541865" y="1743544"/>
                </a:lnTo>
                <a:lnTo>
                  <a:pt x="537890" y="1746727"/>
                </a:lnTo>
                <a:lnTo>
                  <a:pt x="533650" y="1749645"/>
                </a:lnTo>
                <a:lnTo>
                  <a:pt x="529675" y="1752297"/>
                </a:lnTo>
                <a:lnTo>
                  <a:pt x="525435" y="1755214"/>
                </a:lnTo>
                <a:lnTo>
                  <a:pt x="520930" y="1757601"/>
                </a:lnTo>
                <a:lnTo>
                  <a:pt x="516425" y="1759458"/>
                </a:lnTo>
                <a:lnTo>
                  <a:pt x="511921" y="1761314"/>
                </a:lnTo>
                <a:lnTo>
                  <a:pt x="507416" y="1763171"/>
                </a:lnTo>
                <a:lnTo>
                  <a:pt x="502646" y="1764762"/>
                </a:lnTo>
                <a:lnTo>
                  <a:pt x="497876" y="1765823"/>
                </a:lnTo>
                <a:lnTo>
                  <a:pt x="493106" y="1766619"/>
                </a:lnTo>
                <a:lnTo>
                  <a:pt x="488336" y="1767680"/>
                </a:lnTo>
                <a:lnTo>
                  <a:pt x="483566" y="1768210"/>
                </a:lnTo>
                <a:lnTo>
                  <a:pt x="478531" y="1768475"/>
                </a:lnTo>
                <a:lnTo>
                  <a:pt x="473761" y="1768475"/>
                </a:lnTo>
                <a:lnTo>
                  <a:pt x="468991" y="1768475"/>
                </a:lnTo>
                <a:lnTo>
                  <a:pt x="463956" y="1767945"/>
                </a:lnTo>
                <a:lnTo>
                  <a:pt x="459186" y="1767414"/>
                </a:lnTo>
                <a:lnTo>
                  <a:pt x="454417" y="1766619"/>
                </a:lnTo>
                <a:lnTo>
                  <a:pt x="449647" y="1765558"/>
                </a:lnTo>
                <a:lnTo>
                  <a:pt x="444877" y="1764232"/>
                </a:lnTo>
                <a:lnTo>
                  <a:pt x="440372" y="1762906"/>
                </a:lnTo>
                <a:lnTo>
                  <a:pt x="435602" y="1761049"/>
                </a:lnTo>
                <a:lnTo>
                  <a:pt x="431097" y="1758927"/>
                </a:lnTo>
                <a:lnTo>
                  <a:pt x="426857" y="1756805"/>
                </a:lnTo>
                <a:lnTo>
                  <a:pt x="422352" y="1754419"/>
                </a:lnTo>
                <a:lnTo>
                  <a:pt x="418112" y="1751766"/>
                </a:lnTo>
                <a:lnTo>
                  <a:pt x="413872" y="1749114"/>
                </a:lnTo>
                <a:lnTo>
                  <a:pt x="410162" y="1745931"/>
                </a:lnTo>
                <a:lnTo>
                  <a:pt x="406187" y="1742484"/>
                </a:lnTo>
                <a:lnTo>
                  <a:pt x="402212" y="1739036"/>
                </a:lnTo>
                <a:lnTo>
                  <a:pt x="398768" y="1735323"/>
                </a:lnTo>
                <a:lnTo>
                  <a:pt x="395323" y="1731610"/>
                </a:lnTo>
                <a:lnTo>
                  <a:pt x="392143" y="1727366"/>
                </a:lnTo>
                <a:lnTo>
                  <a:pt x="389493" y="1723388"/>
                </a:lnTo>
                <a:lnTo>
                  <a:pt x="386843" y="1719409"/>
                </a:lnTo>
                <a:lnTo>
                  <a:pt x="384458" y="1714901"/>
                </a:lnTo>
                <a:lnTo>
                  <a:pt x="382338" y="1710657"/>
                </a:lnTo>
                <a:lnTo>
                  <a:pt x="380218" y="1706148"/>
                </a:lnTo>
                <a:lnTo>
                  <a:pt x="378363" y="1701640"/>
                </a:lnTo>
                <a:lnTo>
                  <a:pt x="377038" y="1696866"/>
                </a:lnTo>
                <a:lnTo>
                  <a:pt x="375713" y="1692357"/>
                </a:lnTo>
                <a:lnTo>
                  <a:pt x="374918" y="1687583"/>
                </a:lnTo>
                <a:lnTo>
                  <a:pt x="373858" y="1682809"/>
                </a:lnTo>
                <a:lnTo>
                  <a:pt x="373328" y="1678565"/>
                </a:lnTo>
                <a:lnTo>
                  <a:pt x="373063" y="1673791"/>
                </a:lnTo>
                <a:lnTo>
                  <a:pt x="373063" y="1669017"/>
                </a:lnTo>
                <a:lnTo>
                  <a:pt x="373063" y="1664243"/>
                </a:lnTo>
                <a:lnTo>
                  <a:pt x="373593" y="1659469"/>
                </a:lnTo>
                <a:lnTo>
                  <a:pt x="374388" y="1654695"/>
                </a:lnTo>
                <a:lnTo>
                  <a:pt x="374918" y="1649921"/>
                </a:lnTo>
                <a:lnTo>
                  <a:pt x="375978" y="1645413"/>
                </a:lnTo>
                <a:lnTo>
                  <a:pt x="377303" y="1640639"/>
                </a:lnTo>
                <a:lnTo>
                  <a:pt x="379158" y="1636130"/>
                </a:lnTo>
                <a:lnTo>
                  <a:pt x="380483" y="1631621"/>
                </a:lnTo>
                <a:lnTo>
                  <a:pt x="382603" y="1627113"/>
                </a:lnTo>
                <a:lnTo>
                  <a:pt x="384988" y="1622869"/>
                </a:lnTo>
                <a:lnTo>
                  <a:pt x="387373" y="1618625"/>
                </a:lnTo>
                <a:lnTo>
                  <a:pt x="390023" y="1614382"/>
                </a:lnTo>
                <a:lnTo>
                  <a:pt x="392938" y="1610404"/>
                </a:lnTo>
                <a:lnTo>
                  <a:pt x="396118" y="1606690"/>
                </a:lnTo>
                <a:lnTo>
                  <a:pt x="399563" y="1602712"/>
                </a:lnTo>
                <a:lnTo>
                  <a:pt x="403272" y="1599264"/>
                </a:lnTo>
                <a:lnTo>
                  <a:pt x="829650" y="1186581"/>
                </a:lnTo>
                <a:close/>
                <a:moveTo>
                  <a:pt x="953403" y="1108075"/>
                </a:moveTo>
                <a:lnTo>
                  <a:pt x="958173" y="1108340"/>
                </a:lnTo>
                <a:lnTo>
                  <a:pt x="963208" y="1108606"/>
                </a:lnTo>
                <a:lnTo>
                  <a:pt x="967978" y="1109136"/>
                </a:lnTo>
                <a:lnTo>
                  <a:pt x="972747" y="1109932"/>
                </a:lnTo>
                <a:lnTo>
                  <a:pt x="977517" y="1110993"/>
                </a:lnTo>
                <a:lnTo>
                  <a:pt x="982287" y="1112053"/>
                </a:lnTo>
                <a:lnTo>
                  <a:pt x="986792" y="1113910"/>
                </a:lnTo>
                <a:lnTo>
                  <a:pt x="991562" y="1115501"/>
                </a:lnTo>
                <a:lnTo>
                  <a:pt x="996067" y="1117623"/>
                </a:lnTo>
                <a:lnTo>
                  <a:pt x="1000307" y="1119480"/>
                </a:lnTo>
                <a:lnTo>
                  <a:pt x="1004547" y="1121867"/>
                </a:lnTo>
                <a:lnTo>
                  <a:pt x="1009052" y="1124784"/>
                </a:lnTo>
                <a:lnTo>
                  <a:pt x="1013292" y="1127701"/>
                </a:lnTo>
                <a:lnTo>
                  <a:pt x="1017002" y="1130619"/>
                </a:lnTo>
                <a:lnTo>
                  <a:pt x="1020977" y="1133802"/>
                </a:lnTo>
                <a:lnTo>
                  <a:pt x="1024952" y="1137515"/>
                </a:lnTo>
                <a:lnTo>
                  <a:pt x="1028396" y="1140963"/>
                </a:lnTo>
                <a:lnTo>
                  <a:pt x="1031576" y="1144941"/>
                </a:lnTo>
                <a:lnTo>
                  <a:pt x="1034756" y="1149184"/>
                </a:lnTo>
                <a:lnTo>
                  <a:pt x="1037671" y="1152897"/>
                </a:lnTo>
                <a:lnTo>
                  <a:pt x="1040321" y="1157141"/>
                </a:lnTo>
                <a:lnTo>
                  <a:pt x="1042706" y="1161650"/>
                </a:lnTo>
                <a:lnTo>
                  <a:pt x="1044826" y="1165893"/>
                </a:lnTo>
                <a:lnTo>
                  <a:pt x="1046946" y="1170402"/>
                </a:lnTo>
                <a:lnTo>
                  <a:pt x="1048801" y="1174646"/>
                </a:lnTo>
                <a:lnTo>
                  <a:pt x="1049861" y="1179420"/>
                </a:lnTo>
                <a:lnTo>
                  <a:pt x="1051451" y="1183928"/>
                </a:lnTo>
                <a:lnTo>
                  <a:pt x="1052246" y="1188702"/>
                </a:lnTo>
                <a:lnTo>
                  <a:pt x="1053041" y="1193476"/>
                </a:lnTo>
                <a:lnTo>
                  <a:pt x="1053836" y="1197985"/>
                </a:lnTo>
                <a:lnTo>
                  <a:pt x="1054101" y="1202759"/>
                </a:lnTo>
                <a:lnTo>
                  <a:pt x="1054101" y="1207533"/>
                </a:lnTo>
                <a:lnTo>
                  <a:pt x="1053836" y="1212307"/>
                </a:lnTo>
                <a:lnTo>
                  <a:pt x="1053571" y="1217081"/>
                </a:lnTo>
                <a:lnTo>
                  <a:pt x="1052776" y="1221855"/>
                </a:lnTo>
                <a:lnTo>
                  <a:pt x="1051981" y="1226629"/>
                </a:lnTo>
                <a:lnTo>
                  <a:pt x="1051186" y="1231138"/>
                </a:lnTo>
                <a:lnTo>
                  <a:pt x="1049596" y="1235912"/>
                </a:lnTo>
                <a:lnTo>
                  <a:pt x="1048006" y="1240420"/>
                </a:lnTo>
                <a:lnTo>
                  <a:pt x="1046416" y="1244929"/>
                </a:lnTo>
                <a:lnTo>
                  <a:pt x="1044561" y="1249438"/>
                </a:lnTo>
                <a:lnTo>
                  <a:pt x="1042176" y="1253681"/>
                </a:lnTo>
                <a:lnTo>
                  <a:pt x="1039791" y="1257925"/>
                </a:lnTo>
                <a:lnTo>
                  <a:pt x="1037141" y="1262168"/>
                </a:lnTo>
                <a:lnTo>
                  <a:pt x="1033961" y="1266147"/>
                </a:lnTo>
                <a:lnTo>
                  <a:pt x="1031046" y="1269860"/>
                </a:lnTo>
                <a:lnTo>
                  <a:pt x="1027601" y="1273838"/>
                </a:lnTo>
                <a:lnTo>
                  <a:pt x="1023892" y="1277551"/>
                </a:lnTo>
                <a:lnTo>
                  <a:pt x="1018592" y="1282856"/>
                </a:lnTo>
                <a:lnTo>
                  <a:pt x="876024" y="1141758"/>
                </a:lnTo>
                <a:lnTo>
                  <a:pt x="881589" y="1136719"/>
                </a:lnTo>
                <a:lnTo>
                  <a:pt x="885299" y="1133006"/>
                </a:lnTo>
                <a:lnTo>
                  <a:pt x="889274" y="1129823"/>
                </a:lnTo>
                <a:lnTo>
                  <a:pt x="893514" y="1126641"/>
                </a:lnTo>
                <a:lnTo>
                  <a:pt x="897489" y="1123988"/>
                </a:lnTo>
                <a:lnTo>
                  <a:pt x="901729" y="1121336"/>
                </a:lnTo>
                <a:lnTo>
                  <a:pt x="906234" y="1118949"/>
                </a:lnTo>
                <a:lnTo>
                  <a:pt x="910738" y="1116827"/>
                </a:lnTo>
                <a:lnTo>
                  <a:pt x="915243" y="1115236"/>
                </a:lnTo>
                <a:lnTo>
                  <a:pt x="919748" y="1113380"/>
                </a:lnTo>
                <a:lnTo>
                  <a:pt x="924518" y="1111788"/>
                </a:lnTo>
                <a:lnTo>
                  <a:pt x="929288" y="1110727"/>
                </a:lnTo>
                <a:lnTo>
                  <a:pt x="934058" y="1109666"/>
                </a:lnTo>
                <a:lnTo>
                  <a:pt x="938828" y="1108871"/>
                </a:lnTo>
                <a:lnTo>
                  <a:pt x="943598" y="1108606"/>
                </a:lnTo>
                <a:lnTo>
                  <a:pt x="948633" y="1108340"/>
                </a:lnTo>
                <a:lnTo>
                  <a:pt x="953403" y="1108075"/>
                </a:lnTo>
                <a:close/>
                <a:moveTo>
                  <a:pt x="1428629" y="402961"/>
                </a:moveTo>
                <a:lnTo>
                  <a:pt x="1420169" y="403755"/>
                </a:lnTo>
                <a:lnTo>
                  <a:pt x="1411974" y="404284"/>
                </a:lnTo>
                <a:lnTo>
                  <a:pt x="1403514" y="405078"/>
                </a:lnTo>
                <a:lnTo>
                  <a:pt x="1395318" y="406136"/>
                </a:lnTo>
                <a:lnTo>
                  <a:pt x="1387123" y="407194"/>
                </a:lnTo>
                <a:lnTo>
                  <a:pt x="1378927" y="408782"/>
                </a:lnTo>
                <a:lnTo>
                  <a:pt x="1370467" y="410105"/>
                </a:lnTo>
                <a:lnTo>
                  <a:pt x="1362536" y="411957"/>
                </a:lnTo>
                <a:lnTo>
                  <a:pt x="1354605" y="414074"/>
                </a:lnTo>
                <a:lnTo>
                  <a:pt x="1346409" y="416190"/>
                </a:lnTo>
                <a:lnTo>
                  <a:pt x="1338478" y="418571"/>
                </a:lnTo>
                <a:lnTo>
                  <a:pt x="1330547" y="421217"/>
                </a:lnTo>
                <a:lnTo>
                  <a:pt x="1322352" y="423863"/>
                </a:lnTo>
                <a:lnTo>
                  <a:pt x="1314685" y="426774"/>
                </a:lnTo>
                <a:lnTo>
                  <a:pt x="1307018" y="430213"/>
                </a:lnTo>
                <a:lnTo>
                  <a:pt x="1299351" y="433388"/>
                </a:lnTo>
                <a:lnTo>
                  <a:pt x="1291420" y="436828"/>
                </a:lnTo>
                <a:lnTo>
                  <a:pt x="1283753" y="440796"/>
                </a:lnTo>
                <a:lnTo>
                  <a:pt x="1276351" y="444765"/>
                </a:lnTo>
                <a:lnTo>
                  <a:pt x="1268948" y="448734"/>
                </a:lnTo>
                <a:lnTo>
                  <a:pt x="1261546" y="452967"/>
                </a:lnTo>
                <a:lnTo>
                  <a:pt x="1254408" y="457465"/>
                </a:lnTo>
                <a:lnTo>
                  <a:pt x="1247270" y="462228"/>
                </a:lnTo>
                <a:lnTo>
                  <a:pt x="1240132" y="466990"/>
                </a:lnTo>
                <a:lnTo>
                  <a:pt x="1232994" y="472282"/>
                </a:lnTo>
                <a:lnTo>
                  <a:pt x="1226120" y="477309"/>
                </a:lnTo>
                <a:lnTo>
                  <a:pt x="1219246" y="483130"/>
                </a:lnTo>
                <a:lnTo>
                  <a:pt x="1212637" y="488686"/>
                </a:lnTo>
                <a:lnTo>
                  <a:pt x="1206292" y="494771"/>
                </a:lnTo>
                <a:lnTo>
                  <a:pt x="1199683" y="500592"/>
                </a:lnTo>
                <a:lnTo>
                  <a:pt x="1193338" y="506942"/>
                </a:lnTo>
                <a:lnTo>
                  <a:pt x="1187522" y="513028"/>
                </a:lnTo>
                <a:lnTo>
                  <a:pt x="1181441" y="519642"/>
                </a:lnTo>
                <a:lnTo>
                  <a:pt x="1175889" y="526257"/>
                </a:lnTo>
                <a:lnTo>
                  <a:pt x="1170338" y="532871"/>
                </a:lnTo>
                <a:lnTo>
                  <a:pt x="1165050" y="539486"/>
                </a:lnTo>
                <a:lnTo>
                  <a:pt x="1160027" y="546365"/>
                </a:lnTo>
                <a:lnTo>
                  <a:pt x="1155004" y="553509"/>
                </a:lnTo>
                <a:lnTo>
                  <a:pt x="1150245" y="560388"/>
                </a:lnTo>
                <a:lnTo>
                  <a:pt x="1145751" y="567532"/>
                </a:lnTo>
                <a:lnTo>
                  <a:pt x="1141785" y="574940"/>
                </a:lnTo>
                <a:lnTo>
                  <a:pt x="1137555" y="582084"/>
                </a:lnTo>
                <a:lnTo>
                  <a:pt x="1133590" y="589492"/>
                </a:lnTo>
                <a:lnTo>
                  <a:pt x="1129889" y="596901"/>
                </a:lnTo>
                <a:lnTo>
                  <a:pt x="1126187" y="604309"/>
                </a:lnTo>
                <a:lnTo>
                  <a:pt x="1123015" y="612246"/>
                </a:lnTo>
                <a:lnTo>
                  <a:pt x="1119843" y="619919"/>
                </a:lnTo>
                <a:lnTo>
                  <a:pt x="1116934" y="627328"/>
                </a:lnTo>
                <a:lnTo>
                  <a:pt x="1114291" y="635265"/>
                </a:lnTo>
                <a:lnTo>
                  <a:pt x="1111647" y="643203"/>
                </a:lnTo>
                <a:lnTo>
                  <a:pt x="1109532" y="650876"/>
                </a:lnTo>
                <a:lnTo>
                  <a:pt x="1107153" y="658813"/>
                </a:lnTo>
                <a:lnTo>
                  <a:pt x="1105302" y="666486"/>
                </a:lnTo>
                <a:lnTo>
                  <a:pt x="1103716" y="674688"/>
                </a:lnTo>
                <a:lnTo>
                  <a:pt x="1102130" y="682626"/>
                </a:lnTo>
                <a:lnTo>
                  <a:pt x="1100808" y="690828"/>
                </a:lnTo>
                <a:lnTo>
                  <a:pt x="1099750" y="698765"/>
                </a:lnTo>
                <a:lnTo>
                  <a:pt x="1098957" y="706703"/>
                </a:lnTo>
                <a:lnTo>
                  <a:pt x="1097900" y="715169"/>
                </a:lnTo>
                <a:lnTo>
                  <a:pt x="1097371" y="723107"/>
                </a:lnTo>
                <a:lnTo>
                  <a:pt x="1097107" y="731044"/>
                </a:lnTo>
                <a:lnTo>
                  <a:pt x="1097107" y="739246"/>
                </a:lnTo>
                <a:lnTo>
                  <a:pt x="1097107" y="747449"/>
                </a:lnTo>
                <a:lnTo>
                  <a:pt x="1097371" y="755651"/>
                </a:lnTo>
                <a:lnTo>
                  <a:pt x="1097635" y="763588"/>
                </a:lnTo>
                <a:lnTo>
                  <a:pt x="1098164" y="771526"/>
                </a:lnTo>
                <a:lnTo>
                  <a:pt x="1099221" y="779992"/>
                </a:lnTo>
                <a:lnTo>
                  <a:pt x="1100279" y="787930"/>
                </a:lnTo>
                <a:lnTo>
                  <a:pt x="1101601" y="796132"/>
                </a:lnTo>
                <a:lnTo>
                  <a:pt x="1102923" y="804069"/>
                </a:lnTo>
                <a:lnTo>
                  <a:pt x="1104509" y="812007"/>
                </a:lnTo>
                <a:lnTo>
                  <a:pt x="1106360" y="819944"/>
                </a:lnTo>
                <a:lnTo>
                  <a:pt x="1108475" y="827882"/>
                </a:lnTo>
                <a:lnTo>
                  <a:pt x="1110854" y="835819"/>
                </a:lnTo>
                <a:lnTo>
                  <a:pt x="1113233" y="843757"/>
                </a:lnTo>
                <a:lnTo>
                  <a:pt x="1115877" y="851430"/>
                </a:lnTo>
                <a:lnTo>
                  <a:pt x="1118521" y="859103"/>
                </a:lnTo>
                <a:lnTo>
                  <a:pt x="1121429" y="866776"/>
                </a:lnTo>
                <a:lnTo>
                  <a:pt x="1124601" y="874449"/>
                </a:lnTo>
                <a:lnTo>
                  <a:pt x="1128302" y="882121"/>
                </a:lnTo>
                <a:lnTo>
                  <a:pt x="1131739" y="889530"/>
                </a:lnTo>
                <a:lnTo>
                  <a:pt x="1135705" y="896938"/>
                </a:lnTo>
                <a:lnTo>
                  <a:pt x="1139670" y="904346"/>
                </a:lnTo>
                <a:lnTo>
                  <a:pt x="1143636" y="911490"/>
                </a:lnTo>
                <a:lnTo>
                  <a:pt x="1148130" y="918634"/>
                </a:lnTo>
                <a:lnTo>
                  <a:pt x="1152889" y="925778"/>
                </a:lnTo>
                <a:lnTo>
                  <a:pt x="1157648" y="932921"/>
                </a:lnTo>
                <a:lnTo>
                  <a:pt x="1162671" y="939801"/>
                </a:lnTo>
                <a:lnTo>
                  <a:pt x="1167958" y="946680"/>
                </a:lnTo>
                <a:lnTo>
                  <a:pt x="1173510" y="953294"/>
                </a:lnTo>
                <a:lnTo>
                  <a:pt x="1178798" y="959909"/>
                </a:lnTo>
                <a:lnTo>
                  <a:pt x="1184878" y="966524"/>
                </a:lnTo>
                <a:lnTo>
                  <a:pt x="1190694" y="972874"/>
                </a:lnTo>
                <a:lnTo>
                  <a:pt x="1197039" y="979224"/>
                </a:lnTo>
                <a:lnTo>
                  <a:pt x="1203120" y="985309"/>
                </a:lnTo>
                <a:lnTo>
                  <a:pt x="1209729" y="991130"/>
                </a:lnTo>
                <a:lnTo>
                  <a:pt x="1216338" y="996951"/>
                </a:lnTo>
                <a:lnTo>
                  <a:pt x="1223212" y="1002507"/>
                </a:lnTo>
                <a:lnTo>
                  <a:pt x="1230086" y="1007799"/>
                </a:lnTo>
                <a:lnTo>
                  <a:pt x="1236695" y="1013090"/>
                </a:lnTo>
                <a:lnTo>
                  <a:pt x="1243833" y="1017853"/>
                </a:lnTo>
                <a:lnTo>
                  <a:pt x="1250971" y="1022615"/>
                </a:lnTo>
                <a:lnTo>
                  <a:pt x="1258109" y="1027378"/>
                </a:lnTo>
                <a:lnTo>
                  <a:pt x="1265776" y="1031876"/>
                </a:lnTo>
                <a:lnTo>
                  <a:pt x="1273178" y="1036109"/>
                </a:lnTo>
                <a:lnTo>
                  <a:pt x="1280581" y="1040078"/>
                </a:lnTo>
                <a:lnTo>
                  <a:pt x="1287983" y="1043782"/>
                </a:lnTo>
                <a:lnTo>
                  <a:pt x="1295650" y="1047486"/>
                </a:lnTo>
                <a:lnTo>
                  <a:pt x="1303317" y="1050926"/>
                </a:lnTo>
                <a:lnTo>
                  <a:pt x="1311248" y="1054365"/>
                </a:lnTo>
                <a:lnTo>
                  <a:pt x="1318915" y="1057276"/>
                </a:lnTo>
                <a:lnTo>
                  <a:pt x="1326846" y="1060186"/>
                </a:lnTo>
                <a:lnTo>
                  <a:pt x="1334513" y="1062832"/>
                </a:lnTo>
                <a:lnTo>
                  <a:pt x="1342708" y="1065213"/>
                </a:lnTo>
                <a:lnTo>
                  <a:pt x="1350639" y="1067330"/>
                </a:lnTo>
                <a:lnTo>
                  <a:pt x="1358835" y="1069446"/>
                </a:lnTo>
                <a:lnTo>
                  <a:pt x="1367030" y="1071563"/>
                </a:lnTo>
                <a:lnTo>
                  <a:pt x="1374962" y="1072886"/>
                </a:lnTo>
                <a:lnTo>
                  <a:pt x="1383422" y="1074738"/>
                </a:lnTo>
                <a:lnTo>
                  <a:pt x="1391353" y="1076061"/>
                </a:lnTo>
                <a:lnTo>
                  <a:pt x="1399813" y="1077119"/>
                </a:lnTo>
                <a:lnTo>
                  <a:pt x="1408008" y="1078178"/>
                </a:lnTo>
                <a:lnTo>
                  <a:pt x="1416468" y="1078707"/>
                </a:lnTo>
                <a:lnTo>
                  <a:pt x="1424399" y="1079236"/>
                </a:lnTo>
                <a:lnTo>
                  <a:pt x="1432859" y="1079501"/>
                </a:lnTo>
                <a:lnTo>
                  <a:pt x="1441055" y="1079765"/>
                </a:lnTo>
                <a:lnTo>
                  <a:pt x="1449515" y="1079501"/>
                </a:lnTo>
                <a:lnTo>
                  <a:pt x="1457710" y="1079501"/>
                </a:lnTo>
                <a:lnTo>
                  <a:pt x="1465906" y="1078971"/>
                </a:lnTo>
                <a:lnTo>
                  <a:pt x="1474366" y="1078442"/>
                </a:lnTo>
                <a:lnTo>
                  <a:pt x="1482561" y="1077384"/>
                </a:lnTo>
                <a:lnTo>
                  <a:pt x="1490757" y="1076590"/>
                </a:lnTo>
                <a:lnTo>
                  <a:pt x="1498952" y="1075267"/>
                </a:lnTo>
                <a:lnTo>
                  <a:pt x="1507412" y="1073944"/>
                </a:lnTo>
                <a:lnTo>
                  <a:pt x="1515343" y="1072357"/>
                </a:lnTo>
                <a:lnTo>
                  <a:pt x="1523803" y="1070505"/>
                </a:lnTo>
                <a:lnTo>
                  <a:pt x="1531734" y="1068653"/>
                </a:lnTo>
                <a:lnTo>
                  <a:pt x="1539666" y="1066536"/>
                </a:lnTo>
                <a:lnTo>
                  <a:pt x="1547861" y="1064155"/>
                </a:lnTo>
                <a:lnTo>
                  <a:pt x="1555792" y="1061509"/>
                </a:lnTo>
                <a:lnTo>
                  <a:pt x="1563459" y="1058599"/>
                </a:lnTo>
                <a:lnTo>
                  <a:pt x="1571655" y="1055688"/>
                </a:lnTo>
                <a:lnTo>
                  <a:pt x="1579321" y="1052513"/>
                </a:lnTo>
                <a:lnTo>
                  <a:pt x="1586988" y="1049074"/>
                </a:lnTo>
                <a:lnTo>
                  <a:pt x="1594655" y="1045634"/>
                </a:lnTo>
                <a:lnTo>
                  <a:pt x="1602322" y="1041930"/>
                </a:lnTo>
                <a:lnTo>
                  <a:pt x="1609988" y="1037961"/>
                </a:lnTo>
                <a:lnTo>
                  <a:pt x="1617391" y="1033728"/>
                </a:lnTo>
                <a:lnTo>
                  <a:pt x="1624529" y="1029494"/>
                </a:lnTo>
                <a:lnTo>
                  <a:pt x="1631931" y="1024996"/>
                </a:lnTo>
                <a:lnTo>
                  <a:pt x="1639069" y="1020234"/>
                </a:lnTo>
                <a:lnTo>
                  <a:pt x="1646208" y="1015471"/>
                </a:lnTo>
                <a:lnTo>
                  <a:pt x="1653081" y="1010180"/>
                </a:lnTo>
                <a:lnTo>
                  <a:pt x="1659955" y="1005153"/>
                </a:lnTo>
                <a:lnTo>
                  <a:pt x="1666829" y="999596"/>
                </a:lnTo>
                <a:lnTo>
                  <a:pt x="1673438" y="993776"/>
                </a:lnTo>
                <a:lnTo>
                  <a:pt x="1680047" y="987955"/>
                </a:lnTo>
                <a:lnTo>
                  <a:pt x="1686392" y="981869"/>
                </a:lnTo>
                <a:lnTo>
                  <a:pt x="1692473" y="975784"/>
                </a:lnTo>
                <a:lnTo>
                  <a:pt x="1698818" y="969434"/>
                </a:lnTo>
                <a:lnTo>
                  <a:pt x="1704898" y="962819"/>
                </a:lnTo>
                <a:lnTo>
                  <a:pt x="1710450" y="956469"/>
                </a:lnTo>
                <a:lnTo>
                  <a:pt x="1715737" y="949855"/>
                </a:lnTo>
                <a:lnTo>
                  <a:pt x="1721025" y="942976"/>
                </a:lnTo>
                <a:lnTo>
                  <a:pt x="1726048" y="936096"/>
                </a:lnTo>
                <a:lnTo>
                  <a:pt x="1731335" y="929217"/>
                </a:lnTo>
                <a:lnTo>
                  <a:pt x="1735565" y="922074"/>
                </a:lnTo>
                <a:lnTo>
                  <a:pt x="1740060" y="914930"/>
                </a:lnTo>
                <a:lnTo>
                  <a:pt x="1744554" y="907786"/>
                </a:lnTo>
                <a:lnTo>
                  <a:pt x="1748784" y="900378"/>
                </a:lnTo>
                <a:lnTo>
                  <a:pt x="1752750" y="892969"/>
                </a:lnTo>
                <a:lnTo>
                  <a:pt x="1756186" y="885561"/>
                </a:lnTo>
                <a:lnTo>
                  <a:pt x="1759888" y="878153"/>
                </a:lnTo>
                <a:lnTo>
                  <a:pt x="1763060" y="870480"/>
                </a:lnTo>
                <a:lnTo>
                  <a:pt x="1766232" y="863071"/>
                </a:lnTo>
                <a:lnTo>
                  <a:pt x="1769405" y="855134"/>
                </a:lnTo>
                <a:lnTo>
                  <a:pt x="1772049" y="847461"/>
                </a:lnTo>
                <a:lnTo>
                  <a:pt x="1774428" y="839524"/>
                </a:lnTo>
                <a:lnTo>
                  <a:pt x="1776807" y="831851"/>
                </a:lnTo>
                <a:lnTo>
                  <a:pt x="1778922" y="823649"/>
                </a:lnTo>
                <a:lnTo>
                  <a:pt x="1780773" y="815976"/>
                </a:lnTo>
                <a:lnTo>
                  <a:pt x="1782624" y="808038"/>
                </a:lnTo>
                <a:lnTo>
                  <a:pt x="1784210" y="799836"/>
                </a:lnTo>
                <a:lnTo>
                  <a:pt x="1785267" y="791899"/>
                </a:lnTo>
                <a:lnTo>
                  <a:pt x="1786589" y="783961"/>
                </a:lnTo>
                <a:lnTo>
                  <a:pt x="1787382" y="775759"/>
                </a:lnTo>
                <a:lnTo>
                  <a:pt x="1788440" y="767821"/>
                </a:lnTo>
                <a:lnTo>
                  <a:pt x="1788704" y="759355"/>
                </a:lnTo>
                <a:lnTo>
                  <a:pt x="1789233" y="751417"/>
                </a:lnTo>
                <a:lnTo>
                  <a:pt x="1789233" y="743480"/>
                </a:lnTo>
                <a:lnTo>
                  <a:pt x="1789233" y="735278"/>
                </a:lnTo>
                <a:lnTo>
                  <a:pt x="1788968" y="727076"/>
                </a:lnTo>
                <a:lnTo>
                  <a:pt x="1788704" y="718874"/>
                </a:lnTo>
                <a:lnTo>
                  <a:pt x="1787647" y="710936"/>
                </a:lnTo>
                <a:lnTo>
                  <a:pt x="1787118" y="702999"/>
                </a:lnTo>
                <a:lnTo>
                  <a:pt x="1786060" y="694796"/>
                </a:lnTo>
                <a:lnTo>
                  <a:pt x="1784739" y="686594"/>
                </a:lnTo>
                <a:lnTo>
                  <a:pt x="1783152" y="678392"/>
                </a:lnTo>
                <a:lnTo>
                  <a:pt x="1781830" y="670719"/>
                </a:lnTo>
                <a:lnTo>
                  <a:pt x="1779715" y="662782"/>
                </a:lnTo>
                <a:lnTo>
                  <a:pt x="1777865" y="654844"/>
                </a:lnTo>
                <a:lnTo>
                  <a:pt x="1775486" y="646907"/>
                </a:lnTo>
                <a:lnTo>
                  <a:pt x="1773106" y="638969"/>
                </a:lnTo>
                <a:lnTo>
                  <a:pt x="1770462" y="631296"/>
                </a:lnTo>
                <a:lnTo>
                  <a:pt x="1767554" y="623359"/>
                </a:lnTo>
                <a:lnTo>
                  <a:pt x="1764646" y="615686"/>
                </a:lnTo>
                <a:lnTo>
                  <a:pt x="1761209" y="608278"/>
                </a:lnTo>
                <a:lnTo>
                  <a:pt x="1758037" y="600605"/>
                </a:lnTo>
                <a:lnTo>
                  <a:pt x="1754336" y="593196"/>
                </a:lnTo>
                <a:lnTo>
                  <a:pt x="1750634" y="585788"/>
                </a:lnTo>
                <a:lnTo>
                  <a:pt x="1746405" y="578380"/>
                </a:lnTo>
                <a:lnTo>
                  <a:pt x="1742175" y="571236"/>
                </a:lnTo>
                <a:lnTo>
                  <a:pt x="1737680" y="564092"/>
                </a:lnTo>
                <a:lnTo>
                  <a:pt x="1733186" y="556949"/>
                </a:lnTo>
                <a:lnTo>
                  <a:pt x="1728427" y="549805"/>
                </a:lnTo>
                <a:lnTo>
                  <a:pt x="1723404" y="542926"/>
                </a:lnTo>
                <a:lnTo>
                  <a:pt x="1718117" y="536046"/>
                </a:lnTo>
                <a:lnTo>
                  <a:pt x="1712829" y="529167"/>
                </a:lnTo>
                <a:lnTo>
                  <a:pt x="1707278" y="522553"/>
                </a:lnTo>
                <a:lnTo>
                  <a:pt x="1701461" y="516203"/>
                </a:lnTo>
                <a:lnTo>
                  <a:pt x="1695381" y="509853"/>
                </a:lnTo>
                <a:lnTo>
                  <a:pt x="1689300" y="503238"/>
                </a:lnTo>
                <a:lnTo>
                  <a:pt x="1682691" y="497417"/>
                </a:lnTo>
                <a:lnTo>
                  <a:pt x="1676346" y="491332"/>
                </a:lnTo>
                <a:lnTo>
                  <a:pt x="1669737" y="485776"/>
                </a:lnTo>
                <a:lnTo>
                  <a:pt x="1663127" y="479955"/>
                </a:lnTo>
                <a:lnTo>
                  <a:pt x="1656254" y="474663"/>
                </a:lnTo>
                <a:lnTo>
                  <a:pt x="1649116" y="469371"/>
                </a:lnTo>
                <a:lnTo>
                  <a:pt x="1642242" y="464609"/>
                </a:lnTo>
                <a:lnTo>
                  <a:pt x="1635104" y="459846"/>
                </a:lnTo>
                <a:lnTo>
                  <a:pt x="1627966" y="455084"/>
                </a:lnTo>
                <a:lnTo>
                  <a:pt x="1620563" y="450586"/>
                </a:lnTo>
                <a:lnTo>
                  <a:pt x="1613161" y="446353"/>
                </a:lnTo>
                <a:lnTo>
                  <a:pt x="1605759" y="442649"/>
                </a:lnTo>
                <a:lnTo>
                  <a:pt x="1598356" y="438680"/>
                </a:lnTo>
                <a:lnTo>
                  <a:pt x="1590689" y="435240"/>
                </a:lnTo>
                <a:lnTo>
                  <a:pt x="1582758" y="431536"/>
                </a:lnTo>
                <a:lnTo>
                  <a:pt x="1575091" y="428361"/>
                </a:lnTo>
                <a:lnTo>
                  <a:pt x="1567425" y="425451"/>
                </a:lnTo>
                <a:lnTo>
                  <a:pt x="1559493" y="422540"/>
                </a:lnTo>
                <a:lnTo>
                  <a:pt x="1551298" y="419894"/>
                </a:lnTo>
                <a:lnTo>
                  <a:pt x="1543631" y="417249"/>
                </a:lnTo>
                <a:lnTo>
                  <a:pt x="1535436" y="415132"/>
                </a:lnTo>
                <a:lnTo>
                  <a:pt x="1527240" y="413015"/>
                </a:lnTo>
                <a:lnTo>
                  <a:pt x="1519309" y="411163"/>
                </a:lnTo>
                <a:lnTo>
                  <a:pt x="1511113" y="409576"/>
                </a:lnTo>
                <a:lnTo>
                  <a:pt x="1502918" y="407988"/>
                </a:lnTo>
                <a:lnTo>
                  <a:pt x="1494458" y="406665"/>
                </a:lnTo>
                <a:lnTo>
                  <a:pt x="1486527" y="405342"/>
                </a:lnTo>
                <a:lnTo>
                  <a:pt x="1478331" y="404549"/>
                </a:lnTo>
                <a:lnTo>
                  <a:pt x="1469871" y="404019"/>
                </a:lnTo>
                <a:lnTo>
                  <a:pt x="1461676" y="403226"/>
                </a:lnTo>
                <a:lnTo>
                  <a:pt x="1453216" y="402961"/>
                </a:lnTo>
                <a:lnTo>
                  <a:pt x="1445020" y="402961"/>
                </a:lnTo>
                <a:lnTo>
                  <a:pt x="1436560" y="402961"/>
                </a:lnTo>
                <a:lnTo>
                  <a:pt x="1428629" y="402961"/>
                </a:lnTo>
                <a:close/>
                <a:moveTo>
                  <a:pt x="1433917" y="255588"/>
                </a:moveTo>
                <a:lnTo>
                  <a:pt x="1445813" y="255588"/>
                </a:lnTo>
                <a:lnTo>
                  <a:pt x="1457710" y="255853"/>
                </a:lnTo>
                <a:lnTo>
                  <a:pt x="1469871" y="256117"/>
                </a:lnTo>
                <a:lnTo>
                  <a:pt x="1481768" y="256911"/>
                </a:lnTo>
                <a:lnTo>
                  <a:pt x="1493665" y="257969"/>
                </a:lnTo>
                <a:lnTo>
                  <a:pt x="1505297" y="259292"/>
                </a:lnTo>
                <a:lnTo>
                  <a:pt x="1517194" y="260880"/>
                </a:lnTo>
                <a:lnTo>
                  <a:pt x="1529091" y="262732"/>
                </a:lnTo>
                <a:lnTo>
                  <a:pt x="1540723" y="265113"/>
                </a:lnTo>
                <a:lnTo>
                  <a:pt x="1552620" y="267494"/>
                </a:lnTo>
                <a:lnTo>
                  <a:pt x="1564252" y="270140"/>
                </a:lnTo>
                <a:lnTo>
                  <a:pt x="1575620" y="273051"/>
                </a:lnTo>
                <a:lnTo>
                  <a:pt x="1587252" y="276226"/>
                </a:lnTo>
                <a:lnTo>
                  <a:pt x="1598885" y="279930"/>
                </a:lnTo>
                <a:lnTo>
                  <a:pt x="1610253" y="283634"/>
                </a:lnTo>
                <a:lnTo>
                  <a:pt x="1621621" y="287603"/>
                </a:lnTo>
                <a:lnTo>
                  <a:pt x="1632725" y="292101"/>
                </a:lnTo>
                <a:lnTo>
                  <a:pt x="1643828" y="296863"/>
                </a:lnTo>
                <a:lnTo>
                  <a:pt x="1654932" y="301626"/>
                </a:lnTo>
                <a:lnTo>
                  <a:pt x="1665771" y="306917"/>
                </a:lnTo>
                <a:lnTo>
                  <a:pt x="1676875" y="312209"/>
                </a:lnTo>
                <a:lnTo>
                  <a:pt x="1687450" y="318294"/>
                </a:lnTo>
                <a:lnTo>
                  <a:pt x="1698024" y="324115"/>
                </a:lnTo>
                <a:lnTo>
                  <a:pt x="1708599" y="330465"/>
                </a:lnTo>
                <a:lnTo>
                  <a:pt x="1719174" y="337080"/>
                </a:lnTo>
                <a:lnTo>
                  <a:pt x="1729220" y="343694"/>
                </a:lnTo>
                <a:lnTo>
                  <a:pt x="1739266" y="350838"/>
                </a:lnTo>
                <a:lnTo>
                  <a:pt x="1749048" y="358511"/>
                </a:lnTo>
                <a:lnTo>
                  <a:pt x="1758830" y="366184"/>
                </a:lnTo>
                <a:lnTo>
                  <a:pt x="1768612" y="374121"/>
                </a:lnTo>
                <a:lnTo>
                  <a:pt x="1778129" y="382588"/>
                </a:lnTo>
                <a:lnTo>
                  <a:pt x="1787382" y="391055"/>
                </a:lnTo>
                <a:lnTo>
                  <a:pt x="1796635" y="399786"/>
                </a:lnTo>
                <a:lnTo>
                  <a:pt x="1805624" y="409046"/>
                </a:lnTo>
                <a:lnTo>
                  <a:pt x="1814084" y="417778"/>
                </a:lnTo>
                <a:lnTo>
                  <a:pt x="1822544" y="427303"/>
                </a:lnTo>
                <a:lnTo>
                  <a:pt x="1830475" y="436828"/>
                </a:lnTo>
                <a:lnTo>
                  <a:pt x="1838142" y="446353"/>
                </a:lnTo>
                <a:lnTo>
                  <a:pt x="1845808" y="456407"/>
                </a:lnTo>
                <a:lnTo>
                  <a:pt x="1852947" y="466461"/>
                </a:lnTo>
                <a:lnTo>
                  <a:pt x="1859556" y="476515"/>
                </a:lnTo>
                <a:lnTo>
                  <a:pt x="1866430" y="486569"/>
                </a:lnTo>
                <a:lnTo>
                  <a:pt x="1872774" y="497153"/>
                </a:lnTo>
                <a:lnTo>
                  <a:pt x="1878591" y="507471"/>
                </a:lnTo>
                <a:lnTo>
                  <a:pt x="1884671" y="517790"/>
                </a:lnTo>
                <a:lnTo>
                  <a:pt x="1889959" y="528638"/>
                </a:lnTo>
                <a:lnTo>
                  <a:pt x="1895246" y="539221"/>
                </a:lnTo>
                <a:lnTo>
                  <a:pt x="1900005" y="550334"/>
                </a:lnTo>
                <a:lnTo>
                  <a:pt x="1904764" y="560917"/>
                </a:lnTo>
                <a:lnTo>
                  <a:pt x="1908993" y="572294"/>
                </a:lnTo>
                <a:lnTo>
                  <a:pt x="1913223" y="583407"/>
                </a:lnTo>
                <a:lnTo>
                  <a:pt x="1916925" y="594519"/>
                </a:lnTo>
                <a:lnTo>
                  <a:pt x="1920361" y="605632"/>
                </a:lnTo>
                <a:lnTo>
                  <a:pt x="1923534" y="617009"/>
                </a:lnTo>
                <a:lnTo>
                  <a:pt x="1926442" y="628651"/>
                </a:lnTo>
                <a:lnTo>
                  <a:pt x="1929350" y="639763"/>
                </a:lnTo>
                <a:lnTo>
                  <a:pt x="1931729" y="651405"/>
                </a:lnTo>
                <a:lnTo>
                  <a:pt x="1933580" y="662782"/>
                </a:lnTo>
                <a:lnTo>
                  <a:pt x="1935431" y="674424"/>
                </a:lnTo>
                <a:lnTo>
                  <a:pt x="1937017" y="686065"/>
                </a:lnTo>
                <a:lnTo>
                  <a:pt x="1938074" y="697442"/>
                </a:lnTo>
                <a:lnTo>
                  <a:pt x="1939132" y="709084"/>
                </a:lnTo>
                <a:lnTo>
                  <a:pt x="1939661" y="720726"/>
                </a:lnTo>
                <a:lnTo>
                  <a:pt x="1939925" y="732632"/>
                </a:lnTo>
                <a:lnTo>
                  <a:pt x="1939925" y="744274"/>
                </a:lnTo>
                <a:lnTo>
                  <a:pt x="1939925" y="755915"/>
                </a:lnTo>
                <a:lnTo>
                  <a:pt x="1939396" y="767557"/>
                </a:lnTo>
                <a:lnTo>
                  <a:pt x="1938339" y="779199"/>
                </a:lnTo>
                <a:lnTo>
                  <a:pt x="1937546" y="790576"/>
                </a:lnTo>
                <a:lnTo>
                  <a:pt x="1935959" y="802217"/>
                </a:lnTo>
                <a:lnTo>
                  <a:pt x="1934638" y="813859"/>
                </a:lnTo>
                <a:lnTo>
                  <a:pt x="1932523" y="825501"/>
                </a:lnTo>
                <a:lnTo>
                  <a:pt x="1930408" y="837142"/>
                </a:lnTo>
                <a:lnTo>
                  <a:pt x="1928028" y="848519"/>
                </a:lnTo>
                <a:lnTo>
                  <a:pt x="1925120" y="859632"/>
                </a:lnTo>
                <a:lnTo>
                  <a:pt x="1922212" y="871009"/>
                </a:lnTo>
                <a:lnTo>
                  <a:pt x="1918775" y="882386"/>
                </a:lnTo>
                <a:lnTo>
                  <a:pt x="1915338" y="893499"/>
                </a:lnTo>
                <a:lnTo>
                  <a:pt x="1911373" y="904876"/>
                </a:lnTo>
                <a:lnTo>
                  <a:pt x="1907143" y="915988"/>
                </a:lnTo>
                <a:lnTo>
                  <a:pt x="1902648" y="926836"/>
                </a:lnTo>
                <a:lnTo>
                  <a:pt x="1898154" y="937684"/>
                </a:lnTo>
                <a:lnTo>
                  <a:pt x="1892867" y="948532"/>
                </a:lnTo>
                <a:lnTo>
                  <a:pt x="1887579" y="959380"/>
                </a:lnTo>
                <a:lnTo>
                  <a:pt x="1882028" y="969699"/>
                </a:lnTo>
                <a:lnTo>
                  <a:pt x="1875947" y="980282"/>
                </a:lnTo>
                <a:lnTo>
                  <a:pt x="1869866" y="990601"/>
                </a:lnTo>
                <a:lnTo>
                  <a:pt x="1863521" y="1000919"/>
                </a:lnTo>
                <a:lnTo>
                  <a:pt x="1856648" y="1011238"/>
                </a:lnTo>
                <a:lnTo>
                  <a:pt x="1849510" y="1021028"/>
                </a:lnTo>
                <a:lnTo>
                  <a:pt x="1842372" y="1031082"/>
                </a:lnTo>
                <a:lnTo>
                  <a:pt x="1834705" y="1040607"/>
                </a:lnTo>
                <a:lnTo>
                  <a:pt x="1827038" y="1050396"/>
                </a:lnTo>
                <a:lnTo>
                  <a:pt x="1818578" y="1059657"/>
                </a:lnTo>
                <a:lnTo>
                  <a:pt x="1810383" y="1068917"/>
                </a:lnTo>
                <a:lnTo>
                  <a:pt x="1801658" y="1078178"/>
                </a:lnTo>
                <a:lnTo>
                  <a:pt x="1792405" y="1086909"/>
                </a:lnTo>
                <a:lnTo>
                  <a:pt x="1783152" y="1095640"/>
                </a:lnTo>
                <a:lnTo>
                  <a:pt x="1774164" y="1103842"/>
                </a:lnTo>
                <a:lnTo>
                  <a:pt x="1764118" y="1112309"/>
                </a:lnTo>
                <a:lnTo>
                  <a:pt x="1754600" y="1119982"/>
                </a:lnTo>
                <a:lnTo>
                  <a:pt x="1744554" y="1127655"/>
                </a:lnTo>
                <a:lnTo>
                  <a:pt x="1734772" y="1134799"/>
                </a:lnTo>
                <a:lnTo>
                  <a:pt x="1724726" y="1141942"/>
                </a:lnTo>
                <a:lnTo>
                  <a:pt x="1714416" y="1148821"/>
                </a:lnTo>
                <a:lnTo>
                  <a:pt x="1703841" y="1155171"/>
                </a:lnTo>
                <a:lnTo>
                  <a:pt x="1693266" y="1161257"/>
                </a:lnTo>
                <a:lnTo>
                  <a:pt x="1682426" y="1167342"/>
                </a:lnTo>
                <a:lnTo>
                  <a:pt x="1671852" y="1172899"/>
                </a:lnTo>
                <a:lnTo>
                  <a:pt x="1660748" y="1178190"/>
                </a:lnTo>
                <a:lnTo>
                  <a:pt x="1649644" y="1183482"/>
                </a:lnTo>
                <a:lnTo>
                  <a:pt x="1638805" y="1188244"/>
                </a:lnTo>
                <a:lnTo>
                  <a:pt x="1627437" y="1192478"/>
                </a:lnTo>
                <a:lnTo>
                  <a:pt x="1616069" y="1196976"/>
                </a:lnTo>
                <a:lnTo>
                  <a:pt x="1604965" y="1200944"/>
                </a:lnTo>
                <a:lnTo>
                  <a:pt x="1593597" y="1204384"/>
                </a:lnTo>
                <a:lnTo>
                  <a:pt x="1581965" y="1208088"/>
                </a:lnTo>
                <a:lnTo>
                  <a:pt x="1570333" y="1210999"/>
                </a:lnTo>
                <a:lnTo>
                  <a:pt x="1558700" y="1213909"/>
                </a:lnTo>
                <a:lnTo>
                  <a:pt x="1546804" y="1216819"/>
                </a:lnTo>
                <a:lnTo>
                  <a:pt x="1535436" y="1218671"/>
                </a:lnTo>
                <a:lnTo>
                  <a:pt x="1523539" y="1220788"/>
                </a:lnTo>
                <a:lnTo>
                  <a:pt x="1511906" y="1222640"/>
                </a:lnTo>
                <a:lnTo>
                  <a:pt x="1500010" y="1224228"/>
                </a:lnTo>
                <a:lnTo>
                  <a:pt x="1488113" y="1225286"/>
                </a:lnTo>
                <a:lnTo>
                  <a:pt x="1476216" y="1226344"/>
                </a:lnTo>
                <a:lnTo>
                  <a:pt x="1464319" y="1226874"/>
                </a:lnTo>
                <a:lnTo>
                  <a:pt x="1452423" y="1227138"/>
                </a:lnTo>
                <a:lnTo>
                  <a:pt x="1440526" y="1227138"/>
                </a:lnTo>
                <a:lnTo>
                  <a:pt x="1428365" y="1227138"/>
                </a:lnTo>
                <a:lnTo>
                  <a:pt x="1416468" y="1226609"/>
                </a:lnTo>
                <a:lnTo>
                  <a:pt x="1404571" y="1225815"/>
                </a:lnTo>
                <a:lnTo>
                  <a:pt x="1392675" y="1224757"/>
                </a:lnTo>
                <a:lnTo>
                  <a:pt x="1380778" y="1223434"/>
                </a:lnTo>
                <a:lnTo>
                  <a:pt x="1369145" y="1221846"/>
                </a:lnTo>
                <a:lnTo>
                  <a:pt x="1357249" y="1219994"/>
                </a:lnTo>
                <a:lnTo>
                  <a:pt x="1345352" y="1217878"/>
                </a:lnTo>
                <a:lnTo>
                  <a:pt x="1333720" y="1215496"/>
                </a:lnTo>
                <a:lnTo>
                  <a:pt x="1322087" y="1212586"/>
                </a:lnTo>
                <a:lnTo>
                  <a:pt x="1310455" y="1209676"/>
                </a:lnTo>
                <a:lnTo>
                  <a:pt x="1298822" y="1206236"/>
                </a:lnTo>
                <a:lnTo>
                  <a:pt x="1287454" y="1203061"/>
                </a:lnTo>
                <a:lnTo>
                  <a:pt x="1276086" y="1199092"/>
                </a:lnTo>
                <a:lnTo>
                  <a:pt x="1264718" y="1194859"/>
                </a:lnTo>
                <a:lnTo>
                  <a:pt x="1253350" y="1190626"/>
                </a:lnTo>
                <a:lnTo>
                  <a:pt x="1242511" y="1186128"/>
                </a:lnTo>
                <a:lnTo>
                  <a:pt x="1231143" y="1181101"/>
                </a:lnTo>
                <a:lnTo>
                  <a:pt x="1220568" y="1175809"/>
                </a:lnTo>
                <a:lnTo>
                  <a:pt x="1209465" y="1170253"/>
                </a:lnTo>
                <a:lnTo>
                  <a:pt x="1198625" y="1164696"/>
                </a:lnTo>
                <a:lnTo>
                  <a:pt x="1188051" y="1158346"/>
                </a:lnTo>
                <a:lnTo>
                  <a:pt x="1177740" y="1152261"/>
                </a:lnTo>
                <a:lnTo>
                  <a:pt x="1167165" y="1145646"/>
                </a:lnTo>
                <a:lnTo>
                  <a:pt x="1157119" y="1138767"/>
                </a:lnTo>
                <a:lnTo>
                  <a:pt x="1147073" y="1131624"/>
                </a:lnTo>
                <a:lnTo>
                  <a:pt x="1137027" y="1124215"/>
                </a:lnTo>
                <a:lnTo>
                  <a:pt x="1127509" y="1116542"/>
                </a:lnTo>
                <a:lnTo>
                  <a:pt x="1117463" y="1108340"/>
                </a:lnTo>
                <a:lnTo>
                  <a:pt x="1107946" y="1100403"/>
                </a:lnTo>
                <a:lnTo>
                  <a:pt x="1098957" y="1091671"/>
                </a:lnTo>
                <a:lnTo>
                  <a:pt x="1089704" y="1082940"/>
                </a:lnTo>
                <a:lnTo>
                  <a:pt x="1080715" y="1073944"/>
                </a:lnTo>
                <a:lnTo>
                  <a:pt x="1071991" y="1064684"/>
                </a:lnTo>
                <a:lnTo>
                  <a:pt x="1063796" y="1055159"/>
                </a:lnTo>
                <a:lnTo>
                  <a:pt x="1055864" y="1045899"/>
                </a:lnTo>
                <a:lnTo>
                  <a:pt x="1047933" y="1036109"/>
                </a:lnTo>
                <a:lnTo>
                  <a:pt x="1040531" y="1026319"/>
                </a:lnTo>
                <a:lnTo>
                  <a:pt x="1033393" y="1016530"/>
                </a:lnTo>
                <a:lnTo>
                  <a:pt x="1026519" y="1006476"/>
                </a:lnTo>
                <a:lnTo>
                  <a:pt x="1019645" y="995892"/>
                </a:lnTo>
                <a:lnTo>
                  <a:pt x="1013565" y="985838"/>
                </a:lnTo>
                <a:lnTo>
                  <a:pt x="1007484" y="975519"/>
                </a:lnTo>
                <a:lnTo>
                  <a:pt x="1001668" y="964671"/>
                </a:lnTo>
                <a:lnTo>
                  <a:pt x="996381" y="954088"/>
                </a:lnTo>
                <a:lnTo>
                  <a:pt x="990829" y="943240"/>
                </a:lnTo>
                <a:lnTo>
                  <a:pt x="986070" y="932657"/>
                </a:lnTo>
                <a:lnTo>
                  <a:pt x="981312" y="921544"/>
                </a:lnTo>
                <a:lnTo>
                  <a:pt x="977346" y="910696"/>
                </a:lnTo>
                <a:lnTo>
                  <a:pt x="973116" y="899319"/>
                </a:lnTo>
                <a:lnTo>
                  <a:pt x="969150" y="888207"/>
                </a:lnTo>
                <a:lnTo>
                  <a:pt x="965714" y="876830"/>
                </a:lnTo>
                <a:lnTo>
                  <a:pt x="962805" y="865717"/>
                </a:lnTo>
                <a:lnTo>
                  <a:pt x="959633" y="854340"/>
                </a:lnTo>
                <a:lnTo>
                  <a:pt x="956989" y="842699"/>
                </a:lnTo>
                <a:lnTo>
                  <a:pt x="954610" y="831321"/>
                </a:lnTo>
                <a:lnTo>
                  <a:pt x="952495" y="819944"/>
                </a:lnTo>
                <a:lnTo>
                  <a:pt x="950909" y="808303"/>
                </a:lnTo>
                <a:lnTo>
                  <a:pt x="949322" y="796661"/>
                </a:lnTo>
                <a:lnTo>
                  <a:pt x="948001" y="785019"/>
                </a:lnTo>
                <a:lnTo>
                  <a:pt x="947207" y="773378"/>
                </a:lnTo>
                <a:lnTo>
                  <a:pt x="946679" y="761736"/>
                </a:lnTo>
                <a:lnTo>
                  <a:pt x="946414" y="750094"/>
                </a:lnTo>
                <a:lnTo>
                  <a:pt x="946150" y="738188"/>
                </a:lnTo>
                <a:lnTo>
                  <a:pt x="946414" y="726811"/>
                </a:lnTo>
                <a:lnTo>
                  <a:pt x="946943" y="715169"/>
                </a:lnTo>
                <a:lnTo>
                  <a:pt x="947472" y="703528"/>
                </a:lnTo>
                <a:lnTo>
                  <a:pt x="948794" y="691886"/>
                </a:lnTo>
                <a:lnTo>
                  <a:pt x="949851" y="680244"/>
                </a:lnTo>
                <a:lnTo>
                  <a:pt x="951702" y="668603"/>
                </a:lnTo>
                <a:lnTo>
                  <a:pt x="953552" y="657226"/>
                </a:lnTo>
                <a:lnTo>
                  <a:pt x="955932" y="645849"/>
                </a:lnTo>
                <a:lnTo>
                  <a:pt x="958311" y="634207"/>
                </a:lnTo>
                <a:lnTo>
                  <a:pt x="960955" y="622830"/>
                </a:lnTo>
                <a:lnTo>
                  <a:pt x="964127" y="611453"/>
                </a:lnTo>
                <a:lnTo>
                  <a:pt x="967564" y="600340"/>
                </a:lnTo>
                <a:lnTo>
                  <a:pt x="971001" y="588963"/>
                </a:lnTo>
                <a:lnTo>
                  <a:pt x="974967" y="577851"/>
                </a:lnTo>
                <a:lnTo>
                  <a:pt x="978932" y="566738"/>
                </a:lnTo>
                <a:lnTo>
                  <a:pt x="983426" y="555890"/>
                </a:lnTo>
                <a:lnTo>
                  <a:pt x="988185" y="545042"/>
                </a:lnTo>
                <a:lnTo>
                  <a:pt x="993208" y="534194"/>
                </a:lnTo>
                <a:lnTo>
                  <a:pt x="998760" y="523611"/>
                </a:lnTo>
                <a:lnTo>
                  <a:pt x="1004312" y="512763"/>
                </a:lnTo>
                <a:lnTo>
                  <a:pt x="1010128" y="502444"/>
                </a:lnTo>
                <a:lnTo>
                  <a:pt x="1016473" y="491861"/>
                </a:lnTo>
                <a:lnTo>
                  <a:pt x="1022818" y="481542"/>
                </a:lnTo>
                <a:lnTo>
                  <a:pt x="1029692" y="471488"/>
                </a:lnTo>
                <a:lnTo>
                  <a:pt x="1036830" y="461699"/>
                </a:lnTo>
                <a:lnTo>
                  <a:pt x="1043968" y="451909"/>
                </a:lnTo>
                <a:lnTo>
                  <a:pt x="1051634" y="442119"/>
                </a:lnTo>
                <a:lnTo>
                  <a:pt x="1059301" y="432594"/>
                </a:lnTo>
                <a:lnTo>
                  <a:pt x="1067761" y="423069"/>
                </a:lnTo>
                <a:lnTo>
                  <a:pt x="1075957" y="413809"/>
                </a:lnTo>
                <a:lnTo>
                  <a:pt x="1084681" y="404549"/>
                </a:lnTo>
                <a:lnTo>
                  <a:pt x="1093670" y="395553"/>
                </a:lnTo>
                <a:lnTo>
                  <a:pt x="1102923" y="387086"/>
                </a:lnTo>
                <a:lnTo>
                  <a:pt x="1112176" y="378619"/>
                </a:lnTo>
                <a:lnTo>
                  <a:pt x="1121693" y="370682"/>
                </a:lnTo>
                <a:lnTo>
                  <a:pt x="1131475" y="362480"/>
                </a:lnTo>
                <a:lnTo>
                  <a:pt x="1141257" y="355071"/>
                </a:lnTo>
                <a:lnTo>
                  <a:pt x="1151567" y="347663"/>
                </a:lnTo>
                <a:lnTo>
                  <a:pt x="1161613" y="340519"/>
                </a:lnTo>
                <a:lnTo>
                  <a:pt x="1171924" y="333905"/>
                </a:lnTo>
                <a:lnTo>
                  <a:pt x="1182499" y="327555"/>
                </a:lnTo>
                <a:lnTo>
                  <a:pt x="1193074" y="321205"/>
                </a:lnTo>
                <a:lnTo>
                  <a:pt x="1203913" y="315384"/>
                </a:lnTo>
                <a:lnTo>
                  <a:pt x="1214488" y="309563"/>
                </a:lnTo>
                <a:lnTo>
                  <a:pt x="1225591" y="304271"/>
                </a:lnTo>
                <a:lnTo>
                  <a:pt x="1236431" y="299244"/>
                </a:lnTo>
                <a:lnTo>
                  <a:pt x="1247534" y="294482"/>
                </a:lnTo>
                <a:lnTo>
                  <a:pt x="1258902" y="289984"/>
                </a:lnTo>
                <a:lnTo>
                  <a:pt x="1270006" y="285751"/>
                </a:lnTo>
                <a:lnTo>
                  <a:pt x="1281374" y="281517"/>
                </a:lnTo>
                <a:lnTo>
                  <a:pt x="1292742" y="278078"/>
                </a:lnTo>
                <a:lnTo>
                  <a:pt x="1304374" y="274638"/>
                </a:lnTo>
                <a:lnTo>
                  <a:pt x="1316007" y="271463"/>
                </a:lnTo>
                <a:lnTo>
                  <a:pt x="1327375" y="268553"/>
                </a:lnTo>
                <a:lnTo>
                  <a:pt x="1339007" y="266171"/>
                </a:lnTo>
                <a:lnTo>
                  <a:pt x="1350904" y="263790"/>
                </a:lnTo>
                <a:lnTo>
                  <a:pt x="1362801" y="261674"/>
                </a:lnTo>
                <a:lnTo>
                  <a:pt x="1374433" y="259821"/>
                </a:lnTo>
                <a:lnTo>
                  <a:pt x="1386330" y="258499"/>
                </a:lnTo>
                <a:lnTo>
                  <a:pt x="1398226" y="257176"/>
                </a:lnTo>
                <a:lnTo>
                  <a:pt x="1410123" y="256382"/>
                </a:lnTo>
                <a:lnTo>
                  <a:pt x="1422020" y="255853"/>
                </a:lnTo>
                <a:lnTo>
                  <a:pt x="1433917" y="255588"/>
                </a:lnTo>
                <a:close/>
                <a:moveTo>
                  <a:pt x="200465" y="0"/>
                </a:moveTo>
                <a:lnTo>
                  <a:pt x="213953" y="0"/>
                </a:lnTo>
                <a:lnTo>
                  <a:pt x="227970" y="0"/>
                </a:lnTo>
                <a:lnTo>
                  <a:pt x="574420" y="2381"/>
                </a:lnTo>
                <a:lnTo>
                  <a:pt x="711943" y="177536"/>
                </a:lnTo>
                <a:lnTo>
                  <a:pt x="1193800" y="180711"/>
                </a:lnTo>
                <a:lnTo>
                  <a:pt x="1180577" y="186531"/>
                </a:lnTo>
                <a:lnTo>
                  <a:pt x="1167353" y="192352"/>
                </a:lnTo>
                <a:lnTo>
                  <a:pt x="1154130" y="198967"/>
                </a:lnTo>
                <a:lnTo>
                  <a:pt x="1141436" y="205581"/>
                </a:lnTo>
                <a:lnTo>
                  <a:pt x="1128477" y="212461"/>
                </a:lnTo>
                <a:lnTo>
                  <a:pt x="1115782" y="219340"/>
                </a:lnTo>
                <a:lnTo>
                  <a:pt x="1103353" y="227013"/>
                </a:lnTo>
                <a:lnTo>
                  <a:pt x="1090923" y="234950"/>
                </a:lnTo>
                <a:lnTo>
                  <a:pt x="1078757" y="242888"/>
                </a:lnTo>
                <a:lnTo>
                  <a:pt x="1066327" y="251619"/>
                </a:lnTo>
                <a:lnTo>
                  <a:pt x="1054426" y="260350"/>
                </a:lnTo>
                <a:lnTo>
                  <a:pt x="1043054" y="269346"/>
                </a:lnTo>
                <a:lnTo>
                  <a:pt x="1031418" y="278607"/>
                </a:lnTo>
                <a:lnTo>
                  <a:pt x="1019781" y="288396"/>
                </a:lnTo>
                <a:lnTo>
                  <a:pt x="1008409" y="298715"/>
                </a:lnTo>
                <a:lnTo>
                  <a:pt x="997566" y="309034"/>
                </a:lnTo>
                <a:lnTo>
                  <a:pt x="988310" y="318294"/>
                </a:lnTo>
                <a:lnTo>
                  <a:pt x="979318" y="327554"/>
                </a:lnTo>
                <a:lnTo>
                  <a:pt x="970326" y="337079"/>
                </a:lnTo>
                <a:lnTo>
                  <a:pt x="961863" y="346604"/>
                </a:lnTo>
                <a:lnTo>
                  <a:pt x="953665" y="356129"/>
                </a:lnTo>
                <a:lnTo>
                  <a:pt x="945466" y="365919"/>
                </a:lnTo>
                <a:lnTo>
                  <a:pt x="937532" y="375973"/>
                </a:lnTo>
                <a:lnTo>
                  <a:pt x="929863" y="385763"/>
                </a:lnTo>
                <a:lnTo>
                  <a:pt x="922722" y="396082"/>
                </a:lnTo>
                <a:lnTo>
                  <a:pt x="915582" y="406400"/>
                </a:lnTo>
                <a:lnTo>
                  <a:pt x="908441" y="416719"/>
                </a:lnTo>
                <a:lnTo>
                  <a:pt x="902094" y="427038"/>
                </a:lnTo>
                <a:lnTo>
                  <a:pt x="895482" y="437886"/>
                </a:lnTo>
                <a:lnTo>
                  <a:pt x="889400" y="448469"/>
                </a:lnTo>
                <a:lnTo>
                  <a:pt x="883581" y="459317"/>
                </a:lnTo>
                <a:lnTo>
                  <a:pt x="877499" y="470165"/>
                </a:lnTo>
                <a:lnTo>
                  <a:pt x="872209" y="481277"/>
                </a:lnTo>
                <a:lnTo>
                  <a:pt x="866920" y="492390"/>
                </a:lnTo>
                <a:lnTo>
                  <a:pt x="861895" y="503238"/>
                </a:lnTo>
                <a:lnTo>
                  <a:pt x="857135" y="514615"/>
                </a:lnTo>
                <a:lnTo>
                  <a:pt x="852639" y="525992"/>
                </a:lnTo>
                <a:lnTo>
                  <a:pt x="848407" y="537105"/>
                </a:lnTo>
                <a:lnTo>
                  <a:pt x="844176" y="548482"/>
                </a:lnTo>
                <a:lnTo>
                  <a:pt x="840473" y="560123"/>
                </a:lnTo>
                <a:lnTo>
                  <a:pt x="836771" y="571765"/>
                </a:lnTo>
                <a:lnTo>
                  <a:pt x="833597" y="583407"/>
                </a:lnTo>
                <a:lnTo>
                  <a:pt x="830688" y="595048"/>
                </a:lnTo>
                <a:lnTo>
                  <a:pt x="827514" y="606425"/>
                </a:lnTo>
                <a:lnTo>
                  <a:pt x="824870" y="618067"/>
                </a:lnTo>
                <a:lnTo>
                  <a:pt x="822490" y="629973"/>
                </a:lnTo>
                <a:lnTo>
                  <a:pt x="820374" y="641880"/>
                </a:lnTo>
                <a:lnTo>
                  <a:pt x="818523" y="653521"/>
                </a:lnTo>
                <a:lnTo>
                  <a:pt x="816936" y="665428"/>
                </a:lnTo>
                <a:lnTo>
                  <a:pt x="815349" y="677334"/>
                </a:lnTo>
                <a:lnTo>
                  <a:pt x="814291" y="689240"/>
                </a:lnTo>
                <a:lnTo>
                  <a:pt x="812969" y="701146"/>
                </a:lnTo>
                <a:lnTo>
                  <a:pt x="812440" y="713053"/>
                </a:lnTo>
                <a:lnTo>
                  <a:pt x="811911" y="725223"/>
                </a:lnTo>
                <a:lnTo>
                  <a:pt x="811646" y="737130"/>
                </a:lnTo>
                <a:lnTo>
                  <a:pt x="811646" y="749036"/>
                </a:lnTo>
                <a:lnTo>
                  <a:pt x="811911" y="760942"/>
                </a:lnTo>
                <a:lnTo>
                  <a:pt x="812175" y="772848"/>
                </a:lnTo>
                <a:lnTo>
                  <a:pt x="812969" y="784755"/>
                </a:lnTo>
                <a:lnTo>
                  <a:pt x="814027" y="796926"/>
                </a:lnTo>
                <a:lnTo>
                  <a:pt x="815085" y="808832"/>
                </a:lnTo>
                <a:lnTo>
                  <a:pt x="816671" y="820738"/>
                </a:lnTo>
                <a:lnTo>
                  <a:pt x="817994" y="832380"/>
                </a:lnTo>
                <a:lnTo>
                  <a:pt x="819845" y="844286"/>
                </a:lnTo>
                <a:lnTo>
                  <a:pt x="821961" y="856192"/>
                </a:lnTo>
                <a:lnTo>
                  <a:pt x="824341" y="868098"/>
                </a:lnTo>
                <a:lnTo>
                  <a:pt x="826986" y="879740"/>
                </a:lnTo>
                <a:lnTo>
                  <a:pt x="829630" y="891117"/>
                </a:lnTo>
                <a:lnTo>
                  <a:pt x="833068" y="903024"/>
                </a:lnTo>
                <a:lnTo>
                  <a:pt x="836242" y="914665"/>
                </a:lnTo>
                <a:lnTo>
                  <a:pt x="839680" y="926042"/>
                </a:lnTo>
                <a:lnTo>
                  <a:pt x="843382" y="937684"/>
                </a:lnTo>
                <a:lnTo>
                  <a:pt x="847614" y="949326"/>
                </a:lnTo>
                <a:lnTo>
                  <a:pt x="851581" y="960438"/>
                </a:lnTo>
                <a:lnTo>
                  <a:pt x="856077" y="971815"/>
                </a:lnTo>
                <a:lnTo>
                  <a:pt x="860837" y="983192"/>
                </a:lnTo>
                <a:lnTo>
                  <a:pt x="865862" y="994040"/>
                </a:lnTo>
                <a:lnTo>
                  <a:pt x="871151" y="1005153"/>
                </a:lnTo>
                <a:lnTo>
                  <a:pt x="876705" y="1016265"/>
                </a:lnTo>
                <a:lnTo>
                  <a:pt x="882259" y="1027113"/>
                </a:lnTo>
                <a:lnTo>
                  <a:pt x="0" y="1021292"/>
                </a:lnTo>
                <a:lnTo>
                  <a:pt x="5289" y="214313"/>
                </a:lnTo>
                <a:lnTo>
                  <a:pt x="5818" y="196850"/>
                </a:lnTo>
                <a:lnTo>
                  <a:pt x="6347" y="180446"/>
                </a:lnTo>
                <a:lnTo>
                  <a:pt x="7670" y="165100"/>
                </a:lnTo>
                <a:lnTo>
                  <a:pt x="9256" y="150284"/>
                </a:lnTo>
                <a:lnTo>
                  <a:pt x="10843" y="136525"/>
                </a:lnTo>
                <a:lnTo>
                  <a:pt x="13223" y="123296"/>
                </a:lnTo>
                <a:lnTo>
                  <a:pt x="15868" y="111390"/>
                </a:lnTo>
                <a:lnTo>
                  <a:pt x="19306" y="100277"/>
                </a:lnTo>
                <a:lnTo>
                  <a:pt x="22744" y="89429"/>
                </a:lnTo>
                <a:lnTo>
                  <a:pt x="26711" y="79640"/>
                </a:lnTo>
                <a:lnTo>
                  <a:pt x="31207" y="70644"/>
                </a:lnTo>
                <a:lnTo>
                  <a:pt x="33587" y="66146"/>
                </a:lnTo>
                <a:lnTo>
                  <a:pt x="36232" y="62177"/>
                </a:lnTo>
                <a:lnTo>
                  <a:pt x="38612" y="58208"/>
                </a:lnTo>
                <a:lnTo>
                  <a:pt x="41257" y="54240"/>
                </a:lnTo>
                <a:lnTo>
                  <a:pt x="44166" y="50800"/>
                </a:lnTo>
                <a:lnTo>
                  <a:pt x="47075" y="47625"/>
                </a:lnTo>
                <a:lnTo>
                  <a:pt x="50249" y="43921"/>
                </a:lnTo>
                <a:lnTo>
                  <a:pt x="53158" y="41011"/>
                </a:lnTo>
                <a:lnTo>
                  <a:pt x="56331" y="38100"/>
                </a:lnTo>
                <a:lnTo>
                  <a:pt x="60034" y="34925"/>
                </a:lnTo>
                <a:lnTo>
                  <a:pt x="66910" y="29633"/>
                </a:lnTo>
                <a:lnTo>
                  <a:pt x="74315" y="24871"/>
                </a:lnTo>
                <a:lnTo>
                  <a:pt x="82249" y="20638"/>
                </a:lnTo>
                <a:lnTo>
                  <a:pt x="90712" y="16933"/>
                </a:lnTo>
                <a:lnTo>
                  <a:pt x="99439" y="13494"/>
                </a:lnTo>
                <a:lnTo>
                  <a:pt x="108696" y="10583"/>
                </a:lnTo>
                <a:lnTo>
                  <a:pt x="118481" y="8202"/>
                </a:lnTo>
                <a:lnTo>
                  <a:pt x="129059" y="6086"/>
                </a:lnTo>
                <a:lnTo>
                  <a:pt x="139638" y="4498"/>
                </a:lnTo>
                <a:lnTo>
                  <a:pt x="150746" y="2911"/>
                </a:lnTo>
                <a:lnTo>
                  <a:pt x="162647" y="1588"/>
                </a:lnTo>
                <a:lnTo>
                  <a:pt x="174812" y="794"/>
                </a:lnTo>
                <a:lnTo>
                  <a:pt x="187242" y="265"/>
                </a:lnTo>
                <a:lnTo>
                  <a:pt x="200465" y="0"/>
                </a:lnTo>
                <a:close/>
              </a:path>
            </a:pathLst>
          </a:custGeom>
          <a:blipFill>
            <a:blip r:embed="rId3"/>
            <a:tile tx="0" ty="0" sx="100000" sy="100000" flip="none" algn="tl"/>
          </a:blip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
        <p:nvSpPr>
          <p:cNvPr id="42" name="TextBox 5"/>
          <p:cNvSpPr txBox="1"/>
          <p:nvPr/>
        </p:nvSpPr>
        <p:spPr>
          <a:xfrm>
            <a:off x="1279451" y="1672758"/>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43" name="矩形 42"/>
          <p:cNvSpPr>
            <a:spLocks noChangeArrowheads="1"/>
          </p:cNvSpPr>
          <p:nvPr/>
        </p:nvSpPr>
        <p:spPr bwMode="auto">
          <a:xfrm>
            <a:off x="1115616" y="1358418"/>
            <a:ext cx="2029895"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1"/>
                </a:solidFill>
                <a:latin typeface="微软雅黑" panose="020B0503020204020204" pitchFamily="34" charset="-122"/>
                <a:ea typeface="微软雅黑" panose="020B0503020204020204" pitchFamily="34" charset="-122"/>
                <a:cs typeface="+mj-cs"/>
              </a:rPr>
              <a:t>Project Title Name</a:t>
            </a:r>
            <a:endParaRPr lang="en-US" altLang="zh-CN" sz="14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46" name="TextBox 5"/>
          <p:cNvSpPr txBox="1"/>
          <p:nvPr/>
        </p:nvSpPr>
        <p:spPr>
          <a:xfrm>
            <a:off x="4071414" y="1672758"/>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47" name="矩形 46"/>
          <p:cNvSpPr>
            <a:spLocks noChangeArrowheads="1"/>
          </p:cNvSpPr>
          <p:nvPr/>
        </p:nvSpPr>
        <p:spPr bwMode="auto">
          <a:xfrm>
            <a:off x="4444778" y="1358418"/>
            <a:ext cx="202989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3"/>
                </a:solidFill>
                <a:latin typeface="微软雅黑" panose="020B0503020204020204" pitchFamily="34" charset="-122"/>
                <a:ea typeface="微软雅黑" panose="020B0503020204020204" pitchFamily="34" charset="-122"/>
                <a:cs typeface="+mj-cs"/>
              </a:rPr>
              <a:t>Project Title Name</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48" name="TextBox 5"/>
          <p:cNvSpPr txBox="1"/>
          <p:nvPr/>
        </p:nvSpPr>
        <p:spPr>
          <a:xfrm>
            <a:off x="2737892" y="4367063"/>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49" name="矩形 48"/>
          <p:cNvSpPr>
            <a:spLocks noChangeArrowheads="1"/>
          </p:cNvSpPr>
          <p:nvPr/>
        </p:nvSpPr>
        <p:spPr bwMode="auto">
          <a:xfrm>
            <a:off x="2267744" y="4052723"/>
            <a:ext cx="2336208"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5"/>
                </a:solidFill>
                <a:latin typeface="微软雅黑" panose="020B0503020204020204" pitchFamily="34" charset="-122"/>
                <a:ea typeface="微软雅黑" panose="020B0503020204020204" pitchFamily="34" charset="-122"/>
                <a:cs typeface="+mj-cs"/>
              </a:rPr>
              <a:t>Project Title Name</a:t>
            </a:r>
            <a:endParaRPr lang="en-US" altLang="zh-CN" sz="14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50" name="TextBox 5"/>
          <p:cNvSpPr txBox="1"/>
          <p:nvPr/>
        </p:nvSpPr>
        <p:spPr>
          <a:xfrm>
            <a:off x="5529855" y="4367063"/>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51" name="矩形 50"/>
          <p:cNvSpPr>
            <a:spLocks noChangeArrowheads="1"/>
          </p:cNvSpPr>
          <p:nvPr/>
        </p:nvSpPr>
        <p:spPr bwMode="auto">
          <a:xfrm>
            <a:off x="5292080" y="4052723"/>
            <a:ext cx="2103835"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accent4"/>
                </a:solidFill>
                <a:latin typeface="微软雅黑" panose="020B0503020204020204" pitchFamily="34" charset="-122"/>
                <a:ea typeface="微软雅黑" panose="020B0503020204020204" pitchFamily="34" charset="-122"/>
                <a:cs typeface="+mj-cs"/>
              </a:rPr>
              <a:t>Project Title Name</a:t>
            </a:r>
            <a:endParaRPr lang="en-US" altLang="zh-CN" sz="1400" b="1" cap="all" dirty="0">
              <a:solidFill>
                <a:schemeClr val="accent4"/>
              </a:solidFill>
              <a:latin typeface="微软雅黑" panose="020B0503020204020204" pitchFamily="34" charset="-122"/>
              <a:ea typeface="微软雅黑" panose="020B0503020204020204" pitchFamily="34" charset="-122"/>
              <a:cs typeface="+mj-cs"/>
            </a:endParaRP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anim calcmode="lin" valueType="num">
                                      <p:cBhvr>
                                        <p:cTn id="10" dur="500" fill="hold"/>
                                        <p:tgtEl>
                                          <p:spTgt spid="37"/>
                                        </p:tgtEl>
                                        <p:attrNameLst>
                                          <p:attrName>ppt_x</p:attrName>
                                        </p:attrNameLst>
                                      </p:cBhvr>
                                      <p:tavLst>
                                        <p:tav tm="0">
                                          <p:val>
                                            <p:fltVal val="0.5"/>
                                          </p:val>
                                        </p:tav>
                                        <p:tav tm="100000">
                                          <p:val>
                                            <p:strVal val="#ppt_x"/>
                                          </p:val>
                                        </p:tav>
                                      </p:tavLst>
                                    </p:anim>
                                    <p:anim calcmode="lin" valueType="num">
                                      <p:cBhvr>
                                        <p:cTn id="11" dur="500" fill="hold"/>
                                        <p:tgtEl>
                                          <p:spTgt spid="3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 calcmode="lin" valueType="num">
                                      <p:cBhvr>
                                        <p:cTn id="14" dur="500" fill="hold"/>
                                        <p:tgtEl>
                                          <p:spTgt spid="44"/>
                                        </p:tgtEl>
                                        <p:attrNameLst>
                                          <p:attrName>ppt_w</p:attrName>
                                        </p:attrNameLst>
                                      </p:cBhvr>
                                      <p:tavLst>
                                        <p:tav tm="0">
                                          <p:val>
                                            <p:fltVal val="0"/>
                                          </p:val>
                                        </p:tav>
                                        <p:tav tm="100000">
                                          <p:val>
                                            <p:strVal val="#ppt_w"/>
                                          </p:val>
                                        </p:tav>
                                      </p:tavLst>
                                    </p:anim>
                                    <p:anim calcmode="lin" valueType="num">
                                      <p:cBhvr>
                                        <p:cTn id="15" dur="500" fill="hold"/>
                                        <p:tgtEl>
                                          <p:spTgt spid="44"/>
                                        </p:tgtEl>
                                        <p:attrNameLst>
                                          <p:attrName>ppt_h</p:attrName>
                                        </p:attrNameLst>
                                      </p:cBhvr>
                                      <p:tavLst>
                                        <p:tav tm="0">
                                          <p:val>
                                            <p:fltVal val="0"/>
                                          </p:val>
                                        </p:tav>
                                        <p:tav tm="100000">
                                          <p:val>
                                            <p:strVal val="#ppt_h"/>
                                          </p:val>
                                        </p:tav>
                                      </p:tavLst>
                                    </p:anim>
                                    <p:animEffect transition="in" filter="fade">
                                      <p:cBhvr>
                                        <p:cTn id="16" dur="500"/>
                                        <p:tgtEl>
                                          <p:spTgt spid="44"/>
                                        </p:tgtEl>
                                      </p:cBhvr>
                                    </p:animEffect>
                                    <p:anim calcmode="lin" valueType="num">
                                      <p:cBhvr>
                                        <p:cTn id="17" dur="500" fill="hold"/>
                                        <p:tgtEl>
                                          <p:spTgt spid="44"/>
                                        </p:tgtEl>
                                        <p:attrNameLst>
                                          <p:attrName>ppt_x</p:attrName>
                                        </p:attrNameLst>
                                      </p:cBhvr>
                                      <p:tavLst>
                                        <p:tav tm="0">
                                          <p:val>
                                            <p:fltVal val="0.5"/>
                                          </p:val>
                                        </p:tav>
                                        <p:tav tm="100000">
                                          <p:val>
                                            <p:strVal val="#ppt_x"/>
                                          </p:val>
                                        </p:tav>
                                      </p:tavLst>
                                    </p:anim>
                                    <p:anim calcmode="lin" valueType="num">
                                      <p:cBhvr>
                                        <p:cTn id="18" dur="500" fill="hold"/>
                                        <p:tgtEl>
                                          <p:spTgt spid="44"/>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30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anim calcmode="lin" valueType="num">
                                      <p:cBhvr>
                                        <p:cTn id="24" dur="500" fill="hold"/>
                                        <p:tgtEl>
                                          <p:spTgt spid="35"/>
                                        </p:tgtEl>
                                        <p:attrNameLst>
                                          <p:attrName>ppt_x</p:attrName>
                                        </p:attrNameLst>
                                      </p:cBhvr>
                                      <p:tavLst>
                                        <p:tav tm="0">
                                          <p:val>
                                            <p:fltVal val="0.5"/>
                                          </p:val>
                                        </p:tav>
                                        <p:tav tm="100000">
                                          <p:val>
                                            <p:strVal val="#ppt_x"/>
                                          </p:val>
                                        </p:tav>
                                      </p:tavLst>
                                    </p:anim>
                                    <p:anim calcmode="lin" valueType="num">
                                      <p:cBhvr>
                                        <p:cTn id="25" dur="500" fill="hold"/>
                                        <p:tgtEl>
                                          <p:spTgt spid="35"/>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30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anim calcmode="lin" valueType="num">
                                      <p:cBhvr>
                                        <p:cTn id="31" dur="500" fill="hold"/>
                                        <p:tgtEl>
                                          <p:spTgt spid="45"/>
                                        </p:tgtEl>
                                        <p:attrNameLst>
                                          <p:attrName>ppt_x</p:attrName>
                                        </p:attrNameLst>
                                      </p:cBhvr>
                                      <p:tavLst>
                                        <p:tav tm="0">
                                          <p:val>
                                            <p:fltVal val="0.5"/>
                                          </p:val>
                                        </p:tav>
                                        <p:tav tm="100000">
                                          <p:val>
                                            <p:strVal val="#ppt_x"/>
                                          </p:val>
                                        </p:tav>
                                      </p:tavLst>
                                    </p:anim>
                                    <p:anim calcmode="lin" valueType="num">
                                      <p:cBhvr>
                                        <p:cTn id="32" dur="500" fill="hold"/>
                                        <p:tgtEl>
                                          <p:spTgt spid="45"/>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6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fltVal val="0.5"/>
                                          </p:val>
                                        </p:tav>
                                        <p:tav tm="100000">
                                          <p:val>
                                            <p:strVal val="#ppt_x"/>
                                          </p:val>
                                        </p:tav>
                                      </p:tavLst>
                                    </p:anim>
                                    <p:anim calcmode="lin" valueType="num">
                                      <p:cBhvr>
                                        <p:cTn id="39" dur="500" fill="hold"/>
                                        <p:tgtEl>
                                          <p:spTgt spid="38"/>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600"/>
                                  </p:stCondLst>
                                  <p:childTnLst>
                                    <p:set>
                                      <p:cBhvr>
                                        <p:cTn id="41" dur="1" fill="hold">
                                          <p:stCondLst>
                                            <p:cond delay="0"/>
                                          </p:stCondLst>
                                        </p:cTn>
                                        <p:tgtEl>
                                          <p:spTgt spid="52"/>
                                        </p:tgtEl>
                                        <p:attrNameLst>
                                          <p:attrName>style.visibility</p:attrName>
                                        </p:attrNameLst>
                                      </p:cBhvr>
                                      <p:to>
                                        <p:strVal val="visible"/>
                                      </p:to>
                                    </p:set>
                                    <p:anim calcmode="lin" valueType="num">
                                      <p:cBhvr>
                                        <p:cTn id="42" dur="500" fill="hold"/>
                                        <p:tgtEl>
                                          <p:spTgt spid="52"/>
                                        </p:tgtEl>
                                        <p:attrNameLst>
                                          <p:attrName>ppt_w</p:attrName>
                                        </p:attrNameLst>
                                      </p:cBhvr>
                                      <p:tavLst>
                                        <p:tav tm="0">
                                          <p:val>
                                            <p:fltVal val="0"/>
                                          </p:val>
                                        </p:tav>
                                        <p:tav tm="100000">
                                          <p:val>
                                            <p:strVal val="#ppt_w"/>
                                          </p:val>
                                        </p:tav>
                                      </p:tavLst>
                                    </p:anim>
                                    <p:anim calcmode="lin" valueType="num">
                                      <p:cBhvr>
                                        <p:cTn id="43" dur="500" fill="hold"/>
                                        <p:tgtEl>
                                          <p:spTgt spid="52"/>
                                        </p:tgtEl>
                                        <p:attrNameLst>
                                          <p:attrName>ppt_h</p:attrName>
                                        </p:attrNameLst>
                                      </p:cBhvr>
                                      <p:tavLst>
                                        <p:tav tm="0">
                                          <p:val>
                                            <p:fltVal val="0"/>
                                          </p:val>
                                        </p:tav>
                                        <p:tav tm="100000">
                                          <p:val>
                                            <p:strVal val="#ppt_h"/>
                                          </p:val>
                                        </p:tav>
                                      </p:tavLst>
                                    </p:anim>
                                    <p:animEffect transition="in" filter="fade">
                                      <p:cBhvr>
                                        <p:cTn id="44" dur="500"/>
                                        <p:tgtEl>
                                          <p:spTgt spid="52"/>
                                        </p:tgtEl>
                                      </p:cBhvr>
                                    </p:animEffect>
                                    <p:anim calcmode="lin" valueType="num">
                                      <p:cBhvr>
                                        <p:cTn id="45" dur="500" fill="hold"/>
                                        <p:tgtEl>
                                          <p:spTgt spid="52"/>
                                        </p:tgtEl>
                                        <p:attrNameLst>
                                          <p:attrName>ppt_x</p:attrName>
                                        </p:attrNameLst>
                                      </p:cBhvr>
                                      <p:tavLst>
                                        <p:tav tm="0">
                                          <p:val>
                                            <p:fltVal val="0.5"/>
                                          </p:val>
                                        </p:tav>
                                        <p:tav tm="100000">
                                          <p:val>
                                            <p:strVal val="#ppt_x"/>
                                          </p:val>
                                        </p:tav>
                                      </p:tavLst>
                                    </p:anim>
                                    <p:anim calcmode="lin" valueType="num">
                                      <p:cBhvr>
                                        <p:cTn id="46" dur="500" fill="hold"/>
                                        <p:tgtEl>
                                          <p:spTgt spid="52"/>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9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anim calcmode="lin" valueType="num">
                                      <p:cBhvr>
                                        <p:cTn id="52" dur="500" fill="hold"/>
                                        <p:tgtEl>
                                          <p:spTgt spid="39"/>
                                        </p:tgtEl>
                                        <p:attrNameLst>
                                          <p:attrName>ppt_x</p:attrName>
                                        </p:attrNameLst>
                                      </p:cBhvr>
                                      <p:tavLst>
                                        <p:tav tm="0">
                                          <p:val>
                                            <p:fltVal val="0.5"/>
                                          </p:val>
                                        </p:tav>
                                        <p:tav tm="100000">
                                          <p:val>
                                            <p:strVal val="#ppt_x"/>
                                          </p:val>
                                        </p:tav>
                                      </p:tavLst>
                                    </p:anim>
                                    <p:anim calcmode="lin" valueType="num">
                                      <p:cBhvr>
                                        <p:cTn id="53" dur="500" fill="hold"/>
                                        <p:tgtEl>
                                          <p:spTgt spid="39"/>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9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anim calcmode="lin" valueType="num">
                                      <p:cBhvr>
                                        <p:cTn id="59" dur="500" fill="hold"/>
                                        <p:tgtEl>
                                          <p:spTgt spid="53"/>
                                        </p:tgtEl>
                                        <p:attrNameLst>
                                          <p:attrName>ppt_x</p:attrName>
                                        </p:attrNameLst>
                                      </p:cBhvr>
                                      <p:tavLst>
                                        <p:tav tm="0">
                                          <p:val>
                                            <p:fltVal val="0.5"/>
                                          </p:val>
                                        </p:tav>
                                        <p:tav tm="100000">
                                          <p:val>
                                            <p:strVal val="#ppt_x"/>
                                          </p:val>
                                        </p:tav>
                                      </p:tavLst>
                                    </p:anim>
                                    <p:anim calcmode="lin" valueType="num">
                                      <p:cBhvr>
                                        <p:cTn id="60" dur="500" fill="hold"/>
                                        <p:tgtEl>
                                          <p:spTgt spid="53"/>
                                        </p:tgtEl>
                                        <p:attrNameLst>
                                          <p:attrName>ppt_y</p:attrName>
                                        </p:attrNameLst>
                                      </p:cBhvr>
                                      <p:tavLst>
                                        <p:tav tm="0">
                                          <p:val>
                                            <p:fltVal val="0.5"/>
                                          </p:val>
                                        </p:tav>
                                        <p:tav tm="100000">
                                          <p:val>
                                            <p:strVal val="#ppt_y"/>
                                          </p:val>
                                        </p:tav>
                                      </p:tavLst>
                                    </p:anim>
                                  </p:childTnLst>
                                </p:cTn>
                              </p:par>
                            </p:childTnLst>
                          </p:cTn>
                        </p:par>
                        <p:par>
                          <p:cTn id="61" fill="hold">
                            <p:stCondLst>
                              <p:cond delay="500"/>
                            </p:stCondLst>
                            <p:childTnLst>
                              <p:par>
                                <p:cTn id="62" presetID="16" presetClass="entr" presetSubtype="37"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barn(outVertical)">
                                      <p:cBhvr>
                                        <p:cTn id="64" dur="500"/>
                                        <p:tgtEl>
                                          <p:spTgt spid="43"/>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outVertical)">
                                      <p:cBhvr>
                                        <p:cTn id="67" dur="500"/>
                                        <p:tgtEl>
                                          <p:spTgt spid="42"/>
                                        </p:tgtEl>
                                      </p:cBhvr>
                                    </p:animEffect>
                                  </p:childTnLst>
                                </p:cTn>
                              </p:par>
                              <p:par>
                                <p:cTn id="68" presetID="16" presetClass="entr" presetSubtype="37" fill="hold" grpId="0" nodeType="withEffect">
                                  <p:stCondLst>
                                    <p:cond delay="300"/>
                                  </p:stCondLst>
                                  <p:childTnLst>
                                    <p:set>
                                      <p:cBhvr>
                                        <p:cTn id="69" dur="1" fill="hold">
                                          <p:stCondLst>
                                            <p:cond delay="0"/>
                                          </p:stCondLst>
                                        </p:cTn>
                                        <p:tgtEl>
                                          <p:spTgt spid="49"/>
                                        </p:tgtEl>
                                        <p:attrNameLst>
                                          <p:attrName>style.visibility</p:attrName>
                                        </p:attrNameLst>
                                      </p:cBhvr>
                                      <p:to>
                                        <p:strVal val="visible"/>
                                      </p:to>
                                    </p:set>
                                    <p:animEffect transition="in" filter="barn(outVertical)">
                                      <p:cBhvr>
                                        <p:cTn id="70" dur="500"/>
                                        <p:tgtEl>
                                          <p:spTgt spid="49"/>
                                        </p:tgtEl>
                                      </p:cBhvr>
                                    </p:animEffect>
                                  </p:childTnLst>
                                </p:cTn>
                              </p:par>
                              <p:par>
                                <p:cTn id="71" presetID="16" presetClass="entr" presetSubtype="37" fill="hold" grpId="0" nodeType="withEffect">
                                  <p:stCondLst>
                                    <p:cond delay="300"/>
                                  </p:stCondLst>
                                  <p:childTnLst>
                                    <p:set>
                                      <p:cBhvr>
                                        <p:cTn id="72" dur="1" fill="hold">
                                          <p:stCondLst>
                                            <p:cond delay="0"/>
                                          </p:stCondLst>
                                        </p:cTn>
                                        <p:tgtEl>
                                          <p:spTgt spid="48"/>
                                        </p:tgtEl>
                                        <p:attrNameLst>
                                          <p:attrName>style.visibility</p:attrName>
                                        </p:attrNameLst>
                                      </p:cBhvr>
                                      <p:to>
                                        <p:strVal val="visible"/>
                                      </p:to>
                                    </p:set>
                                    <p:animEffect transition="in" filter="barn(outVertical)">
                                      <p:cBhvr>
                                        <p:cTn id="73" dur="500"/>
                                        <p:tgtEl>
                                          <p:spTgt spid="48"/>
                                        </p:tgtEl>
                                      </p:cBhvr>
                                    </p:animEffect>
                                  </p:childTnLst>
                                </p:cTn>
                              </p:par>
                              <p:par>
                                <p:cTn id="74" presetID="16" presetClass="entr" presetSubtype="37" fill="hold" grpId="0" nodeType="withEffect">
                                  <p:stCondLst>
                                    <p:cond delay="600"/>
                                  </p:stCondLst>
                                  <p:childTnLst>
                                    <p:set>
                                      <p:cBhvr>
                                        <p:cTn id="75" dur="1" fill="hold">
                                          <p:stCondLst>
                                            <p:cond delay="0"/>
                                          </p:stCondLst>
                                        </p:cTn>
                                        <p:tgtEl>
                                          <p:spTgt spid="47"/>
                                        </p:tgtEl>
                                        <p:attrNameLst>
                                          <p:attrName>style.visibility</p:attrName>
                                        </p:attrNameLst>
                                      </p:cBhvr>
                                      <p:to>
                                        <p:strVal val="visible"/>
                                      </p:to>
                                    </p:set>
                                    <p:animEffect transition="in" filter="barn(outVertical)">
                                      <p:cBhvr>
                                        <p:cTn id="76" dur="500"/>
                                        <p:tgtEl>
                                          <p:spTgt spid="47"/>
                                        </p:tgtEl>
                                      </p:cBhvr>
                                    </p:animEffect>
                                  </p:childTnLst>
                                </p:cTn>
                              </p:par>
                              <p:par>
                                <p:cTn id="77" presetID="16" presetClass="entr" presetSubtype="37" fill="hold" grpId="0" nodeType="withEffect">
                                  <p:stCondLst>
                                    <p:cond delay="600"/>
                                  </p:stCondLst>
                                  <p:childTnLst>
                                    <p:set>
                                      <p:cBhvr>
                                        <p:cTn id="78" dur="1" fill="hold">
                                          <p:stCondLst>
                                            <p:cond delay="0"/>
                                          </p:stCondLst>
                                        </p:cTn>
                                        <p:tgtEl>
                                          <p:spTgt spid="46"/>
                                        </p:tgtEl>
                                        <p:attrNameLst>
                                          <p:attrName>style.visibility</p:attrName>
                                        </p:attrNameLst>
                                      </p:cBhvr>
                                      <p:to>
                                        <p:strVal val="visible"/>
                                      </p:to>
                                    </p:set>
                                    <p:animEffect transition="in" filter="barn(outVertical)">
                                      <p:cBhvr>
                                        <p:cTn id="79" dur="500"/>
                                        <p:tgtEl>
                                          <p:spTgt spid="46"/>
                                        </p:tgtEl>
                                      </p:cBhvr>
                                    </p:animEffect>
                                  </p:childTnLst>
                                </p:cTn>
                              </p:par>
                              <p:par>
                                <p:cTn id="80" presetID="16" presetClass="entr" presetSubtype="37" fill="hold" grpId="0" nodeType="withEffect">
                                  <p:stCondLst>
                                    <p:cond delay="900"/>
                                  </p:stCondLst>
                                  <p:childTnLst>
                                    <p:set>
                                      <p:cBhvr>
                                        <p:cTn id="81" dur="1" fill="hold">
                                          <p:stCondLst>
                                            <p:cond delay="0"/>
                                          </p:stCondLst>
                                        </p:cTn>
                                        <p:tgtEl>
                                          <p:spTgt spid="51"/>
                                        </p:tgtEl>
                                        <p:attrNameLst>
                                          <p:attrName>style.visibility</p:attrName>
                                        </p:attrNameLst>
                                      </p:cBhvr>
                                      <p:to>
                                        <p:strVal val="visible"/>
                                      </p:to>
                                    </p:set>
                                    <p:animEffect transition="in" filter="barn(outVertical)">
                                      <p:cBhvr>
                                        <p:cTn id="82" dur="500"/>
                                        <p:tgtEl>
                                          <p:spTgt spid="51"/>
                                        </p:tgtEl>
                                      </p:cBhvr>
                                    </p:animEffect>
                                  </p:childTnLst>
                                </p:cTn>
                              </p:par>
                              <p:par>
                                <p:cTn id="83" presetID="16" presetClass="entr" presetSubtype="37" fill="hold" grpId="0" nodeType="withEffect">
                                  <p:stCondLst>
                                    <p:cond delay="900"/>
                                  </p:stCondLst>
                                  <p:childTnLst>
                                    <p:set>
                                      <p:cBhvr>
                                        <p:cTn id="84" dur="1" fill="hold">
                                          <p:stCondLst>
                                            <p:cond delay="0"/>
                                          </p:stCondLst>
                                        </p:cTn>
                                        <p:tgtEl>
                                          <p:spTgt spid="50"/>
                                        </p:tgtEl>
                                        <p:attrNameLst>
                                          <p:attrName>style.visibility</p:attrName>
                                        </p:attrNameLst>
                                      </p:cBhvr>
                                      <p:to>
                                        <p:strVal val="visible"/>
                                      </p:to>
                                    </p:set>
                                    <p:animEffect transition="in" filter="barn(outVertical)">
                                      <p:cBhvr>
                                        <p:cTn id="8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2" grpId="0" animBg="1"/>
      <p:bldP spid="53" grpId="0" animBg="1"/>
      <p:bldP spid="35" grpId="0" animBg="1"/>
      <p:bldP spid="37" grpId="0" animBg="1"/>
      <p:bldP spid="38" grpId="0" animBg="1"/>
      <p:bldP spid="39" grpId="0" animBg="1"/>
      <p:bldP spid="42" grpId="0"/>
      <p:bldP spid="43" grpId="0"/>
      <p:bldP spid="46" grpId="0"/>
      <p:bldP spid="47" grpId="0"/>
      <p:bldP spid="48" grpId="0"/>
      <p:bldP spid="49" grpId="0"/>
      <p:bldP spid="50"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noChangeArrowheads="1"/>
          </p:cNvSpPr>
          <p:nvPr/>
        </p:nvSpPr>
        <p:spPr bwMode="gray">
          <a:xfrm>
            <a:off x="3049290" y="2048767"/>
            <a:ext cx="3720953" cy="246221"/>
          </a:xfrm>
          <a:prstGeom prst="rect">
            <a:avLst/>
          </a:prstGeom>
          <a:noFill/>
          <a:ln>
            <a:noFill/>
          </a:ln>
        </p:spPr>
        <p:txBody>
          <a:bodyPr wrap="square" lIns="0" tIns="0" rIns="0" bIns="0">
            <a:spAutoFit/>
          </a:bodyPr>
          <a:lstStyle/>
          <a:p>
            <a:r>
              <a:rPr lang="zh-CN" altLang="en-US" sz="16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rPr>
              <a:t>There are shortcomings in the work</a:t>
            </a:r>
          </a:p>
        </p:txBody>
      </p:sp>
      <p:sp>
        <p:nvSpPr>
          <p:cNvPr id="10" name="TextBox 5"/>
          <p:cNvSpPr txBox="1"/>
          <p:nvPr/>
        </p:nvSpPr>
        <p:spPr>
          <a:xfrm>
            <a:off x="3049290" y="2931790"/>
            <a:ext cx="3651498"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on the input section to outline the text content, the text as far as possible need to be summed up, concise description of the basic content of this chapter</a:t>
            </a:r>
            <a:r>
              <a:rPr lang="en-US" altLang="zh-CN" sz="1000" dirty="0">
                <a:solidFill>
                  <a:schemeClr val="tx1"/>
                </a:solidFill>
              </a:rPr>
              <a:t>......</a:t>
            </a:r>
          </a:p>
        </p:txBody>
      </p:sp>
      <p:sp>
        <p:nvSpPr>
          <p:cNvPr id="17" name="TextBox 12"/>
          <p:cNvSpPr txBox="1"/>
          <p:nvPr/>
        </p:nvSpPr>
        <p:spPr>
          <a:xfrm>
            <a:off x="1537122" y="2163763"/>
            <a:ext cx="806461" cy="67710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4400" b="1">
                <a:ln w="12700">
                  <a:noFill/>
                </a:ln>
                <a:solidFill>
                  <a:schemeClr val="bg1"/>
                </a:solidFill>
                <a:effectLst/>
                <a:latin typeface="Agency FB" panose="020B0503020202020204" pitchFamily="34" charset="0"/>
                <a:ea typeface="微软雅黑" panose="020B0503020204020204" pitchFamily="34" charset="-122"/>
              </a:defRPr>
            </a:lvl1pPr>
          </a:lstStyle>
          <a:p>
            <a:r>
              <a:rPr lang="en-US" altLang="zh-CN" b="0" dirty="0">
                <a:solidFill>
                  <a:schemeClr val="tx1"/>
                </a:solidFill>
              </a:rPr>
              <a:t>Part</a:t>
            </a:r>
            <a:endParaRPr lang="zh-CN" altLang="en-US" b="0" dirty="0">
              <a:solidFill>
                <a:schemeClr val="tx1"/>
              </a:solidFill>
            </a:endParaRPr>
          </a:p>
        </p:txBody>
      </p:sp>
      <p:sp>
        <p:nvSpPr>
          <p:cNvPr id="51" name="Freeform 13"/>
          <p:cNvSpPr>
            <a:spLocks noChangeAspect="1"/>
          </p:cNvSpPr>
          <p:nvPr/>
        </p:nvSpPr>
        <p:spPr bwMode="auto">
          <a:xfrm>
            <a:off x="2473226" y="1924124"/>
            <a:ext cx="425293" cy="792000"/>
          </a:xfrm>
          <a:custGeom>
            <a:avLst/>
            <a:gdLst>
              <a:gd name="T0" fmla="*/ 83 w 83"/>
              <a:gd name="T1" fmla="*/ 125 h 154"/>
              <a:gd name="T2" fmla="*/ 72 w 83"/>
              <a:gd name="T3" fmla="*/ 125 h 154"/>
              <a:gd name="T4" fmla="*/ 72 w 83"/>
              <a:gd name="T5" fmla="*/ 154 h 154"/>
              <a:gd name="T6" fmla="*/ 50 w 83"/>
              <a:gd name="T7" fmla="*/ 154 h 154"/>
              <a:gd name="T8" fmla="*/ 50 w 83"/>
              <a:gd name="T9" fmla="*/ 125 h 154"/>
              <a:gd name="T10" fmla="*/ 0 w 83"/>
              <a:gd name="T11" fmla="*/ 125 h 154"/>
              <a:gd name="T12" fmla="*/ 0 w 83"/>
              <a:gd name="T13" fmla="*/ 111 h 154"/>
              <a:gd name="T14" fmla="*/ 38 w 83"/>
              <a:gd name="T15" fmla="*/ 0 h 154"/>
              <a:gd name="T16" fmla="*/ 61 w 83"/>
              <a:gd name="T17" fmla="*/ 0 h 154"/>
              <a:gd name="T18" fmla="*/ 61 w 83"/>
              <a:gd name="T19" fmla="*/ 1 h 154"/>
              <a:gd name="T20" fmla="*/ 25 w 83"/>
              <a:gd name="T21" fmla="*/ 105 h 154"/>
              <a:gd name="T22" fmla="*/ 50 w 83"/>
              <a:gd name="T23" fmla="*/ 105 h 154"/>
              <a:gd name="T24" fmla="*/ 50 w 83"/>
              <a:gd name="T25" fmla="*/ 59 h 154"/>
              <a:gd name="T26" fmla="*/ 72 w 83"/>
              <a:gd name="T27" fmla="*/ 59 h 154"/>
              <a:gd name="T28" fmla="*/ 72 w 83"/>
              <a:gd name="T29" fmla="*/ 105 h 154"/>
              <a:gd name="T30" fmla="*/ 83 w 83"/>
              <a:gd name="T31" fmla="*/ 105 h 154"/>
              <a:gd name="T32" fmla="*/ 83 w 83"/>
              <a:gd name="T33"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54">
                <a:moveTo>
                  <a:pt x="83" y="125"/>
                </a:moveTo>
                <a:cubicBezTo>
                  <a:pt x="72" y="125"/>
                  <a:pt x="72" y="125"/>
                  <a:pt x="72" y="125"/>
                </a:cubicBezTo>
                <a:cubicBezTo>
                  <a:pt x="72" y="154"/>
                  <a:pt x="72" y="154"/>
                  <a:pt x="72" y="154"/>
                </a:cubicBezTo>
                <a:cubicBezTo>
                  <a:pt x="50" y="154"/>
                  <a:pt x="50" y="154"/>
                  <a:pt x="50" y="154"/>
                </a:cubicBezTo>
                <a:cubicBezTo>
                  <a:pt x="50" y="125"/>
                  <a:pt x="50" y="125"/>
                  <a:pt x="50" y="125"/>
                </a:cubicBezTo>
                <a:cubicBezTo>
                  <a:pt x="0" y="125"/>
                  <a:pt x="0" y="125"/>
                  <a:pt x="0" y="125"/>
                </a:cubicBezTo>
                <a:cubicBezTo>
                  <a:pt x="0" y="111"/>
                  <a:pt x="0" y="111"/>
                  <a:pt x="0" y="111"/>
                </a:cubicBezTo>
                <a:cubicBezTo>
                  <a:pt x="38" y="0"/>
                  <a:pt x="38" y="0"/>
                  <a:pt x="38" y="0"/>
                </a:cubicBezTo>
                <a:cubicBezTo>
                  <a:pt x="61" y="0"/>
                  <a:pt x="61" y="0"/>
                  <a:pt x="61" y="0"/>
                </a:cubicBezTo>
                <a:cubicBezTo>
                  <a:pt x="61" y="1"/>
                  <a:pt x="61" y="1"/>
                  <a:pt x="61" y="1"/>
                </a:cubicBezTo>
                <a:cubicBezTo>
                  <a:pt x="25" y="105"/>
                  <a:pt x="25" y="105"/>
                  <a:pt x="25" y="105"/>
                </a:cubicBezTo>
                <a:cubicBezTo>
                  <a:pt x="50" y="105"/>
                  <a:pt x="50" y="105"/>
                  <a:pt x="50" y="105"/>
                </a:cubicBezTo>
                <a:cubicBezTo>
                  <a:pt x="50" y="59"/>
                  <a:pt x="50" y="59"/>
                  <a:pt x="50" y="59"/>
                </a:cubicBezTo>
                <a:cubicBezTo>
                  <a:pt x="72" y="59"/>
                  <a:pt x="72" y="59"/>
                  <a:pt x="72" y="59"/>
                </a:cubicBezTo>
                <a:cubicBezTo>
                  <a:pt x="72" y="105"/>
                  <a:pt x="72" y="105"/>
                  <a:pt x="72" y="105"/>
                </a:cubicBezTo>
                <a:cubicBezTo>
                  <a:pt x="83" y="105"/>
                  <a:pt x="83" y="105"/>
                  <a:pt x="83" y="105"/>
                </a:cubicBezTo>
                <a:lnTo>
                  <a:pt x="83" y="125"/>
                </a:lnTo>
                <a:close/>
              </a:path>
            </a:pathLst>
          </a:custGeom>
          <a:blipFill dpi="0" rotWithShape="1">
            <a:blip r:embed="rId4" cstate="print">
              <a:extLst>
                <a:ext uri="{28A0092B-C50C-407E-A947-70E740481C1C}">
                  <a14:useLocalDpi xmlns:a14="http://schemas.microsoft.com/office/drawing/2010/main" val="0"/>
                </a:ext>
              </a:extLst>
            </a:blip>
            <a:srcRect/>
            <a:stretch>
              <a:fillRect l="-43113" r="-43113"/>
            </a:stretch>
          </a:blip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52" name="组合 51"/>
          <p:cNvGrpSpPr/>
          <p:nvPr/>
        </p:nvGrpSpPr>
        <p:grpSpPr>
          <a:xfrm>
            <a:off x="7068070" y="1729728"/>
            <a:ext cx="1060396" cy="1548673"/>
            <a:chOff x="7156450" y="3087688"/>
            <a:chExt cx="341312" cy="498475"/>
          </a:xfrm>
        </p:grpSpPr>
        <p:sp>
          <p:nvSpPr>
            <p:cNvPr id="53" name="Line 159"/>
            <p:cNvSpPr>
              <a:spLocks noChangeShapeType="1"/>
            </p:cNvSpPr>
            <p:nvPr/>
          </p:nvSpPr>
          <p:spPr bwMode="auto">
            <a:xfrm>
              <a:off x="7397750" y="3282951"/>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4" name="Freeform 160"/>
            <p:cNvSpPr/>
            <p:nvPr/>
          </p:nvSpPr>
          <p:spPr bwMode="auto">
            <a:xfrm>
              <a:off x="7419975" y="3282951"/>
              <a:ext cx="11112" cy="0"/>
            </a:xfrm>
            <a:custGeom>
              <a:avLst/>
              <a:gdLst>
                <a:gd name="T0" fmla="*/ 0 w 10"/>
                <a:gd name="T1" fmla="*/ 10 w 10"/>
              </a:gdLst>
              <a:ahLst/>
              <a:cxnLst>
                <a:cxn ang="0">
                  <a:pos x="T0" y="0"/>
                </a:cxn>
                <a:cxn ang="0">
                  <a:pos x="T1" y="0"/>
                </a:cxn>
              </a:cxnLst>
              <a:rect l="0" t="0" r="r" b="b"/>
              <a:pathLst>
                <a:path w="10">
                  <a:moveTo>
                    <a:pt x="0" y="0"/>
                  </a:moveTo>
                  <a:cubicBezTo>
                    <a:pt x="3" y="0"/>
                    <a:pt x="6"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Line 161"/>
            <p:cNvSpPr>
              <a:spLocks noChangeShapeType="1"/>
            </p:cNvSpPr>
            <p:nvPr/>
          </p:nvSpPr>
          <p:spPr bwMode="auto">
            <a:xfrm>
              <a:off x="7213600" y="3319463"/>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6" name="Line 162"/>
            <p:cNvSpPr>
              <a:spLocks noChangeShapeType="1"/>
            </p:cNvSpPr>
            <p:nvPr/>
          </p:nvSpPr>
          <p:spPr bwMode="auto">
            <a:xfrm>
              <a:off x="7323138" y="3316288"/>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Freeform 163"/>
            <p:cNvSpPr/>
            <p:nvPr/>
          </p:nvSpPr>
          <p:spPr bwMode="auto">
            <a:xfrm>
              <a:off x="7237413" y="3319463"/>
              <a:ext cx="9525"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3" y="0"/>
                    <a:pt x="6"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Freeform 164"/>
            <p:cNvSpPr/>
            <p:nvPr/>
          </p:nvSpPr>
          <p:spPr bwMode="auto">
            <a:xfrm>
              <a:off x="7343775" y="3314701"/>
              <a:ext cx="9525" cy="1588"/>
            </a:xfrm>
            <a:custGeom>
              <a:avLst/>
              <a:gdLst>
                <a:gd name="T0" fmla="*/ 0 w 8"/>
                <a:gd name="T1" fmla="*/ 1 h 1"/>
                <a:gd name="T2" fmla="*/ 8 w 8"/>
                <a:gd name="T3" fmla="*/ 0 h 1"/>
              </a:gdLst>
              <a:ahLst/>
              <a:cxnLst>
                <a:cxn ang="0">
                  <a:pos x="T0" y="T1"/>
                </a:cxn>
                <a:cxn ang="0">
                  <a:pos x="T2" y="T3"/>
                </a:cxn>
              </a:cxnLst>
              <a:rect l="0" t="0" r="r" b="b"/>
              <a:pathLst>
                <a:path w="8" h="1">
                  <a:moveTo>
                    <a:pt x="0" y="1"/>
                  </a:moveTo>
                  <a:cubicBezTo>
                    <a:pt x="0" y="1"/>
                    <a:pt x="3"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9" name="Freeform 165"/>
            <p:cNvSpPr/>
            <p:nvPr/>
          </p:nvSpPr>
          <p:spPr bwMode="auto">
            <a:xfrm>
              <a:off x="7300913" y="3316288"/>
              <a:ext cx="11112" cy="1588"/>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3" y="0"/>
                    <a:pt x="10"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0" name="Freeform 166"/>
            <p:cNvSpPr/>
            <p:nvPr/>
          </p:nvSpPr>
          <p:spPr bwMode="auto">
            <a:xfrm>
              <a:off x="7259638" y="3316288"/>
              <a:ext cx="28575" cy="3175"/>
            </a:xfrm>
            <a:custGeom>
              <a:avLst/>
              <a:gdLst>
                <a:gd name="T0" fmla="*/ 0 w 27"/>
                <a:gd name="T1" fmla="*/ 3 h 3"/>
                <a:gd name="T2" fmla="*/ 17 w 27"/>
                <a:gd name="T3" fmla="*/ 1 h 3"/>
                <a:gd name="T4" fmla="*/ 27 w 27"/>
                <a:gd name="T5" fmla="*/ 1 h 3"/>
              </a:gdLst>
              <a:ahLst/>
              <a:cxnLst>
                <a:cxn ang="0">
                  <a:pos x="T0" y="T1"/>
                </a:cxn>
                <a:cxn ang="0">
                  <a:pos x="T2" y="T3"/>
                </a:cxn>
                <a:cxn ang="0">
                  <a:pos x="T4" y="T5"/>
                </a:cxn>
              </a:cxnLst>
              <a:rect l="0" t="0" r="r" b="b"/>
              <a:pathLst>
                <a:path w="27" h="3">
                  <a:moveTo>
                    <a:pt x="0" y="3"/>
                  </a:moveTo>
                  <a:cubicBezTo>
                    <a:pt x="0" y="3"/>
                    <a:pt x="8" y="3"/>
                    <a:pt x="17" y="1"/>
                  </a:cubicBezTo>
                  <a:cubicBezTo>
                    <a:pt x="17" y="1"/>
                    <a:pt x="24" y="0"/>
                    <a:pt x="27"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1" name="Line 167"/>
            <p:cNvSpPr>
              <a:spLocks noChangeShapeType="1"/>
            </p:cNvSpPr>
            <p:nvPr/>
          </p:nvSpPr>
          <p:spPr bwMode="auto">
            <a:xfrm>
              <a:off x="7216775" y="334962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2" name="Line 168"/>
            <p:cNvSpPr>
              <a:spLocks noChangeShapeType="1"/>
            </p:cNvSpPr>
            <p:nvPr/>
          </p:nvSpPr>
          <p:spPr bwMode="auto">
            <a:xfrm>
              <a:off x="7323138" y="3346451"/>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3" name="Freeform 169"/>
            <p:cNvSpPr/>
            <p:nvPr/>
          </p:nvSpPr>
          <p:spPr bwMode="auto">
            <a:xfrm>
              <a:off x="7237413" y="3348038"/>
              <a:ext cx="9525" cy="0"/>
            </a:xfrm>
            <a:custGeom>
              <a:avLst/>
              <a:gdLst>
                <a:gd name="T0" fmla="*/ 0 w 9"/>
                <a:gd name="T1" fmla="*/ 9 w 9"/>
              </a:gdLst>
              <a:ahLst/>
              <a:cxnLst>
                <a:cxn ang="0">
                  <a:pos x="T0" y="0"/>
                </a:cxn>
                <a:cxn ang="0">
                  <a:pos x="T1" y="0"/>
                </a:cxn>
              </a:cxnLst>
              <a:rect l="0" t="0" r="r" b="b"/>
              <a:pathLst>
                <a:path w="9">
                  <a:moveTo>
                    <a:pt x="0" y="0"/>
                  </a:moveTo>
                  <a:cubicBezTo>
                    <a:pt x="3" y="0"/>
                    <a:pt x="6" y="0"/>
                    <a:pt x="9"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Freeform 170"/>
            <p:cNvSpPr/>
            <p:nvPr/>
          </p:nvSpPr>
          <p:spPr bwMode="auto">
            <a:xfrm>
              <a:off x="7345363" y="3344863"/>
              <a:ext cx="7937" cy="0"/>
            </a:xfrm>
            <a:custGeom>
              <a:avLst/>
              <a:gdLst>
                <a:gd name="T0" fmla="*/ 0 w 8"/>
                <a:gd name="T1" fmla="*/ 8 w 8"/>
              </a:gdLst>
              <a:ahLst/>
              <a:cxnLst>
                <a:cxn ang="0">
                  <a:pos x="T0" y="0"/>
                </a:cxn>
                <a:cxn ang="0">
                  <a:pos x="T1" y="0"/>
                </a:cxn>
              </a:cxnLst>
              <a:rect l="0" t="0" r="r" b="b"/>
              <a:pathLst>
                <a:path w="8">
                  <a:moveTo>
                    <a:pt x="0" y="0"/>
                  </a:moveTo>
                  <a:cubicBezTo>
                    <a:pt x="0" y="0"/>
                    <a:pt x="3"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5" name="Freeform 171"/>
            <p:cNvSpPr/>
            <p:nvPr/>
          </p:nvSpPr>
          <p:spPr bwMode="auto">
            <a:xfrm>
              <a:off x="7300913" y="3344863"/>
              <a:ext cx="12700" cy="1588"/>
            </a:xfrm>
            <a:custGeom>
              <a:avLst/>
              <a:gdLst>
                <a:gd name="T0" fmla="*/ 0 w 11"/>
                <a:gd name="T1" fmla="*/ 1 h 1"/>
                <a:gd name="T2" fmla="*/ 11 w 11"/>
                <a:gd name="T3" fmla="*/ 0 h 1"/>
              </a:gdLst>
              <a:ahLst/>
              <a:cxnLst>
                <a:cxn ang="0">
                  <a:pos x="T0" y="T1"/>
                </a:cxn>
                <a:cxn ang="0">
                  <a:pos x="T2" y="T3"/>
                </a:cxn>
              </a:cxnLst>
              <a:rect l="0" t="0" r="r" b="b"/>
              <a:pathLst>
                <a:path w="11" h="1">
                  <a:moveTo>
                    <a:pt x="0" y="1"/>
                  </a:moveTo>
                  <a:cubicBezTo>
                    <a:pt x="0" y="1"/>
                    <a:pt x="4" y="0"/>
                    <a:pt x="11"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6" name="Freeform 172"/>
            <p:cNvSpPr/>
            <p:nvPr/>
          </p:nvSpPr>
          <p:spPr bwMode="auto">
            <a:xfrm>
              <a:off x="7259638" y="3344863"/>
              <a:ext cx="28575" cy="3175"/>
            </a:xfrm>
            <a:custGeom>
              <a:avLst/>
              <a:gdLst>
                <a:gd name="T0" fmla="*/ 0 w 27"/>
                <a:gd name="T1" fmla="*/ 3 h 3"/>
                <a:gd name="T2" fmla="*/ 16 w 27"/>
                <a:gd name="T3" fmla="*/ 1 h 3"/>
                <a:gd name="T4" fmla="*/ 27 w 27"/>
                <a:gd name="T5" fmla="*/ 0 h 3"/>
              </a:gdLst>
              <a:ahLst/>
              <a:cxnLst>
                <a:cxn ang="0">
                  <a:pos x="T0" y="T1"/>
                </a:cxn>
                <a:cxn ang="0">
                  <a:pos x="T2" y="T3"/>
                </a:cxn>
                <a:cxn ang="0">
                  <a:pos x="T4" y="T5"/>
                </a:cxn>
              </a:cxnLst>
              <a:rect l="0" t="0" r="r" b="b"/>
              <a:pathLst>
                <a:path w="27" h="3">
                  <a:moveTo>
                    <a:pt x="0" y="3"/>
                  </a:moveTo>
                  <a:cubicBezTo>
                    <a:pt x="0" y="3"/>
                    <a:pt x="8" y="3"/>
                    <a:pt x="16" y="1"/>
                  </a:cubicBezTo>
                  <a:cubicBezTo>
                    <a:pt x="16" y="1"/>
                    <a:pt x="24" y="0"/>
                    <a:pt x="27"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7" name="Freeform 173"/>
            <p:cNvSpPr/>
            <p:nvPr/>
          </p:nvSpPr>
          <p:spPr bwMode="auto">
            <a:xfrm>
              <a:off x="7229475" y="3287713"/>
              <a:ext cx="12700" cy="1588"/>
            </a:xfrm>
            <a:custGeom>
              <a:avLst/>
              <a:gdLst>
                <a:gd name="T0" fmla="*/ 0 w 12"/>
                <a:gd name="T1" fmla="*/ 1 h 2"/>
                <a:gd name="T2" fmla="*/ 12 w 12"/>
                <a:gd name="T3" fmla="*/ 0 h 2"/>
              </a:gdLst>
              <a:ahLst/>
              <a:cxnLst>
                <a:cxn ang="0">
                  <a:pos x="T0" y="T1"/>
                </a:cxn>
                <a:cxn ang="0">
                  <a:pos x="T2" y="T3"/>
                </a:cxn>
              </a:cxnLst>
              <a:rect l="0" t="0" r="r" b="b"/>
              <a:pathLst>
                <a:path w="12" h="2">
                  <a:moveTo>
                    <a:pt x="0" y="1"/>
                  </a:moveTo>
                  <a:cubicBezTo>
                    <a:pt x="0" y="1"/>
                    <a:pt x="7" y="2"/>
                    <a:pt x="12"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8" name="Freeform 174"/>
            <p:cNvSpPr/>
            <p:nvPr/>
          </p:nvSpPr>
          <p:spPr bwMode="auto">
            <a:xfrm>
              <a:off x="7207250" y="3289301"/>
              <a:ext cx="14287" cy="0"/>
            </a:xfrm>
            <a:custGeom>
              <a:avLst/>
              <a:gdLst>
                <a:gd name="T0" fmla="*/ 0 w 13"/>
                <a:gd name="T1" fmla="*/ 1 h 1"/>
                <a:gd name="T2" fmla="*/ 13 w 13"/>
                <a:gd name="T3" fmla="*/ 0 h 1"/>
              </a:gdLst>
              <a:ahLst/>
              <a:cxnLst>
                <a:cxn ang="0">
                  <a:pos x="T0" y="T1"/>
                </a:cxn>
                <a:cxn ang="0">
                  <a:pos x="T2" y="T3"/>
                </a:cxn>
              </a:cxnLst>
              <a:rect l="0" t="0" r="r" b="b"/>
              <a:pathLst>
                <a:path w="13" h="1">
                  <a:moveTo>
                    <a:pt x="0" y="1"/>
                  </a:moveTo>
                  <a:cubicBezTo>
                    <a:pt x="5" y="0"/>
                    <a:pt x="9" y="0"/>
                    <a:pt x="13"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9" name="Freeform 175"/>
            <p:cNvSpPr/>
            <p:nvPr/>
          </p:nvSpPr>
          <p:spPr bwMode="auto">
            <a:xfrm>
              <a:off x="7253288" y="3286126"/>
              <a:ext cx="9525" cy="3175"/>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5" y="0"/>
                    <a:pt x="10"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0" name="Freeform 176"/>
            <p:cNvSpPr/>
            <p:nvPr/>
          </p:nvSpPr>
          <p:spPr bwMode="auto">
            <a:xfrm>
              <a:off x="7297738" y="3286126"/>
              <a:ext cx="15875" cy="3175"/>
            </a:xfrm>
            <a:custGeom>
              <a:avLst/>
              <a:gdLst>
                <a:gd name="T0" fmla="*/ 0 w 14"/>
                <a:gd name="T1" fmla="*/ 2 h 2"/>
                <a:gd name="T2" fmla="*/ 14 w 14"/>
                <a:gd name="T3" fmla="*/ 1 h 2"/>
              </a:gdLst>
              <a:ahLst/>
              <a:cxnLst>
                <a:cxn ang="0">
                  <a:pos x="T0" y="T1"/>
                </a:cxn>
                <a:cxn ang="0">
                  <a:pos x="T2" y="T3"/>
                </a:cxn>
              </a:cxnLst>
              <a:rect l="0" t="0" r="r" b="b"/>
              <a:pathLst>
                <a:path w="14" h="2">
                  <a:moveTo>
                    <a:pt x="0" y="2"/>
                  </a:moveTo>
                  <a:cubicBezTo>
                    <a:pt x="5" y="1"/>
                    <a:pt x="9" y="0"/>
                    <a:pt x="14"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1" name="Freeform 177"/>
            <p:cNvSpPr/>
            <p:nvPr/>
          </p:nvSpPr>
          <p:spPr bwMode="auto">
            <a:xfrm>
              <a:off x="7273925" y="3287713"/>
              <a:ext cx="11112" cy="0"/>
            </a:xfrm>
            <a:custGeom>
              <a:avLst/>
              <a:gdLst>
                <a:gd name="T0" fmla="*/ 0 w 10"/>
                <a:gd name="T1" fmla="*/ 10 w 10"/>
              </a:gdLst>
              <a:ahLst/>
              <a:cxnLst>
                <a:cxn ang="0">
                  <a:pos x="T0" y="0"/>
                </a:cxn>
                <a:cxn ang="0">
                  <a:pos x="T1" y="0"/>
                </a:cxn>
              </a:cxnLst>
              <a:rect l="0" t="0" r="r" b="b"/>
              <a:pathLst>
                <a:path w="10">
                  <a:moveTo>
                    <a:pt x="0" y="0"/>
                  </a:moveTo>
                  <a:cubicBezTo>
                    <a:pt x="3" y="0"/>
                    <a:pt x="7"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2" name="Freeform 178"/>
            <p:cNvSpPr/>
            <p:nvPr/>
          </p:nvSpPr>
          <p:spPr bwMode="auto">
            <a:xfrm>
              <a:off x="7359650" y="3282951"/>
              <a:ext cx="20637" cy="3175"/>
            </a:xfrm>
            <a:custGeom>
              <a:avLst/>
              <a:gdLst>
                <a:gd name="T0" fmla="*/ 0 w 20"/>
                <a:gd name="T1" fmla="*/ 2 h 3"/>
                <a:gd name="T2" fmla="*/ 10 w 20"/>
                <a:gd name="T3" fmla="*/ 2 h 3"/>
                <a:gd name="T4" fmla="*/ 20 w 20"/>
                <a:gd name="T5" fmla="*/ 0 h 3"/>
              </a:gdLst>
              <a:ahLst/>
              <a:cxnLst>
                <a:cxn ang="0">
                  <a:pos x="T0" y="T1"/>
                </a:cxn>
                <a:cxn ang="0">
                  <a:pos x="T2" y="T3"/>
                </a:cxn>
                <a:cxn ang="0">
                  <a:pos x="T4" y="T5"/>
                </a:cxn>
              </a:cxnLst>
              <a:rect l="0" t="0" r="r" b="b"/>
              <a:pathLst>
                <a:path w="20" h="3">
                  <a:moveTo>
                    <a:pt x="0" y="2"/>
                  </a:moveTo>
                  <a:cubicBezTo>
                    <a:pt x="0" y="2"/>
                    <a:pt x="6" y="3"/>
                    <a:pt x="10" y="2"/>
                  </a:cubicBezTo>
                  <a:cubicBezTo>
                    <a:pt x="10" y="2"/>
                    <a:pt x="17" y="0"/>
                    <a:pt x="2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179"/>
            <p:cNvSpPr/>
            <p:nvPr/>
          </p:nvSpPr>
          <p:spPr bwMode="auto">
            <a:xfrm>
              <a:off x="7327900" y="3286126"/>
              <a:ext cx="14287" cy="1588"/>
            </a:xfrm>
            <a:custGeom>
              <a:avLst/>
              <a:gdLst>
                <a:gd name="T0" fmla="*/ 0 w 14"/>
                <a:gd name="T1" fmla="*/ 0 h 1"/>
                <a:gd name="T2" fmla="*/ 10 w 14"/>
                <a:gd name="T3" fmla="*/ 0 h 1"/>
                <a:gd name="T4" fmla="*/ 14 w 14"/>
                <a:gd name="T5" fmla="*/ 0 h 1"/>
              </a:gdLst>
              <a:ahLst/>
              <a:cxnLst>
                <a:cxn ang="0">
                  <a:pos x="T0" y="T1"/>
                </a:cxn>
                <a:cxn ang="0">
                  <a:pos x="T2" y="T3"/>
                </a:cxn>
                <a:cxn ang="0">
                  <a:pos x="T4" y="T5"/>
                </a:cxn>
              </a:cxnLst>
              <a:rect l="0" t="0" r="r" b="b"/>
              <a:pathLst>
                <a:path w="14" h="1">
                  <a:moveTo>
                    <a:pt x="0" y="0"/>
                  </a:moveTo>
                  <a:cubicBezTo>
                    <a:pt x="0" y="0"/>
                    <a:pt x="4" y="1"/>
                    <a:pt x="10" y="0"/>
                  </a:cubicBezTo>
                  <a:cubicBezTo>
                    <a:pt x="10" y="0"/>
                    <a:pt x="12" y="0"/>
                    <a:pt x="14"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4" name="Line 180"/>
            <p:cNvSpPr>
              <a:spLocks noChangeShapeType="1"/>
            </p:cNvSpPr>
            <p:nvPr/>
          </p:nvSpPr>
          <p:spPr bwMode="auto">
            <a:xfrm>
              <a:off x="7216775" y="3376613"/>
              <a:ext cx="9525"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5" name="Line 181"/>
            <p:cNvSpPr>
              <a:spLocks noChangeShapeType="1"/>
            </p:cNvSpPr>
            <p:nvPr/>
          </p:nvSpPr>
          <p:spPr bwMode="auto">
            <a:xfrm>
              <a:off x="7258050" y="3375026"/>
              <a:ext cx="12700"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6" name="Freeform 182"/>
            <p:cNvSpPr/>
            <p:nvPr/>
          </p:nvSpPr>
          <p:spPr bwMode="auto">
            <a:xfrm>
              <a:off x="7239000" y="3376613"/>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7" name="Freeform 183"/>
            <p:cNvSpPr/>
            <p:nvPr/>
          </p:nvSpPr>
          <p:spPr bwMode="auto">
            <a:xfrm>
              <a:off x="7283450" y="3375026"/>
              <a:ext cx="7937" cy="0"/>
            </a:xfrm>
            <a:custGeom>
              <a:avLst/>
              <a:gdLst>
                <a:gd name="T0" fmla="*/ 0 w 8"/>
                <a:gd name="T1" fmla="*/ 8 w 8"/>
              </a:gdLst>
              <a:ahLst/>
              <a:cxnLst>
                <a:cxn ang="0">
                  <a:pos x="T0" y="0"/>
                </a:cxn>
                <a:cxn ang="0">
                  <a:pos x="T1" y="0"/>
                </a:cxn>
              </a:cxnLst>
              <a:rect l="0" t="0" r="r" b="b"/>
              <a:pathLst>
                <a:path w="8">
                  <a:moveTo>
                    <a:pt x="0" y="0"/>
                  </a:moveTo>
                  <a:cubicBezTo>
                    <a:pt x="0" y="0"/>
                    <a:pt x="3"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8" name="Line 184"/>
            <p:cNvSpPr>
              <a:spLocks noChangeShapeType="1"/>
            </p:cNvSpPr>
            <p:nvPr/>
          </p:nvSpPr>
          <p:spPr bwMode="auto">
            <a:xfrm>
              <a:off x="7429500" y="3370263"/>
              <a:ext cx="9525"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9" name="Freeform 185"/>
            <p:cNvSpPr/>
            <p:nvPr/>
          </p:nvSpPr>
          <p:spPr bwMode="auto">
            <a:xfrm>
              <a:off x="7302500" y="3373438"/>
              <a:ext cx="11112"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3"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0" name="Freeform 186"/>
            <p:cNvSpPr/>
            <p:nvPr/>
          </p:nvSpPr>
          <p:spPr bwMode="auto">
            <a:xfrm>
              <a:off x="7327900" y="3373438"/>
              <a:ext cx="6350" cy="0"/>
            </a:xfrm>
            <a:custGeom>
              <a:avLst/>
              <a:gdLst>
                <a:gd name="T0" fmla="*/ 0 w 6"/>
                <a:gd name="T1" fmla="*/ 6 w 6"/>
              </a:gdLst>
              <a:ahLst/>
              <a:cxnLst>
                <a:cxn ang="0">
                  <a:pos x="T0" y="0"/>
                </a:cxn>
                <a:cxn ang="0">
                  <a:pos x="T1" y="0"/>
                </a:cxn>
              </a:cxnLst>
              <a:rect l="0" t="0" r="r" b="b"/>
              <a:pathLst>
                <a:path w="6">
                  <a:moveTo>
                    <a:pt x="0" y="0"/>
                  </a:moveTo>
                  <a:cubicBezTo>
                    <a:pt x="0" y="0"/>
                    <a:pt x="2" y="0"/>
                    <a:pt x="6"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1" name="Line 187"/>
            <p:cNvSpPr>
              <a:spLocks noChangeShapeType="1"/>
            </p:cNvSpPr>
            <p:nvPr/>
          </p:nvSpPr>
          <p:spPr bwMode="auto">
            <a:xfrm>
              <a:off x="7426325" y="331152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2" name="Freeform 188"/>
            <p:cNvSpPr/>
            <p:nvPr/>
          </p:nvSpPr>
          <p:spPr bwMode="auto">
            <a:xfrm>
              <a:off x="7391400" y="3341688"/>
              <a:ext cx="19050" cy="0"/>
            </a:xfrm>
            <a:custGeom>
              <a:avLst/>
              <a:gdLst>
                <a:gd name="T0" fmla="*/ 12 w 12"/>
                <a:gd name="T1" fmla="*/ 5 w 12"/>
                <a:gd name="T2" fmla="*/ 0 w 12"/>
              </a:gdLst>
              <a:ahLst/>
              <a:cxnLst>
                <a:cxn ang="0">
                  <a:pos x="T0" y="0"/>
                </a:cxn>
                <a:cxn ang="0">
                  <a:pos x="T1" y="0"/>
                </a:cxn>
                <a:cxn ang="0">
                  <a:pos x="T2" y="0"/>
                </a:cxn>
              </a:cxnLst>
              <a:rect l="0" t="0" r="r" b="b"/>
              <a:pathLst>
                <a:path w="12">
                  <a:moveTo>
                    <a:pt x="12" y="0"/>
                  </a:moveTo>
                  <a:lnTo>
                    <a:pt x="5" y="0"/>
                  </a:lnTo>
                  <a:lnTo>
                    <a:pt x="0" y="0"/>
                  </a:ln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Freeform 189"/>
            <p:cNvSpPr/>
            <p:nvPr/>
          </p:nvSpPr>
          <p:spPr bwMode="auto">
            <a:xfrm>
              <a:off x="7423150" y="3341688"/>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Line 190"/>
            <p:cNvSpPr>
              <a:spLocks noChangeShapeType="1"/>
            </p:cNvSpPr>
            <p:nvPr/>
          </p:nvSpPr>
          <p:spPr bwMode="auto">
            <a:xfrm>
              <a:off x="7397750" y="331152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5" name="Line 191"/>
            <p:cNvSpPr>
              <a:spLocks noChangeShapeType="1"/>
            </p:cNvSpPr>
            <p:nvPr/>
          </p:nvSpPr>
          <p:spPr bwMode="auto">
            <a:xfrm flipV="1">
              <a:off x="7385050" y="3311526"/>
              <a:ext cx="3175"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6" name="Line 192"/>
            <p:cNvSpPr>
              <a:spLocks noChangeShapeType="1"/>
            </p:cNvSpPr>
            <p:nvPr/>
          </p:nvSpPr>
          <p:spPr bwMode="auto">
            <a:xfrm>
              <a:off x="7362825" y="3313113"/>
              <a:ext cx="9525"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7" name="Freeform 193"/>
            <p:cNvSpPr/>
            <p:nvPr/>
          </p:nvSpPr>
          <p:spPr bwMode="auto">
            <a:xfrm>
              <a:off x="7397750" y="3370263"/>
              <a:ext cx="17462" cy="1588"/>
            </a:xfrm>
            <a:custGeom>
              <a:avLst/>
              <a:gdLst>
                <a:gd name="T0" fmla="*/ 17 w 17"/>
                <a:gd name="T1" fmla="*/ 0 h 2"/>
                <a:gd name="T2" fmla="*/ 9 w 17"/>
                <a:gd name="T3" fmla="*/ 1 h 2"/>
                <a:gd name="T4" fmla="*/ 0 w 17"/>
                <a:gd name="T5" fmla="*/ 1 h 2"/>
              </a:gdLst>
              <a:ahLst/>
              <a:cxnLst>
                <a:cxn ang="0">
                  <a:pos x="T0" y="T1"/>
                </a:cxn>
                <a:cxn ang="0">
                  <a:pos x="T2" y="T3"/>
                </a:cxn>
                <a:cxn ang="0">
                  <a:pos x="T4" y="T5"/>
                </a:cxn>
              </a:cxnLst>
              <a:rect l="0" t="0" r="r" b="b"/>
              <a:pathLst>
                <a:path w="17" h="2">
                  <a:moveTo>
                    <a:pt x="17" y="0"/>
                  </a:moveTo>
                  <a:cubicBezTo>
                    <a:pt x="9" y="1"/>
                    <a:pt x="9" y="1"/>
                    <a:pt x="9" y="1"/>
                  </a:cubicBezTo>
                  <a:cubicBezTo>
                    <a:pt x="9" y="1"/>
                    <a:pt x="5" y="2"/>
                    <a:pt x="0"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8" name="Freeform 194"/>
            <p:cNvSpPr/>
            <p:nvPr/>
          </p:nvSpPr>
          <p:spPr bwMode="auto">
            <a:xfrm>
              <a:off x="7156450" y="3224213"/>
              <a:ext cx="341312" cy="361950"/>
            </a:xfrm>
            <a:custGeom>
              <a:avLst/>
              <a:gdLst>
                <a:gd name="T0" fmla="*/ 316 w 325"/>
                <a:gd name="T1" fmla="*/ 213 h 345"/>
                <a:gd name="T2" fmla="*/ 318 w 325"/>
                <a:gd name="T3" fmla="*/ 279 h 345"/>
                <a:gd name="T4" fmla="*/ 319 w 325"/>
                <a:gd name="T5" fmla="*/ 315 h 345"/>
                <a:gd name="T6" fmla="*/ 304 w 325"/>
                <a:gd name="T7" fmla="*/ 339 h 345"/>
                <a:gd name="T8" fmla="*/ 290 w 325"/>
                <a:gd name="T9" fmla="*/ 339 h 345"/>
                <a:gd name="T10" fmla="*/ 39 w 325"/>
                <a:gd name="T11" fmla="*/ 344 h 345"/>
                <a:gd name="T12" fmla="*/ 17 w 325"/>
                <a:gd name="T13" fmla="*/ 325 h 345"/>
                <a:gd name="T14" fmla="*/ 12 w 325"/>
                <a:gd name="T15" fmla="*/ 266 h 345"/>
                <a:gd name="T16" fmla="*/ 4 w 325"/>
                <a:gd name="T17" fmla="*/ 142 h 345"/>
                <a:gd name="T18" fmla="*/ 0 w 325"/>
                <a:gd name="T1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345">
                  <a:moveTo>
                    <a:pt x="316" y="213"/>
                  </a:moveTo>
                  <a:cubicBezTo>
                    <a:pt x="318" y="279"/>
                    <a:pt x="318" y="279"/>
                    <a:pt x="318" y="279"/>
                  </a:cubicBezTo>
                  <a:cubicBezTo>
                    <a:pt x="319" y="315"/>
                    <a:pt x="319" y="315"/>
                    <a:pt x="319" y="315"/>
                  </a:cubicBezTo>
                  <a:cubicBezTo>
                    <a:pt x="319" y="315"/>
                    <a:pt x="325" y="336"/>
                    <a:pt x="304" y="339"/>
                  </a:cubicBezTo>
                  <a:cubicBezTo>
                    <a:pt x="290" y="339"/>
                    <a:pt x="290" y="339"/>
                    <a:pt x="290" y="339"/>
                  </a:cubicBezTo>
                  <a:cubicBezTo>
                    <a:pt x="224" y="342"/>
                    <a:pt x="41" y="344"/>
                    <a:pt x="39" y="344"/>
                  </a:cubicBezTo>
                  <a:cubicBezTo>
                    <a:pt x="19" y="345"/>
                    <a:pt x="17" y="325"/>
                    <a:pt x="17" y="325"/>
                  </a:cubicBezTo>
                  <a:cubicBezTo>
                    <a:pt x="12" y="266"/>
                    <a:pt x="12" y="266"/>
                    <a:pt x="12" y="266"/>
                  </a:cubicBezTo>
                  <a:cubicBezTo>
                    <a:pt x="4" y="142"/>
                    <a:pt x="4" y="142"/>
                    <a:pt x="4" y="142"/>
                  </a:cubicBezTo>
                  <a:cubicBezTo>
                    <a:pt x="0" y="0"/>
                    <a:pt x="0" y="0"/>
                    <a:pt x="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9" name="Freeform 195"/>
            <p:cNvSpPr/>
            <p:nvPr/>
          </p:nvSpPr>
          <p:spPr bwMode="auto">
            <a:xfrm>
              <a:off x="7372350" y="3187701"/>
              <a:ext cx="115887" cy="244475"/>
            </a:xfrm>
            <a:custGeom>
              <a:avLst/>
              <a:gdLst>
                <a:gd name="T0" fmla="*/ 0 w 109"/>
                <a:gd name="T1" fmla="*/ 9 h 232"/>
                <a:gd name="T2" fmla="*/ 83 w 109"/>
                <a:gd name="T3" fmla="*/ 4 h 232"/>
                <a:gd name="T4" fmla="*/ 103 w 109"/>
                <a:gd name="T5" fmla="*/ 17 h 232"/>
                <a:gd name="T6" fmla="*/ 103 w 109"/>
                <a:gd name="T7" fmla="*/ 21 h 232"/>
                <a:gd name="T8" fmla="*/ 107 w 109"/>
                <a:gd name="T9" fmla="*/ 143 h 232"/>
                <a:gd name="T10" fmla="*/ 109 w 109"/>
                <a:gd name="T11" fmla="*/ 232 h 232"/>
              </a:gdLst>
              <a:ahLst/>
              <a:cxnLst>
                <a:cxn ang="0">
                  <a:pos x="T0" y="T1"/>
                </a:cxn>
                <a:cxn ang="0">
                  <a:pos x="T2" y="T3"/>
                </a:cxn>
                <a:cxn ang="0">
                  <a:pos x="T4" y="T5"/>
                </a:cxn>
                <a:cxn ang="0">
                  <a:pos x="T6" y="T7"/>
                </a:cxn>
                <a:cxn ang="0">
                  <a:pos x="T8" y="T9"/>
                </a:cxn>
                <a:cxn ang="0">
                  <a:pos x="T10" y="T11"/>
                </a:cxn>
              </a:cxnLst>
              <a:rect l="0" t="0" r="r" b="b"/>
              <a:pathLst>
                <a:path w="109" h="232">
                  <a:moveTo>
                    <a:pt x="0" y="9"/>
                  </a:moveTo>
                  <a:cubicBezTo>
                    <a:pt x="28" y="7"/>
                    <a:pt x="56" y="6"/>
                    <a:pt x="83" y="4"/>
                  </a:cubicBezTo>
                  <a:cubicBezTo>
                    <a:pt x="83" y="4"/>
                    <a:pt x="101" y="0"/>
                    <a:pt x="103" y="17"/>
                  </a:cubicBezTo>
                  <a:cubicBezTo>
                    <a:pt x="103" y="17"/>
                    <a:pt x="103" y="19"/>
                    <a:pt x="103" y="21"/>
                  </a:cubicBezTo>
                  <a:cubicBezTo>
                    <a:pt x="107" y="143"/>
                    <a:pt x="107" y="143"/>
                    <a:pt x="107" y="143"/>
                  </a:cubicBezTo>
                  <a:cubicBezTo>
                    <a:pt x="109" y="232"/>
                    <a:pt x="109" y="232"/>
                    <a:pt x="109" y="232"/>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196"/>
            <p:cNvSpPr/>
            <p:nvPr/>
          </p:nvSpPr>
          <p:spPr bwMode="auto">
            <a:xfrm>
              <a:off x="7159625" y="3198813"/>
              <a:ext cx="104775" cy="11113"/>
            </a:xfrm>
            <a:custGeom>
              <a:avLst/>
              <a:gdLst>
                <a:gd name="T0" fmla="*/ 0 w 100"/>
                <a:gd name="T1" fmla="*/ 10 h 10"/>
                <a:gd name="T2" fmla="*/ 5 w 100"/>
                <a:gd name="T3" fmla="*/ 6 h 10"/>
                <a:gd name="T4" fmla="*/ 30 w 100"/>
                <a:gd name="T5" fmla="*/ 1 h 10"/>
                <a:gd name="T6" fmla="*/ 100 w 100"/>
                <a:gd name="T7" fmla="*/ 1 h 10"/>
              </a:gdLst>
              <a:ahLst/>
              <a:cxnLst>
                <a:cxn ang="0">
                  <a:pos x="T0" y="T1"/>
                </a:cxn>
                <a:cxn ang="0">
                  <a:pos x="T2" y="T3"/>
                </a:cxn>
                <a:cxn ang="0">
                  <a:pos x="T4" y="T5"/>
                </a:cxn>
                <a:cxn ang="0">
                  <a:pos x="T6" y="T7"/>
                </a:cxn>
              </a:cxnLst>
              <a:rect l="0" t="0" r="r" b="b"/>
              <a:pathLst>
                <a:path w="100" h="10">
                  <a:moveTo>
                    <a:pt x="0" y="10"/>
                  </a:moveTo>
                  <a:cubicBezTo>
                    <a:pt x="1" y="8"/>
                    <a:pt x="3" y="7"/>
                    <a:pt x="5" y="6"/>
                  </a:cubicBezTo>
                  <a:cubicBezTo>
                    <a:pt x="11" y="2"/>
                    <a:pt x="19" y="0"/>
                    <a:pt x="30" y="1"/>
                  </a:cubicBezTo>
                  <a:cubicBezTo>
                    <a:pt x="53" y="1"/>
                    <a:pt x="76" y="1"/>
                    <a:pt x="100"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197"/>
            <p:cNvSpPr/>
            <p:nvPr/>
          </p:nvSpPr>
          <p:spPr bwMode="auto">
            <a:xfrm>
              <a:off x="7239000" y="3227388"/>
              <a:ext cx="26987" cy="0"/>
            </a:xfrm>
            <a:custGeom>
              <a:avLst/>
              <a:gdLst>
                <a:gd name="T0" fmla="*/ 25 w 25"/>
                <a:gd name="T1" fmla="*/ 0 w 25"/>
              </a:gdLst>
              <a:ahLst/>
              <a:cxnLst>
                <a:cxn ang="0">
                  <a:pos x="T0" y="0"/>
                </a:cxn>
                <a:cxn ang="0">
                  <a:pos x="T1" y="0"/>
                </a:cxn>
              </a:cxnLst>
              <a:rect l="0" t="0" r="r" b="b"/>
              <a:pathLst>
                <a:path w="25">
                  <a:moveTo>
                    <a:pt x="25" y="0"/>
                  </a:moveTo>
                  <a:cubicBezTo>
                    <a:pt x="16" y="0"/>
                    <a:pt x="8" y="0"/>
                    <a:pt x="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Freeform 198"/>
            <p:cNvSpPr/>
            <p:nvPr/>
          </p:nvSpPr>
          <p:spPr bwMode="auto">
            <a:xfrm>
              <a:off x="7185025" y="3221038"/>
              <a:ext cx="288925" cy="338138"/>
            </a:xfrm>
            <a:custGeom>
              <a:avLst/>
              <a:gdLst>
                <a:gd name="T0" fmla="*/ 36 w 275"/>
                <a:gd name="T1" fmla="*/ 7 h 322"/>
                <a:gd name="T2" fmla="*/ 0 w 275"/>
                <a:gd name="T3" fmla="*/ 7 h 322"/>
                <a:gd name="T4" fmla="*/ 10 w 275"/>
                <a:gd name="T5" fmla="*/ 277 h 322"/>
                <a:gd name="T6" fmla="*/ 66 w 275"/>
                <a:gd name="T7" fmla="*/ 320 h 322"/>
                <a:gd name="T8" fmla="*/ 275 w 275"/>
                <a:gd name="T9" fmla="*/ 316 h 322"/>
                <a:gd name="T10" fmla="*/ 257 w 275"/>
                <a:gd name="T11" fmla="*/ 0 h 322"/>
                <a:gd name="T12" fmla="*/ 176 w 275"/>
                <a:gd name="T13" fmla="*/ 5 h 322"/>
              </a:gdLst>
              <a:ahLst/>
              <a:cxnLst>
                <a:cxn ang="0">
                  <a:pos x="T0" y="T1"/>
                </a:cxn>
                <a:cxn ang="0">
                  <a:pos x="T2" y="T3"/>
                </a:cxn>
                <a:cxn ang="0">
                  <a:pos x="T4" y="T5"/>
                </a:cxn>
                <a:cxn ang="0">
                  <a:pos x="T6" y="T7"/>
                </a:cxn>
                <a:cxn ang="0">
                  <a:pos x="T8" y="T9"/>
                </a:cxn>
                <a:cxn ang="0">
                  <a:pos x="T10" y="T11"/>
                </a:cxn>
                <a:cxn ang="0">
                  <a:pos x="T12" y="T13"/>
                </a:cxn>
              </a:cxnLst>
              <a:rect l="0" t="0" r="r" b="b"/>
              <a:pathLst>
                <a:path w="275" h="322">
                  <a:moveTo>
                    <a:pt x="36" y="7"/>
                  </a:moveTo>
                  <a:cubicBezTo>
                    <a:pt x="21" y="7"/>
                    <a:pt x="9" y="7"/>
                    <a:pt x="0" y="7"/>
                  </a:cubicBezTo>
                  <a:cubicBezTo>
                    <a:pt x="0" y="7"/>
                    <a:pt x="0" y="180"/>
                    <a:pt x="10" y="277"/>
                  </a:cubicBezTo>
                  <a:cubicBezTo>
                    <a:pt x="10" y="277"/>
                    <a:pt x="11" y="322"/>
                    <a:pt x="66" y="320"/>
                  </a:cubicBezTo>
                  <a:cubicBezTo>
                    <a:pt x="145" y="317"/>
                    <a:pt x="275" y="316"/>
                    <a:pt x="275" y="316"/>
                  </a:cubicBezTo>
                  <a:cubicBezTo>
                    <a:pt x="254" y="259"/>
                    <a:pt x="257" y="0"/>
                    <a:pt x="257" y="0"/>
                  </a:cubicBezTo>
                  <a:cubicBezTo>
                    <a:pt x="235" y="3"/>
                    <a:pt x="206" y="4"/>
                    <a:pt x="176" y="5"/>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3" name="Freeform 199"/>
            <p:cNvSpPr/>
            <p:nvPr/>
          </p:nvSpPr>
          <p:spPr bwMode="auto">
            <a:xfrm>
              <a:off x="7192963" y="3490913"/>
              <a:ext cx="60325" cy="66675"/>
            </a:xfrm>
            <a:custGeom>
              <a:avLst/>
              <a:gdLst>
                <a:gd name="T0" fmla="*/ 0 w 58"/>
                <a:gd name="T1" fmla="*/ 0 h 62"/>
                <a:gd name="T2" fmla="*/ 45 w 58"/>
                <a:gd name="T3" fmla="*/ 21 h 62"/>
                <a:gd name="T4" fmla="*/ 58 w 58"/>
                <a:gd name="T5" fmla="*/ 62 h 62"/>
              </a:gdLst>
              <a:ahLst/>
              <a:cxnLst>
                <a:cxn ang="0">
                  <a:pos x="T0" y="T1"/>
                </a:cxn>
                <a:cxn ang="0">
                  <a:pos x="T2" y="T3"/>
                </a:cxn>
                <a:cxn ang="0">
                  <a:pos x="T4" y="T5"/>
                </a:cxn>
              </a:cxnLst>
              <a:rect l="0" t="0" r="r" b="b"/>
              <a:pathLst>
                <a:path w="58" h="62">
                  <a:moveTo>
                    <a:pt x="0" y="0"/>
                  </a:moveTo>
                  <a:cubicBezTo>
                    <a:pt x="0" y="0"/>
                    <a:pt x="10" y="28"/>
                    <a:pt x="45" y="21"/>
                  </a:cubicBezTo>
                  <a:cubicBezTo>
                    <a:pt x="45" y="21"/>
                    <a:pt x="32" y="59"/>
                    <a:pt x="58" y="62"/>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4" name="Line 200"/>
            <p:cNvSpPr>
              <a:spLocks noChangeShapeType="1"/>
            </p:cNvSpPr>
            <p:nvPr/>
          </p:nvSpPr>
          <p:spPr bwMode="auto">
            <a:xfrm flipV="1">
              <a:off x="7362825" y="3341688"/>
              <a:ext cx="15875"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5" name="Freeform 201"/>
            <p:cNvSpPr/>
            <p:nvPr/>
          </p:nvSpPr>
          <p:spPr bwMode="auto">
            <a:xfrm>
              <a:off x="7343775" y="3371851"/>
              <a:ext cx="19050" cy="1588"/>
            </a:xfrm>
            <a:custGeom>
              <a:avLst/>
              <a:gdLst>
                <a:gd name="T0" fmla="*/ 0 w 18"/>
                <a:gd name="T1" fmla="*/ 2 h 2"/>
                <a:gd name="T2" fmla="*/ 18 w 18"/>
                <a:gd name="T3" fmla="*/ 1 h 2"/>
              </a:gdLst>
              <a:ahLst/>
              <a:cxnLst>
                <a:cxn ang="0">
                  <a:pos x="T0" y="T1"/>
                </a:cxn>
                <a:cxn ang="0">
                  <a:pos x="T2" y="T3"/>
                </a:cxn>
              </a:cxnLst>
              <a:rect l="0" t="0" r="r" b="b"/>
              <a:pathLst>
                <a:path w="18" h="2">
                  <a:moveTo>
                    <a:pt x="0" y="2"/>
                  </a:moveTo>
                  <a:cubicBezTo>
                    <a:pt x="0" y="2"/>
                    <a:pt x="6" y="0"/>
                    <a:pt x="18"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6" name="Line 202"/>
            <p:cNvSpPr>
              <a:spLocks noChangeShapeType="1"/>
            </p:cNvSpPr>
            <p:nvPr/>
          </p:nvSpPr>
          <p:spPr bwMode="auto">
            <a:xfrm>
              <a:off x="7375525" y="3371851"/>
              <a:ext cx="7937"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7" name="Line 203"/>
            <p:cNvSpPr>
              <a:spLocks noChangeShapeType="1"/>
            </p:cNvSpPr>
            <p:nvPr/>
          </p:nvSpPr>
          <p:spPr bwMode="auto">
            <a:xfrm>
              <a:off x="7216775" y="340677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8" name="Line 204"/>
            <p:cNvSpPr>
              <a:spLocks noChangeShapeType="1"/>
            </p:cNvSpPr>
            <p:nvPr/>
          </p:nvSpPr>
          <p:spPr bwMode="auto">
            <a:xfrm flipV="1">
              <a:off x="7259638" y="3403601"/>
              <a:ext cx="12700"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9" name="Freeform 205"/>
            <p:cNvSpPr/>
            <p:nvPr/>
          </p:nvSpPr>
          <p:spPr bwMode="auto">
            <a:xfrm>
              <a:off x="7240588" y="3406776"/>
              <a:ext cx="9525"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3" y="0"/>
                    <a:pt x="6"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206"/>
            <p:cNvSpPr/>
            <p:nvPr/>
          </p:nvSpPr>
          <p:spPr bwMode="auto">
            <a:xfrm>
              <a:off x="7285038" y="3403601"/>
              <a:ext cx="7937" cy="1588"/>
            </a:xfrm>
            <a:custGeom>
              <a:avLst/>
              <a:gdLst>
                <a:gd name="T0" fmla="*/ 0 w 8"/>
                <a:gd name="T1" fmla="*/ 1 h 1"/>
                <a:gd name="T2" fmla="*/ 8 w 8"/>
                <a:gd name="T3" fmla="*/ 0 h 1"/>
              </a:gdLst>
              <a:ahLst/>
              <a:cxnLst>
                <a:cxn ang="0">
                  <a:pos x="T0" y="T1"/>
                </a:cxn>
                <a:cxn ang="0">
                  <a:pos x="T2" y="T3"/>
                </a:cxn>
              </a:cxnLst>
              <a:rect l="0" t="0" r="r" b="b"/>
              <a:pathLst>
                <a:path w="8" h="1">
                  <a:moveTo>
                    <a:pt x="0" y="1"/>
                  </a:moveTo>
                  <a:cubicBezTo>
                    <a:pt x="0" y="1"/>
                    <a:pt x="3"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Line 207"/>
            <p:cNvSpPr>
              <a:spLocks noChangeShapeType="1"/>
            </p:cNvSpPr>
            <p:nvPr/>
          </p:nvSpPr>
          <p:spPr bwMode="auto">
            <a:xfrm>
              <a:off x="7429500" y="339407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2" name="Line 208"/>
            <p:cNvSpPr>
              <a:spLocks noChangeShapeType="1"/>
            </p:cNvSpPr>
            <p:nvPr/>
          </p:nvSpPr>
          <p:spPr bwMode="auto">
            <a:xfrm>
              <a:off x="7402513" y="3429001"/>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3" name="Freeform 209"/>
            <p:cNvSpPr/>
            <p:nvPr/>
          </p:nvSpPr>
          <p:spPr bwMode="auto">
            <a:xfrm>
              <a:off x="7426325" y="3429001"/>
              <a:ext cx="9525" cy="0"/>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Freeform 210"/>
            <p:cNvSpPr/>
            <p:nvPr/>
          </p:nvSpPr>
          <p:spPr bwMode="auto">
            <a:xfrm>
              <a:off x="7304088" y="3403601"/>
              <a:ext cx="11112" cy="1588"/>
            </a:xfrm>
            <a:custGeom>
              <a:avLst/>
              <a:gdLst>
                <a:gd name="T0" fmla="*/ 0 w 10"/>
                <a:gd name="T1" fmla="*/ 2 h 2"/>
                <a:gd name="T2" fmla="*/ 10 w 10"/>
                <a:gd name="T3" fmla="*/ 1 h 2"/>
              </a:gdLst>
              <a:ahLst/>
              <a:cxnLst>
                <a:cxn ang="0">
                  <a:pos x="T0" y="T1"/>
                </a:cxn>
                <a:cxn ang="0">
                  <a:pos x="T2" y="T3"/>
                </a:cxn>
              </a:cxnLst>
              <a:rect l="0" t="0" r="r" b="b"/>
              <a:pathLst>
                <a:path w="10" h="2">
                  <a:moveTo>
                    <a:pt x="0" y="2"/>
                  </a:moveTo>
                  <a:cubicBezTo>
                    <a:pt x="0" y="2"/>
                    <a:pt x="3" y="0"/>
                    <a:pt x="10"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211"/>
            <p:cNvSpPr/>
            <p:nvPr/>
          </p:nvSpPr>
          <p:spPr bwMode="auto">
            <a:xfrm>
              <a:off x="7329488" y="3402013"/>
              <a:ext cx="30162" cy="1588"/>
            </a:xfrm>
            <a:custGeom>
              <a:avLst/>
              <a:gdLst>
                <a:gd name="T0" fmla="*/ 0 w 28"/>
                <a:gd name="T1" fmla="*/ 1 h 2"/>
                <a:gd name="T2" fmla="*/ 17 w 28"/>
                <a:gd name="T3" fmla="*/ 0 h 2"/>
                <a:gd name="T4" fmla="*/ 28 w 28"/>
                <a:gd name="T5" fmla="*/ 0 h 2"/>
              </a:gdLst>
              <a:ahLst/>
              <a:cxnLst>
                <a:cxn ang="0">
                  <a:pos x="T0" y="T1"/>
                </a:cxn>
                <a:cxn ang="0">
                  <a:pos x="T2" y="T3"/>
                </a:cxn>
                <a:cxn ang="0">
                  <a:pos x="T4" y="T5"/>
                </a:cxn>
              </a:cxnLst>
              <a:rect l="0" t="0" r="r" b="b"/>
              <a:pathLst>
                <a:path w="28" h="2">
                  <a:moveTo>
                    <a:pt x="0" y="1"/>
                  </a:moveTo>
                  <a:cubicBezTo>
                    <a:pt x="0" y="1"/>
                    <a:pt x="8" y="2"/>
                    <a:pt x="17" y="0"/>
                  </a:cubicBezTo>
                  <a:cubicBezTo>
                    <a:pt x="17" y="0"/>
                    <a:pt x="24" y="0"/>
                    <a:pt x="2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Line 212"/>
            <p:cNvSpPr>
              <a:spLocks noChangeShapeType="1"/>
            </p:cNvSpPr>
            <p:nvPr/>
          </p:nvSpPr>
          <p:spPr bwMode="auto">
            <a:xfrm>
              <a:off x="7218363" y="3467101"/>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7" name="Line 213"/>
            <p:cNvSpPr>
              <a:spLocks noChangeShapeType="1"/>
            </p:cNvSpPr>
            <p:nvPr/>
          </p:nvSpPr>
          <p:spPr bwMode="auto">
            <a:xfrm>
              <a:off x="7326313" y="3463926"/>
              <a:ext cx="12700"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8" name="Freeform 214"/>
            <p:cNvSpPr/>
            <p:nvPr/>
          </p:nvSpPr>
          <p:spPr bwMode="auto">
            <a:xfrm>
              <a:off x="7242175" y="3465513"/>
              <a:ext cx="9525" cy="1588"/>
            </a:xfrm>
            <a:custGeom>
              <a:avLst/>
              <a:gdLst>
                <a:gd name="T0" fmla="*/ 0 w 9"/>
                <a:gd name="T1" fmla="*/ 1 h 1"/>
                <a:gd name="T2" fmla="*/ 9 w 9"/>
                <a:gd name="T3" fmla="*/ 0 h 1"/>
              </a:gdLst>
              <a:ahLst/>
              <a:cxnLst>
                <a:cxn ang="0">
                  <a:pos x="T0" y="T1"/>
                </a:cxn>
                <a:cxn ang="0">
                  <a:pos x="T2" y="T3"/>
                </a:cxn>
              </a:cxnLst>
              <a:rect l="0" t="0" r="r" b="b"/>
              <a:pathLst>
                <a:path w="9" h="1">
                  <a:moveTo>
                    <a:pt x="0" y="1"/>
                  </a:moveTo>
                  <a:cubicBezTo>
                    <a:pt x="3" y="1"/>
                    <a:pt x="6" y="1"/>
                    <a:pt x="9"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215"/>
            <p:cNvSpPr/>
            <p:nvPr/>
          </p:nvSpPr>
          <p:spPr bwMode="auto">
            <a:xfrm>
              <a:off x="7348538" y="3462338"/>
              <a:ext cx="7937" cy="0"/>
            </a:xfrm>
            <a:custGeom>
              <a:avLst/>
              <a:gdLst>
                <a:gd name="T0" fmla="*/ 0 w 8"/>
                <a:gd name="T1" fmla="*/ 8 w 8"/>
              </a:gdLst>
              <a:ahLst/>
              <a:cxnLst>
                <a:cxn ang="0">
                  <a:pos x="T0" y="0"/>
                </a:cxn>
                <a:cxn ang="0">
                  <a:pos x="T1" y="0"/>
                </a:cxn>
              </a:cxnLst>
              <a:rect l="0" t="0" r="r" b="b"/>
              <a:pathLst>
                <a:path w="8">
                  <a:moveTo>
                    <a:pt x="0" y="0"/>
                  </a:moveTo>
                  <a:cubicBezTo>
                    <a:pt x="0" y="0"/>
                    <a:pt x="4"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Freeform 216"/>
            <p:cNvSpPr/>
            <p:nvPr/>
          </p:nvSpPr>
          <p:spPr bwMode="auto">
            <a:xfrm>
              <a:off x="7305675" y="3463926"/>
              <a:ext cx="11112" cy="0"/>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4"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Freeform 217"/>
            <p:cNvSpPr/>
            <p:nvPr/>
          </p:nvSpPr>
          <p:spPr bwMode="auto">
            <a:xfrm>
              <a:off x="7264400" y="3463926"/>
              <a:ext cx="28575" cy="3175"/>
            </a:xfrm>
            <a:custGeom>
              <a:avLst/>
              <a:gdLst>
                <a:gd name="T0" fmla="*/ 0 w 27"/>
                <a:gd name="T1" fmla="*/ 3 h 3"/>
                <a:gd name="T2" fmla="*/ 16 w 27"/>
                <a:gd name="T3" fmla="*/ 1 h 3"/>
                <a:gd name="T4" fmla="*/ 27 w 27"/>
                <a:gd name="T5" fmla="*/ 0 h 3"/>
              </a:gdLst>
              <a:ahLst/>
              <a:cxnLst>
                <a:cxn ang="0">
                  <a:pos x="T0" y="T1"/>
                </a:cxn>
                <a:cxn ang="0">
                  <a:pos x="T2" y="T3"/>
                </a:cxn>
                <a:cxn ang="0">
                  <a:pos x="T4" y="T5"/>
                </a:cxn>
              </a:cxnLst>
              <a:rect l="0" t="0" r="r" b="b"/>
              <a:pathLst>
                <a:path w="27" h="3">
                  <a:moveTo>
                    <a:pt x="0" y="3"/>
                  </a:moveTo>
                  <a:cubicBezTo>
                    <a:pt x="0" y="3"/>
                    <a:pt x="8" y="3"/>
                    <a:pt x="16" y="1"/>
                  </a:cubicBezTo>
                  <a:cubicBezTo>
                    <a:pt x="16" y="1"/>
                    <a:pt x="24" y="0"/>
                    <a:pt x="27"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Line 218"/>
            <p:cNvSpPr>
              <a:spLocks noChangeShapeType="1"/>
            </p:cNvSpPr>
            <p:nvPr/>
          </p:nvSpPr>
          <p:spPr bwMode="auto">
            <a:xfrm flipV="1">
              <a:off x="7221538" y="3495676"/>
              <a:ext cx="11112"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3" name="Line 219"/>
            <p:cNvSpPr>
              <a:spLocks noChangeShapeType="1"/>
            </p:cNvSpPr>
            <p:nvPr/>
          </p:nvSpPr>
          <p:spPr bwMode="auto">
            <a:xfrm>
              <a:off x="7327900" y="3492501"/>
              <a:ext cx="12700"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4" name="Freeform 220"/>
            <p:cNvSpPr/>
            <p:nvPr/>
          </p:nvSpPr>
          <p:spPr bwMode="auto">
            <a:xfrm>
              <a:off x="7242175" y="3494088"/>
              <a:ext cx="11112"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4" y="1"/>
                    <a:pt x="7" y="1"/>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221"/>
            <p:cNvSpPr/>
            <p:nvPr/>
          </p:nvSpPr>
          <p:spPr bwMode="auto">
            <a:xfrm>
              <a:off x="7350125" y="3490913"/>
              <a:ext cx="7937" cy="0"/>
            </a:xfrm>
            <a:custGeom>
              <a:avLst/>
              <a:gdLst>
                <a:gd name="T0" fmla="*/ 0 w 8"/>
                <a:gd name="T1" fmla="*/ 8 w 8"/>
              </a:gdLst>
              <a:ahLst/>
              <a:cxnLst>
                <a:cxn ang="0">
                  <a:pos x="T0" y="0"/>
                </a:cxn>
                <a:cxn ang="0">
                  <a:pos x="T1" y="0"/>
                </a:cxn>
              </a:cxnLst>
              <a:rect l="0" t="0" r="r" b="b"/>
              <a:pathLst>
                <a:path w="8">
                  <a:moveTo>
                    <a:pt x="0" y="0"/>
                  </a:moveTo>
                  <a:cubicBezTo>
                    <a:pt x="0" y="0"/>
                    <a:pt x="4" y="0"/>
                    <a:pt x="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6" name="Freeform 222"/>
            <p:cNvSpPr/>
            <p:nvPr/>
          </p:nvSpPr>
          <p:spPr bwMode="auto">
            <a:xfrm>
              <a:off x="7307263" y="3492501"/>
              <a:ext cx="9525" cy="1588"/>
            </a:xfrm>
            <a:custGeom>
              <a:avLst/>
              <a:gdLst>
                <a:gd name="T0" fmla="*/ 0 w 10"/>
                <a:gd name="T1" fmla="*/ 1 h 1"/>
                <a:gd name="T2" fmla="*/ 10 w 10"/>
                <a:gd name="T3" fmla="*/ 0 h 1"/>
              </a:gdLst>
              <a:ahLst/>
              <a:cxnLst>
                <a:cxn ang="0">
                  <a:pos x="T0" y="T1"/>
                </a:cxn>
                <a:cxn ang="0">
                  <a:pos x="T2" y="T3"/>
                </a:cxn>
              </a:cxnLst>
              <a:rect l="0" t="0" r="r" b="b"/>
              <a:pathLst>
                <a:path w="10" h="1">
                  <a:moveTo>
                    <a:pt x="0" y="1"/>
                  </a:moveTo>
                  <a:cubicBezTo>
                    <a:pt x="0" y="1"/>
                    <a:pt x="3"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223"/>
            <p:cNvSpPr/>
            <p:nvPr/>
          </p:nvSpPr>
          <p:spPr bwMode="auto">
            <a:xfrm>
              <a:off x="7264400" y="3492501"/>
              <a:ext cx="30162" cy="3175"/>
            </a:xfrm>
            <a:custGeom>
              <a:avLst/>
              <a:gdLst>
                <a:gd name="T0" fmla="*/ 0 w 28"/>
                <a:gd name="T1" fmla="*/ 3 h 3"/>
                <a:gd name="T2" fmla="*/ 17 w 28"/>
                <a:gd name="T3" fmla="*/ 1 h 3"/>
                <a:gd name="T4" fmla="*/ 28 w 28"/>
                <a:gd name="T5" fmla="*/ 0 h 3"/>
              </a:gdLst>
              <a:ahLst/>
              <a:cxnLst>
                <a:cxn ang="0">
                  <a:pos x="T0" y="T1"/>
                </a:cxn>
                <a:cxn ang="0">
                  <a:pos x="T2" y="T3"/>
                </a:cxn>
                <a:cxn ang="0">
                  <a:pos x="T4" y="T5"/>
                </a:cxn>
              </a:cxnLst>
              <a:rect l="0" t="0" r="r" b="b"/>
              <a:pathLst>
                <a:path w="28" h="3">
                  <a:moveTo>
                    <a:pt x="0" y="3"/>
                  </a:moveTo>
                  <a:cubicBezTo>
                    <a:pt x="0" y="3"/>
                    <a:pt x="8" y="3"/>
                    <a:pt x="17" y="1"/>
                  </a:cubicBezTo>
                  <a:cubicBezTo>
                    <a:pt x="17" y="1"/>
                    <a:pt x="24" y="0"/>
                    <a:pt x="28"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Freeform 224"/>
            <p:cNvSpPr/>
            <p:nvPr/>
          </p:nvSpPr>
          <p:spPr bwMode="auto">
            <a:xfrm>
              <a:off x="7234238" y="3435351"/>
              <a:ext cx="12700" cy="1588"/>
            </a:xfrm>
            <a:custGeom>
              <a:avLst/>
              <a:gdLst>
                <a:gd name="T0" fmla="*/ 0 w 12"/>
                <a:gd name="T1" fmla="*/ 1 h 2"/>
                <a:gd name="T2" fmla="*/ 12 w 12"/>
                <a:gd name="T3" fmla="*/ 0 h 2"/>
              </a:gdLst>
              <a:ahLst/>
              <a:cxnLst>
                <a:cxn ang="0">
                  <a:pos x="T0" y="T1"/>
                </a:cxn>
                <a:cxn ang="0">
                  <a:pos x="T2" y="T3"/>
                </a:cxn>
              </a:cxnLst>
              <a:rect l="0" t="0" r="r" b="b"/>
              <a:pathLst>
                <a:path w="12" h="2">
                  <a:moveTo>
                    <a:pt x="0" y="1"/>
                  </a:moveTo>
                  <a:cubicBezTo>
                    <a:pt x="0" y="1"/>
                    <a:pt x="6" y="2"/>
                    <a:pt x="12"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225"/>
            <p:cNvSpPr/>
            <p:nvPr/>
          </p:nvSpPr>
          <p:spPr bwMode="auto">
            <a:xfrm>
              <a:off x="7213600" y="3435351"/>
              <a:ext cx="11112" cy="1588"/>
            </a:xfrm>
            <a:custGeom>
              <a:avLst/>
              <a:gdLst>
                <a:gd name="T0" fmla="*/ 0 w 12"/>
                <a:gd name="T1" fmla="*/ 1 h 1"/>
                <a:gd name="T2" fmla="*/ 12 w 12"/>
                <a:gd name="T3" fmla="*/ 0 h 1"/>
              </a:gdLst>
              <a:ahLst/>
              <a:cxnLst>
                <a:cxn ang="0">
                  <a:pos x="T0" y="T1"/>
                </a:cxn>
                <a:cxn ang="0">
                  <a:pos x="T2" y="T3"/>
                </a:cxn>
              </a:cxnLst>
              <a:rect l="0" t="0" r="r" b="b"/>
              <a:pathLst>
                <a:path w="12" h="1">
                  <a:moveTo>
                    <a:pt x="0" y="1"/>
                  </a:moveTo>
                  <a:cubicBezTo>
                    <a:pt x="4" y="0"/>
                    <a:pt x="8" y="0"/>
                    <a:pt x="12"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Freeform 226"/>
            <p:cNvSpPr/>
            <p:nvPr/>
          </p:nvSpPr>
          <p:spPr bwMode="auto">
            <a:xfrm>
              <a:off x="7256463" y="3432176"/>
              <a:ext cx="12700" cy="3175"/>
            </a:xfrm>
            <a:custGeom>
              <a:avLst/>
              <a:gdLst>
                <a:gd name="T0" fmla="*/ 0 w 11"/>
                <a:gd name="T1" fmla="*/ 2 h 2"/>
                <a:gd name="T2" fmla="*/ 11 w 11"/>
                <a:gd name="T3" fmla="*/ 1 h 2"/>
              </a:gdLst>
              <a:ahLst/>
              <a:cxnLst>
                <a:cxn ang="0">
                  <a:pos x="T0" y="T1"/>
                </a:cxn>
                <a:cxn ang="0">
                  <a:pos x="T2" y="T3"/>
                </a:cxn>
              </a:cxnLst>
              <a:rect l="0" t="0" r="r" b="b"/>
              <a:pathLst>
                <a:path w="11" h="2">
                  <a:moveTo>
                    <a:pt x="0" y="2"/>
                  </a:moveTo>
                  <a:cubicBezTo>
                    <a:pt x="0" y="2"/>
                    <a:pt x="5" y="0"/>
                    <a:pt x="11"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1" name="Freeform 227"/>
            <p:cNvSpPr/>
            <p:nvPr/>
          </p:nvSpPr>
          <p:spPr bwMode="auto">
            <a:xfrm>
              <a:off x="7304088" y="3432176"/>
              <a:ext cx="14287" cy="3175"/>
            </a:xfrm>
            <a:custGeom>
              <a:avLst/>
              <a:gdLst>
                <a:gd name="T0" fmla="*/ 0 w 14"/>
                <a:gd name="T1" fmla="*/ 3 h 3"/>
                <a:gd name="T2" fmla="*/ 14 w 14"/>
                <a:gd name="T3" fmla="*/ 1 h 3"/>
              </a:gdLst>
              <a:ahLst/>
              <a:cxnLst>
                <a:cxn ang="0">
                  <a:pos x="T0" y="T1"/>
                </a:cxn>
                <a:cxn ang="0">
                  <a:pos x="T2" y="T3"/>
                </a:cxn>
              </a:cxnLst>
              <a:rect l="0" t="0" r="r" b="b"/>
              <a:pathLst>
                <a:path w="14" h="3">
                  <a:moveTo>
                    <a:pt x="0" y="3"/>
                  </a:moveTo>
                  <a:cubicBezTo>
                    <a:pt x="4" y="2"/>
                    <a:pt x="9" y="0"/>
                    <a:pt x="14"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2" name="Freeform 228"/>
            <p:cNvSpPr/>
            <p:nvPr/>
          </p:nvSpPr>
          <p:spPr bwMode="auto">
            <a:xfrm>
              <a:off x="7278688" y="3433763"/>
              <a:ext cx="11112" cy="1588"/>
            </a:xfrm>
            <a:custGeom>
              <a:avLst/>
              <a:gdLst>
                <a:gd name="T0" fmla="*/ 0 w 11"/>
                <a:gd name="T1" fmla="*/ 0 h 1"/>
                <a:gd name="T2" fmla="*/ 11 w 11"/>
                <a:gd name="T3" fmla="*/ 1 h 1"/>
              </a:gdLst>
              <a:ahLst/>
              <a:cxnLst>
                <a:cxn ang="0">
                  <a:pos x="T0" y="T1"/>
                </a:cxn>
                <a:cxn ang="0">
                  <a:pos x="T2" y="T3"/>
                </a:cxn>
              </a:cxnLst>
              <a:rect l="0" t="0" r="r" b="b"/>
              <a:pathLst>
                <a:path w="11" h="1">
                  <a:moveTo>
                    <a:pt x="0" y="0"/>
                  </a:moveTo>
                  <a:cubicBezTo>
                    <a:pt x="4" y="0"/>
                    <a:pt x="7" y="1"/>
                    <a:pt x="11"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3" name="Freeform 229"/>
            <p:cNvSpPr/>
            <p:nvPr/>
          </p:nvSpPr>
          <p:spPr bwMode="auto">
            <a:xfrm>
              <a:off x="7362825" y="3429001"/>
              <a:ext cx="22225" cy="4763"/>
            </a:xfrm>
            <a:custGeom>
              <a:avLst/>
              <a:gdLst>
                <a:gd name="T0" fmla="*/ 0 w 21"/>
                <a:gd name="T1" fmla="*/ 3 h 4"/>
                <a:gd name="T2" fmla="*/ 11 w 21"/>
                <a:gd name="T3" fmla="*/ 2 h 4"/>
                <a:gd name="T4" fmla="*/ 21 w 21"/>
                <a:gd name="T5" fmla="*/ 1 h 4"/>
              </a:gdLst>
              <a:ahLst/>
              <a:cxnLst>
                <a:cxn ang="0">
                  <a:pos x="T0" y="T1"/>
                </a:cxn>
                <a:cxn ang="0">
                  <a:pos x="T2" y="T3"/>
                </a:cxn>
                <a:cxn ang="0">
                  <a:pos x="T4" y="T5"/>
                </a:cxn>
              </a:cxnLst>
              <a:rect l="0" t="0" r="r" b="b"/>
              <a:pathLst>
                <a:path w="21" h="4">
                  <a:moveTo>
                    <a:pt x="0" y="3"/>
                  </a:moveTo>
                  <a:cubicBezTo>
                    <a:pt x="0" y="3"/>
                    <a:pt x="6" y="4"/>
                    <a:pt x="11" y="2"/>
                  </a:cubicBezTo>
                  <a:cubicBezTo>
                    <a:pt x="11" y="2"/>
                    <a:pt x="18" y="0"/>
                    <a:pt x="21" y="1"/>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4" name="Freeform 230"/>
            <p:cNvSpPr/>
            <p:nvPr/>
          </p:nvSpPr>
          <p:spPr bwMode="auto">
            <a:xfrm>
              <a:off x="7332663" y="3432176"/>
              <a:ext cx="14287" cy="3175"/>
            </a:xfrm>
            <a:custGeom>
              <a:avLst/>
              <a:gdLst>
                <a:gd name="T0" fmla="*/ 0 w 14"/>
                <a:gd name="T1" fmla="*/ 1 h 2"/>
                <a:gd name="T2" fmla="*/ 10 w 14"/>
                <a:gd name="T3" fmla="*/ 1 h 2"/>
                <a:gd name="T4" fmla="*/ 14 w 14"/>
                <a:gd name="T5" fmla="*/ 0 h 2"/>
              </a:gdLst>
              <a:ahLst/>
              <a:cxnLst>
                <a:cxn ang="0">
                  <a:pos x="T0" y="T1"/>
                </a:cxn>
                <a:cxn ang="0">
                  <a:pos x="T2" y="T3"/>
                </a:cxn>
                <a:cxn ang="0">
                  <a:pos x="T4" y="T5"/>
                </a:cxn>
              </a:cxnLst>
              <a:rect l="0" t="0" r="r" b="b"/>
              <a:pathLst>
                <a:path w="14" h="2">
                  <a:moveTo>
                    <a:pt x="0" y="1"/>
                  </a:moveTo>
                  <a:cubicBezTo>
                    <a:pt x="0" y="1"/>
                    <a:pt x="4" y="2"/>
                    <a:pt x="10" y="1"/>
                  </a:cubicBezTo>
                  <a:cubicBezTo>
                    <a:pt x="10" y="1"/>
                    <a:pt x="12" y="0"/>
                    <a:pt x="14"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Line 231"/>
            <p:cNvSpPr>
              <a:spLocks noChangeShapeType="1"/>
            </p:cNvSpPr>
            <p:nvPr/>
          </p:nvSpPr>
          <p:spPr bwMode="auto">
            <a:xfrm flipV="1">
              <a:off x="7375525" y="3400426"/>
              <a:ext cx="14287"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6" name="Line 232"/>
            <p:cNvSpPr>
              <a:spLocks noChangeShapeType="1"/>
            </p:cNvSpPr>
            <p:nvPr/>
          </p:nvSpPr>
          <p:spPr bwMode="auto">
            <a:xfrm>
              <a:off x="7400925" y="3394076"/>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7" name="Line 233"/>
            <p:cNvSpPr>
              <a:spLocks noChangeShapeType="1"/>
            </p:cNvSpPr>
            <p:nvPr/>
          </p:nvSpPr>
          <p:spPr bwMode="auto">
            <a:xfrm flipV="1">
              <a:off x="7432675" y="3457576"/>
              <a:ext cx="9525"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8" name="Freeform 234"/>
            <p:cNvSpPr/>
            <p:nvPr/>
          </p:nvSpPr>
          <p:spPr bwMode="auto">
            <a:xfrm>
              <a:off x="7396163" y="3487738"/>
              <a:ext cx="19050" cy="0"/>
            </a:xfrm>
            <a:custGeom>
              <a:avLst/>
              <a:gdLst>
                <a:gd name="T0" fmla="*/ 12 w 12"/>
                <a:gd name="T1" fmla="*/ 5 w 12"/>
                <a:gd name="T2" fmla="*/ 0 w 12"/>
              </a:gdLst>
              <a:ahLst/>
              <a:cxnLst>
                <a:cxn ang="0">
                  <a:pos x="T0" y="0"/>
                </a:cxn>
                <a:cxn ang="0">
                  <a:pos x="T1" y="0"/>
                </a:cxn>
                <a:cxn ang="0">
                  <a:pos x="T2" y="0"/>
                </a:cxn>
              </a:cxnLst>
              <a:rect l="0" t="0" r="r" b="b"/>
              <a:pathLst>
                <a:path w="12">
                  <a:moveTo>
                    <a:pt x="12" y="0"/>
                  </a:moveTo>
                  <a:lnTo>
                    <a:pt x="5" y="0"/>
                  </a:lnTo>
                  <a:lnTo>
                    <a:pt x="0" y="0"/>
                  </a:ln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Freeform 235"/>
            <p:cNvSpPr/>
            <p:nvPr/>
          </p:nvSpPr>
          <p:spPr bwMode="auto">
            <a:xfrm>
              <a:off x="7426325" y="3487738"/>
              <a:ext cx="11112" cy="0"/>
            </a:xfrm>
            <a:custGeom>
              <a:avLst/>
              <a:gdLst>
                <a:gd name="T0" fmla="*/ 0 w 10"/>
                <a:gd name="T1" fmla="*/ 10 w 10"/>
              </a:gdLst>
              <a:ahLst/>
              <a:cxnLst>
                <a:cxn ang="0">
                  <a:pos x="T0" y="0"/>
                </a:cxn>
                <a:cxn ang="0">
                  <a:pos x="T1" y="0"/>
                </a:cxn>
              </a:cxnLst>
              <a:rect l="0" t="0" r="r" b="b"/>
              <a:pathLst>
                <a:path w="10">
                  <a:moveTo>
                    <a:pt x="0" y="0"/>
                  </a:moveTo>
                  <a:cubicBezTo>
                    <a:pt x="3" y="0"/>
                    <a:pt x="7" y="0"/>
                    <a:pt x="10" y="0"/>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Line 236"/>
            <p:cNvSpPr>
              <a:spLocks noChangeShapeType="1"/>
            </p:cNvSpPr>
            <p:nvPr/>
          </p:nvSpPr>
          <p:spPr bwMode="auto">
            <a:xfrm flipV="1">
              <a:off x="7402513" y="3457576"/>
              <a:ext cx="11112"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1" name="Line 237"/>
            <p:cNvSpPr>
              <a:spLocks noChangeShapeType="1"/>
            </p:cNvSpPr>
            <p:nvPr/>
          </p:nvSpPr>
          <p:spPr bwMode="auto">
            <a:xfrm>
              <a:off x="7388225" y="3459163"/>
              <a:ext cx="6350"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2" name="Line 238"/>
            <p:cNvSpPr>
              <a:spLocks noChangeShapeType="1"/>
            </p:cNvSpPr>
            <p:nvPr/>
          </p:nvSpPr>
          <p:spPr bwMode="auto">
            <a:xfrm>
              <a:off x="7367588" y="3460751"/>
              <a:ext cx="11112" cy="0"/>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3" name="Line 239"/>
            <p:cNvSpPr>
              <a:spLocks noChangeShapeType="1"/>
            </p:cNvSpPr>
            <p:nvPr/>
          </p:nvSpPr>
          <p:spPr bwMode="auto">
            <a:xfrm flipV="1">
              <a:off x="7367588" y="3487738"/>
              <a:ext cx="15875" cy="1588"/>
            </a:xfrm>
            <a:prstGeom prst="line">
              <a:avLst/>
            </a:prstGeom>
            <a:noFill/>
            <a:ln w="1270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4" name="Freeform 240"/>
            <p:cNvSpPr/>
            <p:nvPr/>
          </p:nvSpPr>
          <p:spPr bwMode="auto">
            <a:xfrm>
              <a:off x="7291388" y="3128963"/>
              <a:ext cx="52387" cy="49213"/>
            </a:xfrm>
            <a:custGeom>
              <a:avLst/>
              <a:gdLst>
                <a:gd name="T0" fmla="*/ 10 w 49"/>
                <a:gd name="T1" fmla="*/ 47 h 47"/>
                <a:gd name="T2" fmla="*/ 13 w 49"/>
                <a:gd name="T3" fmla="*/ 29 h 47"/>
                <a:gd name="T4" fmla="*/ 0 w 49"/>
                <a:gd name="T5" fmla="*/ 16 h 47"/>
                <a:gd name="T6" fmla="*/ 25 w 49"/>
                <a:gd name="T7" fmla="*/ 0 h 47"/>
                <a:gd name="T8" fmla="*/ 49 w 49"/>
                <a:gd name="T9" fmla="*/ 16 h 47"/>
                <a:gd name="T10" fmla="*/ 37 w 49"/>
                <a:gd name="T11" fmla="*/ 29 h 47"/>
                <a:gd name="T12" fmla="*/ 41 w 49"/>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9" h="47">
                  <a:moveTo>
                    <a:pt x="10" y="47"/>
                  </a:moveTo>
                  <a:cubicBezTo>
                    <a:pt x="13" y="29"/>
                    <a:pt x="13" y="29"/>
                    <a:pt x="13" y="29"/>
                  </a:cubicBezTo>
                  <a:cubicBezTo>
                    <a:pt x="5" y="27"/>
                    <a:pt x="0" y="22"/>
                    <a:pt x="0" y="16"/>
                  </a:cubicBezTo>
                  <a:cubicBezTo>
                    <a:pt x="0" y="7"/>
                    <a:pt x="11" y="0"/>
                    <a:pt x="25" y="0"/>
                  </a:cubicBezTo>
                  <a:cubicBezTo>
                    <a:pt x="38" y="0"/>
                    <a:pt x="49" y="7"/>
                    <a:pt x="49" y="16"/>
                  </a:cubicBezTo>
                  <a:cubicBezTo>
                    <a:pt x="49" y="22"/>
                    <a:pt x="44" y="27"/>
                    <a:pt x="37" y="29"/>
                  </a:cubicBezTo>
                  <a:cubicBezTo>
                    <a:pt x="41" y="47"/>
                    <a:pt x="41" y="47"/>
                    <a:pt x="41" y="47"/>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5" name="Freeform 241"/>
            <p:cNvSpPr/>
            <p:nvPr/>
          </p:nvSpPr>
          <p:spPr bwMode="auto">
            <a:xfrm>
              <a:off x="7283450" y="3128963"/>
              <a:ext cx="50800" cy="49213"/>
            </a:xfrm>
            <a:custGeom>
              <a:avLst/>
              <a:gdLst>
                <a:gd name="T0" fmla="*/ 10 w 49"/>
                <a:gd name="T1" fmla="*/ 47 h 47"/>
                <a:gd name="T2" fmla="*/ 13 w 49"/>
                <a:gd name="T3" fmla="*/ 29 h 47"/>
                <a:gd name="T4" fmla="*/ 0 w 49"/>
                <a:gd name="T5" fmla="*/ 16 h 47"/>
                <a:gd name="T6" fmla="*/ 24 w 49"/>
                <a:gd name="T7" fmla="*/ 0 h 47"/>
                <a:gd name="T8" fmla="*/ 49 w 49"/>
                <a:gd name="T9" fmla="*/ 16 h 47"/>
                <a:gd name="T10" fmla="*/ 37 w 49"/>
                <a:gd name="T11" fmla="*/ 29 h 47"/>
                <a:gd name="T12" fmla="*/ 40 w 49"/>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49" h="47">
                  <a:moveTo>
                    <a:pt x="10" y="47"/>
                  </a:moveTo>
                  <a:cubicBezTo>
                    <a:pt x="13" y="29"/>
                    <a:pt x="13" y="29"/>
                    <a:pt x="13" y="29"/>
                  </a:cubicBezTo>
                  <a:cubicBezTo>
                    <a:pt x="5" y="27"/>
                    <a:pt x="0" y="22"/>
                    <a:pt x="0" y="16"/>
                  </a:cubicBezTo>
                  <a:cubicBezTo>
                    <a:pt x="0" y="7"/>
                    <a:pt x="11" y="0"/>
                    <a:pt x="24" y="0"/>
                  </a:cubicBezTo>
                  <a:cubicBezTo>
                    <a:pt x="38" y="0"/>
                    <a:pt x="49" y="7"/>
                    <a:pt x="49" y="16"/>
                  </a:cubicBezTo>
                  <a:cubicBezTo>
                    <a:pt x="49" y="22"/>
                    <a:pt x="44" y="27"/>
                    <a:pt x="37" y="29"/>
                  </a:cubicBezTo>
                  <a:cubicBezTo>
                    <a:pt x="40" y="47"/>
                    <a:pt x="40" y="47"/>
                    <a:pt x="40" y="47"/>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242"/>
            <p:cNvSpPr/>
            <p:nvPr/>
          </p:nvSpPr>
          <p:spPr bwMode="auto">
            <a:xfrm>
              <a:off x="7264400" y="3175001"/>
              <a:ext cx="109537" cy="63500"/>
            </a:xfrm>
            <a:custGeom>
              <a:avLst/>
              <a:gdLst>
                <a:gd name="T0" fmla="*/ 0 w 104"/>
                <a:gd name="T1" fmla="*/ 11 h 61"/>
                <a:gd name="T2" fmla="*/ 0 w 104"/>
                <a:gd name="T3" fmla="*/ 40 h 61"/>
                <a:gd name="T4" fmla="*/ 4 w 104"/>
                <a:gd name="T5" fmla="*/ 56 h 61"/>
                <a:gd name="T6" fmla="*/ 10 w 104"/>
                <a:gd name="T7" fmla="*/ 61 h 61"/>
                <a:gd name="T8" fmla="*/ 48 w 104"/>
                <a:gd name="T9" fmla="*/ 61 h 61"/>
                <a:gd name="T10" fmla="*/ 97 w 104"/>
                <a:gd name="T11" fmla="*/ 60 h 61"/>
                <a:gd name="T12" fmla="*/ 102 w 104"/>
                <a:gd name="T13" fmla="*/ 54 h 61"/>
                <a:gd name="T14" fmla="*/ 97 w 104"/>
                <a:gd name="T15" fmla="*/ 41 h 61"/>
                <a:gd name="T16" fmla="*/ 97 w 104"/>
                <a:gd name="T17" fmla="*/ 13 h 61"/>
                <a:gd name="T18" fmla="*/ 88 w 104"/>
                <a:gd name="T19" fmla="*/ 2 h 61"/>
                <a:gd name="T20" fmla="*/ 11 w 104"/>
                <a:gd name="T21" fmla="*/ 5 h 61"/>
                <a:gd name="T22" fmla="*/ 8 w 104"/>
                <a:gd name="T2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61">
                  <a:moveTo>
                    <a:pt x="0" y="11"/>
                  </a:moveTo>
                  <a:cubicBezTo>
                    <a:pt x="0" y="11"/>
                    <a:pt x="0" y="32"/>
                    <a:pt x="0" y="40"/>
                  </a:cubicBezTo>
                  <a:cubicBezTo>
                    <a:pt x="4" y="56"/>
                    <a:pt x="4" y="56"/>
                    <a:pt x="4" y="56"/>
                  </a:cubicBezTo>
                  <a:cubicBezTo>
                    <a:pt x="4" y="56"/>
                    <a:pt x="4" y="61"/>
                    <a:pt x="10" y="61"/>
                  </a:cubicBezTo>
                  <a:cubicBezTo>
                    <a:pt x="48" y="61"/>
                    <a:pt x="48" y="61"/>
                    <a:pt x="48" y="61"/>
                  </a:cubicBezTo>
                  <a:cubicBezTo>
                    <a:pt x="97" y="60"/>
                    <a:pt x="97" y="60"/>
                    <a:pt x="97" y="60"/>
                  </a:cubicBezTo>
                  <a:cubicBezTo>
                    <a:pt x="97" y="60"/>
                    <a:pt x="104" y="57"/>
                    <a:pt x="102" y="54"/>
                  </a:cubicBezTo>
                  <a:cubicBezTo>
                    <a:pt x="97" y="41"/>
                    <a:pt x="97" y="41"/>
                    <a:pt x="97" y="41"/>
                  </a:cubicBezTo>
                  <a:cubicBezTo>
                    <a:pt x="97" y="13"/>
                    <a:pt x="97" y="13"/>
                    <a:pt x="97" y="13"/>
                  </a:cubicBezTo>
                  <a:cubicBezTo>
                    <a:pt x="97" y="0"/>
                    <a:pt x="88" y="2"/>
                    <a:pt x="88" y="2"/>
                  </a:cubicBezTo>
                  <a:cubicBezTo>
                    <a:pt x="57" y="5"/>
                    <a:pt x="11" y="5"/>
                    <a:pt x="11" y="5"/>
                  </a:cubicBezTo>
                  <a:cubicBezTo>
                    <a:pt x="11" y="5"/>
                    <a:pt x="10" y="5"/>
                    <a:pt x="8" y="5"/>
                  </a:cubicBez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7" name="Freeform 243"/>
            <p:cNvSpPr/>
            <p:nvPr/>
          </p:nvSpPr>
          <p:spPr bwMode="auto">
            <a:xfrm>
              <a:off x="7288213" y="3221038"/>
              <a:ext cx="65087" cy="0"/>
            </a:xfrm>
            <a:custGeom>
              <a:avLst/>
              <a:gdLst>
                <a:gd name="T0" fmla="*/ 0 w 41"/>
                <a:gd name="T1" fmla="*/ 21 w 41"/>
                <a:gd name="T2" fmla="*/ 41 w 41"/>
              </a:gdLst>
              <a:ahLst/>
              <a:cxnLst>
                <a:cxn ang="0">
                  <a:pos x="T0" y="0"/>
                </a:cxn>
                <a:cxn ang="0">
                  <a:pos x="T1" y="0"/>
                </a:cxn>
                <a:cxn ang="0">
                  <a:pos x="T2" y="0"/>
                </a:cxn>
              </a:cxnLst>
              <a:rect l="0" t="0" r="r" b="b"/>
              <a:pathLst>
                <a:path w="41">
                  <a:moveTo>
                    <a:pt x="0" y="0"/>
                  </a:moveTo>
                  <a:lnTo>
                    <a:pt x="21" y="0"/>
                  </a:lnTo>
                  <a:lnTo>
                    <a:pt x="41" y="0"/>
                  </a:lnTo>
                </a:path>
              </a:pathLst>
            </a:custGeom>
            <a:noFill/>
            <a:ln w="1270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8" name="Freeform 244"/>
            <p:cNvSpPr/>
            <p:nvPr/>
          </p:nvSpPr>
          <p:spPr bwMode="auto">
            <a:xfrm>
              <a:off x="7385050" y="3130551"/>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5 h 26"/>
                <a:gd name="T14" fmla="*/ 24 w 30"/>
                <a:gd name="T15" fmla="*/ 18 h 26"/>
                <a:gd name="T16" fmla="*/ 13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5"/>
                    <a:pt x="7" y="23"/>
                    <a:pt x="6" y="21"/>
                  </a:cubicBezTo>
                  <a:cubicBezTo>
                    <a:pt x="4" y="17"/>
                    <a:pt x="0" y="12"/>
                    <a:pt x="0" y="8"/>
                  </a:cubicBezTo>
                  <a:cubicBezTo>
                    <a:pt x="0" y="5"/>
                    <a:pt x="3" y="0"/>
                    <a:pt x="6" y="0"/>
                  </a:cubicBezTo>
                  <a:cubicBezTo>
                    <a:pt x="11" y="0"/>
                    <a:pt x="13" y="6"/>
                    <a:pt x="13" y="10"/>
                  </a:cubicBezTo>
                  <a:cubicBezTo>
                    <a:pt x="13" y="10"/>
                    <a:pt x="14" y="12"/>
                    <a:pt x="14" y="12"/>
                  </a:cubicBezTo>
                  <a:cubicBezTo>
                    <a:pt x="13" y="8"/>
                    <a:pt x="20" y="3"/>
                    <a:pt x="24" y="5"/>
                  </a:cubicBezTo>
                  <a:cubicBezTo>
                    <a:pt x="30" y="7"/>
                    <a:pt x="27" y="14"/>
                    <a:pt x="24" y="18"/>
                  </a:cubicBezTo>
                  <a:cubicBezTo>
                    <a:pt x="21" y="20"/>
                    <a:pt x="16" y="26"/>
                    <a:pt x="13" y="26"/>
                  </a:cubicBezTo>
                  <a:cubicBezTo>
                    <a:pt x="11" y="26"/>
                    <a:pt x="11" y="26"/>
                    <a:pt x="10" y="25"/>
                  </a:cubicBezTo>
                  <a:close/>
                </a:path>
              </a:pathLst>
            </a:custGeom>
            <a:solidFill>
              <a:srgbClr val="563118"/>
            </a:solidFill>
            <a:ln w="12700">
              <a:solidFill>
                <a:schemeClr val="accent4"/>
              </a:solidFill>
              <a:round/>
            </a:ln>
          </p:spPr>
          <p:txBody>
            <a:bodyPr vert="horz" wrap="square" lIns="91440" tIns="45720" rIns="91440" bIns="45720" numCol="1" anchor="t" anchorCtr="0" compatLnSpc="1"/>
            <a:lstStyle/>
            <a:p>
              <a:endParaRPr lang="zh-CN" altLang="en-US"/>
            </a:p>
          </p:txBody>
        </p:sp>
        <p:sp>
          <p:nvSpPr>
            <p:cNvPr id="139" name="Freeform 245"/>
            <p:cNvSpPr/>
            <p:nvPr/>
          </p:nvSpPr>
          <p:spPr bwMode="auto">
            <a:xfrm>
              <a:off x="7426325" y="3087688"/>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4 h 26"/>
                <a:gd name="T14" fmla="*/ 23 w 30"/>
                <a:gd name="T15" fmla="*/ 17 h 26"/>
                <a:gd name="T16" fmla="*/ 12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4"/>
                    <a:pt x="7" y="23"/>
                    <a:pt x="6" y="21"/>
                  </a:cubicBezTo>
                  <a:cubicBezTo>
                    <a:pt x="3" y="17"/>
                    <a:pt x="0" y="12"/>
                    <a:pt x="0" y="8"/>
                  </a:cubicBezTo>
                  <a:cubicBezTo>
                    <a:pt x="0" y="5"/>
                    <a:pt x="2" y="0"/>
                    <a:pt x="6" y="0"/>
                  </a:cubicBezTo>
                  <a:cubicBezTo>
                    <a:pt x="11" y="0"/>
                    <a:pt x="12" y="6"/>
                    <a:pt x="13" y="10"/>
                  </a:cubicBezTo>
                  <a:cubicBezTo>
                    <a:pt x="13" y="10"/>
                    <a:pt x="14" y="12"/>
                    <a:pt x="14" y="12"/>
                  </a:cubicBezTo>
                  <a:cubicBezTo>
                    <a:pt x="13" y="8"/>
                    <a:pt x="20" y="3"/>
                    <a:pt x="24" y="4"/>
                  </a:cubicBezTo>
                  <a:cubicBezTo>
                    <a:pt x="30" y="6"/>
                    <a:pt x="26" y="14"/>
                    <a:pt x="23" y="17"/>
                  </a:cubicBezTo>
                  <a:cubicBezTo>
                    <a:pt x="21" y="20"/>
                    <a:pt x="16" y="26"/>
                    <a:pt x="12" y="26"/>
                  </a:cubicBezTo>
                  <a:cubicBezTo>
                    <a:pt x="11" y="26"/>
                    <a:pt x="10" y="26"/>
                    <a:pt x="10" y="25"/>
                  </a:cubicBezTo>
                  <a:close/>
                </a:path>
              </a:pathLst>
            </a:custGeom>
            <a:solidFill>
              <a:srgbClr val="563118"/>
            </a:solidFill>
            <a:ln w="12700">
              <a:solidFill>
                <a:schemeClr val="accent4"/>
              </a:solidFill>
              <a:round/>
            </a:ln>
          </p:spPr>
          <p:txBody>
            <a:bodyPr vert="horz" wrap="square" lIns="91440" tIns="45720" rIns="91440" bIns="45720" numCol="1" anchor="t" anchorCtr="0" compatLnSpc="1"/>
            <a:lstStyle/>
            <a:p>
              <a:endParaRPr lang="zh-CN" altLang="en-US"/>
            </a:p>
          </p:txBody>
        </p:sp>
        <p:sp>
          <p:nvSpPr>
            <p:cNvPr id="140" name="Freeform 246"/>
            <p:cNvSpPr/>
            <p:nvPr/>
          </p:nvSpPr>
          <p:spPr bwMode="auto">
            <a:xfrm>
              <a:off x="7459663" y="3130551"/>
              <a:ext cx="31750" cy="26988"/>
            </a:xfrm>
            <a:custGeom>
              <a:avLst/>
              <a:gdLst>
                <a:gd name="T0" fmla="*/ 10 w 30"/>
                <a:gd name="T1" fmla="*/ 25 h 26"/>
                <a:gd name="T2" fmla="*/ 6 w 30"/>
                <a:gd name="T3" fmla="*/ 21 h 26"/>
                <a:gd name="T4" fmla="*/ 0 w 30"/>
                <a:gd name="T5" fmla="*/ 8 h 26"/>
                <a:gd name="T6" fmla="*/ 6 w 30"/>
                <a:gd name="T7" fmla="*/ 0 h 26"/>
                <a:gd name="T8" fmla="*/ 13 w 30"/>
                <a:gd name="T9" fmla="*/ 10 h 26"/>
                <a:gd name="T10" fmla="*/ 14 w 30"/>
                <a:gd name="T11" fmla="*/ 12 h 26"/>
                <a:gd name="T12" fmla="*/ 24 w 30"/>
                <a:gd name="T13" fmla="*/ 5 h 26"/>
                <a:gd name="T14" fmla="*/ 23 w 30"/>
                <a:gd name="T15" fmla="*/ 18 h 26"/>
                <a:gd name="T16" fmla="*/ 13 w 30"/>
                <a:gd name="T17" fmla="*/ 26 h 26"/>
                <a:gd name="T18" fmla="*/ 10 w 30"/>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26">
                  <a:moveTo>
                    <a:pt x="10" y="25"/>
                  </a:moveTo>
                  <a:cubicBezTo>
                    <a:pt x="8" y="25"/>
                    <a:pt x="7" y="23"/>
                    <a:pt x="6" y="21"/>
                  </a:cubicBezTo>
                  <a:cubicBezTo>
                    <a:pt x="4" y="17"/>
                    <a:pt x="0" y="12"/>
                    <a:pt x="0" y="8"/>
                  </a:cubicBezTo>
                  <a:cubicBezTo>
                    <a:pt x="0" y="5"/>
                    <a:pt x="3" y="0"/>
                    <a:pt x="6" y="0"/>
                  </a:cubicBezTo>
                  <a:cubicBezTo>
                    <a:pt x="11" y="0"/>
                    <a:pt x="13" y="6"/>
                    <a:pt x="13" y="10"/>
                  </a:cubicBezTo>
                  <a:cubicBezTo>
                    <a:pt x="13" y="10"/>
                    <a:pt x="14" y="12"/>
                    <a:pt x="14" y="12"/>
                  </a:cubicBezTo>
                  <a:cubicBezTo>
                    <a:pt x="13" y="8"/>
                    <a:pt x="20" y="3"/>
                    <a:pt x="24" y="5"/>
                  </a:cubicBezTo>
                  <a:cubicBezTo>
                    <a:pt x="30" y="7"/>
                    <a:pt x="26" y="14"/>
                    <a:pt x="23" y="18"/>
                  </a:cubicBezTo>
                  <a:cubicBezTo>
                    <a:pt x="21" y="20"/>
                    <a:pt x="16" y="26"/>
                    <a:pt x="13" y="26"/>
                  </a:cubicBezTo>
                  <a:cubicBezTo>
                    <a:pt x="11" y="26"/>
                    <a:pt x="10" y="26"/>
                    <a:pt x="10" y="25"/>
                  </a:cubicBezTo>
                  <a:close/>
                </a:path>
              </a:pathLst>
            </a:custGeom>
            <a:solidFill>
              <a:srgbClr val="563118"/>
            </a:solidFill>
            <a:ln w="12700">
              <a:solidFill>
                <a:schemeClr val="accent4"/>
              </a:solidFill>
              <a:round/>
            </a:ln>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par>
                          <p:cTn id="10" fill="hold">
                            <p:stCondLst>
                              <p:cond delay="5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649"/>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1399"/>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3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10">
                                            <p:txEl>
                                              <p:pRg st="0" end="0"/>
                                            </p:txEl>
                                          </p:spTgt>
                                        </p:tgtEl>
                                      </p:cBhvr>
                                    </p:animEffect>
                                  </p:childTnLst>
                                </p:cTn>
                              </p:par>
                            </p:childTnLst>
                          </p:cTn>
                        </p:par>
                        <p:par>
                          <p:cTn id="26" fill="hold">
                            <p:stCondLst>
                              <p:cond delay="2869"/>
                            </p:stCondLst>
                            <p:childTnLst>
                              <p:par>
                                <p:cTn id="27" presetID="10" presetClass="entr" presetSubtype="0"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7" grpId="0"/>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400" dirty="0"/>
              <a:t>Deficiencies in understanding</a:t>
            </a:r>
          </a:p>
        </p:txBody>
      </p:sp>
      <p:sp>
        <p:nvSpPr>
          <p:cNvPr id="51" name="椭圆 50"/>
          <p:cNvSpPr/>
          <p:nvPr/>
        </p:nvSpPr>
        <p:spPr>
          <a:xfrm>
            <a:off x="2798886" y="2334108"/>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5"/>
          <p:cNvSpPr txBox="1"/>
          <p:nvPr/>
        </p:nvSpPr>
        <p:spPr>
          <a:xfrm>
            <a:off x="1835696" y="1422207"/>
            <a:ext cx="2184627"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75" name="椭圆 74"/>
          <p:cNvSpPr/>
          <p:nvPr/>
        </p:nvSpPr>
        <p:spPr>
          <a:xfrm>
            <a:off x="2798886" y="3417881"/>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77" name="TextBox 5"/>
          <p:cNvSpPr txBox="1"/>
          <p:nvPr/>
        </p:nvSpPr>
        <p:spPr>
          <a:xfrm>
            <a:off x="1684466" y="4039989"/>
            <a:ext cx="2184627"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79" name="椭圆 78"/>
          <p:cNvSpPr/>
          <p:nvPr/>
        </p:nvSpPr>
        <p:spPr>
          <a:xfrm>
            <a:off x="4592238" y="2334108"/>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TextBox 5"/>
          <p:cNvSpPr txBox="1"/>
          <p:nvPr/>
        </p:nvSpPr>
        <p:spPr>
          <a:xfrm>
            <a:off x="5396526" y="1422207"/>
            <a:ext cx="2184627"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83" name="椭圆 82"/>
          <p:cNvSpPr/>
          <p:nvPr/>
        </p:nvSpPr>
        <p:spPr>
          <a:xfrm>
            <a:off x="4592238" y="3417881"/>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85" name="TextBox 5"/>
          <p:cNvSpPr txBox="1"/>
          <p:nvPr/>
        </p:nvSpPr>
        <p:spPr>
          <a:xfrm>
            <a:off x="5334931" y="4039989"/>
            <a:ext cx="2184627"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87" name="椭圆 86"/>
          <p:cNvSpPr/>
          <p:nvPr/>
        </p:nvSpPr>
        <p:spPr>
          <a:xfrm>
            <a:off x="6385590" y="2334108"/>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Freeform 5"/>
          <p:cNvSpPr/>
          <p:nvPr/>
        </p:nvSpPr>
        <p:spPr bwMode="auto">
          <a:xfrm>
            <a:off x="1168154" y="2200582"/>
            <a:ext cx="1653066" cy="14904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4">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5"/>
          <p:cNvSpPr/>
          <p:nvPr/>
        </p:nvSpPr>
        <p:spPr bwMode="auto">
          <a:xfrm>
            <a:off x="1358654" y="2372337"/>
            <a:ext cx="1272066" cy="114691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Freeform 5"/>
          <p:cNvSpPr/>
          <p:nvPr/>
        </p:nvSpPr>
        <p:spPr bwMode="auto">
          <a:xfrm>
            <a:off x="2961128" y="2200582"/>
            <a:ext cx="1653066" cy="14904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5"/>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5"/>
          <p:cNvSpPr/>
          <p:nvPr/>
        </p:nvSpPr>
        <p:spPr bwMode="auto">
          <a:xfrm>
            <a:off x="3151628" y="2372337"/>
            <a:ext cx="1272066" cy="114691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5"/>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5"/>
          <p:cNvSpPr/>
          <p:nvPr/>
        </p:nvSpPr>
        <p:spPr bwMode="auto">
          <a:xfrm>
            <a:off x="4754102" y="2200582"/>
            <a:ext cx="1653066" cy="14904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6">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Freeform 5"/>
          <p:cNvSpPr/>
          <p:nvPr/>
        </p:nvSpPr>
        <p:spPr bwMode="auto">
          <a:xfrm>
            <a:off x="4944602" y="2372337"/>
            <a:ext cx="1272066" cy="114691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5"/>
          <p:cNvSpPr/>
          <p:nvPr/>
        </p:nvSpPr>
        <p:spPr bwMode="auto">
          <a:xfrm>
            <a:off x="6547076" y="2200582"/>
            <a:ext cx="1653066" cy="149042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dpi="0" rotWithShape="1">
            <a:blip r:embed="rId7">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5"/>
          <p:cNvSpPr/>
          <p:nvPr/>
        </p:nvSpPr>
        <p:spPr bwMode="auto">
          <a:xfrm>
            <a:off x="6737576" y="2372337"/>
            <a:ext cx="1272066" cy="114691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a:spLocks noChangeArrowheads="1"/>
          </p:cNvSpPr>
          <p:nvPr/>
        </p:nvSpPr>
        <p:spPr bwMode="auto">
          <a:xfrm>
            <a:off x="1508535" y="2631986"/>
            <a:ext cx="972305" cy="6276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Market analysis is not penetrating</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6" name="矩形 65"/>
          <p:cNvSpPr>
            <a:spLocks noChangeArrowheads="1"/>
          </p:cNvSpPr>
          <p:nvPr/>
        </p:nvSpPr>
        <p:spPr bwMode="auto">
          <a:xfrm>
            <a:off x="3301509" y="2631986"/>
            <a:ext cx="972305" cy="6276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Opponents don't know enough.</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7" name="矩形 66"/>
          <p:cNvSpPr>
            <a:spLocks noChangeArrowheads="1"/>
          </p:cNvSpPr>
          <p:nvPr/>
        </p:nvSpPr>
        <p:spPr bwMode="auto">
          <a:xfrm>
            <a:off x="5094482" y="2713149"/>
            <a:ext cx="972305" cy="6276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Slow pace of action</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8" name="矩形 67"/>
          <p:cNvSpPr>
            <a:spLocks noChangeArrowheads="1"/>
          </p:cNvSpPr>
          <p:nvPr/>
        </p:nvSpPr>
        <p:spPr bwMode="auto">
          <a:xfrm>
            <a:off x="6741587" y="2748935"/>
            <a:ext cx="1312687" cy="6276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Poor team collaboration</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63" name="椭圆 62"/>
          <p:cNvSpPr/>
          <p:nvPr/>
        </p:nvSpPr>
        <p:spPr>
          <a:xfrm>
            <a:off x="6385590" y="3417881"/>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64" name="椭圆 63"/>
          <p:cNvSpPr/>
          <p:nvPr/>
        </p:nvSpPr>
        <p:spPr>
          <a:xfrm>
            <a:off x="1005534" y="2334108"/>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05534" y="3417881"/>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74" name="椭圆 73"/>
          <p:cNvSpPr/>
          <p:nvPr/>
        </p:nvSpPr>
        <p:spPr>
          <a:xfrm>
            <a:off x="8178942" y="2334108"/>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8178942" y="3417881"/>
            <a:ext cx="185328" cy="18532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cxnSp>
        <p:nvCxnSpPr>
          <p:cNvPr id="6" name="直接连接符 5"/>
          <p:cNvCxnSpPr/>
          <p:nvPr/>
        </p:nvCxnSpPr>
        <p:spPr>
          <a:xfrm flipV="1">
            <a:off x="1691680" y="1340364"/>
            <a:ext cx="0" cy="860218"/>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5235924" y="1340364"/>
            <a:ext cx="0" cy="860218"/>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4139952" y="3691002"/>
            <a:ext cx="0" cy="860218"/>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7684196" y="3691002"/>
            <a:ext cx="0" cy="860218"/>
          </a:xfrm>
          <a:prstGeom prst="line">
            <a:avLst/>
          </a:prstGeom>
          <a:ln>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p:cTn id="17" dur="500" fill="hold"/>
                                        <p:tgtEl>
                                          <p:spTgt spid="48"/>
                                        </p:tgtEl>
                                        <p:attrNameLst>
                                          <p:attrName>ppt_w</p:attrName>
                                        </p:attrNameLst>
                                      </p:cBhvr>
                                      <p:tavLst>
                                        <p:tav tm="0">
                                          <p:val>
                                            <p:fltVal val="0"/>
                                          </p:val>
                                        </p:tav>
                                        <p:tav tm="100000">
                                          <p:val>
                                            <p:strVal val="#ppt_w"/>
                                          </p:val>
                                        </p:tav>
                                      </p:tavLst>
                                    </p:anim>
                                    <p:anim calcmode="lin" valueType="num">
                                      <p:cBhvr>
                                        <p:cTn id="18" dur="500" fill="hold"/>
                                        <p:tgtEl>
                                          <p:spTgt spid="48"/>
                                        </p:tgtEl>
                                        <p:attrNameLst>
                                          <p:attrName>ppt_h</p:attrName>
                                        </p:attrNameLst>
                                      </p:cBhvr>
                                      <p:tavLst>
                                        <p:tav tm="0">
                                          <p:val>
                                            <p:fltVal val="0"/>
                                          </p:val>
                                        </p:tav>
                                        <p:tav tm="100000">
                                          <p:val>
                                            <p:strVal val="#ppt_h"/>
                                          </p:val>
                                        </p:tav>
                                      </p:tavLst>
                                    </p:anim>
                                    <p:animEffect transition="in" filter="fade">
                                      <p:cBhvr>
                                        <p:cTn id="19" dur="500"/>
                                        <p:tgtEl>
                                          <p:spTgt spid="48"/>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66"/>
                                        </p:tgtEl>
                                        <p:attrNameLst>
                                          <p:attrName>style.visibility</p:attrName>
                                        </p:attrNameLst>
                                      </p:cBhvr>
                                      <p:to>
                                        <p:strVal val="visible"/>
                                      </p:to>
                                    </p:set>
                                    <p:anim calcmode="lin" valueType="num">
                                      <p:cBhvr>
                                        <p:cTn id="22" dur="500" fill="hold"/>
                                        <p:tgtEl>
                                          <p:spTgt spid="66"/>
                                        </p:tgtEl>
                                        <p:attrNameLst>
                                          <p:attrName>ppt_w</p:attrName>
                                        </p:attrNameLst>
                                      </p:cBhvr>
                                      <p:tavLst>
                                        <p:tav tm="0">
                                          <p:val>
                                            <p:fltVal val="0"/>
                                          </p:val>
                                        </p:tav>
                                        <p:tav tm="100000">
                                          <p:val>
                                            <p:strVal val="#ppt_w"/>
                                          </p:val>
                                        </p:tav>
                                      </p:tavLst>
                                    </p:anim>
                                    <p:anim calcmode="lin" valueType="num">
                                      <p:cBhvr>
                                        <p:cTn id="23" dur="500" fill="hold"/>
                                        <p:tgtEl>
                                          <p:spTgt spid="66"/>
                                        </p:tgtEl>
                                        <p:attrNameLst>
                                          <p:attrName>ppt_h</p:attrName>
                                        </p:attrNameLst>
                                      </p:cBhvr>
                                      <p:tavLst>
                                        <p:tav tm="0">
                                          <p:val>
                                            <p:fltVal val="0"/>
                                          </p:val>
                                        </p:tav>
                                        <p:tav tm="100000">
                                          <p:val>
                                            <p:strVal val="#ppt_h"/>
                                          </p:val>
                                        </p:tav>
                                      </p:tavLst>
                                    </p:anim>
                                    <p:animEffect transition="in" filter="fade">
                                      <p:cBhvr>
                                        <p:cTn id="24" dur="500"/>
                                        <p:tgtEl>
                                          <p:spTgt spid="66"/>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par>
                                <p:cTn id="30" presetID="53" presetClass="entr" presetSubtype="16" fill="hold" grpId="0" nodeType="withEffect">
                                  <p:stCondLst>
                                    <p:cond delay="30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600"/>
                                  </p:stCondLst>
                                  <p:childTnLst>
                                    <p:set>
                                      <p:cBhvr>
                                        <p:cTn id="36" dur="1" fill="hold">
                                          <p:stCondLst>
                                            <p:cond delay="0"/>
                                          </p:stCondLst>
                                        </p:cTn>
                                        <p:tgtEl>
                                          <p:spTgt spid="67"/>
                                        </p:tgtEl>
                                        <p:attrNameLst>
                                          <p:attrName>style.visibility</p:attrName>
                                        </p:attrNameLst>
                                      </p:cBhvr>
                                      <p:to>
                                        <p:strVal val="visible"/>
                                      </p:to>
                                    </p:set>
                                    <p:anim calcmode="lin" valueType="num">
                                      <p:cBhvr>
                                        <p:cTn id="37" dur="500" fill="hold"/>
                                        <p:tgtEl>
                                          <p:spTgt spid="67"/>
                                        </p:tgtEl>
                                        <p:attrNameLst>
                                          <p:attrName>ppt_w</p:attrName>
                                        </p:attrNameLst>
                                      </p:cBhvr>
                                      <p:tavLst>
                                        <p:tav tm="0">
                                          <p:val>
                                            <p:fltVal val="0"/>
                                          </p:val>
                                        </p:tav>
                                        <p:tav tm="100000">
                                          <p:val>
                                            <p:strVal val="#ppt_w"/>
                                          </p:val>
                                        </p:tav>
                                      </p:tavLst>
                                    </p:anim>
                                    <p:anim calcmode="lin" valueType="num">
                                      <p:cBhvr>
                                        <p:cTn id="38" dur="500" fill="hold"/>
                                        <p:tgtEl>
                                          <p:spTgt spid="67"/>
                                        </p:tgtEl>
                                        <p:attrNameLst>
                                          <p:attrName>ppt_h</p:attrName>
                                        </p:attrNameLst>
                                      </p:cBhvr>
                                      <p:tavLst>
                                        <p:tav tm="0">
                                          <p:val>
                                            <p:fltVal val="0"/>
                                          </p:val>
                                        </p:tav>
                                        <p:tav tm="100000">
                                          <p:val>
                                            <p:strVal val="#ppt_h"/>
                                          </p:val>
                                        </p:tav>
                                      </p:tavLst>
                                    </p:anim>
                                    <p:animEffect transition="in" filter="fade">
                                      <p:cBhvr>
                                        <p:cTn id="39" dur="500"/>
                                        <p:tgtEl>
                                          <p:spTgt spid="67"/>
                                        </p:tgtEl>
                                      </p:cBhvr>
                                    </p:animEffect>
                                  </p:childTnLst>
                                </p:cTn>
                              </p:par>
                              <p:par>
                                <p:cTn id="40" presetID="53" presetClass="entr" presetSubtype="16" fill="hold" grpId="0" nodeType="withEffect">
                                  <p:stCondLst>
                                    <p:cond delay="60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par>
                                <p:cTn id="45" presetID="53" presetClass="entr" presetSubtype="16" fill="hold" grpId="0" nodeType="withEffect">
                                  <p:stCondLst>
                                    <p:cond delay="60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par>
                                <p:cTn id="50" presetID="53" presetClass="entr" presetSubtype="16" fill="hold" grpId="0" nodeType="withEffect">
                                  <p:stCondLst>
                                    <p:cond delay="90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par>
                                <p:cTn id="55" presetID="53" presetClass="entr" presetSubtype="16" fill="hold" grpId="0" nodeType="withEffect">
                                  <p:stCondLst>
                                    <p:cond delay="900"/>
                                  </p:stCondLst>
                                  <p:childTnLst>
                                    <p:set>
                                      <p:cBhvr>
                                        <p:cTn id="56" dur="1" fill="hold">
                                          <p:stCondLst>
                                            <p:cond delay="0"/>
                                          </p:stCondLst>
                                        </p:cTn>
                                        <p:tgtEl>
                                          <p:spTgt spid="62"/>
                                        </p:tgtEl>
                                        <p:attrNameLst>
                                          <p:attrName>style.visibility</p:attrName>
                                        </p:attrNameLst>
                                      </p:cBhvr>
                                      <p:to>
                                        <p:strVal val="visible"/>
                                      </p:to>
                                    </p:set>
                                    <p:anim calcmode="lin" valueType="num">
                                      <p:cBhvr>
                                        <p:cTn id="57" dur="500" fill="hold"/>
                                        <p:tgtEl>
                                          <p:spTgt spid="62"/>
                                        </p:tgtEl>
                                        <p:attrNameLst>
                                          <p:attrName>ppt_w</p:attrName>
                                        </p:attrNameLst>
                                      </p:cBhvr>
                                      <p:tavLst>
                                        <p:tav tm="0">
                                          <p:val>
                                            <p:fltVal val="0"/>
                                          </p:val>
                                        </p:tav>
                                        <p:tav tm="100000">
                                          <p:val>
                                            <p:strVal val="#ppt_w"/>
                                          </p:val>
                                        </p:tav>
                                      </p:tavLst>
                                    </p:anim>
                                    <p:anim calcmode="lin" valueType="num">
                                      <p:cBhvr>
                                        <p:cTn id="58" dur="500" fill="hold"/>
                                        <p:tgtEl>
                                          <p:spTgt spid="62"/>
                                        </p:tgtEl>
                                        <p:attrNameLst>
                                          <p:attrName>ppt_h</p:attrName>
                                        </p:attrNameLst>
                                      </p:cBhvr>
                                      <p:tavLst>
                                        <p:tav tm="0">
                                          <p:val>
                                            <p:fltVal val="0"/>
                                          </p:val>
                                        </p:tav>
                                        <p:tav tm="100000">
                                          <p:val>
                                            <p:strVal val="#ppt_h"/>
                                          </p:val>
                                        </p:tav>
                                      </p:tavLst>
                                    </p:anim>
                                    <p:animEffect transition="in" filter="fade">
                                      <p:cBhvr>
                                        <p:cTn id="59" dur="500"/>
                                        <p:tgtEl>
                                          <p:spTgt spid="62"/>
                                        </p:tgtEl>
                                      </p:cBhvr>
                                    </p:animEffect>
                                  </p:childTnLst>
                                </p:cTn>
                              </p:par>
                              <p:par>
                                <p:cTn id="60" presetID="53" presetClass="entr" presetSubtype="16" fill="hold" grpId="0" nodeType="withEffect">
                                  <p:stCondLst>
                                    <p:cond delay="900"/>
                                  </p:stCondLst>
                                  <p:childTnLst>
                                    <p:set>
                                      <p:cBhvr>
                                        <p:cTn id="61" dur="1" fill="hold">
                                          <p:stCondLst>
                                            <p:cond delay="0"/>
                                          </p:stCondLst>
                                        </p:cTn>
                                        <p:tgtEl>
                                          <p:spTgt spid="61"/>
                                        </p:tgtEl>
                                        <p:attrNameLst>
                                          <p:attrName>style.visibility</p:attrName>
                                        </p:attrNameLst>
                                      </p:cBhvr>
                                      <p:to>
                                        <p:strVal val="visible"/>
                                      </p:to>
                                    </p:set>
                                    <p:anim calcmode="lin" valueType="num">
                                      <p:cBhvr>
                                        <p:cTn id="62" dur="500" fill="hold"/>
                                        <p:tgtEl>
                                          <p:spTgt spid="61"/>
                                        </p:tgtEl>
                                        <p:attrNameLst>
                                          <p:attrName>ppt_w</p:attrName>
                                        </p:attrNameLst>
                                      </p:cBhvr>
                                      <p:tavLst>
                                        <p:tav tm="0">
                                          <p:val>
                                            <p:fltVal val="0"/>
                                          </p:val>
                                        </p:tav>
                                        <p:tav tm="100000">
                                          <p:val>
                                            <p:strVal val="#ppt_w"/>
                                          </p:val>
                                        </p:tav>
                                      </p:tavLst>
                                    </p:anim>
                                    <p:anim calcmode="lin" valueType="num">
                                      <p:cBhvr>
                                        <p:cTn id="63" dur="500" fill="hold"/>
                                        <p:tgtEl>
                                          <p:spTgt spid="61"/>
                                        </p:tgtEl>
                                        <p:attrNameLst>
                                          <p:attrName>ppt_h</p:attrName>
                                        </p:attrNameLst>
                                      </p:cBhvr>
                                      <p:tavLst>
                                        <p:tav tm="0">
                                          <p:val>
                                            <p:fltVal val="0"/>
                                          </p:val>
                                        </p:tav>
                                        <p:tav tm="100000">
                                          <p:val>
                                            <p:strVal val="#ppt_h"/>
                                          </p:val>
                                        </p:tav>
                                      </p:tavLst>
                                    </p:anim>
                                    <p:animEffect transition="in" filter="fade">
                                      <p:cBhvr>
                                        <p:cTn id="64" dur="500"/>
                                        <p:tgtEl>
                                          <p:spTgt spid="61"/>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down)">
                                      <p:cBhvr>
                                        <p:cTn id="68" dur="500"/>
                                        <p:tgtEl>
                                          <p:spTgt spid="6"/>
                                        </p:tgtEl>
                                      </p:cBhvr>
                                    </p:animEffect>
                                  </p:childTnLst>
                                </p:cTn>
                              </p:par>
                            </p:childTnLst>
                          </p:cTn>
                        </p:par>
                        <p:par>
                          <p:cTn id="69" fill="hold">
                            <p:stCondLst>
                              <p:cond delay="1000"/>
                            </p:stCondLst>
                            <p:childTnLst>
                              <p:par>
                                <p:cTn id="70" presetID="53" presetClass="entr" presetSubtype="16" fill="hold" grpId="0" nodeType="afterEffect">
                                  <p:stCondLst>
                                    <p:cond delay="0"/>
                                  </p:stCondLst>
                                  <p:iterate type="lt">
                                    <p:tmPct val="10000"/>
                                  </p:iterate>
                                  <p:childTnLst>
                                    <p:set>
                                      <p:cBhvr>
                                        <p:cTn id="71" dur="1" fill="hold">
                                          <p:stCondLst>
                                            <p:cond delay="0"/>
                                          </p:stCondLst>
                                        </p:cTn>
                                        <p:tgtEl>
                                          <p:spTgt spid="73"/>
                                        </p:tgtEl>
                                        <p:attrNameLst>
                                          <p:attrName>style.visibility</p:attrName>
                                        </p:attrNameLst>
                                      </p:cBhvr>
                                      <p:to>
                                        <p:strVal val="visible"/>
                                      </p:to>
                                    </p:set>
                                    <p:anim calcmode="lin" valueType="num">
                                      <p:cBhvr>
                                        <p:cTn id="72" dur="250" fill="hold"/>
                                        <p:tgtEl>
                                          <p:spTgt spid="73"/>
                                        </p:tgtEl>
                                        <p:attrNameLst>
                                          <p:attrName>ppt_w</p:attrName>
                                        </p:attrNameLst>
                                      </p:cBhvr>
                                      <p:tavLst>
                                        <p:tav tm="0">
                                          <p:val>
                                            <p:fltVal val="0"/>
                                          </p:val>
                                        </p:tav>
                                        <p:tav tm="100000">
                                          <p:val>
                                            <p:strVal val="#ppt_w"/>
                                          </p:val>
                                        </p:tav>
                                      </p:tavLst>
                                    </p:anim>
                                    <p:anim calcmode="lin" valueType="num">
                                      <p:cBhvr>
                                        <p:cTn id="73" dur="250" fill="hold"/>
                                        <p:tgtEl>
                                          <p:spTgt spid="73"/>
                                        </p:tgtEl>
                                        <p:attrNameLst>
                                          <p:attrName>ppt_h</p:attrName>
                                        </p:attrNameLst>
                                      </p:cBhvr>
                                      <p:tavLst>
                                        <p:tav tm="0">
                                          <p:val>
                                            <p:fltVal val="0"/>
                                          </p:val>
                                        </p:tav>
                                        <p:tav tm="100000">
                                          <p:val>
                                            <p:strVal val="#ppt_h"/>
                                          </p:val>
                                        </p:tav>
                                      </p:tavLst>
                                    </p:anim>
                                    <p:animEffect transition="in" filter="fade">
                                      <p:cBhvr>
                                        <p:cTn id="74" dur="250"/>
                                        <p:tgtEl>
                                          <p:spTgt spid="73"/>
                                        </p:tgtEl>
                                      </p:cBhvr>
                                    </p:animEffect>
                                  </p:childTnLst>
                                </p:cTn>
                              </p:par>
                            </p:childTnLst>
                          </p:cTn>
                        </p:par>
                        <p:par>
                          <p:cTn id="75" fill="hold">
                            <p:stCondLst>
                              <p:cond delay="1600"/>
                            </p:stCondLst>
                            <p:childTnLst>
                              <p:par>
                                <p:cTn id="76" presetID="22" presetClass="entr" presetSubtype="1" fill="hold" nodeType="after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ipe(up)">
                                      <p:cBhvr>
                                        <p:cTn id="78" dur="500"/>
                                        <p:tgtEl>
                                          <p:spTgt spid="101"/>
                                        </p:tgtEl>
                                      </p:cBhvr>
                                    </p:animEffect>
                                  </p:childTnLst>
                                </p:cTn>
                              </p:par>
                            </p:childTnLst>
                          </p:cTn>
                        </p:par>
                        <p:par>
                          <p:cTn id="79" fill="hold">
                            <p:stCondLst>
                              <p:cond delay="210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77"/>
                                        </p:tgtEl>
                                        <p:attrNameLst>
                                          <p:attrName>style.visibility</p:attrName>
                                        </p:attrNameLst>
                                      </p:cBhvr>
                                      <p:to>
                                        <p:strVal val="visible"/>
                                      </p:to>
                                    </p:set>
                                    <p:anim calcmode="lin" valueType="num">
                                      <p:cBhvr>
                                        <p:cTn id="82" dur="250" fill="hold"/>
                                        <p:tgtEl>
                                          <p:spTgt spid="77"/>
                                        </p:tgtEl>
                                        <p:attrNameLst>
                                          <p:attrName>ppt_w</p:attrName>
                                        </p:attrNameLst>
                                      </p:cBhvr>
                                      <p:tavLst>
                                        <p:tav tm="0">
                                          <p:val>
                                            <p:fltVal val="0"/>
                                          </p:val>
                                        </p:tav>
                                        <p:tav tm="100000">
                                          <p:val>
                                            <p:strVal val="#ppt_w"/>
                                          </p:val>
                                        </p:tav>
                                      </p:tavLst>
                                    </p:anim>
                                    <p:anim calcmode="lin" valueType="num">
                                      <p:cBhvr>
                                        <p:cTn id="83" dur="250" fill="hold"/>
                                        <p:tgtEl>
                                          <p:spTgt spid="77"/>
                                        </p:tgtEl>
                                        <p:attrNameLst>
                                          <p:attrName>ppt_h</p:attrName>
                                        </p:attrNameLst>
                                      </p:cBhvr>
                                      <p:tavLst>
                                        <p:tav tm="0">
                                          <p:val>
                                            <p:fltVal val="0"/>
                                          </p:val>
                                        </p:tav>
                                        <p:tav tm="100000">
                                          <p:val>
                                            <p:strVal val="#ppt_h"/>
                                          </p:val>
                                        </p:tav>
                                      </p:tavLst>
                                    </p:anim>
                                    <p:animEffect transition="in" filter="fade">
                                      <p:cBhvr>
                                        <p:cTn id="84" dur="250"/>
                                        <p:tgtEl>
                                          <p:spTgt spid="77"/>
                                        </p:tgtEl>
                                      </p:cBhvr>
                                    </p:animEffect>
                                  </p:childTnLst>
                                </p:cTn>
                              </p:par>
                            </p:childTnLst>
                          </p:cTn>
                        </p:par>
                        <p:par>
                          <p:cTn id="85" fill="hold">
                            <p:stCondLst>
                              <p:cond delay="3200"/>
                            </p:stCondLst>
                            <p:childTnLst>
                              <p:par>
                                <p:cTn id="86" presetID="22" presetClass="entr" presetSubtype="4" fill="hold" nodeType="after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wipe(down)">
                                      <p:cBhvr>
                                        <p:cTn id="88" dur="500"/>
                                        <p:tgtEl>
                                          <p:spTgt spid="100"/>
                                        </p:tgtEl>
                                      </p:cBhvr>
                                    </p:animEffect>
                                  </p:childTnLst>
                                </p:cTn>
                              </p:par>
                            </p:childTnLst>
                          </p:cTn>
                        </p:par>
                        <p:par>
                          <p:cTn id="89" fill="hold">
                            <p:stCondLst>
                              <p:cond delay="3700"/>
                            </p:stCondLst>
                            <p:childTnLst>
                              <p:par>
                                <p:cTn id="90" presetID="53" presetClass="entr" presetSubtype="16" fill="hold" grpId="0" nodeType="afterEffect">
                                  <p:stCondLst>
                                    <p:cond delay="0"/>
                                  </p:stCondLst>
                                  <p:iterate type="lt">
                                    <p:tmPct val="10000"/>
                                  </p:iterate>
                                  <p:childTnLst>
                                    <p:set>
                                      <p:cBhvr>
                                        <p:cTn id="91" dur="1" fill="hold">
                                          <p:stCondLst>
                                            <p:cond delay="0"/>
                                          </p:stCondLst>
                                        </p:cTn>
                                        <p:tgtEl>
                                          <p:spTgt spid="81"/>
                                        </p:tgtEl>
                                        <p:attrNameLst>
                                          <p:attrName>style.visibility</p:attrName>
                                        </p:attrNameLst>
                                      </p:cBhvr>
                                      <p:to>
                                        <p:strVal val="visible"/>
                                      </p:to>
                                    </p:set>
                                    <p:anim calcmode="lin" valueType="num">
                                      <p:cBhvr>
                                        <p:cTn id="92" dur="250" fill="hold"/>
                                        <p:tgtEl>
                                          <p:spTgt spid="81"/>
                                        </p:tgtEl>
                                        <p:attrNameLst>
                                          <p:attrName>ppt_w</p:attrName>
                                        </p:attrNameLst>
                                      </p:cBhvr>
                                      <p:tavLst>
                                        <p:tav tm="0">
                                          <p:val>
                                            <p:fltVal val="0"/>
                                          </p:val>
                                        </p:tav>
                                        <p:tav tm="100000">
                                          <p:val>
                                            <p:strVal val="#ppt_w"/>
                                          </p:val>
                                        </p:tav>
                                      </p:tavLst>
                                    </p:anim>
                                    <p:anim calcmode="lin" valueType="num">
                                      <p:cBhvr>
                                        <p:cTn id="93" dur="250" fill="hold"/>
                                        <p:tgtEl>
                                          <p:spTgt spid="81"/>
                                        </p:tgtEl>
                                        <p:attrNameLst>
                                          <p:attrName>ppt_h</p:attrName>
                                        </p:attrNameLst>
                                      </p:cBhvr>
                                      <p:tavLst>
                                        <p:tav tm="0">
                                          <p:val>
                                            <p:fltVal val="0"/>
                                          </p:val>
                                        </p:tav>
                                        <p:tav tm="100000">
                                          <p:val>
                                            <p:strVal val="#ppt_h"/>
                                          </p:val>
                                        </p:tav>
                                      </p:tavLst>
                                    </p:anim>
                                    <p:animEffect transition="in" filter="fade">
                                      <p:cBhvr>
                                        <p:cTn id="94" dur="250"/>
                                        <p:tgtEl>
                                          <p:spTgt spid="81"/>
                                        </p:tgtEl>
                                      </p:cBhvr>
                                    </p:animEffect>
                                  </p:childTnLst>
                                </p:cTn>
                              </p:par>
                            </p:childTnLst>
                          </p:cTn>
                        </p:par>
                        <p:par>
                          <p:cTn id="95" fill="hold">
                            <p:stCondLst>
                              <p:cond delay="4800"/>
                            </p:stCondLst>
                            <p:childTnLst>
                              <p:par>
                                <p:cTn id="96" presetID="22" presetClass="entr" presetSubtype="1" fill="hold" nodeType="afterEffect">
                                  <p:stCondLst>
                                    <p:cond delay="0"/>
                                  </p:stCondLst>
                                  <p:childTnLst>
                                    <p:set>
                                      <p:cBhvr>
                                        <p:cTn id="97" dur="1" fill="hold">
                                          <p:stCondLst>
                                            <p:cond delay="0"/>
                                          </p:stCondLst>
                                        </p:cTn>
                                        <p:tgtEl>
                                          <p:spTgt spid="102"/>
                                        </p:tgtEl>
                                        <p:attrNameLst>
                                          <p:attrName>style.visibility</p:attrName>
                                        </p:attrNameLst>
                                      </p:cBhvr>
                                      <p:to>
                                        <p:strVal val="visible"/>
                                      </p:to>
                                    </p:set>
                                    <p:animEffect transition="in" filter="wipe(up)">
                                      <p:cBhvr>
                                        <p:cTn id="98" dur="500"/>
                                        <p:tgtEl>
                                          <p:spTgt spid="102"/>
                                        </p:tgtEl>
                                      </p:cBhvr>
                                    </p:animEffect>
                                  </p:childTnLst>
                                </p:cTn>
                              </p:par>
                            </p:childTnLst>
                          </p:cTn>
                        </p:par>
                        <p:par>
                          <p:cTn id="99" fill="hold">
                            <p:stCondLst>
                              <p:cond delay="5300"/>
                            </p:stCondLst>
                            <p:childTnLst>
                              <p:par>
                                <p:cTn id="100" presetID="53" presetClass="entr" presetSubtype="16" fill="hold" grpId="0" nodeType="afterEffect">
                                  <p:stCondLst>
                                    <p:cond delay="0"/>
                                  </p:stCondLst>
                                  <p:iterate type="lt">
                                    <p:tmPct val="10000"/>
                                  </p:iterate>
                                  <p:childTnLst>
                                    <p:set>
                                      <p:cBhvr>
                                        <p:cTn id="101" dur="1" fill="hold">
                                          <p:stCondLst>
                                            <p:cond delay="0"/>
                                          </p:stCondLst>
                                        </p:cTn>
                                        <p:tgtEl>
                                          <p:spTgt spid="85"/>
                                        </p:tgtEl>
                                        <p:attrNameLst>
                                          <p:attrName>style.visibility</p:attrName>
                                        </p:attrNameLst>
                                      </p:cBhvr>
                                      <p:to>
                                        <p:strVal val="visible"/>
                                      </p:to>
                                    </p:set>
                                    <p:anim calcmode="lin" valueType="num">
                                      <p:cBhvr>
                                        <p:cTn id="102" dur="250" fill="hold"/>
                                        <p:tgtEl>
                                          <p:spTgt spid="85"/>
                                        </p:tgtEl>
                                        <p:attrNameLst>
                                          <p:attrName>ppt_w</p:attrName>
                                        </p:attrNameLst>
                                      </p:cBhvr>
                                      <p:tavLst>
                                        <p:tav tm="0">
                                          <p:val>
                                            <p:fltVal val="0"/>
                                          </p:val>
                                        </p:tav>
                                        <p:tav tm="100000">
                                          <p:val>
                                            <p:strVal val="#ppt_w"/>
                                          </p:val>
                                        </p:tav>
                                      </p:tavLst>
                                    </p:anim>
                                    <p:anim calcmode="lin" valueType="num">
                                      <p:cBhvr>
                                        <p:cTn id="103" dur="250" fill="hold"/>
                                        <p:tgtEl>
                                          <p:spTgt spid="85"/>
                                        </p:tgtEl>
                                        <p:attrNameLst>
                                          <p:attrName>ppt_h</p:attrName>
                                        </p:attrNameLst>
                                      </p:cBhvr>
                                      <p:tavLst>
                                        <p:tav tm="0">
                                          <p:val>
                                            <p:fltVal val="0"/>
                                          </p:val>
                                        </p:tav>
                                        <p:tav tm="100000">
                                          <p:val>
                                            <p:strVal val="#ppt_h"/>
                                          </p:val>
                                        </p:tav>
                                      </p:tavLst>
                                    </p:anim>
                                    <p:animEffect transition="in" filter="fade">
                                      <p:cBhvr>
                                        <p:cTn id="104" dur="250"/>
                                        <p:tgtEl>
                                          <p:spTgt spid="85"/>
                                        </p:tgtEl>
                                      </p:cBhvr>
                                    </p:animEffect>
                                  </p:childTnLst>
                                </p:cTn>
                              </p:par>
                            </p:childTnLst>
                          </p:cTn>
                        </p:par>
                        <p:par>
                          <p:cTn id="105" fill="hold">
                            <p:stCondLst>
                              <p:cond delay="6400"/>
                            </p:stCondLst>
                            <p:childTnLst>
                              <p:par>
                                <p:cTn id="106" presetID="23" presetClass="entr" presetSubtype="36" fill="hold" grpId="0" nodeType="afterEffect">
                                  <p:stCondLst>
                                    <p:cond delay="0"/>
                                  </p:stCondLst>
                                  <p:childTnLst>
                                    <p:set>
                                      <p:cBhvr>
                                        <p:cTn id="107" dur="1" fill="hold">
                                          <p:stCondLst>
                                            <p:cond delay="0"/>
                                          </p:stCondLst>
                                        </p:cTn>
                                        <p:tgtEl>
                                          <p:spTgt spid="64"/>
                                        </p:tgtEl>
                                        <p:attrNameLst>
                                          <p:attrName>style.visibility</p:attrName>
                                        </p:attrNameLst>
                                      </p:cBhvr>
                                      <p:to>
                                        <p:strVal val="visible"/>
                                      </p:to>
                                    </p:set>
                                    <p:anim calcmode="lin" valueType="num">
                                      <p:cBhvr>
                                        <p:cTn id="108" dur="300" fill="hold"/>
                                        <p:tgtEl>
                                          <p:spTgt spid="64"/>
                                        </p:tgtEl>
                                        <p:attrNameLst>
                                          <p:attrName>ppt_w</p:attrName>
                                        </p:attrNameLst>
                                      </p:cBhvr>
                                      <p:tavLst>
                                        <p:tav tm="0">
                                          <p:val>
                                            <p:strVal val="(6*min(max(#ppt_w*#ppt_h,.3),1)-7.4)/-.7*#ppt_w"/>
                                          </p:val>
                                        </p:tav>
                                        <p:tav tm="100000">
                                          <p:val>
                                            <p:strVal val="#ppt_w"/>
                                          </p:val>
                                        </p:tav>
                                      </p:tavLst>
                                    </p:anim>
                                    <p:anim calcmode="lin" valueType="num">
                                      <p:cBhvr>
                                        <p:cTn id="109" dur="300" fill="hold"/>
                                        <p:tgtEl>
                                          <p:spTgt spid="64"/>
                                        </p:tgtEl>
                                        <p:attrNameLst>
                                          <p:attrName>ppt_h</p:attrName>
                                        </p:attrNameLst>
                                      </p:cBhvr>
                                      <p:tavLst>
                                        <p:tav tm="0">
                                          <p:val>
                                            <p:strVal val="(6*min(max(#ppt_w*#ppt_h,.3),1)-7.4)/-.7*#ppt_h"/>
                                          </p:val>
                                        </p:tav>
                                        <p:tav tm="100000">
                                          <p:val>
                                            <p:strVal val="#ppt_h"/>
                                          </p:val>
                                        </p:tav>
                                      </p:tavLst>
                                    </p:anim>
                                    <p:anim calcmode="lin" valueType="num">
                                      <p:cBhvr>
                                        <p:cTn id="110" dur="300" fill="hold"/>
                                        <p:tgtEl>
                                          <p:spTgt spid="64"/>
                                        </p:tgtEl>
                                        <p:attrNameLst>
                                          <p:attrName>ppt_x</p:attrName>
                                        </p:attrNameLst>
                                      </p:cBhvr>
                                      <p:tavLst>
                                        <p:tav tm="0">
                                          <p:val>
                                            <p:fltVal val="0.5"/>
                                          </p:val>
                                        </p:tav>
                                        <p:tav tm="100000">
                                          <p:val>
                                            <p:strVal val="#ppt_x"/>
                                          </p:val>
                                        </p:tav>
                                      </p:tavLst>
                                    </p:anim>
                                    <p:anim calcmode="lin" valueType="num">
                                      <p:cBhvr>
                                        <p:cTn id="111" dur="300" fill="hold"/>
                                        <p:tgtEl>
                                          <p:spTgt spid="64"/>
                                        </p:tgtEl>
                                        <p:attrNameLst>
                                          <p:attrName>ppt_y</p:attrName>
                                        </p:attrNameLst>
                                      </p:cBhvr>
                                      <p:tavLst>
                                        <p:tav tm="0">
                                          <p:val>
                                            <p:strVal val="1+(6*min(max(#ppt_w*#ppt_h,.3),1)-7.4)/-.7*#ppt_h/2"/>
                                          </p:val>
                                        </p:tav>
                                        <p:tav tm="100000">
                                          <p:val>
                                            <p:strVal val="#ppt_y"/>
                                          </p:val>
                                        </p:tav>
                                      </p:tavLst>
                                    </p:anim>
                                  </p:childTnLst>
                                </p:cTn>
                              </p:par>
                              <p:par>
                                <p:cTn id="112" presetID="23" presetClass="entr" presetSubtype="36" fill="hold" grpId="0" nodeType="withEffect">
                                  <p:stCondLst>
                                    <p:cond delay="200"/>
                                  </p:stCondLst>
                                  <p:childTnLst>
                                    <p:set>
                                      <p:cBhvr>
                                        <p:cTn id="113" dur="1" fill="hold">
                                          <p:stCondLst>
                                            <p:cond delay="0"/>
                                          </p:stCondLst>
                                        </p:cTn>
                                        <p:tgtEl>
                                          <p:spTgt spid="51"/>
                                        </p:tgtEl>
                                        <p:attrNameLst>
                                          <p:attrName>style.visibility</p:attrName>
                                        </p:attrNameLst>
                                      </p:cBhvr>
                                      <p:to>
                                        <p:strVal val="visible"/>
                                      </p:to>
                                    </p:set>
                                    <p:anim calcmode="lin" valueType="num">
                                      <p:cBhvr>
                                        <p:cTn id="114" dur="300" fill="hold"/>
                                        <p:tgtEl>
                                          <p:spTgt spid="51"/>
                                        </p:tgtEl>
                                        <p:attrNameLst>
                                          <p:attrName>ppt_w</p:attrName>
                                        </p:attrNameLst>
                                      </p:cBhvr>
                                      <p:tavLst>
                                        <p:tav tm="0">
                                          <p:val>
                                            <p:strVal val="(6*min(max(#ppt_w*#ppt_h,.3),1)-7.4)/-.7*#ppt_w"/>
                                          </p:val>
                                        </p:tav>
                                        <p:tav tm="100000">
                                          <p:val>
                                            <p:strVal val="#ppt_w"/>
                                          </p:val>
                                        </p:tav>
                                      </p:tavLst>
                                    </p:anim>
                                    <p:anim calcmode="lin" valueType="num">
                                      <p:cBhvr>
                                        <p:cTn id="115" dur="300" fill="hold"/>
                                        <p:tgtEl>
                                          <p:spTgt spid="51"/>
                                        </p:tgtEl>
                                        <p:attrNameLst>
                                          <p:attrName>ppt_h</p:attrName>
                                        </p:attrNameLst>
                                      </p:cBhvr>
                                      <p:tavLst>
                                        <p:tav tm="0">
                                          <p:val>
                                            <p:strVal val="(6*min(max(#ppt_w*#ppt_h,.3),1)-7.4)/-.7*#ppt_h"/>
                                          </p:val>
                                        </p:tav>
                                        <p:tav tm="100000">
                                          <p:val>
                                            <p:strVal val="#ppt_h"/>
                                          </p:val>
                                        </p:tav>
                                      </p:tavLst>
                                    </p:anim>
                                    <p:anim calcmode="lin" valueType="num">
                                      <p:cBhvr>
                                        <p:cTn id="116" dur="300" fill="hold"/>
                                        <p:tgtEl>
                                          <p:spTgt spid="51"/>
                                        </p:tgtEl>
                                        <p:attrNameLst>
                                          <p:attrName>ppt_x</p:attrName>
                                        </p:attrNameLst>
                                      </p:cBhvr>
                                      <p:tavLst>
                                        <p:tav tm="0">
                                          <p:val>
                                            <p:fltVal val="0.5"/>
                                          </p:val>
                                        </p:tav>
                                        <p:tav tm="100000">
                                          <p:val>
                                            <p:strVal val="#ppt_x"/>
                                          </p:val>
                                        </p:tav>
                                      </p:tavLst>
                                    </p:anim>
                                    <p:anim calcmode="lin" valueType="num">
                                      <p:cBhvr>
                                        <p:cTn id="117" dur="300" fill="hold"/>
                                        <p:tgtEl>
                                          <p:spTgt spid="51"/>
                                        </p:tgtEl>
                                        <p:attrNameLst>
                                          <p:attrName>ppt_y</p:attrName>
                                        </p:attrNameLst>
                                      </p:cBhvr>
                                      <p:tavLst>
                                        <p:tav tm="0">
                                          <p:val>
                                            <p:strVal val="1+(6*min(max(#ppt_w*#ppt_h,.3),1)-7.4)/-.7*#ppt_h/2"/>
                                          </p:val>
                                        </p:tav>
                                        <p:tav tm="100000">
                                          <p:val>
                                            <p:strVal val="#ppt_y"/>
                                          </p:val>
                                        </p:tav>
                                      </p:tavLst>
                                    </p:anim>
                                  </p:childTnLst>
                                </p:cTn>
                              </p:par>
                              <p:par>
                                <p:cTn id="118" presetID="23" presetClass="entr" presetSubtype="36" fill="hold" grpId="0" nodeType="withEffect">
                                  <p:stCondLst>
                                    <p:cond delay="400"/>
                                  </p:stCondLst>
                                  <p:childTnLst>
                                    <p:set>
                                      <p:cBhvr>
                                        <p:cTn id="119" dur="1" fill="hold">
                                          <p:stCondLst>
                                            <p:cond delay="0"/>
                                          </p:stCondLst>
                                        </p:cTn>
                                        <p:tgtEl>
                                          <p:spTgt spid="79"/>
                                        </p:tgtEl>
                                        <p:attrNameLst>
                                          <p:attrName>style.visibility</p:attrName>
                                        </p:attrNameLst>
                                      </p:cBhvr>
                                      <p:to>
                                        <p:strVal val="visible"/>
                                      </p:to>
                                    </p:set>
                                    <p:anim calcmode="lin" valueType="num">
                                      <p:cBhvr>
                                        <p:cTn id="120" dur="300" fill="hold"/>
                                        <p:tgtEl>
                                          <p:spTgt spid="79"/>
                                        </p:tgtEl>
                                        <p:attrNameLst>
                                          <p:attrName>ppt_w</p:attrName>
                                        </p:attrNameLst>
                                      </p:cBhvr>
                                      <p:tavLst>
                                        <p:tav tm="0">
                                          <p:val>
                                            <p:strVal val="(6*min(max(#ppt_w*#ppt_h,.3),1)-7.4)/-.7*#ppt_w"/>
                                          </p:val>
                                        </p:tav>
                                        <p:tav tm="100000">
                                          <p:val>
                                            <p:strVal val="#ppt_w"/>
                                          </p:val>
                                        </p:tav>
                                      </p:tavLst>
                                    </p:anim>
                                    <p:anim calcmode="lin" valueType="num">
                                      <p:cBhvr>
                                        <p:cTn id="121" dur="300" fill="hold"/>
                                        <p:tgtEl>
                                          <p:spTgt spid="79"/>
                                        </p:tgtEl>
                                        <p:attrNameLst>
                                          <p:attrName>ppt_h</p:attrName>
                                        </p:attrNameLst>
                                      </p:cBhvr>
                                      <p:tavLst>
                                        <p:tav tm="0">
                                          <p:val>
                                            <p:strVal val="(6*min(max(#ppt_w*#ppt_h,.3),1)-7.4)/-.7*#ppt_h"/>
                                          </p:val>
                                        </p:tav>
                                        <p:tav tm="100000">
                                          <p:val>
                                            <p:strVal val="#ppt_h"/>
                                          </p:val>
                                        </p:tav>
                                      </p:tavLst>
                                    </p:anim>
                                    <p:anim calcmode="lin" valueType="num">
                                      <p:cBhvr>
                                        <p:cTn id="122" dur="300" fill="hold"/>
                                        <p:tgtEl>
                                          <p:spTgt spid="79"/>
                                        </p:tgtEl>
                                        <p:attrNameLst>
                                          <p:attrName>ppt_x</p:attrName>
                                        </p:attrNameLst>
                                      </p:cBhvr>
                                      <p:tavLst>
                                        <p:tav tm="0">
                                          <p:val>
                                            <p:fltVal val="0.5"/>
                                          </p:val>
                                        </p:tav>
                                        <p:tav tm="100000">
                                          <p:val>
                                            <p:strVal val="#ppt_x"/>
                                          </p:val>
                                        </p:tav>
                                      </p:tavLst>
                                    </p:anim>
                                    <p:anim calcmode="lin" valueType="num">
                                      <p:cBhvr>
                                        <p:cTn id="123" dur="300" fill="hold"/>
                                        <p:tgtEl>
                                          <p:spTgt spid="79"/>
                                        </p:tgtEl>
                                        <p:attrNameLst>
                                          <p:attrName>ppt_y</p:attrName>
                                        </p:attrNameLst>
                                      </p:cBhvr>
                                      <p:tavLst>
                                        <p:tav tm="0">
                                          <p:val>
                                            <p:strVal val="1+(6*min(max(#ppt_w*#ppt_h,.3),1)-7.4)/-.7*#ppt_h/2"/>
                                          </p:val>
                                        </p:tav>
                                        <p:tav tm="100000">
                                          <p:val>
                                            <p:strVal val="#ppt_y"/>
                                          </p:val>
                                        </p:tav>
                                      </p:tavLst>
                                    </p:anim>
                                  </p:childTnLst>
                                </p:cTn>
                              </p:par>
                              <p:par>
                                <p:cTn id="124" presetID="23" presetClass="entr" presetSubtype="36" fill="hold" grpId="0" nodeType="withEffect">
                                  <p:stCondLst>
                                    <p:cond delay="600"/>
                                  </p:stCondLst>
                                  <p:childTnLst>
                                    <p:set>
                                      <p:cBhvr>
                                        <p:cTn id="125" dur="1" fill="hold">
                                          <p:stCondLst>
                                            <p:cond delay="0"/>
                                          </p:stCondLst>
                                        </p:cTn>
                                        <p:tgtEl>
                                          <p:spTgt spid="87"/>
                                        </p:tgtEl>
                                        <p:attrNameLst>
                                          <p:attrName>style.visibility</p:attrName>
                                        </p:attrNameLst>
                                      </p:cBhvr>
                                      <p:to>
                                        <p:strVal val="visible"/>
                                      </p:to>
                                    </p:set>
                                    <p:anim calcmode="lin" valueType="num">
                                      <p:cBhvr>
                                        <p:cTn id="126" dur="300" fill="hold"/>
                                        <p:tgtEl>
                                          <p:spTgt spid="87"/>
                                        </p:tgtEl>
                                        <p:attrNameLst>
                                          <p:attrName>ppt_w</p:attrName>
                                        </p:attrNameLst>
                                      </p:cBhvr>
                                      <p:tavLst>
                                        <p:tav tm="0">
                                          <p:val>
                                            <p:strVal val="(6*min(max(#ppt_w*#ppt_h,.3),1)-7.4)/-.7*#ppt_w"/>
                                          </p:val>
                                        </p:tav>
                                        <p:tav tm="100000">
                                          <p:val>
                                            <p:strVal val="#ppt_w"/>
                                          </p:val>
                                        </p:tav>
                                      </p:tavLst>
                                    </p:anim>
                                    <p:anim calcmode="lin" valueType="num">
                                      <p:cBhvr>
                                        <p:cTn id="127" dur="300" fill="hold"/>
                                        <p:tgtEl>
                                          <p:spTgt spid="87"/>
                                        </p:tgtEl>
                                        <p:attrNameLst>
                                          <p:attrName>ppt_h</p:attrName>
                                        </p:attrNameLst>
                                      </p:cBhvr>
                                      <p:tavLst>
                                        <p:tav tm="0">
                                          <p:val>
                                            <p:strVal val="(6*min(max(#ppt_w*#ppt_h,.3),1)-7.4)/-.7*#ppt_h"/>
                                          </p:val>
                                        </p:tav>
                                        <p:tav tm="100000">
                                          <p:val>
                                            <p:strVal val="#ppt_h"/>
                                          </p:val>
                                        </p:tav>
                                      </p:tavLst>
                                    </p:anim>
                                    <p:anim calcmode="lin" valueType="num">
                                      <p:cBhvr>
                                        <p:cTn id="128" dur="300" fill="hold"/>
                                        <p:tgtEl>
                                          <p:spTgt spid="87"/>
                                        </p:tgtEl>
                                        <p:attrNameLst>
                                          <p:attrName>ppt_x</p:attrName>
                                        </p:attrNameLst>
                                      </p:cBhvr>
                                      <p:tavLst>
                                        <p:tav tm="0">
                                          <p:val>
                                            <p:fltVal val="0.5"/>
                                          </p:val>
                                        </p:tav>
                                        <p:tav tm="100000">
                                          <p:val>
                                            <p:strVal val="#ppt_x"/>
                                          </p:val>
                                        </p:tav>
                                      </p:tavLst>
                                    </p:anim>
                                    <p:anim calcmode="lin" valueType="num">
                                      <p:cBhvr>
                                        <p:cTn id="129" dur="300" fill="hold"/>
                                        <p:tgtEl>
                                          <p:spTgt spid="87"/>
                                        </p:tgtEl>
                                        <p:attrNameLst>
                                          <p:attrName>ppt_y</p:attrName>
                                        </p:attrNameLst>
                                      </p:cBhvr>
                                      <p:tavLst>
                                        <p:tav tm="0">
                                          <p:val>
                                            <p:strVal val="1+(6*min(max(#ppt_w*#ppt_h,.3),1)-7.4)/-.7*#ppt_h/2"/>
                                          </p:val>
                                        </p:tav>
                                        <p:tav tm="100000">
                                          <p:val>
                                            <p:strVal val="#ppt_y"/>
                                          </p:val>
                                        </p:tav>
                                      </p:tavLst>
                                    </p:anim>
                                  </p:childTnLst>
                                </p:cTn>
                              </p:par>
                              <p:par>
                                <p:cTn id="130" presetID="23" presetClass="entr" presetSubtype="36" fill="hold" grpId="0" nodeType="withEffect">
                                  <p:stCondLst>
                                    <p:cond delay="800"/>
                                  </p:stCondLst>
                                  <p:childTnLst>
                                    <p:set>
                                      <p:cBhvr>
                                        <p:cTn id="131" dur="1" fill="hold">
                                          <p:stCondLst>
                                            <p:cond delay="0"/>
                                          </p:stCondLst>
                                        </p:cTn>
                                        <p:tgtEl>
                                          <p:spTgt spid="74"/>
                                        </p:tgtEl>
                                        <p:attrNameLst>
                                          <p:attrName>style.visibility</p:attrName>
                                        </p:attrNameLst>
                                      </p:cBhvr>
                                      <p:to>
                                        <p:strVal val="visible"/>
                                      </p:to>
                                    </p:set>
                                    <p:anim calcmode="lin" valueType="num">
                                      <p:cBhvr>
                                        <p:cTn id="132" dur="300" fill="hold"/>
                                        <p:tgtEl>
                                          <p:spTgt spid="74"/>
                                        </p:tgtEl>
                                        <p:attrNameLst>
                                          <p:attrName>ppt_w</p:attrName>
                                        </p:attrNameLst>
                                      </p:cBhvr>
                                      <p:tavLst>
                                        <p:tav tm="0">
                                          <p:val>
                                            <p:strVal val="(6*min(max(#ppt_w*#ppt_h,.3),1)-7.4)/-.7*#ppt_w"/>
                                          </p:val>
                                        </p:tav>
                                        <p:tav tm="100000">
                                          <p:val>
                                            <p:strVal val="#ppt_w"/>
                                          </p:val>
                                        </p:tav>
                                      </p:tavLst>
                                    </p:anim>
                                    <p:anim calcmode="lin" valueType="num">
                                      <p:cBhvr>
                                        <p:cTn id="133" dur="300" fill="hold"/>
                                        <p:tgtEl>
                                          <p:spTgt spid="74"/>
                                        </p:tgtEl>
                                        <p:attrNameLst>
                                          <p:attrName>ppt_h</p:attrName>
                                        </p:attrNameLst>
                                      </p:cBhvr>
                                      <p:tavLst>
                                        <p:tav tm="0">
                                          <p:val>
                                            <p:strVal val="(6*min(max(#ppt_w*#ppt_h,.3),1)-7.4)/-.7*#ppt_h"/>
                                          </p:val>
                                        </p:tav>
                                        <p:tav tm="100000">
                                          <p:val>
                                            <p:strVal val="#ppt_h"/>
                                          </p:val>
                                        </p:tav>
                                      </p:tavLst>
                                    </p:anim>
                                    <p:anim calcmode="lin" valueType="num">
                                      <p:cBhvr>
                                        <p:cTn id="134" dur="300" fill="hold"/>
                                        <p:tgtEl>
                                          <p:spTgt spid="74"/>
                                        </p:tgtEl>
                                        <p:attrNameLst>
                                          <p:attrName>ppt_x</p:attrName>
                                        </p:attrNameLst>
                                      </p:cBhvr>
                                      <p:tavLst>
                                        <p:tav tm="0">
                                          <p:val>
                                            <p:fltVal val="0.5"/>
                                          </p:val>
                                        </p:tav>
                                        <p:tav tm="100000">
                                          <p:val>
                                            <p:strVal val="#ppt_x"/>
                                          </p:val>
                                        </p:tav>
                                      </p:tavLst>
                                    </p:anim>
                                    <p:anim calcmode="lin" valueType="num">
                                      <p:cBhvr>
                                        <p:cTn id="135" dur="300" fill="hold"/>
                                        <p:tgtEl>
                                          <p:spTgt spid="74"/>
                                        </p:tgtEl>
                                        <p:attrNameLst>
                                          <p:attrName>ppt_y</p:attrName>
                                        </p:attrNameLst>
                                      </p:cBhvr>
                                      <p:tavLst>
                                        <p:tav tm="0">
                                          <p:val>
                                            <p:strVal val="1+(6*min(max(#ppt_w*#ppt_h,.3),1)-7.4)/-.7*#ppt_h/2"/>
                                          </p:val>
                                        </p:tav>
                                        <p:tav tm="100000">
                                          <p:val>
                                            <p:strVal val="#ppt_y"/>
                                          </p:val>
                                        </p:tav>
                                      </p:tavLst>
                                    </p:anim>
                                  </p:childTnLst>
                                </p:cTn>
                              </p:par>
                              <p:par>
                                <p:cTn id="136" presetID="23" presetClass="entr" presetSubtype="36" fill="hold" grpId="0" nodeType="withEffect">
                                  <p:stCondLst>
                                    <p:cond delay="1000"/>
                                  </p:stCondLst>
                                  <p:childTnLst>
                                    <p:set>
                                      <p:cBhvr>
                                        <p:cTn id="137" dur="1" fill="hold">
                                          <p:stCondLst>
                                            <p:cond delay="0"/>
                                          </p:stCondLst>
                                        </p:cTn>
                                        <p:tgtEl>
                                          <p:spTgt spid="76"/>
                                        </p:tgtEl>
                                        <p:attrNameLst>
                                          <p:attrName>style.visibility</p:attrName>
                                        </p:attrNameLst>
                                      </p:cBhvr>
                                      <p:to>
                                        <p:strVal val="visible"/>
                                      </p:to>
                                    </p:set>
                                    <p:anim calcmode="lin" valueType="num">
                                      <p:cBhvr>
                                        <p:cTn id="138" dur="300" fill="hold"/>
                                        <p:tgtEl>
                                          <p:spTgt spid="76"/>
                                        </p:tgtEl>
                                        <p:attrNameLst>
                                          <p:attrName>ppt_w</p:attrName>
                                        </p:attrNameLst>
                                      </p:cBhvr>
                                      <p:tavLst>
                                        <p:tav tm="0">
                                          <p:val>
                                            <p:strVal val="(6*min(max(#ppt_w*#ppt_h,.3),1)-7.4)/-.7*#ppt_w"/>
                                          </p:val>
                                        </p:tav>
                                        <p:tav tm="100000">
                                          <p:val>
                                            <p:strVal val="#ppt_w"/>
                                          </p:val>
                                        </p:tav>
                                      </p:tavLst>
                                    </p:anim>
                                    <p:anim calcmode="lin" valueType="num">
                                      <p:cBhvr>
                                        <p:cTn id="139" dur="300" fill="hold"/>
                                        <p:tgtEl>
                                          <p:spTgt spid="76"/>
                                        </p:tgtEl>
                                        <p:attrNameLst>
                                          <p:attrName>ppt_h</p:attrName>
                                        </p:attrNameLst>
                                      </p:cBhvr>
                                      <p:tavLst>
                                        <p:tav tm="0">
                                          <p:val>
                                            <p:strVal val="(6*min(max(#ppt_w*#ppt_h,.3),1)-7.4)/-.7*#ppt_h"/>
                                          </p:val>
                                        </p:tav>
                                        <p:tav tm="100000">
                                          <p:val>
                                            <p:strVal val="#ppt_h"/>
                                          </p:val>
                                        </p:tav>
                                      </p:tavLst>
                                    </p:anim>
                                    <p:anim calcmode="lin" valueType="num">
                                      <p:cBhvr>
                                        <p:cTn id="140" dur="300" fill="hold"/>
                                        <p:tgtEl>
                                          <p:spTgt spid="76"/>
                                        </p:tgtEl>
                                        <p:attrNameLst>
                                          <p:attrName>ppt_x</p:attrName>
                                        </p:attrNameLst>
                                      </p:cBhvr>
                                      <p:tavLst>
                                        <p:tav tm="0">
                                          <p:val>
                                            <p:fltVal val="0.5"/>
                                          </p:val>
                                        </p:tav>
                                        <p:tav tm="100000">
                                          <p:val>
                                            <p:strVal val="#ppt_x"/>
                                          </p:val>
                                        </p:tav>
                                      </p:tavLst>
                                    </p:anim>
                                    <p:anim calcmode="lin" valueType="num">
                                      <p:cBhvr>
                                        <p:cTn id="141" dur="300" fill="hold"/>
                                        <p:tgtEl>
                                          <p:spTgt spid="76"/>
                                        </p:tgtEl>
                                        <p:attrNameLst>
                                          <p:attrName>ppt_y</p:attrName>
                                        </p:attrNameLst>
                                      </p:cBhvr>
                                      <p:tavLst>
                                        <p:tav tm="0">
                                          <p:val>
                                            <p:strVal val="1+(6*min(max(#ppt_w*#ppt_h,.3),1)-7.4)/-.7*#ppt_h/2"/>
                                          </p:val>
                                        </p:tav>
                                        <p:tav tm="100000">
                                          <p:val>
                                            <p:strVal val="#ppt_y"/>
                                          </p:val>
                                        </p:tav>
                                      </p:tavLst>
                                    </p:anim>
                                  </p:childTnLst>
                                </p:cTn>
                              </p:par>
                              <p:par>
                                <p:cTn id="142" presetID="23" presetClass="entr" presetSubtype="36" fill="hold" grpId="0" nodeType="withEffect">
                                  <p:stCondLst>
                                    <p:cond delay="1200"/>
                                  </p:stCondLst>
                                  <p:childTnLst>
                                    <p:set>
                                      <p:cBhvr>
                                        <p:cTn id="143" dur="1" fill="hold">
                                          <p:stCondLst>
                                            <p:cond delay="0"/>
                                          </p:stCondLst>
                                        </p:cTn>
                                        <p:tgtEl>
                                          <p:spTgt spid="63"/>
                                        </p:tgtEl>
                                        <p:attrNameLst>
                                          <p:attrName>style.visibility</p:attrName>
                                        </p:attrNameLst>
                                      </p:cBhvr>
                                      <p:to>
                                        <p:strVal val="visible"/>
                                      </p:to>
                                    </p:set>
                                    <p:anim calcmode="lin" valueType="num">
                                      <p:cBhvr>
                                        <p:cTn id="144" dur="300" fill="hold"/>
                                        <p:tgtEl>
                                          <p:spTgt spid="63"/>
                                        </p:tgtEl>
                                        <p:attrNameLst>
                                          <p:attrName>ppt_w</p:attrName>
                                        </p:attrNameLst>
                                      </p:cBhvr>
                                      <p:tavLst>
                                        <p:tav tm="0">
                                          <p:val>
                                            <p:strVal val="(6*min(max(#ppt_w*#ppt_h,.3),1)-7.4)/-.7*#ppt_w"/>
                                          </p:val>
                                        </p:tav>
                                        <p:tav tm="100000">
                                          <p:val>
                                            <p:strVal val="#ppt_w"/>
                                          </p:val>
                                        </p:tav>
                                      </p:tavLst>
                                    </p:anim>
                                    <p:anim calcmode="lin" valueType="num">
                                      <p:cBhvr>
                                        <p:cTn id="145" dur="300" fill="hold"/>
                                        <p:tgtEl>
                                          <p:spTgt spid="63"/>
                                        </p:tgtEl>
                                        <p:attrNameLst>
                                          <p:attrName>ppt_h</p:attrName>
                                        </p:attrNameLst>
                                      </p:cBhvr>
                                      <p:tavLst>
                                        <p:tav tm="0">
                                          <p:val>
                                            <p:strVal val="(6*min(max(#ppt_w*#ppt_h,.3),1)-7.4)/-.7*#ppt_h"/>
                                          </p:val>
                                        </p:tav>
                                        <p:tav tm="100000">
                                          <p:val>
                                            <p:strVal val="#ppt_h"/>
                                          </p:val>
                                        </p:tav>
                                      </p:tavLst>
                                    </p:anim>
                                    <p:anim calcmode="lin" valueType="num">
                                      <p:cBhvr>
                                        <p:cTn id="146" dur="300" fill="hold"/>
                                        <p:tgtEl>
                                          <p:spTgt spid="63"/>
                                        </p:tgtEl>
                                        <p:attrNameLst>
                                          <p:attrName>ppt_x</p:attrName>
                                        </p:attrNameLst>
                                      </p:cBhvr>
                                      <p:tavLst>
                                        <p:tav tm="0">
                                          <p:val>
                                            <p:fltVal val="0.5"/>
                                          </p:val>
                                        </p:tav>
                                        <p:tav tm="100000">
                                          <p:val>
                                            <p:strVal val="#ppt_x"/>
                                          </p:val>
                                        </p:tav>
                                      </p:tavLst>
                                    </p:anim>
                                    <p:anim calcmode="lin" valueType="num">
                                      <p:cBhvr>
                                        <p:cTn id="147" dur="300" fill="hold"/>
                                        <p:tgtEl>
                                          <p:spTgt spid="63"/>
                                        </p:tgtEl>
                                        <p:attrNameLst>
                                          <p:attrName>ppt_y</p:attrName>
                                        </p:attrNameLst>
                                      </p:cBhvr>
                                      <p:tavLst>
                                        <p:tav tm="0">
                                          <p:val>
                                            <p:strVal val="1+(6*min(max(#ppt_w*#ppt_h,.3),1)-7.4)/-.7*#ppt_h/2"/>
                                          </p:val>
                                        </p:tav>
                                        <p:tav tm="100000">
                                          <p:val>
                                            <p:strVal val="#ppt_y"/>
                                          </p:val>
                                        </p:tav>
                                      </p:tavLst>
                                    </p:anim>
                                  </p:childTnLst>
                                </p:cTn>
                              </p:par>
                              <p:par>
                                <p:cTn id="148" presetID="23" presetClass="entr" presetSubtype="36" fill="hold" grpId="0" nodeType="withEffect">
                                  <p:stCondLst>
                                    <p:cond delay="1400"/>
                                  </p:stCondLst>
                                  <p:childTnLst>
                                    <p:set>
                                      <p:cBhvr>
                                        <p:cTn id="149" dur="1" fill="hold">
                                          <p:stCondLst>
                                            <p:cond delay="0"/>
                                          </p:stCondLst>
                                        </p:cTn>
                                        <p:tgtEl>
                                          <p:spTgt spid="83"/>
                                        </p:tgtEl>
                                        <p:attrNameLst>
                                          <p:attrName>style.visibility</p:attrName>
                                        </p:attrNameLst>
                                      </p:cBhvr>
                                      <p:to>
                                        <p:strVal val="visible"/>
                                      </p:to>
                                    </p:set>
                                    <p:anim calcmode="lin" valueType="num">
                                      <p:cBhvr>
                                        <p:cTn id="150" dur="300" fill="hold"/>
                                        <p:tgtEl>
                                          <p:spTgt spid="83"/>
                                        </p:tgtEl>
                                        <p:attrNameLst>
                                          <p:attrName>ppt_w</p:attrName>
                                        </p:attrNameLst>
                                      </p:cBhvr>
                                      <p:tavLst>
                                        <p:tav tm="0">
                                          <p:val>
                                            <p:strVal val="(6*min(max(#ppt_w*#ppt_h,.3),1)-7.4)/-.7*#ppt_w"/>
                                          </p:val>
                                        </p:tav>
                                        <p:tav tm="100000">
                                          <p:val>
                                            <p:strVal val="#ppt_w"/>
                                          </p:val>
                                        </p:tav>
                                      </p:tavLst>
                                    </p:anim>
                                    <p:anim calcmode="lin" valueType="num">
                                      <p:cBhvr>
                                        <p:cTn id="151" dur="300" fill="hold"/>
                                        <p:tgtEl>
                                          <p:spTgt spid="83"/>
                                        </p:tgtEl>
                                        <p:attrNameLst>
                                          <p:attrName>ppt_h</p:attrName>
                                        </p:attrNameLst>
                                      </p:cBhvr>
                                      <p:tavLst>
                                        <p:tav tm="0">
                                          <p:val>
                                            <p:strVal val="(6*min(max(#ppt_w*#ppt_h,.3),1)-7.4)/-.7*#ppt_h"/>
                                          </p:val>
                                        </p:tav>
                                        <p:tav tm="100000">
                                          <p:val>
                                            <p:strVal val="#ppt_h"/>
                                          </p:val>
                                        </p:tav>
                                      </p:tavLst>
                                    </p:anim>
                                    <p:anim calcmode="lin" valueType="num">
                                      <p:cBhvr>
                                        <p:cTn id="152" dur="300" fill="hold"/>
                                        <p:tgtEl>
                                          <p:spTgt spid="83"/>
                                        </p:tgtEl>
                                        <p:attrNameLst>
                                          <p:attrName>ppt_x</p:attrName>
                                        </p:attrNameLst>
                                      </p:cBhvr>
                                      <p:tavLst>
                                        <p:tav tm="0">
                                          <p:val>
                                            <p:fltVal val="0.5"/>
                                          </p:val>
                                        </p:tav>
                                        <p:tav tm="100000">
                                          <p:val>
                                            <p:strVal val="#ppt_x"/>
                                          </p:val>
                                        </p:tav>
                                      </p:tavLst>
                                    </p:anim>
                                    <p:anim calcmode="lin" valueType="num">
                                      <p:cBhvr>
                                        <p:cTn id="153" dur="300" fill="hold"/>
                                        <p:tgtEl>
                                          <p:spTgt spid="83"/>
                                        </p:tgtEl>
                                        <p:attrNameLst>
                                          <p:attrName>ppt_y</p:attrName>
                                        </p:attrNameLst>
                                      </p:cBhvr>
                                      <p:tavLst>
                                        <p:tav tm="0">
                                          <p:val>
                                            <p:strVal val="1+(6*min(max(#ppt_w*#ppt_h,.3),1)-7.4)/-.7*#ppt_h/2"/>
                                          </p:val>
                                        </p:tav>
                                        <p:tav tm="100000">
                                          <p:val>
                                            <p:strVal val="#ppt_y"/>
                                          </p:val>
                                        </p:tav>
                                      </p:tavLst>
                                    </p:anim>
                                  </p:childTnLst>
                                </p:cTn>
                              </p:par>
                              <p:par>
                                <p:cTn id="154" presetID="23" presetClass="entr" presetSubtype="36" fill="hold" grpId="0" nodeType="withEffect">
                                  <p:stCondLst>
                                    <p:cond delay="1600"/>
                                  </p:stCondLst>
                                  <p:childTnLst>
                                    <p:set>
                                      <p:cBhvr>
                                        <p:cTn id="155" dur="1" fill="hold">
                                          <p:stCondLst>
                                            <p:cond delay="0"/>
                                          </p:stCondLst>
                                        </p:cTn>
                                        <p:tgtEl>
                                          <p:spTgt spid="75"/>
                                        </p:tgtEl>
                                        <p:attrNameLst>
                                          <p:attrName>style.visibility</p:attrName>
                                        </p:attrNameLst>
                                      </p:cBhvr>
                                      <p:to>
                                        <p:strVal val="visible"/>
                                      </p:to>
                                    </p:set>
                                    <p:anim calcmode="lin" valueType="num">
                                      <p:cBhvr>
                                        <p:cTn id="156" dur="300" fill="hold"/>
                                        <p:tgtEl>
                                          <p:spTgt spid="75"/>
                                        </p:tgtEl>
                                        <p:attrNameLst>
                                          <p:attrName>ppt_w</p:attrName>
                                        </p:attrNameLst>
                                      </p:cBhvr>
                                      <p:tavLst>
                                        <p:tav tm="0">
                                          <p:val>
                                            <p:strVal val="(6*min(max(#ppt_w*#ppt_h,.3),1)-7.4)/-.7*#ppt_w"/>
                                          </p:val>
                                        </p:tav>
                                        <p:tav tm="100000">
                                          <p:val>
                                            <p:strVal val="#ppt_w"/>
                                          </p:val>
                                        </p:tav>
                                      </p:tavLst>
                                    </p:anim>
                                    <p:anim calcmode="lin" valueType="num">
                                      <p:cBhvr>
                                        <p:cTn id="157" dur="300" fill="hold"/>
                                        <p:tgtEl>
                                          <p:spTgt spid="75"/>
                                        </p:tgtEl>
                                        <p:attrNameLst>
                                          <p:attrName>ppt_h</p:attrName>
                                        </p:attrNameLst>
                                      </p:cBhvr>
                                      <p:tavLst>
                                        <p:tav tm="0">
                                          <p:val>
                                            <p:strVal val="(6*min(max(#ppt_w*#ppt_h,.3),1)-7.4)/-.7*#ppt_h"/>
                                          </p:val>
                                        </p:tav>
                                        <p:tav tm="100000">
                                          <p:val>
                                            <p:strVal val="#ppt_h"/>
                                          </p:val>
                                        </p:tav>
                                      </p:tavLst>
                                    </p:anim>
                                    <p:anim calcmode="lin" valueType="num">
                                      <p:cBhvr>
                                        <p:cTn id="158" dur="300" fill="hold"/>
                                        <p:tgtEl>
                                          <p:spTgt spid="75"/>
                                        </p:tgtEl>
                                        <p:attrNameLst>
                                          <p:attrName>ppt_x</p:attrName>
                                        </p:attrNameLst>
                                      </p:cBhvr>
                                      <p:tavLst>
                                        <p:tav tm="0">
                                          <p:val>
                                            <p:fltVal val="0.5"/>
                                          </p:val>
                                        </p:tav>
                                        <p:tav tm="100000">
                                          <p:val>
                                            <p:strVal val="#ppt_x"/>
                                          </p:val>
                                        </p:tav>
                                      </p:tavLst>
                                    </p:anim>
                                    <p:anim calcmode="lin" valueType="num">
                                      <p:cBhvr>
                                        <p:cTn id="159" dur="300" fill="hold"/>
                                        <p:tgtEl>
                                          <p:spTgt spid="75"/>
                                        </p:tgtEl>
                                        <p:attrNameLst>
                                          <p:attrName>ppt_y</p:attrName>
                                        </p:attrNameLst>
                                      </p:cBhvr>
                                      <p:tavLst>
                                        <p:tav tm="0">
                                          <p:val>
                                            <p:strVal val="1+(6*min(max(#ppt_w*#ppt_h,.3),1)-7.4)/-.7*#ppt_h/2"/>
                                          </p:val>
                                        </p:tav>
                                        <p:tav tm="100000">
                                          <p:val>
                                            <p:strVal val="#ppt_y"/>
                                          </p:val>
                                        </p:tav>
                                      </p:tavLst>
                                    </p:anim>
                                  </p:childTnLst>
                                </p:cTn>
                              </p:par>
                              <p:par>
                                <p:cTn id="160" presetID="23" presetClass="entr" presetSubtype="36" fill="hold" grpId="0" nodeType="withEffect">
                                  <p:stCondLst>
                                    <p:cond delay="1800"/>
                                  </p:stCondLst>
                                  <p:childTnLst>
                                    <p:set>
                                      <p:cBhvr>
                                        <p:cTn id="161" dur="1" fill="hold">
                                          <p:stCondLst>
                                            <p:cond delay="0"/>
                                          </p:stCondLst>
                                        </p:cTn>
                                        <p:tgtEl>
                                          <p:spTgt spid="65"/>
                                        </p:tgtEl>
                                        <p:attrNameLst>
                                          <p:attrName>style.visibility</p:attrName>
                                        </p:attrNameLst>
                                      </p:cBhvr>
                                      <p:to>
                                        <p:strVal val="visible"/>
                                      </p:to>
                                    </p:set>
                                    <p:anim calcmode="lin" valueType="num">
                                      <p:cBhvr>
                                        <p:cTn id="162" dur="300" fill="hold"/>
                                        <p:tgtEl>
                                          <p:spTgt spid="65"/>
                                        </p:tgtEl>
                                        <p:attrNameLst>
                                          <p:attrName>ppt_w</p:attrName>
                                        </p:attrNameLst>
                                      </p:cBhvr>
                                      <p:tavLst>
                                        <p:tav tm="0">
                                          <p:val>
                                            <p:strVal val="(6*min(max(#ppt_w*#ppt_h,.3),1)-7.4)/-.7*#ppt_w"/>
                                          </p:val>
                                        </p:tav>
                                        <p:tav tm="100000">
                                          <p:val>
                                            <p:strVal val="#ppt_w"/>
                                          </p:val>
                                        </p:tav>
                                      </p:tavLst>
                                    </p:anim>
                                    <p:anim calcmode="lin" valueType="num">
                                      <p:cBhvr>
                                        <p:cTn id="163" dur="300" fill="hold"/>
                                        <p:tgtEl>
                                          <p:spTgt spid="65"/>
                                        </p:tgtEl>
                                        <p:attrNameLst>
                                          <p:attrName>ppt_h</p:attrName>
                                        </p:attrNameLst>
                                      </p:cBhvr>
                                      <p:tavLst>
                                        <p:tav tm="0">
                                          <p:val>
                                            <p:strVal val="(6*min(max(#ppt_w*#ppt_h,.3),1)-7.4)/-.7*#ppt_h"/>
                                          </p:val>
                                        </p:tav>
                                        <p:tav tm="100000">
                                          <p:val>
                                            <p:strVal val="#ppt_h"/>
                                          </p:val>
                                        </p:tav>
                                      </p:tavLst>
                                    </p:anim>
                                    <p:anim calcmode="lin" valueType="num">
                                      <p:cBhvr>
                                        <p:cTn id="164" dur="300" fill="hold"/>
                                        <p:tgtEl>
                                          <p:spTgt spid="65"/>
                                        </p:tgtEl>
                                        <p:attrNameLst>
                                          <p:attrName>ppt_x</p:attrName>
                                        </p:attrNameLst>
                                      </p:cBhvr>
                                      <p:tavLst>
                                        <p:tav tm="0">
                                          <p:val>
                                            <p:fltVal val="0.5"/>
                                          </p:val>
                                        </p:tav>
                                        <p:tav tm="100000">
                                          <p:val>
                                            <p:strVal val="#ppt_x"/>
                                          </p:val>
                                        </p:tav>
                                      </p:tavLst>
                                    </p:anim>
                                    <p:anim calcmode="lin" valueType="num">
                                      <p:cBhvr>
                                        <p:cTn id="165" dur="300" fill="hold"/>
                                        <p:tgtEl>
                                          <p:spTgt spid="6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73" grpId="0"/>
      <p:bldP spid="75" grpId="0" animBg="1"/>
      <p:bldP spid="77" grpId="0"/>
      <p:bldP spid="79" grpId="0" animBg="1"/>
      <p:bldP spid="81" grpId="0"/>
      <p:bldP spid="83" grpId="0" animBg="1"/>
      <p:bldP spid="85" grpId="0"/>
      <p:bldP spid="87" grpId="0" animBg="1"/>
      <p:bldP spid="48" grpId="0" animBg="1"/>
      <p:bldP spid="49" grpId="0" animBg="1"/>
      <p:bldP spid="57" grpId="0" animBg="1"/>
      <p:bldP spid="58" grpId="0" animBg="1"/>
      <p:bldP spid="59" grpId="0" animBg="1"/>
      <p:bldP spid="60" grpId="0" animBg="1"/>
      <p:bldP spid="61" grpId="0" animBg="1"/>
      <p:bldP spid="62" grpId="0" animBg="1"/>
      <p:bldP spid="45" grpId="0"/>
      <p:bldP spid="66" grpId="0"/>
      <p:bldP spid="67" grpId="0"/>
      <p:bldP spid="68" grpId="0"/>
      <p:bldP spid="63" grpId="0" animBg="1"/>
      <p:bldP spid="64" grpId="0" animBg="1"/>
      <p:bldP spid="65" grpId="0" animBg="1"/>
      <p:bldP spid="74" grpId="0" animBg="1"/>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53"/>
          <p:cNvSpPr>
            <a:spLocks noChangeArrowheads="1"/>
          </p:cNvSpPr>
          <p:nvPr/>
        </p:nvSpPr>
        <p:spPr bwMode="gray">
          <a:xfrm>
            <a:off x="2483767" y="3729817"/>
            <a:ext cx="2664297" cy="576064"/>
          </a:xfrm>
          <a:prstGeom prst="homePlate">
            <a:avLst/>
          </a:prstGeom>
          <a:blipFill dpi="0" rotWithShape="1">
            <a:blip r:embed="rId3"/>
            <a:srcRect/>
            <a:tile tx="0" ty="0" sx="100000" sy="100000" flip="none" algn="tl"/>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mn-lt"/>
              <a:ea typeface="+mn-ea"/>
            </a:endParaRPr>
          </a:p>
        </p:txBody>
      </p:sp>
      <p:sp>
        <p:nvSpPr>
          <p:cNvPr id="64" name="Rectangle 53"/>
          <p:cNvSpPr>
            <a:spLocks noChangeArrowheads="1"/>
          </p:cNvSpPr>
          <p:nvPr/>
        </p:nvSpPr>
        <p:spPr bwMode="gray">
          <a:xfrm>
            <a:off x="2483767" y="1780555"/>
            <a:ext cx="2664297" cy="576064"/>
          </a:xfrm>
          <a:prstGeom prst="homePlate">
            <a:avLst/>
          </a:prstGeom>
          <a:blipFill dpi="0" rotWithShape="1">
            <a:blip r:embed="rId4">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mn-lt"/>
              <a:ea typeface="+mn-ea"/>
            </a:endParaRPr>
          </a:p>
        </p:txBody>
      </p:sp>
      <p:sp>
        <p:nvSpPr>
          <p:cNvPr id="67" name="Rectangle 53"/>
          <p:cNvSpPr>
            <a:spLocks noChangeArrowheads="1"/>
          </p:cNvSpPr>
          <p:nvPr/>
        </p:nvSpPr>
        <p:spPr bwMode="gray">
          <a:xfrm>
            <a:off x="2483767" y="2755186"/>
            <a:ext cx="2664297" cy="576064"/>
          </a:xfrm>
          <a:prstGeom prst="homePlate">
            <a:avLst/>
          </a:prstGeom>
          <a:blipFill dpi="0" rotWithShape="1">
            <a:blip r:embed="rId5">
              <a:extLst>
                <a:ext uri="{28A0092B-C50C-407E-A947-70E740481C1C}">
                  <a14:useLocalDpi xmlns:a14="http://schemas.microsoft.com/office/drawing/2010/main" val="0"/>
                </a:ext>
              </a:extLst>
            </a:blip>
            <a:srcRect/>
            <a:stretch>
              <a:fillRect t="-3709" b="-3709"/>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mn-lt"/>
              <a:ea typeface="+mn-ea"/>
            </a:endParaRPr>
          </a:p>
        </p:txBody>
      </p:sp>
      <p:sp>
        <p:nvSpPr>
          <p:cNvPr id="72" name="矩形 71"/>
          <p:cNvSpPr>
            <a:spLocks noChangeArrowheads="1"/>
          </p:cNvSpPr>
          <p:nvPr/>
        </p:nvSpPr>
        <p:spPr bwMode="auto">
          <a:xfrm>
            <a:off x="3195750" y="3886191"/>
            <a:ext cx="1492696"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Performance management issues</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2" name="标题 1"/>
          <p:cNvSpPr>
            <a:spLocks noGrp="1"/>
          </p:cNvSpPr>
          <p:nvPr>
            <p:ph type="title"/>
          </p:nvPr>
        </p:nvSpPr>
        <p:spPr/>
        <p:txBody>
          <a:bodyPr/>
          <a:lstStyle/>
          <a:p>
            <a:r>
              <a:rPr lang="zh-CN" altLang="en-US" sz="1400" dirty="0"/>
              <a:t>Deficiencies in management</a:t>
            </a:r>
          </a:p>
        </p:txBody>
      </p:sp>
      <p:grpSp>
        <p:nvGrpSpPr>
          <p:cNvPr id="62" name="组合 61"/>
          <p:cNvGrpSpPr/>
          <p:nvPr/>
        </p:nvGrpSpPr>
        <p:grpSpPr>
          <a:xfrm>
            <a:off x="948288" y="987574"/>
            <a:ext cx="1894132" cy="3687666"/>
            <a:chOff x="1187624" y="1239691"/>
            <a:chExt cx="1764752" cy="3435777"/>
          </a:xfrm>
        </p:grpSpPr>
        <p:sp>
          <p:nvSpPr>
            <p:cNvPr id="58" name="圆角矩形 11"/>
            <p:cNvSpPr/>
            <p:nvPr/>
          </p:nvSpPr>
          <p:spPr>
            <a:xfrm>
              <a:off x="1187624" y="1239691"/>
              <a:ext cx="1764752" cy="3435777"/>
            </a:xfrm>
            <a:custGeom>
              <a:avLst/>
              <a:gdLst/>
              <a:ahLst/>
              <a:cxnLst/>
              <a:rect l="l" t="t" r="r" b="b"/>
              <a:pathLst>
                <a:path w="2346485" h="4576798">
                  <a:moveTo>
                    <a:pt x="122840" y="525426"/>
                  </a:moveTo>
                  <a:lnTo>
                    <a:pt x="122840" y="4043870"/>
                  </a:lnTo>
                  <a:lnTo>
                    <a:pt x="2223644" y="4043870"/>
                  </a:lnTo>
                  <a:lnTo>
                    <a:pt x="2223644" y="525426"/>
                  </a:lnTo>
                  <a:close/>
                  <a:moveTo>
                    <a:pt x="302861" y="0"/>
                  </a:moveTo>
                  <a:lnTo>
                    <a:pt x="2043624" y="0"/>
                  </a:lnTo>
                  <a:cubicBezTo>
                    <a:pt x="2210890" y="0"/>
                    <a:pt x="2346485" y="135595"/>
                    <a:pt x="2346485" y="302861"/>
                  </a:cubicBezTo>
                  <a:lnTo>
                    <a:pt x="2346485" y="4273937"/>
                  </a:lnTo>
                  <a:cubicBezTo>
                    <a:pt x="2346485" y="4441203"/>
                    <a:pt x="2210890" y="4576798"/>
                    <a:pt x="2043624" y="4576798"/>
                  </a:cubicBezTo>
                  <a:lnTo>
                    <a:pt x="302861" y="4576798"/>
                  </a:lnTo>
                  <a:cubicBezTo>
                    <a:pt x="135595" y="4576798"/>
                    <a:pt x="0" y="4441203"/>
                    <a:pt x="0" y="4273937"/>
                  </a:cubicBezTo>
                  <a:lnTo>
                    <a:pt x="0" y="302861"/>
                  </a:lnTo>
                  <a:cubicBezTo>
                    <a:pt x="0" y="135595"/>
                    <a:pt x="135595" y="0"/>
                    <a:pt x="302861" y="0"/>
                  </a:cubicBezTo>
                  <a:close/>
                </a:path>
              </a:pathLst>
            </a:custGeom>
            <a:gradFill flip="none" rotWithShape="1">
              <a:gsLst>
                <a:gs pos="0">
                  <a:schemeClr val="bg1"/>
                </a:gs>
                <a:gs pos="100000">
                  <a:schemeClr val="bg1"/>
                </a:gs>
                <a:gs pos="54000">
                  <a:schemeClr val="bg1">
                    <a:lumMod val="85000"/>
                  </a:schemeClr>
                </a:gs>
              </a:gsLst>
              <a:path path="circle">
                <a:fillToRect l="100000" b="100000"/>
              </a:path>
              <a:tileRect t="-100000" r="-100000"/>
            </a:gra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238050" y="1531496"/>
              <a:ext cx="1663900" cy="2852167"/>
            </a:xfrm>
            <a:prstGeom prst="rect">
              <a:avLst/>
            </a:prstGeom>
            <a:blipFill dpi="0" rotWithShape="1">
              <a:blip r:embed="rId6" cstate="print">
                <a:extLst>
                  <a:ext uri="{28A0092B-C50C-407E-A947-70E740481C1C}">
                    <a14:useLocalDpi xmlns:a14="http://schemas.microsoft.com/office/drawing/2010/main" val="0"/>
                  </a:ext>
                </a:extLst>
              </a:blip>
              <a:srcRect/>
              <a:stretch>
                <a:fillRect l="-46078" r="-27068"/>
              </a:stretch>
            </a:blipFill>
            <a:ln>
              <a:noFill/>
            </a:ln>
            <a:effectLst>
              <a:innerShdw blurRad="50800" dist="12700" dir="189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1866889" y="1419622"/>
              <a:ext cx="406222" cy="28800"/>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任意多边形 76"/>
          <p:cNvSpPr/>
          <p:nvPr/>
        </p:nvSpPr>
        <p:spPr>
          <a:xfrm>
            <a:off x="5148063" y="1714486"/>
            <a:ext cx="3312369" cy="708202"/>
          </a:xfrm>
          <a:custGeom>
            <a:avLst/>
            <a:gdLst>
              <a:gd name="connsiteX0" fmla="*/ 637457 w 3312369"/>
              <a:gd name="connsiteY0" fmla="*/ 0 h 708202"/>
              <a:gd name="connsiteX1" fmla="*/ 3194333 w 3312369"/>
              <a:gd name="connsiteY1" fmla="*/ 0 h 708202"/>
              <a:gd name="connsiteX2" fmla="*/ 3312369 w 3312369"/>
              <a:gd name="connsiteY2" fmla="*/ 118036 h 708202"/>
              <a:gd name="connsiteX3" fmla="*/ 3312369 w 3312369"/>
              <a:gd name="connsiteY3" fmla="*/ 590166 h 708202"/>
              <a:gd name="connsiteX4" fmla="*/ 3194333 w 3312369"/>
              <a:gd name="connsiteY4" fmla="*/ 708202 h 708202"/>
              <a:gd name="connsiteX5" fmla="*/ 637457 w 3312369"/>
              <a:gd name="connsiteY5" fmla="*/ 708202 h 708202"/>
              <a:gd name="connsiteX6" fmla="*/ 633188 w 3312369"/>
              <a:gd name="connsiteY6" fmla="*/ 707340 h 708202"/>
              <a:gd name="connsiteX7" fmla="*/ 353239 w 3312369"/>
              <a:gd name="connsiteY7" fmla="*/ 707340 h 708202"/>
              <a:gd name="connsiteX8" fmla="*/ 0 w 3312369"/>
              <a:gd name="connsiteY8" fmla="*/ 354101 h 708202"/>
              <a:gd name="connsiteX9" fmla="*/ 353239 w 3312369"/>
              <a:gd name="connsiteY9" fmla="*/ 862 h 708202"/>
              <a:gd name="connsiteX10" fmla="*/ 633188 w 3312369"/>
              <a:gd name="connsiteY10" fmla="*/ 862 h 7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2369" h="708202">
                <a:moveTo>
                  <a:pt x="637457" y="0"/>
                </a:moveTo>
                <a:lnTo>
                  <a:pt x="3194333" y="0"/>
                </a:lnTo>
                <a:cubicBezTo>
                  <a:pt x="3259522" y="0"/>
                  <a:pt x="3312369" y="52847"/>
                  <a:pt x="3312369" y="118036"/>
                </a:cubicBezTo>
                <a:lnTo>
                  <a:pt x="3312369" y="590166"/>
                </a:lnTo>
                <a:cubicBezTo>
                  <a:pt x="3312369" y="655355"/>
                  <a:pt x="3259522" y="708202"/>
                  <a:pt x="3194333" y="708202"/>
                </a:cubicBezTo>
                <a:lnTo>
                  <a:pt x="637457" y="708202"/>
                </a:lnTo>
                <a:lnTo>
                  <a:pt x="633188" y="707340"/>
                </a:lnTo>
                <a:lnTo>
                  <a:pt x="353239" y="707340"/>
                </a:lnTo>
                <a:lnTo>
                  <a:pt x="0" y="354101"/>
                </a:lnTo>
                <a:lnTo>
                  <a:pt x="353239" y="862"/>
                </a:lnTo>
                <a:lnTo>
                  <a:pt x="633188" y="862"/>
                </a:lnTo>
                <a:close/>
              </a:path>
            </a:pathLst>
          </a:cu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TextBox 5"/>
          <p:cNvSpPr txBox="1"/>
          <p:nvPr/>
        </p:nvSpPr>
        <p:spPr>
          <a:xfrm>
            <a:off x="5667484" y="1914699"/>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70" name="矩形 69"/>
          <p:cNvSpPr>
            <a:spLocks noChangeArrowheads="1"/>
          </p:cNvSpPr>
          <p:nvPr/>
        </p:nvSpPr>
        <p:spPr bwMode="auto">
          <a:xfrm>
            <a:off x="3195750" y="1936929"/>
            <a:ext cx="1492696"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Departmental management issues</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71" name="矩形 70"/>
          <p:cNvSpPr>
            <a:spLocks noChangeArrowheads="1"/>
          </p:cNvSpPr>
          <p:nvPr/>
        </p:nvSpPr>
        <p:spPr bwMode="auto">
          <a:xfrm>
            <a:off x="3195750" y="2911560"/>
            <a:ext cx="1492696"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Team management issues</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82" name="任意多边形 81"/>
          <p:cNvSpPr/>
          <p:nvPr/>
        </p:nvSpPr>
        <p:spPr>
          <a:xfrm>
            <a:off x="5148063" y="2689117"/>
            <a:ext cx="3312369" cy="708202"/>
          </a:xfrm>
          <a:custGeom>
            <a:avLst/>
            <a:gdLst>
              <a:gd name="connsiteX0" fmla="*/ 637457 w 3312369"/>
              <a:gd name="connsiteY0" fmla="*/ 0 h 708202"/>
              <a:gd name="connsiteX1" fmla="*/ 3194333 w 3312369"/>
              <a:gd name="connsiteY1" fmla="*/ 0 h 708202"/>
              <a:gd name="connsiteX2" fmla="*/ 3312369 w 3312369"/>
              <a:gd name="connsiteY2" fmla="*/ 118036 h 708202"/>
              <a:gd name="connsiteX3" fmla="*/ 3312369 w 3312369"/>
              <a:gd name="connsiteY3" fmla="*/ 590166 h 708202"/>
              <a:gd name="connsiteX4" fmla="*/ 3194333 w 3312369"/>
              <a:gd name="connsiteY4" fmla="*/ 708202 h 708202"/>
              <a:gd name="connsiteX5" fmla="*/ 637457 w 3312369"/>
              <a:gd name="connsiteY5" fmla="*/ 708202 h 708202"/>
              <a:gd name="connsiteX6" fmla="*/ 633188 w 3312369"/>
              <a:gd name="connsiteY6" fmla="*/ 707340 h 708202"/>
              <a:gd name="connsiteX7" fmla="*/ 353239 w 3312369"/>
              <a:gd name="connsiteY7" fmla="*/ 707340 h 708202"/>
              <a:gd name="connsiteX8" fmla="*/ 0 w 3312369"/>
              <a:gd name="connsiteY8" fmla="*/ 354101 h 708202"/>
              <a:gd name="connsiteX9" fmla="*/ 353239 w 3312369"/>
              <a:gd name="connsiteY9" fmla="*/ 862 h 708202"/>
              <a:gd name="connsiteX10" fmla="*/ 633188 w 3312369"/>
              <a:gd name="connsiteY10" fmla="*/ 862 h 7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2369" h="708202">
                <a:moveTo>
                  <a:pt x="637457" y="0"/>
                </a:moveTo>
                <a:lnTo>
                  <a:pt x="3194333" y="0"/>
                </a:lnTo>
                <a:cubicBezTo>
                  <a:pt x="3259522" y="0"/>
                  <a:pt x="3312369" y="52847"/>
                  <a:pt x="3312369" y="118036"/>
                </a:cubicBezTo>
                <a:lnTo>
                  <a:pt x="3312369" y="590166"/>
                </a:lnTo>
                <a:cubicBezTo>
                  <a:pt x="3312369" y="655355"/>
                  <a:pt x="3259522" y="708202"/>
                  <a:pt x="3194333" y="708202"/>
                </a:cubicBezTo>
                <a:lnTo>
                  <a:pt x="637457" y="708202"/>
                </a:lnTo>
                <a:lnTo>
                  <a:pt x="633188" y="707340"/>
                </a:lnTo>
                <a:lnTo>
                  <a:pt x="353239" y="707340"/>
                </a:lnTo>
                <a:lnTo>
                  <a:pt x="0" y="354101"/>
                </a:lnTo>
                <a:lnTo>
                  <a:pt x="353239" y="862"/>
                </a:lnTo>
                <a:lnTo>
                  <a:pt x="633188" y="862"/>
                </a:lnTo>
                <a:close/>
              </a:path>
            </a:pathLst>
          </a:custGeom>
          <a:noFill/>
          <a:ln w="63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TextBox 5"/>
          <p:cNvSpPr txBox="1"/>
          <p:nvPr/>
        </p:nvSpPr>
        <p:spPr>
          <a:xfrm>
            <a:off x="5667484" y="2889330"/>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84" name="任意多边形 83"/>
          <p:cNvSpPr/>
          <p:nvPr/>
        </p:nvSpPr>
        <p:spPr>
          <a:xfrm>
            <a:off x="5148063" y="3663748"/>
            <a:ext cx="3312369" cy="708202"/>
          </a:xfrm>
          <a:custGeom>
            <a:avLst/>
            <a:gdLst>
              <a:gd name="connsiteX0" fmla="*/ 637457 w 3312369"/>
              <a:gd name="connsiteY0" fmla="*/ 0 h 708202"/>
              <a:gd name="connsiteX1" fmla="*/ 3194333 w 3312369"/>
              <a:gd name="connsiteY1" fmla="*/ 0 h 708202"/>
              <a:gd name="connsiteX2" fmla="*/ 3312369 w 3312369"/>
              <a:gd name="connsiteY2" fmla="*/ 118036 h 708202"/>
              <a:gd name="connsiteX3" fmla="*/ 3312369 w 3312369"/>
              <a:gd name="connsiteY3" fmla="*/ 590166 h 708202"/>
              <a:gd name="connsiteX4" fmla="*/ 3194333 w 3312369"/>
              <a:gd name="connsiteY4" fmla="*/ 708202 h 708202"/>
              <a:gd name="connsiteX5" fmla="*/ 637457 w 3312369"/>
              <a:gd name="connsiteY5" fmla="*/ 708202 h 708202"/>
              <a:gd name="connsiteX6" fmla="*/ 633188 w 3312369"/>
              <a:gd name="connsiteY6" fmla="*/ 707340 h 708202"/>
              <a:gd name="connsiteX7" fmla="*/ 353239 w 3312369"/>
              <a:gd name="connsiteY7" fmla="*/ 707340 h 708202"/>
              <a:gd name="connsiteX8" fmla="*/ 0 w 3312369"/>
              <a:gd name="connsiteY8" fmla="*/ 354101 h 708202"/>
              <a:gd name="connsiteX9" fmla="*/ 353239 w 3312369"/>
              <a:gd name="connsiteY9" fmla="*/ 862 h 708202"/>
              <a:gd name="connsiteX10" fmla="*/ 633188 w 3312369"/>
              <a:gd name="connsiteY10" fmla="*/ 862 h 7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2369" h="708202">
                <a:moveTo>
                  <a:pt x="637457" y="0"/>
                </a:moveTo>
                <a:lnTo>
                  <a:pt x="3194333" y="0"/>
                </a:lnTo>
                <a:cubicBezTo>
                  <a:pt x="3259522" y="0"/>
                  <a:pt x="3312369" y="52847"/>
                  <a:pt x="3312369" y="118036"/>
                </a:cubicBezTo>
                <a:lnTo>
                  <a:pt x="3312369" y="590166"/>
                </a:lnTo>
                <a:cubicBezTo>
                  <a:pt x="3312369" y="655355"/>
                  <a:pt x="3259522" y="708202"/>
                  <a:pt x="3194333" y="708202"/>
                </a:cubicBezTo>
                <a:lnTo>
                  <a:pt x="637457" y="708202"/>
                </a:lnTo>
                <a:lnTo>
                  <a:pt x="633188" y="707340"/>
                </a:lnTo>
                <a:lnTo>
                  <a:pt x="353239" y="707340"/>
                </a:lnTo>
                <a:lnTo>
                  <a:pt x="0" y="354101"/>
                </a:lnTo>
                <a:lnTo>
                  <a:pt x="353239" y="862"/>
                </a:lnTo>
                <a:lnTo>
                  <a:pt x="633188" y="862"/>
                </a:lnTo>
                <a:close/>
              </a:path>
            </a:pathLst>
          </a:custGeom>
          <a:noFill/>
          <a:ln w="63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5"/>
          <p:cNvSpPr txBox="1"/>
          <p:nvPr/>
        </p:nvSpPr>
        <p:spPr>
          <a:xfrm>
            <a:off x="5667484" y="3863961"/>
            <a:ext cx="223942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86" name="矩形 85"/>
          <p:cNvSpPr/>
          <p:nvPr/>
        </p:nvSpPr>
        <p:spPr>
          <a:xfrm>
            <a:off x="3162561" y="1110392"/>
            <a:ext cx="4904779" cy="569130"/>
          </a:xfrm>
          <a:prstGeom prst="rect">
            <a:avLst/>
          </a:prstGeom>
        </p:spPr>
        <p:txBody>
          <a:bodyPr wrap="square" lIns="0" tIns="0" rIns="0" bIns="0">
            <a:spAutoFit/>
          </a:bodyPr>
          <a:lstStyle/>
          <a:p>
            <a:pPr>
              <a:lnSpc>
                <a:spcPts val="2405"/>
              </a:lnSpc>
            </a:pPr>
            <a:r>
              <a:rPr lang="zh-CN" altLang="zh-CN" sz="1000" b="1" dirty="0">
                <a:latin typeface="微软雅黑" panose="020B0503020204020204" pitchFamily="34" charset="-122"/>
                <a:ea typeface="微软雅黑" panose="020B0503020204020204" pitchFamily="34" charset="-122"/>
              </a:rPr>
              <a:t>"Nuclear</a:t>
            </a:r>
            <a:r>
              <a:rPr lang="zh-CN" altLang="en-US" sz="1000" b="1" dirty="0">
                <a:latin typeface="微软雅黑" panose="020B0503020204020204" pitchFamily="34" charset="-122"/>
                <a:ea typeface="微软雅黑" panose="020B0503020204020204" pitchFamily="34" charset="-122"/>
              </a:rPr>
              <a:t>Heart</a:t>
            </a:r>
            <a:r>
              <a:rPr lang="zh-CN" altLang="zh-CN" sz="1000" b="1"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Problem:</a:t>
            </a:r>
            <a:r>
              <a:rPr lang="zh-CN" altLang="en-US" sz="1000" b="1" dirty="0">
                <a:solidFill>
                  <a:schemeClr val="accent3"/>
                </a:solidFill>
                <a:latin typeface="微软雅黑" panose="020B0503020204020204" pitchFamily="34" charset="-122"/>
                <a:ea typeface="微软雅黑" panose="020B0503020204020204" pitchFamily="34" charset="-122"/>
              </a:rPr>
              <a:t>Department management Confusion, the focus of work is not clear</a:t>
            </a:r>
          </a:p>
        </p:txBody>
      </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1+#ppt_w/2"/>
                                          </p:val>
                                        </p:tav>
                                        <p:tav tm="100000">
                                          <p:val>
                                            <p:strVal val="#ppt_x"/>
                                          </p:val>
                                        </p:tav>
                                      </p:tavLst>
                                    </p:anim>
                                    <p:anim calcmode="lin" valueType="num">
                                      <p:cBhvr additive="base">
                                        <p:cTn id="12" dur="500" fill="hold"/>
                                        <p:tgtEl>
                                          <p:spTgt spid="8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500"/>
                                        <p:tgtEl>
                                          <p:spTgt spid="64"/>
                                        </p:tgtEl>
                                      </p:cBhvr>
                                    </p:animEffect>
                                  </p:childTnLst>
                                </p:cTn>
                              </p:par>
                            </p:childTnLst>
                          </p:cTn>
                        </p:par>
                        <p:par>
                          <p:cTn id="17" fill="hold">
                            <p:stCondLst>
                              <p:cond delay="15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70"/>
                                        </p:tgtEl>
                                        <p:attrNameLst>
                                          <p:attrName>style.visibility</p:attrName>
                                        </p:attrNameLst>
                                      </p:cBhvr>
                                      <p:to>
                                        <p:strVal val="visible"/>
                                      </p:to>
                                    </p:set>
                                    <p:anim calcmode="lin" valueType="num">
                                      <p:cBhvr>
                                        <p:cTn id="20" dur="300" fill="hold"/>
                                        <p:tgtEl>
                                          <p:spTgt spid="70"/>
                                        </p:tgtEl>
                                        <p:attrNameLst>
                                          <p:attrName>ppt_w</p:attrName>
                                        </p:attrNameLst>
                                      </p:cBhvr>
                                      <p:tavLst>
                                        <p:tav tm="0">
                                          <p:val>
                                            <p:fltVal val="0"/>
                                          </p:val>
                                        </p:tav>
                                        <p:tav tm="100000">
                                          <p:val>
                                            <p:strVal val="#ppt_w"/>
                                          </p:val>
                                        </p:tav>
                                      </p:tavLst>
                                    </p:anim>
                                    <p:anim calcmode="lin" valueType="num">
                                      <p:cBhvr>
                                        <p:cTn id="21" dur="300" fill="hold"/>
                                        <p:tgtEl>
                                          <p:spTgt spid="70"/>
                                        </p:tgtEl>
                                        <p:attrNameLst>
                                          <p:attrName>ppt_h</p:attrName>
                                        </p:attrNameLst>
                                      </p:cBhvr>
                                      <p:tavLst>
                                        <p:tav tm="0">
                                          <p:val>
                                            <p:fltVal val="0"/>
                                          </p:val>
                                        </p:tav>
                                        <p:tav tm="100000">
                                          <p:val>
                                            <p:strVal val="#ppt_h"/>
                                          </p:val>
                                        </p:tav>
                                      </p:tavLst>
                                    </p:anim>
                                    <p:animEffect transition="in" filter="fade">
                                      <p:cBhvr>
                                        <p:cTn id="22" dur="300"/>
                                        <p:tgtEl>
                                          <p:spTgt spid="70"/>
                                        </p:tgtEl>
                                      </p:cBhvr>
                                    </p:animEffect>
                                  </p:childTnLst>
                                </p:cTn>
                              </p:par>
                            </p:childTnLst>
                          </p:cTn>
                        </p:par>
                        <p:par>
                          <p:cTn id="23" fill="hold">
                            <p:stCondLst>
                              <p:cond delay="1450"/>
                            </p:stCondLst>
                            <p:childTnLst>
                              <p:par>
                                <p:cTn id="24" presetID="22" presetClass="entr" presetSubtype="8"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left)">
                                      <p:cBhvr>
                                        <p:cTn id="26" dur="500"/>
                                        <p:tgtEl>
                                          <p:spTgt spid="77"/>
                                        </p:tgtEl>
                                      </p:cBhvr>
                                    </p:animEffect>
                                  </p:childTnLst>
                                </p:cTn>
                              </p:par>
                            </p:childTnLst>
                          </p:cTn>
                        </p:par>
                        <p:par>
                          <p:cTn id="27" fill="hold">
                            <p:stCondLst>
                              <p:cond delay="195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69"/>
                                        </p:tgtEl>
                                        <p:attrNameLst>
                                          <p:attrName>style.visibility</p:attrName>
                                        </p:attrNameLst>
                                      </p:cBhvr>
                                      <p:to>
                                        <p:strVal val="visible"/>
                                      </p:to>
                                    </p:set>
                                    <p:anim calcmode="lin" valueType="num">
                                      <p:cBhvr>
                                        <p:cTn id="30" dur="300" fill="hold"/>
                                        <p:tgtEl>
                                          <p:spTgt spid="69"/>
                                        </p:tgtEl>
                                        <p:attrNameLst>
                                          <p:attrName>ppt_w</p:attrName>
                                        </p:attrNameLst>
                                      </p:cBhvr>
                                      <p:tavLst>
                                        <p:tav tm="0">
                                          <p:val>
                                            <p:fltVal val="0"/>
                                          </p:val>
                                        </p:tav>
                                        <p:tav tm="100000">
                                          <p:val>
                                            <p:strVal val="#ppt_w"/>
                                          </p:val>
                                        </p:tav>
                                      </p:tavLst>
                                    </p:anim>
                                    <p:anim calcmode="lin" valueType="num">
                                      <p:cBhvr>
                                        <p:cTn id="31" dur="300" fill="hold"/>
                                        <p:tgtEl>
                                          <p:spTgt spid="69"/>
                                        </p:tgtEl>
                                        <p:attrNameLst>
                                          <p:attrName>ppt_h</p:attrName>
                                        </p:attrNameLst>
                                      </p:cBhvr>
                                      <p:tavLst>
                                        <p:tav tm="0">
                                          <p:val>
                                            <p:fltVal val="0"/>
                                          </p:val>
                                        </p:tav>
                                        <p:tav tm="100000">
                                          <p:val>
                                            <p:strVal val="#ppt_h"/>
                                          </p:val>
                                        </p:tav>
                                      </p:tavLst>
                                    </p:anim>
                                    <p:animEffect transition="in" filter="fade">
                                      <p:cBhvr>
                                        <p:cTn id="32" dur="300"/>
                                        <p:tgtEl>
                                          <p:spTgt spid="69"/>
                                        </p:tgtEl>
                                      </p:cBhvr>
                                    </p:animEffect>
                                  </p:childTnLst>
                                </p:cTn>
                              </p:par>
                            </p:childTnLst>
                          </p:cTn>
                        </p:par>
                        <p:par>
                          <p:cTn id="33" fill="hold">
                            <p:stCondLst>
                              <p:cond delay="2970"/>
                            </p:stCondLst>
                            <p:childTnLst>
                              <p:par>
                                <p:cTn id="34" presetID="22" presetClass="entr" presetSubtype="8" fill="hold" grpId="0" nodeType="after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wipe(left)">
                                      <p:cBhvr>
                                        <p:cTn id="36" dur="500"/>
                                        <p:tgtEl>
                                          <p:spTgt spid="67"/>
                                        </p:tgtEl>
                                      </p:cBhvr>
                                    </p:animEffect>
                                  </p:childTnLst>
                                </p:cTn>
                              </p:par>
                            </p:childTnLst>
                          </p:cTn>
                        </p:par>
                        <p:par>
                          <p:cTn id="37" fill="hold">
                            <p:stCondLst>
                              <p:cond delay="3470"/>
                            </p:stCondLst>
                            <p:childTnLst>
                              <p:par>
                                <p:cTn id="38" presetID="53" presetClass="entr" presetSubtype="16" fill="hold" grpId="0" nodeType="afterEffect">
                                  <p:stCondLst>
                                    <p:cond delay="0"/>
                                  </p:stCondLst>
                                  <p:iterate type="lt">
                                    <p:tmPct val="10000"/>
                                  </p:iterate>
                                  <p:childTnLst>
                                    <p:set>
                                      <p:cBhvr>
                                        <p:cTn id="39" dur="1" fill="hold">
                                          <p:stCondLst>
                                            <p:cond delay="0"/>
                                          </p:stCondLst>
                                        </p:cTn>
                                        <p:tgtEl>
                                          <p:spTgt spid="71"/>
                                        </p:tgtEl>
                                        <p:attrNameLst>
                                          <p:attrName>style.visibility</p:attrName>
                                        </p:attrNameLst>
                                      </p:cBhvr>
                                      <p:to>
                                        <p:strVal val="visible"/>
                                      </p:to>
                                    </p:set>
                                    <p:anim calcmode="lin" valueType="num">
                                      <p:cBhvr>
                                        <p:cTn id="40" dur="300" fill="hold"/>
                                        <p:tgtEl>
                                          <p:spTgt spid="71"/>
                                        </p:tgtEl>
                                        <p:attrNameLst>
                                          <p:attrName>ppt_w</p:attrName>
                                        </p:attrNameLst>
                                      </p:cBhvr>
                                      <p:tavLst>
                                        <p:tav tm="0">
                                          <p:val>
                                            <p:fltVal val="0"/>
                                          </p:val>
                                        </p:tav>
                                        <p:tav tm="100000">
                                          <p:val>
                                            <p:strVal val="#ppt_w"/>
                                          </p:val>
                                        </p:tav>
                                      </p:tavLst>
                                    </p:anim>
                                    <p:anim calcmode="lin" valueType="num">
                                      <p:cBhvr>
                                        <p:cTn id="41" dur="300" fill="hold"/>
                                        <p:tgtEl>
                                          <p:spTgt spid="71"/>
                                        </p:tgtEl>
                                        <p:attrNameLst>
                                          <p:attrName>ppt_h</p:attrName>
                                        </p:attrNameLst>
                                      </p:cBhvr>
                                      <p:tavLst>
                                        <p:tav tm="0">
                                          <p:val>
                                            <p:fltVal val="0"/>
                                          </p:val>
                                        </p:tav>
                                        <p:tav tm="100000">
                                          <p:val>
                                            <p:strVal val="#ppt_h"/>
                                          </p:val>
                                        </p:tav>
                                      </p:tavLst>
                                    </p:anim>
                                    <p:animEffect transition="in" filter="fade">
                                      <p:cBhvr>
                                        <p:cTn id="42" dur="300"/>
                                        <p:tgtEl>
                                          <p:spTgt spid="71"/>
                                        </p:tgtEl>
                                      </p:cBhvr>
                                    </p:animEffect>
                                  </p:childTnLst>
                                </p:cTn>
                              </p:par>
                            </p:childTnLst>
                          </p:cTn>
                        </p:par>
                        <p:par>
                          <p:cTn id="43" fill="hold">
                            <p:stCondLst>
                              <p:cond delay="3920"/>
                            </p:stCondLst>
                            <p:childTnLst>
                              <p:par>
                                <p:cTn id="44" presetID="22" presetClass="entr" presetSubtype="8"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left)">
                                      <p:cBhvr>
                                        <p:cTn id="46" dur="500"/>
                                        <p:tgtEl>
                                          <p:spTgt spid="82"/>
                                        </p:tgtEl>
                                      </p:cBhvr>
                                    </p:animEffect>
                                  </p:childTnLst>
                                </p:cTn>
                              </p:par>
                            </p:childTnLst>
                          </p:cTn>
                        </p:par>
                        <p:par>
                          <p:cTn id="47" fill="hold">
                            <p:stCondLst>
                              <p:cond delay="4420"/>
                            </p:stCondLst>
                            <p:childTnLst>
                              <p:par>
                                <p:cTn id="48" presetID="53" presetClass="entr" presetSubtype="16" fill="hold" grpId="0" nodeType="afterEffect">
                                  <p:stCondLst>
                                    <p:cond delay="0"/>
                                  </p:stCondLst>
                                  <p:iterate type="lt">
                                    <p:tmPct val="10000"/>
                                  </p:iterate>
                                  <p:childTnLst>
                                    <p:set>
                                      <p:cBhvr>
                                        <p:cTn id="49" dur="1" fill="hold">
                                          <p:stCondLst>
                                            <p:cond delay="0"/>
                                          </p:stCondLst>
                                        </p:cTn>
                                        <p:tgtEl>
                                          <p:spTgt spid="83"/>
                                        </p:tgtEl>
                                        <p:attrNameLst>
                                          <p:attrName>style.visibility</p:attrName>
                                        </p:attrNameLst>
                                      </p:cBhvr>
                                      <p:to>
                                        <p:strVal val="visible"/>
                                      </p:to>
                                    </p:set>
                                    <p:anim calcmode="lin" valueType="num">
                                      <p:cBhvr>
                                        <p:cTn id="50" dur="300" fill="hold"/>
                                        <p:tgtEl>
                                          <p:spTgt spid="83"/>
                                        </p:tgtEl>
                                        <p:attrNameLst>
                                          <p:attrName>ppt_w</p:attrName>
                                        </p:attrNameLst>
                                      </p:cBhvr>
                                      <p:tavLst>
                                        <p:tav tm="0">
                                          <p:val>
                                            <p:fltVal val="0"/>
                                          </p:val>
                                        </p:tav>
                                        <p:tav tm="100000">
                                          <p:val>
                                            <p:strVal val="#ppt_w"/>
                                          </p:val>
                                        </p:tav>
                                      </p:tavLst>
                                    </p:anim>
                                    <p:anim calcmode="lin" valueType="num">
                                      <p:cBhvr>
                                        <p:cTn id="51" dur="300" fill="hold"/>
                                        <p:tgtEl>
                                          <p:spTgt spid="83"/>
                                        </p:tgtEl>
                                        <p:attrNameLst>
                                          <p:attrName>ppt_h</p:attrName>
                                        </p:attrNameLst>
                                      </p:cBhvr>
                                      <p:tavLst>
                                        <p:tav tm="0">
                                          <p:val>
                                            <p:fltVal val="0"/>
                                          </p:val>
                                        </p:tav>
                                        <p:tav tm="100000">
                                          <p:val>
                                            <p:strVal val="#ppt_h"/>
                                          </p:val>
                                        </p:tav>
                                      </p:tavLst>
                                    </p:anim>
                                    <p:animEffect transition="in" filter="fade">
                                      <p:cBhvr>
                                        <p:cTn id="52" dur="300"/>
                                        <p:tgtEl>
                                          <p:spTgt spid="83"/>
                                        </p:tgtEl>
                                      </p:cBhvr>
                                    </p:animEffect>
                                  </p:childTnLst>
                                </p:cTn>
                              </p:par>
                            </p:childTnLst>
                          </p:cTn>
                        </p:par>
                        <p:par>
                          <p:cTn id="53" fill="hold">
                            <p:stCondLst>
                              <p:cond delay="5440"/>
                            </p:stCondLst>
                            <p:childTnLst>
                              <p:par>
                                <p:cTn id="54" presetID="22" presetClass="entr" presetSubtype="8" fill="hold" grpId="0" nodeType="afterEffect">
                                  <p:stCondLst>
                                    <p:cond delay="0"/>
                                  </p:stCondLst>
                                  <p:childTnLst>
                                    <p:set>
                                      <p:cBhvr>
                                        <p:cTn id="55" dur="1" fill="hold">
                                          <p:stCondLst>
                                            <p:cond delay="0"/>
                                          </p:stCondLst>
                                        </p:cTn>
                                        <p:tgtEl>
                                          <p:spTgt spid="68"/>
                                        </p:tgtEl>
                                        <p:attrNameLst>
                                          <p:attrName>style.visibility</p:attrName>
                                        </p:attrNameLst>
                                      </p:cBhvr>
                                      <p:to>
                                        <p:strVal val="visible"/>
                                      </p:to>
                                    </p:set>
                                    <p:animEffect transition="in" filter="wipe(left)">
                                      <p:cBhvr>
                                        <p:cTn id="56" dur="500"/>
                                        <p:tgtEl>
                                          <p:spTgt spid="68"/>
                                        </p:tgtEl>
                                      </p:cBhvr>
                                    </p:animEffect>
                                  </p:childTnLst>
                                </p:cTn>
                              </p:par>
                            </p:childTnLst>
                          </p:cTn>
                        </p:par>
                        <p:par>
                          <p:cTn id="57" fill="hold">
                            <p:stCondLst>
                              <p:cond delay="5940"/>
                            </p:stCondLst>
                            <p:childTnLst>
                              <p:par>
                                <p:cTn id="58" presetID="53" presetClass="entr" presetSubtype="16" fill="hold" grpId="0" nodeType="afterEffect">
                                  <p:stCondLst>
                                    <p:cond delay="0"/>
                                  </p:stCondLst>
                                  <p:iterate type="lt">
                                    <p:tmPct val="10000"/>
                                  </p:iterate>
                                  <p:childTnLst>
                                    <p:set>
                                      <p:cBhvr>
                                        <p:cTn id="59" dur="1" fill="hold">
                                          <p:stCondLst>
                                            <p:cond delay="0"/>
                                          </p:stCondLst>
                                        </p:cTn>
                                        <p:tgtEl>
                                          <p:spTgt spid="72"/>
                                        </p:tgtEl>
                                        <p:attrNameLst>
                                          <p:attrName>style.visibility</p:attrName>
                                        </p:attrNameLst>
                                      </p:cBhvr>
                                      <p:to>
                                        <p:strVal val="visible"/>
                                      </p:to>
                                    </p:set>
                                    <p:anim calcmode="lin" valueType="num">
                                      <p:cBhvr>
                                        <p:cTn id="60" dur="300" fill="hold"/>
                                        <p:tgtEl>
                                          <p:spTgt spid="72"/>
                                        </p:tgtEl>
                                        <p:attrNameLst>
                                          <p:attrName>ppt_w</p:attrName>
                                        </p:attrNameLst>
                                      </p:cBhvr>
                                      <p:tavLst>
                                        <p:tav tm="0">
                                          <p:val>
                                            <p:fltVal val="0"/>
                                          </p:val>
                                        </p:tav>
                                        <p:tav tm="100000">
                                          <p:val>
                                            <p:strVal val="#ppt_w"/>
                                          </p:val>
                                        </p:tav>
                                      </p:tavLst>
                                    </p:anim>
                                    <p:anim calcmode="lin" valueType="num">
                                      <p:cBhvr>
                                        <p:cTn id="61" dur="300" fill="hold"/>
                                        <p:tgtEl>
                                          <p:spTgt spid="72"/>
                                        </p:tgtEl>
                                        <p:attrNameLst>
                                          <p:attrName>ppt_h</p:attrName>
                                        </p:attrNameLst>
                                      </p:cBhvr>
                                      <p:tavLst>
                                        <p:tav tm="0">
                                          <p:val>
                                            <p:fltVal val="0"/>
                                          </p:val>
                                        </p:tav>
                                        <p:tav tm="100000">
                                          <p:val>
                                            <p:strVal val="#ppt_h"/>
                                          </p:val>
                                        </p:tav>
                                      </p:tavLst>
                                    </p:anim>
                                    <p:animEffect transition="in" filter="fade">
                                      <p:cBhvr>
                                        <p:cTn id="62" dur="300"/>
                                        <p:tgtEl>
                                          <p:spTgt spid="72"/>
                                        </p:tgtEl>
                                      </p:cBhvr>
                                    </p:animEffect>
                                  </p:childTnLst>
                                </p:cTn>
                              </p:par>
                            </p:childTnLst>
                          </p:cTn>
                        </p:par>
                        <p:par>
                          <p:cTn id="63" fill="hold">
                            <p:stCondLst>
                              <p:cond delay="6389"/>
                            </p:stCondLst>
                            <p:childTnLst>
                              <p:par>
                                <p:cTn id="64" presetID="22" presetClass="entr" presetSubtype="8" fill="hold" grpId="0" nodeType="after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left)">
                                      <p:cBhvr>
                                        <p:cTn id="66" dur="500"/>
                                        <p:tgtEl>
                                          <p:spTgt spid="84"/>
                                        </p:tgtEl>
                                      </p:cBhvr>
                                    </p:animEffect>
                                  </p:childTnLst>
                                </p:cTn>
                              </p:par>
                            </p:childTnLst>
                          </p:cTn>
                        </p:par>
                        <p:par>
                          <p:cTn id="67" fill="hold">
                            <p:stCondLst>
                              <p:cond delay="6889"/>
                            </p:stCondLst>
                            <p:childTnLst>
                              <p:par>
                                <p:cTn id="68" presetID="53" presetClass="entr" presetSubtype="16" fill="hold" grpId="0" nodeType="afterEffect">
                                  <p:stCondLst>
                                    <p:cond delay="0"/>
                                  </p:stCondLst>
                                  <p:iterate type="lt">
                                    <p:tmPct val="10000"/>
                                  </p:iterate>
                                  <p:childTnLst>
                                    <p:set>
                                      <p:cBhvr>
                                        <p:cTn id="69" dur="1" fill="hold">
                                          <p:stCondLst>
                                            <p:cond delay="0"/>
                                          </p:stCondLst>
                                        </p:cTn>
                                        <p:tgtEl>
                                          <p:spTgt spid="85"/>
                                        </p:tgtEl>
                                        <p:attrNameLst>
                                          <p:attrName>style.visibility</p:attrName>
                                        </p:attrNameLst>
                                      </p:cBhvr>
                                      <p:to>
                                        <p:strVal val="visible"/>
                                      </p:to>
                                    </p:set>
                                    <p:anim calcmode="lin" valueType="num">
                                      <p:cBhvr>
                                        <p:cTn id="70" dur="300" fill="hold"/>
                                        <p:tgtEl>
                                          <p:spTgt spid="85"/>
                                        </p:tgtEl>
                                        <p:attrNameLst>
                                          <p:attrName>ppt_w</p:attrName>
                                        </p:attrNameLst>
                                      </p:cBhvr>
                                      <p:tavLst>
                                        <p:tav tm="0">
                                          <p:val>
                                            <p:fltVal val="0"/>
                                          </p:val>
                                        </p:tav>
                                        <p:tav tm="100000">
                                          <p:val>
                                            <p:strVal val="#ppt_w"/>
                                          </p:val>
                                        </p:tav>
                                      </p:tavLst>
                                    </p:anim>
                                    <p:anim calcmode="lin" valueType="num">
                                      <p:cBhvr>
                                        <p:cTn id="71" dur="300" fill="hold"/>
                                        <p:tgtEl>
                                          <p:spTgt spid="85"/>
                                        </p:tgtEl>
                                        <p:attrNameLst>
                                          <p:attrName>ppt_h</p:attrName>
                                        </p:attrNameLst>
                                      </p:cBhvr>
                                      <p:tavLst>
                                        <p:tav tm="0">
                                          <p:val>
                                            <p:fltVal val="0"/>
                                          </p:val>
                                        </p:tav>
                                        <p:tav tm="100000">
                                          <p:val>
                                            <p:strVal val="#ppt_h"/>
                                          </p:val>
                                        </p:tav>
                                      </p:tavLst>
                                    </p:anim>
                                    <p:animEffect transition="in" filter="fade">
                                      <p:cBhvr>
                                        <p:cTn id="72" dur="3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4" grpId="0" animBg="1"/>
      <p:bldP spid="67" grpId="0" animBg="1"/>
      <p:bldP spid="72" grpId="0"/>
      <p:bldP spid="77" grpId="0" animBg="1"/>
      <p:bldP spid="69" grpId="0"/>
      <p:bldP spid="70" grpId="0"/>
      <p:bldP spid="71" grpId="0"/>
      <p:bldP spid="82" grpId="0" animBg="1"/>
      <p:bldP spid="83" grpId="0"/>
      <p:bldP spid="84" grpId="0" animBg="1"/>
      <p:bldP spid="85"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200" dirty="0"/>
              <a:t>The problem of execution force</a:t>
            </a:r>
          </a:p>
        </p:txBody>
      </p:sp>
      <p:sp>
        <p:nvSpPr>
          <p:cNvPr id="37" name="任意多边形 36"/>
          <p:cNvSpPr/>
          <p:nvPr/>
        </p:nvSpPr>
        <p:spPr>
          <a:xfrm>
            <a:off x="5924514" y="2389628"/>
            <a:ext cx="1696479" cy="915090"/>
          </a:xfrm>
          <a:custGeom>
            <a:avLst/>
            <a:gdLst>
              <a:gd name="connsiteX0" fmla="*/ 525556 w 1696479"/>
              <a:gd name="connsiteY0" fmla="*/ 0 h 915090"/>
              <a:gd name="connsiteX1" fmla="*/ 1696479 w 1696479"/>
              <a:gd name="connsiteY1" fmla="*/ 0 h 915090"/>
              <a:gd name="connsiteX2" fmla="*/ 1165727 w 1696479"/>
              <a:gd name="connsiteY2" fmla="*/ 915090 h 915090"/>
              <a:gd name="connsiteX3" fmla="*/ 0 w 1696479"/>
              <a:gd name="connsiteY3" fmla="*/ 915090 h 915090"/>
              <a:gd name="connsiteX4" fmla="*/ 0 w 1696479"/>
              <a:gd name="connsiteY4" fmla="*/ 906132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525556" y="0"/>
                </a:moveTo>
                <a:lnTo>
                  <a:pt x="1696479" y="0"/>
                </a:lnTo>
                <a:lnTo>
                  <a:pt x="1165727" y="915090"/>
                </a:lnTo>
                <a:lnTo>
                  <a:pt x="0" y="915090"/>
                </a:lnTo>
                <a:lnTo>
                  <a:pt x="0" y="906132"/>
                </a:lnTo>
                <a:close/>
              </a:path>
            </a:pathLst>
          </a:custGeom>
          <a:blipFill dpi="0" rotWithShape="1">
            <a:blip r:embed="rId3" cstate="print">
              <a:extLst>
                <a:ext uri="{28A0092B-C50C-407E-A947-70E740481C1C}">
                  <a14:useLocalDpi xmlns:a14="http://schemas.microsoft.com/office/drawing/2010/main" val="0"/>
                </a:ext>
              </a:extLst>
            </a:blip>
            <a:srcRect/>
            <a:stretch>
              <a:fillRect l="-3590" r="-35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5"/>
          <p:cNvSpPr txBox="1"/>
          <p:nvPr/>
        </p:nvSpPr>
        <p:spPr>
          <a:xfrm>
            <a:off x="3442905" y="1594957"/>
            <a:ext cx="3575667"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39" name="TextBox 5"/>
          <p:cNvSpPr txBox="1"/>
          <p:nvPr/>
        </p:nvSpPr>
        <p:spPr>
          <a:xfrm>
            <a:off x="2258311" y="2709541"/>
            <a:ext cx="35665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40" name="TextBox 5"/>
          <p:cNvSpPr txBox="1"/>
          <p:nvPr/>
        </p:nvSpPr>
        <p:spPr>
          <a:xfrm>
            <a:off x="3447474" y="3824125"/>
            <a:ext cx="35665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41" name="任意多边形 40"/>
          <p:cNvSpPr/>
          <p:nvPr/>
        </p:nvSpPr>
        <p:spPr>
          <a:xfrm>
            <a:off x="1651321" y="1270704"/>
            <a:ext cx="1696479" cy="915090"/>
          </a:xfrm>
          <a:custGeom>
            <a:avLst/>
            <a:gdLst>
              <a:gd name="connsiteX0" fmla="*/ 0 w 1696479"/>
              <a:gd name="connsiteY0" fmla="*/ 0 h 915090"/>
              <a:gd name="connsiteX1" fmla="*/ 1170923 w 1696479"/>
              <a:gd name="connsiteY1" fmla="*/ 0 h 915090"/>
              <a:gd name="connsiteX2" fmla="*/ 1696479 w 1696479"/>
              <a:gd name="connsiteY2" fmla="*/ 906132 h 915090"/>
              <a:gd name="connsiteX3" fmla="*/ 1696479 w 1696479"/>
              <a:gd name="connsiteY3" fmla="*/ 915090 h 915090"/>
              <a:gd name="connsiteX4" fmla="*/ 530752 w 1696479"/>
              <a:gd name="connsiteY4" fmla="*/ 915090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0" y="0"/>
                </a:moveTo>
                <a:lnTo>
                  <a:pt x="1170923" y="0"/>
                </a:lnTo>
                <a:lnTo>
                  <a:pt x="1696479" y="906132"/>
                </a:lnTo>
                <a:lnTo>
                  <a:pt x="1696479" y="915090"/>
                </a:lnTo>
                <a:lnTo>
                  <a:pt x="530752" y="915090"/>
                </a:lnTo>
                <a:close/>
              </a:path>
            </a:pathLst>
          </a:custGeom>
          <a:blipFill dpi="0" rotWithShape="1">
            <a:blip r:embed="rId4" cstate="print">
              <a:extLst>
                <a:ext uri="{28A0092B-C50C-407E-A947-70E740481C1C}">
                  <a14:useLocalDpi xmlns:a14="http://schemas.microsoft.com/office/drawing/2010/main" val="0"/>
                </a:ext>
              </a:extLst>
            </a:blip>
            <a:srcRect/>
            <a:stretch>
              <a:fillRect l="-3590" r="-35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770454" y="1334965"/>
            <a:ext cx="1458212" cy="786568"/>
          </a:xfrm>
          <a:custGeom>
            <a:avLst/>
            <a:gdLst>
              <a:gd name="connsiteX0" fmla="*/ 0 w 1696479"/>
              <a:gd name="connsiteY0" fmla="*/ 0 h 915090"/>
              <a:gd name="connsiteX1" fmla="*/ 1170923 w 1696479"/>
              <a:gd name="connsiteY1" fmla="*/ 0 h 915090"/>
              <a:gd name="connsiteX2" fmla="*/ 1696479 w 1696479"/>
              <a:gd name="connsiteY2" fmla="*/ 906132 h 915090"/>
              <a:gd name="connsiteX3" fmla="*/ 1696479 w 1696479"/>
              <a:gd name="connsiteY3" fmla="*/ 915090 h 915090"/>
              <a:gd name="connsiteX4" fmla="*/ 530752 w 1696479"/>
              <a:gd name="connsiteY4" fmla="*/ 915090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0" y="0"/>
                </a:moveTo>
                <a:lnTo>
                  <a:pt x="1170923" y="0"/>
                </a:lnTo>
                <a:lnTo>
                  <a:pt x="1696479" y="906132"/>
                </a:lnTo>
                <a:lnTo>
                  <a:pt x="1696479" y="915090"/>
                </a:lnTo>
                <a:lnTo>
                  <a:pt x="530752" y="91509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a:spLocks noChangeArrowheads="1"/>
          </p:cNvSpPr>
          <p:nvPr/>
        </p:nvSpPr>
        <p:spPr bwMode="auto">
          <a:xfrm>
            <a:off x="2121998" y="1596591"/>
            <a:ext cx="755124"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800" b="1" cap="all" dirty="0">
                <a:solidFill>
                  <a:schemeClr val="bg1"/>
                </a:solidFill>
                <a:latin typeface="微软雅黑" panose="020B0503020204020204" pitchFamily="34" charset="-122"/>
                <a:ea typeface="微软雅黑" panose="020B0503020204020204" pitchFamily="34" charset="-122"/>
                <a:cs typeface="+mj-cs"/>
              </a:rPr>
              <a:t>Don't want to do</a:t>
            </a:r>
            <a:endParaRPr lang="en-US" altLang="zh-CN" sz="8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47" name="任意多边形 46"/>
          <p:cNvSpPr/>
          <p:nvPr/>
        </p:nvSpPr>
        <p:spPr>
          <a:xfrm flipH="1">
            <a:off x="6046135" y="2453889"/>
            <a:ext cx="1458212" cy="786568"/>
          </a:xfrm>
          <a:custGeom>
            <a:avLst/>
            <a:gdLst>
              <a:gd name="connsiteX0" fmla="*/ 0 w 1696479"/>
              <a:gd name="connsiteY0" fmla="*/ 0 h 915090"/>
              <a:gd name="connsiteX1" fmla="*/ 1170923 w 1696479"/>
              <a:gd name="connsiteY1" fmla="*/ 0 h 915090"/>
              <a:gd name="connsiteX2" fmla="*/ 1696479 w 1696479"/>
              <a:gd name="connsiteY2" fmla="*/ 906132 h 915090"/>
              <a:gd name="connsiteX3" fmla="*/ 1696479 w 1696479"/>
              <a:gd name="connsiteY3" fmla="*/ 915090 h 915090"/>
              <a:gd name="connsiteX4" fmla="*/ 530752 w 1696479"/>
              <a:gd name="connsiteY4" fmla="*/ 915090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0" y="0"/>
                </a:moveTo>
                <a:lnTo>
                  <a:pt x="1170923" y="0"/>
                </a:lnTo>
                <a:lnTo>
                  <a:pt x="1696479" y="906132"/>
                </a:lnTo>
                <a:lnTo>
                  <a:pt x="1696479" y="915090"/>
                </a:lnTo>
                <a:lnTo>
                  <a:pt x="530752" y="915090"/>
                </a:lnTo>
                <a:close/>
              </a:path>
            </a:pathLst>
          </a:cu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p:cNvSpPr>
            <a:spLocks noChangeArrowheads="1"/>
          </p:cNvSpPr>
          <p:nvPr/>
        </p:nvSpPr>
        <p:spPr bwMode="auto">
          <a:xfrm flipH="1">
            <a:off x="6391605" y="2715515"/>
            <a:ext cx="755124"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Won't do</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51" name="任意多边形 50"/>
          <p:cNvSpPr/>
          <p:nvPr/>
        </p:nvSpPr>
        <p:spPr>
          <a:xfrm>
            <a:off x="1651321" y="3509079"/>
            <a:ext cx="1696479" cy="915090"/>
          </a:xfrm>
          <a:custGeom>
            <a:avLst/>
            <a:gdLst>
              <a:gd name="connsiteX0" fmla="*/ 0 w 1696479"/>
              <a:gd name="connsiteY0" fmla="*/ 0 h 915090"/>
              <a:gd name="connsiteX1" fmla="*/ 1170923 w 1696479"/>
              <a:gd name="connsiteY1" fmla="*/ 0 h 915090"/>
              <a:gd name="connsiteX2" fmla="*/ 1696479 w 1696479"/>
              <a:gd name="connsiteY2" fmla="*/ 906132 h 915090"/>
              <a:gd name="connsiteX3" fmla="*/ 1696479 w 1696479"/>
              <a:gd name="connsiteY3" fmla="*/ 915090 h 915090"/>
              <a:gd name="connsiteX4" fmla="*/ 530752 w 1696479"/>
              <a:gd name="connsiteY4" fmla="*/ 915090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0" y="0"/>
                </a:moveTo>
                <a:lnTo>
                  <a:pt x="1170923" y="0"/>
                </a:lnTo>
                <a:lnTo>
                  <a:pt x="1696479" y="906132"/>
                </a:lnTo>
                <a:lnTo>
                  <a:pt x="1696479" y="915090"/>
                </a:lnTo>
                <a:lnTo>
                  <a:pt x="530752" y="915090"/>
                </a:lnTo>
                <a:close/>
              </a:path>
            </a:pathLst>
          </a:custGeom>
          <a:blipFill dpi="0" rotWithShape="1">
            <a:blip r:embed="rId5" cstate="print">
              <a:extLst>
                <a:ext uri="{28A0092B-C50C-407E-A947-70E740481C1C}">
                  <a14:useLocalDpi xmlns:a14="http://schemas.microsoft.com/office/drawing/2010/main" val="0"/>
                </a:ext>
              </a:extLst>
            </a:blip>
            <a:srcRect/>
            <a:stretch>
              <a:fillRect l="-3590" r="-35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1770454" y="3573340"/>
            <a:ext cx="1458212" cy="786568"/>
          </a:xfrm>
          <a:custGeom>
            <a:avLst/>
            <a:gdLst>
              <a:gd name="connsiteX0" fmla="*/ 0 w 1696479"/>
              <a:gd name="connsiteY0" fmla="*/ 0 h 915090"/>
              <a:gd name="connsiteX1" fmla="*/ 1170923 w 1696479"/>
              <a:gd name="connsiteY1" fmla="*/ 0 h 915090"/>
              <a:gd name="connsiteX2" fmla="*/ 1696479 w 1696479"/>
              <a:gd name="connsiteY2" fmla="*/ 906132 h 915090"/>
              <a:gd name="connsiteX3" fmla="*/ 1696479 w 1696479"/>
              <a:gd name="connsiteY3" fmla="*/ 915090 h 915090"/>
              <a:gd name="connsiteX4" fmla="*/ 530752 w 1696479"/>
              <a:gd name="connsiteY4" fmla="*/ 915090 h 91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479" h="915090">
                <a:moveTo>
                  <a:pt x="0" y="0"/>
                </a:moveTo>
                <a:lnTo>
                  <a:pt x="1170923" y="0"/>
                </a:lnTo>
                <a:lnTo>
                  <a:pt x="1696479" y="906132"/>
                </a:lnTo>
                <a:lnTo>
                  <a:pt x="1696479" y="915090"/>
                </a:lnTo>
                <a:lnTo>
                  <a:pt x="530752" y="915090"/>
                </a:lnTo>
                <a:close/>
              </a:path>
            </a:pathLst>
          </a:cu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a:spLocks noChangeArrowheads="1"/>
          </p:cNvSpPr>
          <p:nvPr/>
        </p:nvSpPr>
        <p:spPr bwMode="auto">
          <a:xfrm>
            <a:off x="2121998" y="3834966"/>
            <a:ext cx="755124" cy="263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800" b="1" cap="all" dirty="0">
                <a:solidFill>
                  <a:schemeClr val="bg1"/>
                </a:solidFill>
                <a:latin typeface="微软雅黑" panose="020B0503020204020204" pitchFamily="34" charset="-122"/>
                <a:ea typeface="微软雅黑" panose="020B0503020204020204" pitchFamily="34" charset="-122"/>
                <a:cs typeface="+mj-cs"/>
              </a:rPr>
              <a:t>Not doing well</a:t>
            </a:r>
            <a:endParaRPr lang="en-US" altLang="zh-CN" sz="8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54" name="任意多边形 53"/>
          <p:cNvSpPr/>
          <p:nvPr/>
        </p:nvSpPr>
        <p:spPr>
          <a:xfrm>
            <a:off x="2894156" y="1271934"/>
            <a:ext cx="4673165" cy="913860"/>
          </a:xfrm>
          <a:custGeom>
            <a:avLst/>
            <a:gdLst>
              <a:gd name="connsiteX0" fmla="*/ 0 w 4673165"/>
              <a:gd name="connsiteY0" fmla="*/ 0 h 913860"/>
              <a:gd name="connsiteX1" fmla="*/ 409075 w 4673165"/>
              <a:gd name="connsiteY1" fmla="*/ 0 h 913860"/>
              <a:gd name="connsiteX2" fmla="*/ 4282311 w 4673165"/>
              <a:gd name="connsiteY2" fmla="*/ 0 h 913860"/>
              <a:gd name="connsiteX3" fmla="*/ 4673165 w 4673165"/>
              <a:gd name="connsiteY3" fmla="*/ 0 h 913860"/>
              <a:gd name="connsiteX4" fmla="*/ 4143127 w 4673165"/>
              <a:gd name="connsiteY4" fmla="*/ 913860 h 913860"/>
              <a:gd name="connsiteX5" fmla="*/ 939114 w 4673165"/>
              <a:gd name="connsiteY5" fmla="*/ 913860 h 913860"/>
              <a:gd name="connsiteX6" fmla="*/ 530039 w 4673165"/>
              <a:gd name="connsiteY6" fmla="*/ 913860 h 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165" h="913860">
                <a:moveTo>
                  <a:pt x="0" y="0"/>
                </a:moveTo>
                <a:lnTo>
                  <a:pt x="409075" y="0"/>
                </a:lnTo>
                <a:lnTo>
                  <a:pt x="4282311" y="0"/>
                </a:lnTo>
                <a:lnTo>
                  <a:pt x="4673165" y="0"/>
                </a:lnTo>
                <a:lnTo>
                  <a:pt x="4143127" y="913860"/>
                </a:lnTo>
                <a:lnTo>
                  <a:pt x="939114" y="913860"/>
                </a:lnTo>
                <a:lnTo>
                  <a:pt x="530039" y="913860"/>
                </a:lnTo>
                <a:close/>
              </a:path>
            </a:pathLst>
          </a:cu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任意多边形 54"/>
          <p:cNvSpPr/>
          <p:nvPr/>
        </p:nvSpPr>
        <p:spPr>
          <a:xfrm>
            <a:off x="1704993" y="2390858"/>
            <a:ext cx="4673165" cy="913860"/>
          </a:xfrm>
          <a:custGeom>
            <a:avLst/>
            <a:gdLst>
              <a:gd name="connsiteX0" fmla="*/ 0 w 4673165"/>
              <a:gd name="connsiteY0" fmla="*/ 0 h 913860"/>
              <a:gd name="connsiteX1" fmla="*/ 409075 w 4673165"/>
              <a:gd name="connsiteY1" fmla="*/ 0 h 913860"/>
              <a:gd name="connsiteX2" fmla="*/ 4282311 w 4673165"/>
              <a:gd name="connsiteY2" fmla="*/ 0 h 913860"/>
              <a:gd name="connsiteX3" fmla="*/ 4673165 w 4673165"/>
              <a:gd name="connsiteY3" fmla="*/ 0 h 913860"/>
              <a:gd name="connsiteX4" fmla="*/ 4143127 w 4673165"/>
              <a:gd name="connsiteY4" fmla="*/ 913860 h 913860"/>
              <a:gd name="connsiteX5" fmla="*/ 939114 w 4673165"/>
              <a:gd name="connsiteY5" fmla="*/ 913860 h 913860"/>
              <a:gd name="connsiteX6" fmla="*/ 530039 w 4673165"/>
              <a:gd name="connsiteY6" fmla="*/ 913860 h 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165" h="913860">
                <a:moveTo>
                  <a:pt x="0" y="0"/>
                </a:moveTo>
                <a:lnTo>
                  <a:pt x="409075" y="0"/>
                </a:lnTo>
                <a:lnTo>
                  <a:pt x="4282311" y="0"/>
                </a:lnTo>
                <a:lnTo>
                  <a:pt x="4673165" y="0"/>
                </a:lnTo>
                <a:lnTo>
                  <a:pt x="4143127" y="913860"/>
                </a:lnTo>
                <a:lnTo>
                  <a:pt x="939114" y="913860"/>
                </a:lnTo>
                <a:lnTo>
                  <a:pt x="530039" y="913860"/>
                </a:lnTo>
                <a:close/>
              </a:path>
            </a:pathLst>
          </a:custGeom>
          <a:no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任意多边形 55"/>
          <p:cNvSpPr/>
          <p:nvPr/>
        </p:nvSpPr>
        <p:spPr>
          <a:xfrm>
            <a:off x="2894156" y="3510309"/>
            <a:ext cx="4673165" cy="913860"/>
          </a:xfrm>
          <a:custGeom>
            <a:avLst/>
            <a:gdLst>
              <a:gd name="connsiteX0" fmla="*/ 0 w 4673165"/>
              <a:gd name="connsiteY0" fmla="*/ 0 h 913860"/>
              <a:gd name="connsiteX1" fmla="*/ 409075 w 4673165"/>
              <a:gd name="connsiteY1" fmla="*/ 0 h 913860"/>
              <a:gd name="connsiteX2" fmla="*/ 4282311 w 4673165"/>
              <a:gd name="connsiteY2" fmla="*/ 0 h 913860"/>
              <a:gd name="connsiteX3" fmla="*/ 4673165 w 4673165"/>
              <a:gd name="connsiteY3" fmla="*/ 0 h 913860"/>
              <a:gd name="connsiteX4" fmla="*/ 4143127 w 4673165"/>
              <a:gd name="connsiteY4" fmla="*/ 913860 h 913860"/>
              <a:gd name="connsiteX5" fmla="*/ 939114 w 4673165"/>
              <a:gd name="connsiteY5" fmla="*/ 913860 h 913860"/>
              <a:gd name="connsiteX6" fmla="*/ 530039 w 4673165"/>
              <a:gd name="connsiteY6" fmla="*/ 913860 h 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165" h="913860">
                <a:moveTo>
                  <a:pt x="0" y="0"/>
                </a:moveTo>
                <a:lnTo>
                  <a:pt x="409075" y="0"/>
                </a:lnTo>
                <a:lnTo>
                  <a:pt x="4282311" y="0"/>
                </a:lnTo>
                <a:lnTo>
                  <a:pt x="4673165" y="0"/>
                </a:lnTo>
                <a:lnTo>
                  <a:pt x="4143127" y="913860"/>
                </a:lnTo>
                <a:lnTo>
                  <a:pt x="939114" y="913860"/>
                </a:lnTo>
                <a:lnTo>
                  <a:pt x="530039" y="913860"/>
                </a:lnTo>
                <a:close/>
              </a:path>
            </a:pathLst>
          </a:custGeom>
          <a:noFill/>
          <a:ln w="952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57" name="组合 56"/>
          <p:cNvGrpSpPr/>
          <p:nvPr/>
        </p:nvGrpSpPr>
        <p:grpSpPr>
          <a:xfrm>
            <a:off x="1040607" y="1273164"/>
            <a:ext cx="1064358" cy="917550"/>
            <a:chOff x="1040607" y="1273164"/>
            <a:chExt cx="1064358" cy="917550"/>
          </a:xfrm>
        </p:grpSpPr>
        <p:sp>
          <p:nvSpPr>
            <p:cNvPr id="58" name="任意多边形 57"/>
            <p:cNvSpPr/>
            <p:nvPr/>
          </p:nvSpPr>
          <p:spPr>
            <a:xfrm>
              <a:off x="1040607" y="1273164"/>
              <a:ext cx="1064358" cy="917550"/>
            </a:xfrm>
            <a:custGeom>
              <a:avLst/>
              <a:gdLst>
                <a:gd name="connsiteX0" fmla="*/ 535489 w 1064358"/>
                <a:gd name="connsiteY0" fmla="*/ 156624 h 917550"/>
                <a:gd name="connsiteX1" fmla="*/ 134573 w 1064358"/>
                <a:gd name="connsiteY1" fmla="*/ 847856 h 917550"/>
                <a:gd name="connsiteX2" fmla="*/ 936405 w 1064358"/>
                <a:gd name="connsiteY2" fmla="*/ 847856 h 917550"/>
                <a:gd name="connsiteX3" fmla="*/ 532179 w 1064358"/>
                <a:gd name="connsiteY3" fmla="*/ 0 h 917550"/>
                <a:gd name="connsiteX4" fmla="*/ 1064358 w 1064358"/>
                <a:gd name="connsiteY4" fmla="*/ 917550 h 917550"/>
                <a:gd name="connsiteX5" fmla="*/ 0 w 1064358"/>
                <a:gd name="connsiteY5" fmla="*/ 917550 h 9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358" h="917550">
                  <a:moveTo>
                    <a:pt x="535489" y="156624"/>
                  </a:moveTo>
                  <a:lnTo>
                    <a:pt x="134573" y="847856"/>
                  </a:lnTo>
                  <a:lnTo>
                    <a:pt x="936405" y="847856"/>
                  </a:lnTo>
                  <a:close/>
                  <a:moveTo>
                    <a:pt x="532179" y="0"/>
                  </a:moveTo>
                  <a:lnTo>
                    <a:pt x="1064358" y="917550"/>
                  </a:lnTo>
                  <a:lnTo>
                    <a:pt x="0" y="917550"/>
                  </a:lnTo>
                  <a:close/>
                </a:path>
              </a:pathLst>
            </a:custGeom>
            <a:blipFill dpi="0" rotWithShape="1">
              <a:blip r:embed="rId6" cstate="print">
                <a:extLst>
                  <a:ext uri="{28A0092B-C50C-407E-A947-70E740481C1C}">
                    <a14:useLocalDpi xmlns:a14="http://schemas.microsoft.com/office/drawing/2010/main" val="0"/>
                  </a:ext>
                </a:extLst>
              </a:blip>
              <a:srcRect/>
              <a:stretch>
                <a:fillRect t="-7626" b="-76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Freeform 10"/>
            <p:cNvSpPr/>
            <p:nvPr/>
          </p:nvSpPr>
          <p:spPr bwMode="auto">
            <a:xfrm>
              <a:off x="1520407" y="1660162"/>
              <a:ext cx="76692" cy="378277"/>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7" cstate="print">
                <a:extLst>
                  <a:ext uri="{28A0092B-C50C-407E-A947-70E740481C1C}">
                    <a14:useLocalDpi xmlns:a14="http://schemas.microsoft.com/office/drawing/2010/main" val="0"/>
                  </a:ext>
                </a:extLst>
              </a:blip>
              <a:srcRect/>
              <a:stretch>
                <a:fillRect l="-198221" r="-198221"/>
              </a:stretch>
            </a:bli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60" name="组合 59"/>
          <p:cNvGrpSpPr/>
          <p:nvPr/>
        </p:nvGrpSpPr>
        <p:grpSpPr>
          <a:xfrm>
            <a:off x="7167349" y="2392088"/>
            <a:ext cx="1064358" cy="917550"/>
            <a:chOff x="7167349" y="2392088"/>
            <a:chExt cx="1064358" cy="917550"/>
          </a:xfrm>
          <a:blipFill dpi="0" rotWithShape="1">
            <a:blip r:embed="rId6">
              <a:extLst>
                <a:ext uri="{28A0092B-C50C-407E-A947-70E740481C1C}">
                  <a14:useLocalDpi xmlns:a14="http://schemas.microsoft.com/office/drawing/2010/main" val="0"/>
                </a:ext>
              </a:extLst>
            </a:blip>
            <a:srcRect/>
            <a:stretch>
              <a:fillRect/>
            </a:stretch>
          </a:blipFill>
        </p:grpSpPr>
        <p:sp>
          <p:nvSpPr>
            <p:cNvPr id="61" name="Freeform 11"/>
            <p:cNvSpPr/>
            <p:nvPr/>
          </p:nvSpPr>
          <p:spPr bwMode="auto">
            <a:xfrm>
              <a:off x="7607292" y="2789694"/>
              <a:ext cx="184473" cy="378273"/>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7" cstate="print">
                <a:extLst>
                  <a:ext uri="{28A0092B-C50C-407E-A947-70E740481C1C}">
                    <a14:useLocalDpi xmlns:a14="http://schemas.microsoft.com/office/drawing/2010/main" val="0"/>
                  </a:ext>
                </a:extLst>
              </a:blip>
              <a:srcRect/>
              <a:stretch>
                <a:fillRect l="-53193" r="-531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2" name="任意多边形 61"/>
            <p:cNvSpPr/>
            <p:nvPr/>
          </p:nvSpPr>
          <p:spPr>
            <a:xfrm>
              <a:off x="7167349" y="2392088"/>
              <a:ext cx="1064358" cy="917550"/>
            </a:xfrm>
            <a:custGeom>
              <a:avLst/>
              <a:gdLst>
                <a:gd name="connsiteX0" fmla="*/ 535489 w 1064358"/>
                <a:gd name="connsiteY0" fmla="*/ 156624 h 917550"/>
                <a:gd name="connsiteX1" fmla="*/ 134573 w 1064358"/>
                <a:gd name="connsiteY1" fmla="*/ 847856 h 917550"/>
                <a:gd name="connsiteX2" fmla="*/ 936405 w 1064358"/>
                <a:gd name="connsiteY2" fmla="*/ 847856 h 917550"/>
                <a:gd name="connsiteX3" fmla="*/ 532179 w 1064358"/>
                <a:gd name="connsiteY3" fmla="*/ 0 h 917550"/>
                <a:gd name="connsiteX4" fmla="*/ 1064358 w 1064358"/>
                <a:gd name="connsiteY4" fmla="*/ 917550 h 917550"/>
                <a:gd name="connsiteX5" fmla="*/ 0 w 1064358"/>
                <a:gd name="connsiteY5" fmla="*/ 917550 h 9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358" h="917550">
                  <a:moveTo>
                    <a:pt x="535489" y="156624"/>
                  </a:moveTo>
                  <a:lnTo>
                    <a:pt x="134573" y="847856"/>
                  </a:lnTo>
                  <a:lnTo>
                    <a:pt x="936405" y="847856"/>
                  </a:lnTo>
                  <a:close/>
                  <a:moveTo>
                    <a:pt x="532179" y="0"/>
                  </a:moveTo>
                  <a:lnTo>
                    <a:pt x="1064358" y="917550"/>
                  </a:lnTo>
                  <a:lnTo>
                    <a:pt x="0" y="917550"/>
                  </a:lnTo>
                  <a:close/>
                </a:path>
              </a:pathLst>
            </a:custGeom>
            <a:blipFill dpi="0" rotWithShape="1">
              <a:blip r:embed="rId6" cstate="print">
                <a:extLst>
                  <a:ext uri="{28A0092B-C50C-407E-A947-70E740481C1C}">
                    <a14:useLocalDpi xmlns:a14="http://schemas.microsoft.com/office/drawing/2010/main" val="0"/>
                  </a:ext>
                </a:extLst>
              </a:blip>
              <a:srcRect/>
              <a:stretch>
                <a:fillRect t="-7626" b="-76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p:cNvGrpSpPr/>
          <p:nvPr/>
        </p:nvGrpSpPr>
        <p:grpSpPr>
          <a:xfrm>
            <a:off x="1040607" y="3511539"/>
            <a:ext cx="1064358" cy="917550"/>
            <a:chOff x="1040607" y="3511539"/>
            <a:chExt cx="1064358" cy="917550"/>
          </a:xfrm>
          <a:blipFill dpi="0" rotWithShape="1">
            <a:blip r:embed="rId6">
              <a:extLst>
                <a:ext uri="{28A0092B-C50C-407E-A947-70E740481C1C}">
                  <a14:useLocalDpi xmlns:a14="http://schemas.microsoft.com/office/drawing/2010/main" val="0"/>
                </a:ext>
              </a:extLst>
            </a:blip>
            <a:srcRect/>
            <a:stretch>
              <a:fillRect/>
            </a:stretch>
          </a:blipFill>
        </p:grpSpPr>
        <p:sp>
          <p:nvSpPr>
            <p:cNvPr id="64" name="Freeform 12"/>
            <p:cNvSpPr/>
            <p:nvPr/>
          </p:nvSpPr>
          <p:spPr bwMode="auto">
            <a:xfrm>
              <a:off x="1481586" y="3915968"/>
              <a:ext cx="182400" cy="378274"/>
            </a:xfrm>
            <a:custGeom>
              <a:avLst/>
              <a:gdLst>
                <a:gd name="T0" fmla="*/ 74 w 74"/>
                <a:gd name="T1" fmla="*/ 140 h 154"/>
                <a:gd name="T2" fmla="*/ 60 w 74"/>
                <a:gd name="T3" fmla="*/ 154 h 154"/>
                <a:gd name="T4" fmla="*/ 13 w 74"/>
                <a:gd name="T5" fmla="*/ 154 h 154"/>
                <a:gd name="T6" fmla="*/ 0 w 74"/>
                <a:gd name="T7" fmla="*/ 140 h 154"/>
                <a:gd name="T8" fmla="*/ 0 w 74"/>
                <a:gd name="T9" fmla="*/ 104 h 154"/>
                <a:gd name="T10" fmla="*/ 22 w 74"/>
                <a:gd name="T11" fmla="*/ 104 h 154"/>
                <a:gd name="T12" fmla="*/ 22 w 74"/>
                <a:gd name="T13" fmla="*/ 134 h 154"/>
                <a:gd name="T14" fmla="*/ 52 w 74"/>
                <a:gd name="T15" fmla="*/ 134 h 154"/>
                <a:gd name="T16" fmla="*/ 52 w 74"/>
                <a:gd name="T17" fmla="*/ 96 h 154"/>
                <a:gd name="T18" fmla="*/ 24 w 74"/>
                <a:gd name="T19" fmla="*/ 76 h 154"/>
                <a:gd name="T20" fmla="*/ 24 w 74"/>
                <a:gd name="T21" fmla="*/ 71 h 154"/>
                <a:gd name="T22" fmla="*/ 52 w 74"/>
                <a:gd name="T23" fmla="*/ 52 h 154"/>
                <a:gd name="T24" fmla="*/ 52 w 74"/>
                <a:gd name="T25" fmla="*/ 20 h 154"/>
                <a:gd name="T26" fmla="*/ 22 w 74"/>
                <a:gd name="T27" fmla="*/ 20 h 154"/>
                <a:gd name="T28" fmla="*/ 22 w 74"/>
                <a:gd name="T29" fmla="*/ 48 h 154"/>
                <a:gd name="T30" fmla="*/ 0 w 74"/>
                <a:gd name="T31" fmla="*/ 48 h 154"/>
                <a:gd name="T32" fmla="*/ 0 w 74"/>
                <a:gd name="T33" fmla="*/ 14 h 154"/>
                <a:gd name="T34" fmla="*/ 14 w 74"/>
                <a:gd name="T35" fmla="*/ 0 h 154"/>
                <a:gd name="T36" fmla="*/ 60 w 74"/>
                <a:gd name="T37" fmla="*/ 0 h 154"/>
                <a:gd name="T38" fmla="*/ 74 w 74"/>
                <a:gd name="T39" fmla="*/ 14 h 154"/>
                <a:gd name="T40" fmla="*/ 74 w 74"/>
                <a:gd name="T41" fmla="*/ 51 h 154"/>
                <a:gd name="T42" fmla="*/ 67 w 74"/>
                <a:gd name="T43" fmla="*/ 65 h 154"/>
                <a:gd name="T44" fmla="*/ 52 w 74"/>
                <a:gd name="T45" fmla="*/ 74 h 154"/>
                <a:gd name="T46" fmla="*/ 67 w 74"/>
                <a:gd name="T47" fmla="*/ 83 h 154"/>
                <a:gd name="T48" fmla="*/ 74 w 74"/>
                <a:gd name="T49" fmla="*/ 97 h 154"/>
                <a:gd name="T50" fmla="*/ 74 w 74"/>
                <a:gd name="T5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154">
                  <a:moveTo>
                    <a:pt x="74" y="140"/>
                  </a:moveTo>
                  <a:cubicBezTo>
                    <a:pt x="74" y="149"/>
                    <a:pt x="70" y="154"/>
                    <a:pt x="60"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2" y="134"/>
                    <a:pt x="52" y="134"/>
                    <a:pt x="52" y="134"/>
                  </a:cubicBezTo>
                  <a:cubicBezTo>
                    <a:pt x="52" y="96"/>
                    <a:pt x="52" y="96"/>
                    <a:pt x="52" y="96"/>
                  </a:cubicBezTo>
                  <a:cubicBezTo>
                    <a:pt x="24" y="76"/>
                    <a:pt x="24" y="76"/>
                    <a:pt x="24" y="76"/>
                  </a:cubicBezTo>
                  <a:cubicBezTo>
                    <a:pt x="24" y="71"/>
                    <a:pt x="24" y="71"/>
                    <a:pt x="24" y="71"/>
                  </a:cubicBezTo>
                  <a:cubicBezTo>
                    <a:pt x="52" y="52"/>
                    <a:pt x="52" y="52"/>
                    <a:pt x="52" y="52"/>
                  </a:cubicBezTo>
                  <a:cubicBezTo>
                    <a:pt x="52" y="20"/>
                    <a:pt x="52" y="20"/>
                    <a:pt x="52" y="20"/>
                  </a:cubicBezTo>
                  <a:cubicBezTo>
                    <a:pt x="22" y="20"/>
                    <a:pt x="22" y="20"/>
                    <a:pt x="22" y="20"/>
                  </a:cubicBezTo>
                  <a:cubicBezTo>
                    <a:pt x="22" y="48"/>
                    <a:pt x="22" y="48"/>
                    <a:pt x="22" y="48"/>
                  </a:cubicBezTo>
                  <a:cubicBezTo>
                    <a:pt x="0" y="48"/>
                    <a:pt x="0" y="48"/>
                    <a:pt x="0" y="48"/>
                  </a:cubicBezTo>
                  <a:cubicBezTo>
                    <a:pt x="0" y="14"/>
                    <a:pt x="0" y="14"/>
                    <a:pt x="0" y="14"/>
                  </a:cubicBezTo>
                  <a:cubicBezTo>
                    <a:pt x="0" y="5"/>
                    <a:pt x="4" y="0"/>
                    <a:pt x="14" y="0"/>
                  </a:cubicBezTo>
                  <a:cubicBezTo>
                    <a:pt x="60" y="0"/>
                    <a:pt x="60" y="0"/>
                    <a:pt x="60" y="0"/>
                  </a:cubicBezTo>
                  <a:cubicBezTo>
                    <a:pt x="70" y="0"/>
                    <a:pt x="74" y="5"/>
                    <a:pt x="74" y="14"/>
                  </a:cubicBezTo>
                  <a:cubicBezTo>
                    <a:pt x="74" y="51"/>
                    <a:pt x="74" y="51"/>
                    <a:pt x="74" y="51"/>
                  </a:cubicBezTo>
                  <a:cubicBezTo>
                    <a:pt x="74" y="57"/>
                    <a:pt x="72" y="61"/>
                    <a:pt x="67" y="65"/>
                  </a:cubicBezTo>
                  <a:cubicBezTo>
                    <a:pt x="52" y="74"/>
                    <a:pt x="52" y="74"/>
                    <a:pt x="52" y="74"/>
                  </a:cubicBezTo>
                  <a:cubicBezTo>
                    <a:pt x="67" y="83"/>
                    <a:pt x="67" y="83"/>
                    <a:pt x="67" y="83"/>
                  </a:cubicBezTo>
                  <a:cubicBezTo>
                    <a:pt x="72" y="86"/>
                    <a:pt x="74" y="91"/>
                    <a:pt x="74" y="97"/>
                  </a:cubicBezTo>
                  <a:lnTo>
                    <a:pt x="74" y="140"/>
                  </a:lnTo>
                  <a:close/>
                </a:path>
              </a:pathLst>
            </a:custGeom>
            <a:blipFill dpi="0" rotWithShape="1">
              <a:blip r:embed="rId7" cstate="print">
                <a:extLst>
                  <a:ext uri="{28A0092B-C50C-407E-A947-70E740481C1C}">
                    <a14:useLocalDpi xmlns:a14="http://schemas.microsoft.com/office/drawing/2010/main" val="0"/>
                  </a:ext>
                </a:extLst>
              </a:blip>
              <a:srcRect/>
              <a:stretch>
                <a:fillRect l="-54367" r="-543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5" name="任意多边形 64"/>
            <p:cNvSpPr/>
            <p:nvPr/>
          </p:nvSpPr>
          <p:spPr>
            <a:xfrm>
              <a:off x="1040607" y="3511539"/>
              <a:ext cx="1064358" cy="917550"/>
            </a:xfrm>
            <a:custGeom>
              <a:avLst/>
              <a:gdLst>
                <a:gd name="connsiteX0" fmla="*/ 535489 w 1064358"/>
                <a:gd name="connsiteY0" fmla="*/ 156624 h 917550"/>
                <a:gd name="connsiteX1" fmla="*/ 134573 w 1064358"/>
                <a:gd name="connsiteY1" fmla="*/ 847856 h 917550"/>
                <a:gd name="connsiteX2" fmla="*/ 936405 w 1064358"/>
                <a:gd name="connsiteY2" fmla="*/ 847856 h 917550"/>
                <a:gd name="connsiteX3" fmla="*/ 532179 w 1064358"/>
                <a:gd name="connsiteY3" fmla="*/ 0 h 917550"/>
                <a:gd name="connsiteX4" fmla="*/ 1064358 w 1064358"/>
                <a:gd name="connsiteY4" fmla="*/ 917550 h 917550"/>
                <a:gd name="connsiteX5" fmla="*/ 0 w 1064358"/>
                <a:gd name="connsiteY5" fmla="*/ 917550 h 9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4358" h="917550">
                  <a:moveTo>
                    <a:pt x="535489" y="156624"/>
                  </a:moveTo>
                  <a:lnTo>
                    <a:pt x="134573" y="847856"/>
                  </a:lnTo>
                  <a:lnTo>
                    <a:pt x="936405" y="847856"/>
                  </a:lnTo>
                  <a:close/>
                  <a:moveTo>
                    <a:pt x="532179" y="0"/>
                  </a:moveTo>
                  <a:lnTo>
                    <a:pt x="1064358" y="917550"/>
                  </a:lnTo>
                  <a:lnTo>
                    <a:pt x="0" y="917550"/>
                  </a:lnTo>
                  <a:close/>
                </a:path>
              </a:pathLst>
            </a:custGeom>
            <a:blipFill dpi="0" rotWithShape="1">
              <a:blip r:embed="rId6" cstate="print">
                <a:extLst>
                  <a:ext uri="{28A0092B-C50C-407E-A947-70E740481C1C}">
                    <a14:useLocalDpi xmlns:a14="http://schemas.microsoft.com/office/drawing/2010/main" val="0"/>
                  </a:ext>
                </a:extLst>
              </a:blip>
              <a:srcRect/>
              <a:stretch>
                <a:fillRect t="-7626" b="-76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14:prism dir="u" isInverted="1"/>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800" fill="hold"/>
                                        <p:tgtEl>
                                          <p:spTgt spid="57"/>
                                        </p:tgtEl>
                                        <p:attrNameLst>
                                          <p:attrName>ppt_x</p:attrName>
                                        </p:attrNameLst>
                                      </p:cBhvr>
                                      <p:tavLst>
                                        <p:tav tm="0">
                                          <p:val>
                                            <p:strVal val="0-#ppt_w/2"/>
                                          </p:val>
                                        </p:tav>
                                        <p:tav tm="100000">
                                          <p:val>
                                            <p:strVal val="#ppt_x"/>
                                          </p:val>
                                        </p:tav>
                                      </p:tavLst>
                                    </p:anim>
                                    <p:anim calcmode="lin" valueType="num">
                                      <p:cBhvr additive="base">
                                        <p:cTn id="8" dur="800" fill="hold"/>
                                        <p:tgtEl>
                                          <p:spTgt spid="57"/>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800" fill="hold"/>
                                        <p:tgtEl>
                                          <p:spTgt spid="57"/>
                                        </p:tgtEl>
                                        <p:attrNameLst>
                                          <p:attrName>r</p:attrName>
                                        </p:attrNameLst>
                                      </p:cBhvr>
                                    </p:animRot>
                                  </p:childTnLst>
                                </p:cTn>
                              </p:par>
                              <p:par>
                                <p:cTn id="11" presetID="2" presetClass="entr" presetSubtype="8" fill="hold" grpId="0" nodeType="withEffect">
                                  <p:stCondLst>
                                    <p:cond delay="40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800" fill="hold"/>
                                        <p:tgtEl>
                                          <p:spTgt spid="44"/>
                                        </p:tgtEl>
                                        <p:attrNameLst>
                                          <p:attrName>ppt_x</p:attrName>
                                        </p:attrNameLst>
                                      </p:cBhvr>
                                      <p:tavLst>
                                        <p:tav tm="0">
                                          <p:val>
                                            <p:strVal val="0-#ppt_w/2"/>
                                          </p:val>
                                        </p:tav>
                                        <p:tav tm="100000">
                                          <p:val>
                                            <p:strVal val="#ppt_x"/>
                                          </p:val>
                                        </p:tav>
                                      </p:tavLst>
                                    </p:anim>
                                    <p:anim calcmode="lin" valueType="num">
                                      <p:cBhvr additive="base">
                                        <p:cTn id="14" dur="800" fill="hold"/>
                                        <p:tgtEl>
                                          <p:spTgt spid="44"/>
                                        </p:tgtEl>
                                        <p:attrNameLst>
                                          <p:attrName>ppt_y</p:attrName>
                                        </p:attrNameLst>
                                      </p:cBhvr>
                                      <p:tavLst>
                                        <p:tav tm="0">
                                          <p:val>
                                            <p:strVal val="#ppt_y"/>
                                          </p:val>
                                        </p:tav>
                                        <p:tav tm="100000">
                                          <p:val>
                                            <p:strVal val="#ppt_y"/>
                                          </p:val>
                                        </p:tav>
                                      </p:tavLst>
                                    </p:anim>
                                  </p:childTnLst>
                                </p:cTn>
                              </p:par>
                              <p:par>
                                <p:cTn id="15" presetID="8" presetClass="emph" presetSubtype="0" fill="hold" grpId="1" nodeType="withEffect">
                                  <p:stCondLst>
                                    <p:cond delay="400"/>
                                  </p:stCondLst>
                                  <p:childTnLst>
                                    <p:animRot by="21600000">
                                      <p:cBhvr>
                                        <p:cTn id="16" dur="800" fill="hold"/>
                                        <p:tgtEl>
                                          <p:spTgt spid="44"/>
                                        </p:tgtEl>
                                        <p:attrNameLst>
                                          <p:attrName>r</p:attrName>
                                        </p:attrNameLst>
                                      </p:cBhvr>
                                    </p:animRot>
                                  </p:childTnLst>
                                </p:cTn>
                              </p:par>
                              <p:par>
                                <p:cTn id="17" presetID="2" presetClass="entr" presetSubtype="8" fill="hold" grpId="0" nodeType="withEffect">
                                  <p:stCondLst>
                                    <p:cond delay="4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800" fill="hold"/>
                                        <p:tgtEl>
                                          <p:spTgt spid="43"/>
                                        </p:tgtEl>
                                        <p:attrNameLst>
                                          <p:attrName>ppt_x</p:attrName>
                                        </p:attrNameLst>
                                      </p:cBhvr>
                                      <p:tavLst>
                                        <p:tav tm="0">
                                          <p:val>
                                            <p:strVal val="0-#ppt_w/2"/>
                                          </p:val>
                                        </p:tav>
                                        <p:tav tm="100000">
                                          <p:val>
                                            <p:strVal val="#ppt_x"/>
                                          </p:val>
                                        </p:tav>
                                      </p:tavLst>
                                    </p:anim>
                                    <p:anim calcmode="lin" valueType="num">
                                      <p:cBhvr additive="base">
                                        <p:cTn id="20" dur="800" fill="hold"/>
                                        <p:tgtEl>
                                          <p:spTgt spid="43"/>
                                        </p:tgtEl>
                                        <p:attrNameLst>
                                          <p:attrName>ppt_y</p:attrName>
                                        </p:attrNameLst>
                                      </p:cBhvr>
                                      <p:tavLst>
                                        <p:tav tm="0">
                                          <p:val>
                                            <p:strVal val="#ppt_y"/>
                                          </p:val>
                                        </p:tav>
                                        <p:tav tm="100000">
                                          <p:val>
                                            <p:strVal val="#ppt_y"/>
                                          </p:val>
                                        </p:tav>
                                      </p:tavLst>
                                    </p:anim>
                                  </p:childTnLst>
                                </p:cTn>
                              </p:par>
                              <p:par>
                                <p:cTn id="21" presetID="8" presetClass="emph" presetSubtype="0" fill="hold" grpId="1" nodeType="withEffect">
                                  <p:stCondLst>
                                    <p:cond delay="400"/>
                                  </p:stCondLst>
                                  <p:childTnLst>
                                    <p:animRot by="21600000">
                                      <p:cBhvr>
                                        <p:cTn id="22" dur="800" fill="hold"/>
                                        <p:tgtEl>
                                          <p:spTgt spid="43"/>
                                        </p:tgtEl>
                                        <p:attrNameLst>
                                          <p:attrName>r</p:attrName>
                                        </p:attrNameLst>
                                      </p:cBhvr>
                                    </p:animRot>
                                  </p:childTnLst>
                                </p:cTn>
                              </p:par>
                              <p:par>
                                <p:cTn id="23" presetID="2" presetClass="entr" presetSubtype="8" fill="hold" grpId="0" nodeType="withEffect">
                                  <p:stCondLst>
                                    <p:cond delay="40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800" fill="hold"/>
                                        <p:tgtEl>
                                          <p:spTgt spid="41"/>
                                        </p:tgtEl>
                                        <p:attrNameLst>
                                          <p:attrName>ppt_x</p:attrName>
                                        </p:attrNameLst>
                                      </p:cBhvr>
                                      <p:tavLst>
                                        <p:tav tm="0">
                                          <p:val>
                                            <p:strVal val="0-#ppt_w/2"/>
                                          </p:val>
                                        </p:tav>
                                        <p:tav tm="100000">
                                          <p:val>
                                            <p:strVal val="#ppt_x"/>
                                          </p:val>
                                        </p:tav>
                                      </p:tavLst>
                                    </p:anim>
                                    <p:anim calcmode="lin" valueType="num">
                                      <p:cBhvr additive="base">
                                        <p:cTn id="26" dur="800" fill="hold"/>
                                        <p:tgtEl>
                                          <p:spTgt spid="41"/>
                                        </p:tgtEl>
                                        <p:attrNameLst>
                                          <p:attrName>ppt_y</p:attrName>
                                        </p:attrNameLst>
                                      </p:cBhvr>
                                      <p:tavLst>
                                        <p:tav tm="0">
                                          <p:val>
                                            <p:strVal val="#ppt_y"/>
                                          </p:val>
                                        </p:tav>
                                        <p:tav tm="100000">
                                          <p:val>
                                            <p:strVal val="#ppt_y"/>
                                          </p:val>
                                        </p:tav>
                                      </p:tavLst>
                                    </p:anim>
                                  </p:childTnLst>
                                </p:cTn>
                              </p:par>
                              <p:par>
                                <p:cTn id="27" presetID="8" presetClass="emph" presetSubtype="0" fill="hold" grpId="1" nodeType="withEffect">
                                  <p:stCondLst>
                                    <p:cond delay="400"/>
                                  </p:stCondLst>
                                  <p:childTnLst>
                                    <p:animRot by="21600000">
                                      <p:cBhvr>
                                        <p:cTn id="28" dur="800" fill="hold"/>
                                        <p:tgtEl>
                                          <p:spTgt spid="41"/>
                                        </p:tgtEl>
                                        <p:attrNameLst>
                                          <p:attrName>r</p:attrName>
                                        </p:attrNameLst>
                                      </p:cBhvr>
                                    </p:animRo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barn(inVertical)">
                                      <p:cBhvr>
                                        <p:cTn id="35" dur="500"/>
                                        <p:tgtEl>
                                          <p:spTgt spid="54"/>
                                        </p:tgtEl>
                                      </p:cBhvr>
                                    </p:animEffect>
                                  </p:childTnLst>
                                </p:cTn>
                              </p:par>
                              <p:par>
                                <p:cTn id="36" presetID="2" presetClass="entr" presetSubtype="2"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 calcmode="lin" valueType="num">
                                      <p:cBhvr additive="base">
                                        <p:cTn id="38" dur="800" fill="hold"/>
                                        <p:tgtEl>
                                          <p:spTgt spid="60"/>
                                        </p:tgtEl>
                                        <p:attrNameLst>
                                          <p:attrName>ppt_x</p:attrName>
                                        </p:attrNameLst>
                                      </p:cBhvr>
                                      <p:tavLst>
                                        <p:tav tm="0">
                                          <p:val>
                                            <p:strVal val="1+#ppt_w/2"/>
                                          </p:val>
                                        </p:tav>
                                        <p:tav tm="100000">
                                          <p:val>
                                            <p:strVal val="#ppt_x"/>
                                          </p:val>
                                        </p:tav>
                                      </p:tavLst>
                                    </p:anim>
                                    <p:anim calcmode="lin" valueType="num">
                                      <p:cBhvr additive="base">
                                        <p:cTn id="39" dur="800" fill="hold"/>
                                        <p:tgtEl>
                                          <p:spTgt spid="60"/>
                                        </p:tgtEl>
                                        <p:attrNameLst>
                                          <p:attrName>ppt_y</p:attrName>
                                        </p:attrNameLst>
                                      </p:cBhvr>
                                      <p:tavLst>
                                        <p:tav tm="0">
                                          <p:val>
                                            <p:strVal val="#ppt_y"/>
                                          </p:val>
                                        </p:tav>
                                        <p:tav tm="100000">
                                          <p:val>
                                            <p:strVal val="#ppt_y"/>
                                          </p:val>
                                        </p:tav>
                                      </p:tavLst>
                                    </p:anim>
                                  </p:childTnLst>
                                </p:cTn>
                              </p:par>
                              <p:par>
                                <p:cTn id="40" presetID="8" presetClass="emph" presetSubtype="0" fill="hold" nodeType="withEffect">
                                  <p:stCondLst>
                                    <p:cond delay="0"/>
                                  </p:stCondLst>
                                  <p:childTnLst>
                                    <p:animRot by="-21600000">
                                      <p:cBhvr>
                                        <p:cTn id="41" dur="800" fill="hold"/>
                                        <p:tgtEl>
                                          <p:spTgt spid="60"/>
                                        </p:tgtEl>
                                        <p:attrNameLst>
                                          <p:attrName>r</p:attrName>
                                        </p:attrNameLst>
                                      </p:cBhvr>
                                    </p:animRot>
                                  </p:childTnLst>
                                </p:cTn>
                              </p:par>
                              <p:par>
                                <p:cTn id="42" presetID="2" presetClass="entr" presetSubtype="2" fill="hold" grpId="0" nodeType="withEffect">
                                  <p:stCondLst>
                                    <p:cond delay="400"/>
                                  </p:stCondLst>
                                  <p:childTnLst>
                                    <p:set>
                                      <p:cBhvr>
                                        <p:cTn id="43" dur="1" fill="hold">
                                          <p:stCondLst>
                                            <p:cond delay="0"/>
                                          </p:stCondLst>
                                        </p:cTn>
                                        <p:tgtEl>
                                          <p:spTgt spid="47"/>
                                        </p:tgtEl>
                                        <p:attrNameLst>
                                          <p:attrName>style.visibility</p:attrName>
                                        </p:attrNameLst>
                                      </p:cBhvr>
                                      <p:to>
                                        <p:strVal val="visible"/>
                                      </p:to>
                                    </p:set>
                                    <p:anim calcmode="lin" valueType="num">
                                      <p:cBhvr additive="base">
                                        <p:cTn id="44" dur="800" fill="hold"/>
                                        <p:tgtEl>
                                          <p:spTgt spid="47"/>
                                        </p:tgtEl>
                                        <p:attrNameLst>
                                          <p:attrName>ppt_x</p:attrName>
                                        </p:attrNameLst>
                                      </p:cBhvr>
                                      <p:tavLst>
                                        <p:tav tm="0">
                                          <p:val>
                                            <p:strVal val="1+#ppt_w/2"/>
                                          </p:val>
                                        </p:tav>
                                        <p:tav tm="100000">
                                          <p:val>
                                            <p:strVal val="#ppt_x"/>
                                          </p:val>
                                        </p:tav>
                                      </p:tavLst>
                                    </p:anim>
                                    <p:anim calcmode="lin" valueType="num">
                                      <p:cBhvr additive="base">
                                        <p:cTn id="45" dur="800" fill="hold"/>
                                        <p:tgtEl>
                                          <p:spTgt spid="47"/>
                                        </p:tgtEl>
                                        <p:attrNameLst>
                                          <p:attrName>ppt_y</p:attrName>
                                        </p:attrNameLst>
                                      </p:cBhvr>
                                      <p:tavLst>
                                        <p:tav tm="0">
                                          <p:val>
                                            <p:strVal val="#ppt_y"/>
                                          </p:val>
                                        </p:tav>
                                        <p:tav tm="100000">
                                          <p:val>
                                            <p:strVal val="#ppt_y"/>
                                          </p:val>
                                        </p:tav>
                                      </p:tavLst>
                                    </p:anim>
                                  </p:childTnLst>
                                </p:cTn>
                              </p:par>
                              <p:par>
                                <p:cTn id="46" presetID="8" presetClass="emph" presetSubtype="0" fill="hold" grpId="1" nodeType="withEffect">
                                  <p:stCondLst>
                                    <p:cond delay="400"/>
                                  </p:stCondLst>
                                  <p:childTnLst>
                                    <p:animRot by="-21600000">
                                      <p:cBhvr>
                                        <p:cTn id="47" dur="800" fill="hold"/>
                                        <p:tgtEl>
                                          <p:spTgt spid="47"/>
                                        </p:tgtEl>
                                        <p:attrNameLst>
                                          <p:attrName>r</p:attrName>
                                        </p:attrNameLst>
                                      </p:cBhvr>
                                    </p:animRot>
                                  </p:childTnLst>
                                </p:cTn>
                              </p:par>
                              <p:par>
                                <p:cTn id="48" presetID="2" presetClass="entr" presetSubtype="2" fill="hold" grpId="0" nodeType="withEffect">
                                  <p:stCondLst>
                                    <p:cond delay="40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800" fill="hold"/>
                                        <p:tgtEl>
                                          <p:spTgt spid="50"/>
                                        </p:tgtEl>
                                        <p:attrNameLst>
                                          <p:attrName>ppt_x</p:attrName>
                                        </p:attrNameLst>
                                      </p:cBhvr>
                                      <p:tavLst>
                                        <p:tav tm="0">
                                          <p:val>
                                            <p:strVal val="1+#ppt_w/2"/>
                                          </p:val>
                                        </p:tav>
                                        <p:tav tm="100000">
                                          <p:val>
                                            <p:strVal val="#ppt_x"/>
                                          </p:val>
                                        </p:tav>
                                      </p:tavLst>
                                    </p:anim>
                                    <p:anim calcmode="lin" valueType="num">
                                      <p:cBhvr additive="base">
                                        <p:cTn id="51" dur="800" fill="hold"/>
                                        <p:tgtEl>
                                          <p:spTgt spid="50"/>
                                        </p:tgtEl>
                                        <p:attrNameLst>
                                          <p:attrName>ppt_y</p:attrName>
                                        </p:attrNameLst>
                                      </p:cBhvr>
                                      <p:tavLst>
                                        <p:tav tm="0">
                                          <p:val>
                                            <p:strVal val="#ppt_y"/>
                                          </p:val>
                                        </p:tav>
                                        <p:tav tm="100000">
                                          <p:val>
                                            <p:strVal val="#ppt_y"/>
                                          </p:val>
                                        </p:tav>
                                      </p:tavLst>
                                    </p:anim>
                                  </p:childTnLst>
                                </p:cTn>
                              </p:par>
                              <p:par>
                                <p:cTn id="52" presetID="8" presetClass="emph" presetSubtype="0" fill="hold" grpId="1" nodeType="withEffect">
                                  <p:stCondLst>
                                    <p:cond delay="400"/>
                                  </p:stCondLst>
                                  <p:childTnLst>
                                    <p:animRot by="-21600000">
                                      <p:cBhvr>
                                        <p:cTn id="53" dur="800" fill="hold"/>
                                        <p:tgtEl>
                                          <p:spTgt spid="50"/>
                                        </p:tgtEl>
                                        <p:attrNameLst>
                                          <p:attrName>r</p:attrName>
                                        </p:attrNameLst>
                                      </p:cBhvr>
                                    </p:animRot>
                                  </p:childTnLst>
                                </p:cTn>
                              </p:par>
                              <p:par>
                                <p:cTn id="54" presetID="2" presetClass="entr" presetSubtype="2" fill="hold" grpId="0" nodeType="withEffect">
                                  <p:stCondLst>
                                    <p:cond delay="400"/>
                                  </p:stCondLst>
                                  <p:childTnLst>
                                    <p:set>
                                      <p:cBhvr>
                                        <p:cTn id="55" dur="1" fill="hold">
                                          <p:stCondLst>
                                            <p:cond delay="0"/>
                                          </p:stCondLst>
                                        </p:cTn>
                                        <p:tgtEl>
                                          <p:spTgt spid="37"/>
                                        </p:tgtEl>
                                        <p:attrNameLst>
                                          <p:attrName>style.visibility</p:attrName>
                                        </p:attrNameLst>
                                      </p:cBhvr>
                                      <p:to>
                                        <p:strVal val="visible"/>
                                      </p:to>
                                    </p:set>
                                    <p:anim calcmode="lin" valueType="num">
                                      <p:cBhvr additive="base">
                                        <p:cTn id="56" dur="800" fill="hold"/>
                                        <p:tgtEl>
                                          <p:spTgt spid="37"/>
                                        </p:tgtEl>
                                        <p:attrNameLst>
                                          <p:attrName>ppt_x</p:attrName>
                                        </p:attrNameLst>
                                      </p:cBhvr>
                                      <p:tavLst>
                                        <p:tav tm="0">
                                          <p:val>
                                            <p:strVal val="1+#ppt_w/2"/>
                                          </p:val>
                                        </p:tav>
                                        <p:tav tm="100000">
                                          <p:val>
                                            <p:strVal val="#ppt_x"/>
                                          </p:val>
                                        </p:tav>
                                      </p:tavLst>
                                    </p:anim>
                                    <p:anim calcmode="lin" valueType="num">
                                      <p:cBhvr additive="base">
                                        <p:cTn id="57" dur="800" fill="hold"/>
                                        <p:tgtEl>
                                          <p:spTgt spid="37"/>
                                        </p:tgtEl>
                                        <p:attrNameLst>
                                          <p:attrName>ppt_y</p:attrName>
                                        </p:attrNameLst>
                                      </p:cBhvr>
                                      <p:tavLst>
                                        <p:tav tm="0">
                                          <p:val>
                                            <p:strVal val="#ppt_y"/>
                                          </p:val>
                                        </p:tav>
                                        <p:tav tm="100000">
                                          <p:val>
                                            <p:strVal val="#ppt_y"/>
                                          </p:val>
                                        </p:tav>
                                      </p:tavLst>
                                    </p:anim>
                                  </p:childTnLst>
                                </p:cTn>
                              </p:par>
                              <p:par>
                                <p:cTn id="58" presetID="8" presetClass="emph" presetSubtype="0" fill="hold" grpId="1" nodeType="withEffect">
                                  <p:stCondLst>
                                    <p:cond delay="400"/>
                                  </p:stCondLst>
                                  <p:childTnLst>
                                    <p:animRot by="-21600000">
                                      <p:cBhvr>
                                        <p:cTn id="59" dur="800" fill="hold"/>
                                        <p:tgtEl>
                                          <p:spTgt spid="37"/>
                                        </p:tgtEl>
                                        <p:attrNameLst>
                                          <p:attrName>r</p:attrName>
                                        </p:attrNameLst>
                                      </p:cBhvr>
                                    </p:animRot>
                                  </p:childTnLst>
                                </p:cTn>
                              </p:par>
                            </p:childTnLst>
                          </p:cTn>
                        </p:par>
                        <p:par>
                          <p:cTn id="60" fill="hold">
                            <p:stCondLst>
                              <p:cond delay="1500"/>
                            </p:stCondLst>
                            <p:childTnLst>
                              <p:par>
                                <p:cTn id="61" presetID="16" presetClass="entr" presetSubtype="21"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barn(inVertical)">
                                      <p:cBhvr>
                                        <p:cTn id="66" dur="500"/>
                                        <p:tgtEl>
                                          <p:spTgt spid="55"/>
                                        </p:tgtEl>
                                      </p:cBhvr>
                                    </p:animEffect>
                                  </p:childTnLst>
                                </p:cTn>
                              </p:par>
                              <p:par>
                                <p:cTn id="67" presetID="2" presetClass="entr" presetSubtype="8"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 calcmode="lin" valueType="num">
                                      <p:cBhvr additive="base">
                                        <p:cTn id="69" dur="800" fill="hold"/>
                                        <p:tgtEl>
                                          <p:spTgt spid="63"/>
                                        </p:tgtEl>
                                        <p:attrNameLst>
                                          <p:attrName>ppt_x</p:attrName>
                                        </p:attrNameLst>
                                      </p:cBhvr>
                                      <p:tavLst>
                                        <p:tav tm="0">
                                          <p:val>
                                            <p:strVal val="0-#ppt_w/2"/>
                                          </p:val>
                                        </p:tav>
                                        <p:tav tm="100000">
                                          <p:val>
                                            <p:strVal val="#ppt_x"/>
                                          </p:val>
                                        </p:tav>
                                      </p:tavLst>
                                    </p:anim>
                                    <p:anim calcmode="lin" valueType="num">
                                      <p:cBhvr additive="base">
                                        <p:cTn id="70" dur="800" fill="hold"/>
                                        <p:tgtEl>
                                          <p:spTgt spid="63"/>
                                        </p:tgtEl>
                                        <p:attrNameLst>
                                          <p:attrName>ppt_y</p:attrName>
                                        </p:attrNameLst>
                                      </p:cBhvr>
                                      <p:tavLst>
                                        <p:tav tm="0">
                                          <p:val>
                                            <p:strVal val="#ppt_y"/>
                                          </p:val>
                                        </p:tav>
                                        <p:tav tm="100000">
                                          <p:val>
                                            <p:strVal val="#ppt_y"/>
                                          </p:val>
                                        </p:tav>
                                      </p:tavLst>
                                    </p:anim>
                                  </p:childTnLst>
                                </p:cTn>
                              </p:par>
                              <p:par>
                                <p:cTn id="71" presetID="8" presetClass="emph" presetSubtype="0" fill="hold" nodeType="withEffect">
                                  <p:stCondLst>
                                    <p:cond delay="0"/>
                                  </p:stCondLst>
                                  <p:childTnLst>
                                    <p:animRot by="21600000">
                                      <p:cBhvr>
                                        <p:cTn id="72" dur="800" fill="hold"/>
                                        <p:tgtEl>
                                          <p:spTgt spid="63"/>
                                        </p:tgtEl>
                                        <p:attrNameLst>
                                          <p:attrName>r</p:attrName>
                                        </p:attrNameLst>
                                      </p:cBhvr>
                                    </p:animRot>
                                  </p:childTnLst>
                                </p:cTn>
                              </p:par>
                              <p:par>
                                <p:cTn id="73" presetID="2" presetClass="entr" presetSubtype="8" fill="hold" grpId="0" nodeType="withEffect">
                                  <p:stCondLst>
                                    <p:cond delay="40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800" fill="hold"/>
                                        <p:tgtEl>
                                          <p:spTgt spid="51"/>
                                        </p:tgtEl>
                                        <p:attrNameLst>
                                          <p:attrName>ppt_x</p:attrName>
                                        </p:attrNameLst>
                                      </p:cBhvr>
                                      <p:tavLst>
                                        <p:tav tm="0">
                                          <p:val>
                                            <p:strVal val="0-#ppt_w/2"/>
                                          </p:val>
                                        </p:tav>
                                        <p:tav tm="100000">
                                          <p:val>
                                            <p:strVal val="#ppt_x"/>
                                          </p:val>
                                        </p:tav>
                                      </p:tavLst>
                                    </p:anim>
                                    <p:anim calcmode="lin" valueType="num">
                                      <p:cBhvr additive="base">
                                        <p:cTn id="76" dur="800" fill="hold"/>
                                        <p:tgtEl>
                                          <p:spTgt spid="51"/>
                                        </p:tgtEl>
                                        <p:attrNameLst>
                                          <p:attrName>ppt_y</p:attrName>
                                        </p:attrNameLst>
                                      </p:cBhvr>
                                      <p:tavLst>
                                        <p:tav tm="0">
                                          <p:val>
                                            <p:strVal val="#ppt_y"/>
                                          </p:val>
                                        </p:tav>
                                        <p:tav tm="100000">
                                          <p:val>
                                            <p:strVal val="#ppt_y"/>
                                          </p:val>
                                        </p:tav>
                                      </p:tavLst>
                                    </p:anim>
                                  </p:childTnLst>
                                </p:cTn>
                              </p:par>
                              <p:par>
                                <p:cTn id="77" presetID="8" presetClass="emph" presetSubtype="0" fill="hold" grpId="1" nodeType="withEffect">
                                  <p:stCondLst>
                                    <p:cond delay="400"/>
                                  </p:stCondLst>
                                  <p:childTnLst>
                                    <p:animRot by="21600000">
                                      <p:cBhvr>
                                        <p:cTn id="78" dur="800" fill="hold"/>
                                        <p:tgtEl>
                                          <p:spTgt spid="51"/>
                                        </p:tgtEl>
                                        <p:attrNameLst>
                                          <p:attrName>r</p:attrName>
                                        </p:attrNameLst>
                                      </p:cBhvr>
                                    </p:animRot>
                                  </p:childTnLst>
                                </p:cTn>
                              </p:par>
                              <p:par>
                                <p:cTn id="79" presetID="2" presetClass="entr" presetSubtype="8" fill="hold" grpId="0" nodeType="withEffect">
                                  <p:stCondLst>
                                    <p:cond delay="40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800" fill="hold"/>
                                        <p:tgtEl>
                                          <p:spTgt spid="52"/>
                                        </p:tgtEl>
                                        <p:attrNameLst>
                                          <p:attrName>ppt_x</p:attrName>
                                        </p:attrNameLst>
                                      </p:cBhvr>
                                      <p:tavLst>
                                        <p:tav tm="0">
                                          <p:val>
                                            <p:strVal val="0-#ppt_w/2"/>
                                          </p:val>
                                        </p:tav>
                                        <p:tav tm="100000">
                                          <p:val>
                                            <p:strVal val="#ppt_x"/>
                                          </p:val>
                                        </p:tav>
                                      </p:tavLst>
                                    </p:anim>
                                    <p:anim calcmode="lin" valueType="num">
                                      <p:cBhvr additive="base">
                                        <p:cTn id="82" dur="800" fill="hold"/>
                                        <p:tgtEl>
                                          <p:spTgt spid="52"/>
                                        </p:tgtEl>
                                        <p:attrNameLst>
                                          <p:attrName>ppt_y</p:attrName>
                                        </p:attrNameLst>
                                      </p:cBhvr>
                                      <p:tavLst>
                                        <p:tav tm="0">
                                          <p:val>
                                            <p:strVal val="#ppt_y"/>
                                          </p:val>
                                        </p:tav>
                                        <p:tav tm="100000">
                                          <p:val>
                                            <p:strVal val="#ppt_y"/>
                                          </p:val>
                                        </p:tav>
                                      </p:tavLst>
                                    </p:anim>
                                  </p:childTnLst>
                                </p:cTn>
                              </p:par>
                              <p:par>
                                <p:cTn id="83" presetID="8" presetClass="emph" presetSubtype="0" fill="hold" grpId="1" nodeType="withEffect">
                                  <p:stCondLst>
                                    <p:cond delay="400"/>
                                  </p:stCondLst>
                                  <p:childTnLst>
                                    <p:animRot by="21600000">
                                      <p:cBhvr>
                                        <p:cTn id="84" dur="800" fill="hold"/>
                                        <p:tgtEl>
                                          <p:spTgt spid="52"/>
                                        </p:tgtEl>
                                        <p:attrNameLst>
                                          <p:attrName>r</p:attrName>
                                        </p:attrNameLst>
                                      </p:cBhvr>
                                    </p:animRot>
                                  </p:childTnLst>
                                </p:cTn>
                              </p:par>
                              <p:par>
                                <p:cTn id="85" presetID="2" presetClass="entr" presetSubtype="8" fill="hold" grpId="0" nodeType="withEffect">
                                  <p:stCondLst>
                                    <p:cond delay="40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800" fill="hold"/>
                                        <p:tgtEl>
                                          <p:spTgt spid="53"/>
                                        </p:tgtEl>
                                        <p:attrNameLst>
                                          <p:attrName>ppt_x</p:attrName>
                                        </p:attrNameLst>
                                      </p:cBhvr>
                                      <p:tavLst>
                                        <p:tav tm="0">
                                          <p:val>
                                            <p:strVal val="0-#ppt_w/2"/>
                                          </p:val>
                                        </p:tav>
                                        <p:tav tm="100000">
                                          <p:val>
                                            <p:strVal val="#ppt_x"/>
                                          </p:val>
                                        </p:tav>
                                      </p:tavLst>
                                    </p:anim>
                                    <p:anim calcmode="lin" valueType="num">
                                      <p:cBhvr additive="base">
                                        <p:cTn id="88" dur="800" fill="hold"/>
                                        <p:tgtEl>
                                          <p:spTgt spid="53"/>
                                        </p:tgtEl>
                                        <p:attrNameLst>
                                          <p:attrName>ppt_y</p:attrName>
                                        </p:attrNameLst>
                                      </p:cBhvr>
                                      <p:tavLst>
                                        <p:tav tm="0">
                                          <p:val>
                                            <p:strVal val="#ppt_y"/>
                                          </p:val>
                                        </p:tav>
                                        <p:tav tm="100000">
                                          <p:val>
                                            <p:strVal val="#ppt_y"/>
                                          </p:val>
                                        </p:tav>
                                      </p:tavLst>
                                    </p:anim>
                                  </p:childTnLst>
                                </p:cTn>
                              </p:par>
                              <p:par>
                                <p:cTn id="89" presetID="8" presetClass="emph" presetSubtype="0" fill="hold" grpId="1" nodeType="withEffect">
                                  <p:stCondLst>
                                    <p:cond delay="400"/>
                                  </p:stCondLst>
                                  <p:childTnLst>
                                    <p:animRot by="21600000">
                                      <p:cBhvr>
                                        <p:cTn id="90" dur="800" fill="hold"/>
                                        <p:tgtEl>
                                          <p:spTgt spid="53"/>
                                        </p:tgtEl>
                                        <p:attrNameLst>
                                          <p:attrName>r</p:attrName>
                                        </p:attrNameLst>
                                      </p:cBhvr>
                                    </p:animRot>
                                  </p:childTnLst>
                                </p:cTn>
                              </p:par>
                            </p:childTnLst>
                          </p:cTn>
                        </p:par>
                        <p:par>
                          <p:cTn id="91" fill="hold">
                            <p:stCondLst>
                              <p:cond delay="2000"/>
                            </p:stCondLst>
                            <p:childTnLst>
                              <p:par>
                                <p:cTn id="92" presetID="16" presetClass="entr" presetSubtype="21" fill="hold" grpId="0"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barn(inVertical)">
                                      <p:cBhvr>
                                        <p:cTn id="94" dur="500"/>
                                        <p:tgtEl>
                                          <p:spTgt spid="40"/>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barn(inVertical)">
                                      <p:cBhvr>
                                        <p:cTn id="9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8" grpId="0"/>
      <p:bldP spid="39" grpId="0"/>
      <p:bldP spid="40" grpId="0"/>
      <p:bldP spid="41" grpId="0" animBg="1"/>
      <p:bldP spid="41" grpId="1" animBg="1"/>
      <p:bldP spid="43" grpId="0" animBg="1"/>
      <p:bldP spid="43" grpId="1" animBg="1"/>
      <p:bldP spid="44" grpId="0"/>
      <p:bldP spid="44" grpId="1"/>
      <p:bldP spid="47" grpId="0" animBg="1"/>
      <p:bldP spid="47" grpId="1" animBg="1"/>
      <p:bldP spid="50" grpId="0"/>
      <p:bldP spid="50" grpId="1"/>
      <p:bldP spid="51" grpId="0" animBg="1"/>
      <p:bldP spid="51" grpId="1" animBg="1"/>
      <p:bldP spid="52" grpId="0" animBg="1"/>
      <p:bldP spid="52" grpId="1" animBg="1"/>
      <p:bldP spid="53" grpId="0"/>
      <p:bldP spid="53" grpId="1"/>
      <p:bldP spid="54" grpId="0" animBg="1"/>
      <p:bldP spid="55"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1000" dirty="0"/>
              <a:t>Countermeasures to improve the deficiency</a:t>
            </a:r>
          </a:p>
        </p:txBody>
      </p:sp>
      <p:sp>
        <p:nvSpPr>
          <p:cNvPr id="25" name="Freeform 5"/>
          <p:cNvSpPr/>
          <p:nvPr/>
        </p:nvSpPr>
        <p:spPr bwMode="auto">
          <a:xfrm>
            <a:off x="3577759" y="1779662"/>
            <a:ext cx="1988482" cy="1986036"/>
          </a:xfrm>
          <a:prstGeom prst="ellipse">
            <a:avLst/>
          </a:prstGeom>
          <a:noFill/>
          <a:ln w="9525">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矩形 25"/>
          <p:cNvSpPr>
            <a:spLocks noChangeArrowheads="1"/>
          </p:cNvSpPr>
          <p:nvPr/>
        </p:nvSpPr>
        <p:spPr bwMode="auto">
          <a:xfrm>
            <a:off x="4193412" y="2491770"/>
            <a:ext cx="733144" cy="7956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latin typeface="微软雅黑" panose="020B0503020204020204" pitchFamily="34" charset="-122"/>
                <a:ea typeface="微软雅黑" panose="020B0503020204020204" pitchFamily="34" charset="-122"/>
                <a:cs typeface="+mj-cs"/>
              </a:rPr>
              <a:t>Four countermeasures</a:t>
            </a:r>
            <a:endParaRPr lang="en-US" altLang="zh-CN" sz="1000" b="1" cap="all" dirty="0">
              <a:latin typeface="微软雅黑" panose="020B0503020204020204" pitchFamily="34" charset="-122"/>
              <a:ea typeface="微软雅黑" panose="020B0503020204020204" pitchFamily="34" charset="-122"/>
              <a:cs typeface="+mj-cs"/>
            </a:endParaRPr>
          </a:p>
        </p:txBody>
      </p:sp>
      <p:sp>
        <p:nvSpPr>
          <p:cNvPr id="48" name="矩形 47"/>
          <p:cNvSpPr>
            <a:spLocks noChangeArrowheads="1"/>
          </p:cNvSpPr>
          <p:nvPr/>
        </p:nvSpPr>
        <p:spPr bwMode="auto">
          <a:xfrm>
            <a:off x="6446113" y="3435846"/>
            <a:ext cx="1492696"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100" b="1" cap="all" dirty="0">
                <a:solidFill>
                  <a:schemeClr val="accent5"/>
                </a:solidFill>
                <a:latin typeface="微软雅黑" panose="020B0503020204020204" pitchFamily="34" charset="-122"/>
                <a:ea typeface="微软雅黑" panose="020B0503020204020204" pitchFamily="34" charset="-122"/>
                <a:cs typeface="+mj-cs"/>
              </a:rPr>
              <a:t>Utilize resources</a:t>
            </a:r>
            <a:endParaRPr lang="en-US" altLang="zh-CN" sz="11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49" name="TextBox 5"/>
          <p:cNvSpPr txBox="1"/>
          <p:nvPr/>
        </p:nvSpPr>
        <p:spPr>
          <a:xfrm>
            <a:off x="6446113" y="3765103"/>
            <a:ext cx="2158852"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50" name="矩形 49"/>
          <p:cNvSpPr>
            <a:spLocks noChangeArrowheads="1"/>
          </p:cNvSpPr>
          <p:nvPr/>
        </p:nvSpPr>
        <p:spPr bwMode="auto">
          <a:xfrm>
            <a:off x="6446112" y="1533366"/>
            <a:ext cx="2230343"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1"/>
                </a:solidFill>
                <a:latin typeface="微软雅黑" panose="020B0503020204020204" pitchFamily="34" charset="-122"/>
                <a:ea typeface="微软雅黑" panose="020B0503020204020204" pitchFamily="34" charset="-122"/>
                <a:cs typeface="+mj-cs"/>
              </a:rPr>
              <a:t>Enhanced Management</a:t>
            </a:r>
            <a:endParaRPr lang="en-US" altLang="zh-CN" sz="10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51" name="TextBox 5"/>
          <p:cNvSpPr txBox="1"/>
          <p:nvPr/>
        </p:nvSpPr>
        <p:spPr>
          <a:xfrm>
            <a:off x="6446113" y="1857922"/>
            <a:ext cx="2158852"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cxnSp>
        <p:nvCxnSpPr>
          <p:cNvPr id="11" name="直接连接符 10"/>
          <p:cNvCxnSpPr/>
          <p:nvPr/>
        </p:nvCxnSpPr>
        <p:spPr>
          <a:xfrm>
            <a:off x="4979596" y="1600672"/>
            <a:ext cx="1321984" cy="0"/>
          </a:xfrm>
          <a:prstGeom prst="line">
            <a:avLst/>
          </a:prstGeom>
          <a:ln w="63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5697534" y="3507854"/>
            <a:ext cx="604046" cy="0"/>
          </a:xfrm>
          <a:prstGeom prst="line">
            <a:avLst/>
          </a:prstGeom>
          <a:ln w="63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矩形 58"/>
          <p:cNvSpPr>
            <a:spLocks noChangeArrowheads="1"/>
          </p:cNvSpPr>
          <p:nvPr/>
        </p:nvSpPr>
        <p:spPr bwMode="auto">
          <a:xfrm>
            <a:off x="775024" y="3333566"/>
            <a:ext cx="1492696"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3"/>
                </a:solidFill>
                <a:latin typeface="微软雅黑" panose="020B0503020204020204" pitchFamily="34" charset="-122"/>
                <a:ea typeface="微软雅黑" panose="020B0503020204020204" pitchFamily="34" charset="-122"/>
                <a:cs typeface="+mj-cs"/>
              </a:rPr>
              <a:t>Strengthen communication</a:t>
            </a:r>
            <a:endParaRPr lang="en-US" altLang="zh-CN" sz="10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60" name="TextBox 5"/>
          <p:cNvSpPr txBox="1"/>
          <p:nvPr/>
        </p:nvSpPr>
        <p:spPr>
          <a:xfrm>
            <a:off x="775024" y="3765103"/>
            <a:ext cx="2158852"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61" name="矩形 60"/>
          <p:cNvSpPr>
            <a:spLocks noChangeArrowheads="1"/>
          </p:cNvSpPr>
          <p:nvPr/>
        </p:nvSpPr>
        <p:spPr bwMode="auto">
          <a:xfrm>
            <a:off x="683568" y="1533366"/>
            <a:ext cx="1492696"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4"/>
                </a:solidFill>
                <a:latin typeface="微软雅黑" panose="020B0503020204020204" pitchFamily="34" charset="-122"/>
                <a:ea typeface="微软雅黑" panose="020B0503020204020204" pitchFamily="34" charset="-122"/>
                <a:cs typeface="+mj-cs"/>
              </a:rPr>
              <a:t>Innovative ideas</a:t>
            </a:r>
            <a:endParaRPr lang="en-US" altLang="zh-CN" sz="1000" b="1" cap="all" dirty="0">
              <a:solidFill>
                <a:schemeClr val="accent4"/>
              </a:solidFill>
              <a:latin typeface="微软雅黑" panose="020B0503020204020204" pitchFamily="34" charset="-122"/>
              <a:ea typeface="微软雅黑" panose="020B0503020204020204" pitchFamily="34" charset="-122"/>
              <a:cs typeface="+mj-cs"/>
            </a:endParaRPr>
          </a:p>
        </p:txBody>
      </p:sp>
      <p:sp>
        <p:nvSpPr>
          <p:cNvPr id="62" name="TextBox 5"/>
          <p:cNvSpPr txBox="1"/>
          <p:nvPr/>
        </p:nvSpPr>
        <p:spPr>
          <a:xfrm>
            <a:off x="775024" y="1857922"/>
            <a:ext cx="2158852" cy="461665"/>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cxnSp>
        <p:nvCxnSpPr>
          <p:cNvPr id="63" name="直接连接符 62"/>
          <p:cNvCxnSpPr/>
          <p:nvPr/>
        </p:nvCxnSpPr>
        <p:spPr>
          <a:xfrm flipH="1">
            <a:off x="2039018" y="1600672"/>
            <a:ext cx="1413156" cy="0"/>
          </a:xfrm>
          <a:prstGeom prst="line">
            <a:avLst/>
          </a:prstGeom>
          <a:ln w="63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3452174" y="1600672"/>
            <a:ext cx="0" cy="717454"/>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1967010" y="3507854"/>
            <a:ext cx="1485164" cy="0"/>
          </a:xfrm>
          <a:prstGeom prst="line">
            <a:avLst/>
          </a:prstGeom>
          <a:ln w="63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3452174" y="3507854"/>
            <a:ext cx="0" cy="37072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27" idx="2"/>
          </p:cNvCxnSpPr>
          <p:nvPr/>
        </p:nvCxnSpPr>
        <p:spPr>
          <a:xfrm flipH="1">
            <a:off x="3452174" y="3878575"/>
            <a:ext cx="69310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Freeform 5"/>
          <p:cNvSpPr/>
          <p:nvPr/>
        </p:nvSpPr>
        <p:spPr bwMode="auto">
          <a:xfrm>
            <a:off x="4145280" y="1224863"/>
            <a:ext cx="853440" cy="8523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5"/>
          <p:cNvSpPr/>
          <p:nvPr/>
        </p:nvSpPr>
        <p:spPr bwMode="auto">
          <a:xfrm>
            <a:off x="4145280" y="3452380"/>
            <a:ext cx="853440" cy="8523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Freeform 5"/>
          <p:cNvSpPr/>
          <p:nvPr/>
        </p:nvSpPr>
        <p:spPr bwMode="auto">
          <a:xfrm>
            <a:off x="3025454" y="2318126"/>
            <a:ext cx="853440" cy="8523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5"/>
          <p:cNvSpPr/>
          <p:nvPr/>
        </p:nvSpPr>
        <p:spPr bwMode="auto">
          <a:xfrm>
            <a:off x="5270814" y="2318126"/>
            <a:ext cx="853440" cy="85239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Freeform 25"/>
          <p:cNvSpPr>
            <a:spLocks noEditPoints="1"/>
          </p:cNvSpPr>
          <p:nvPr/>
        </p:nvSpPr>
        <p:spPr bwMode="auto">
          <a:xfrm flipH="1">
            <a:off x="4350664" y="1414053"/>
            <a:ext cx="449572" cy="424256"/>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cxnSp>
        <p:nvCxnSpPr>
          <p:cNvPr id="57" name="直接连接符 56"/>
          <p:cNvCxnSpPr/>
          <p:nvPr/>
        </p:nvCxnSpPr>
        <p:spPr>
          <a:xfrm flipV="1">
            <a:off x="5697534" y="3170516"/>
            <a:ext cx="0" cy="33733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6" name="Freeform 5"/>
          <p:cNvSpPr>
            <a:spLocks noEditPoints="1"/>
          </p:cNvSpPr>
          <p:nvPr/>
        </p:nvSpPr>
        <p:spPr bwMode="auto">
          <a:xfrm>
            <a:off x="5544230" y="2529482"/>
            <a:ext cx="349102" cy="435220"/>
          </a:xfrm>
          <a:custGeom>
            <a:avLst/>
            <a:gdLst>
              <a:gd name="T0" fmla="*/ 146 w 455"/>
              <a:gd name="T1" fmla="*/ 514 h 564"/>
              <a:gd name="T2" fmla="*/ 154 w 455"/>
              <a:gd name="T3" fmla="*/ 531 h 564"/>
              <a:gd name="T4" fmla="*/ 240 w 455"/>
              <a:gd name="T5" fmla="*/ 524 h 564"/>
              <a:gd name="T6" fmla="*/ 233 w 455"/>
              <a:gd name="T7" fmla="*/ 507 h 564"/>
              <a:gd name="T8" fmla="*/ 426 w 455"/>
              <a:gd name="T9" fmla="*/ 251 h 564"/>
              <a:gd name="T10" fmla="*/ 426 w 455"/>
              <a:gd name="T11" fmla="*/ 251 h 564"/>
              <a:gd name="T12" fmla="*/ 258 w 455"/>
              <a:gd name="T13" fmla="*/ 360 h 564"/>
              <a:gd name="T14" fmla="*/ 248 w 455"/>
              <a:gd name="T15" fmla="*/ 317 h 564"/>
              <a:gd name="T16" fmla="*/ 229 w 455"/>
              <a:gd name="T17" fmla="*/ 280 h 564"/>
              <a:gd name="T18" fmla="*/ 231 w 455"/>
              <a:gd name="T19" fmla="*/ 252 h 564"/>
              <a:gd name="T20" fmla="*/ 218 w 455"/>
              <a:gd name="T21" fmla="*/ 239 h 564"/>
              <a:gd name="T22" fmla="*/ 203 w 455"/>
              <a:gd name="T23" fmla="*/ 217 h 564"/>
              <a:gd name="T24" fmla="*/ 187 w 455"/>
              <a:gd name="T25" fmla="*/ 257 h 564"/>
              <a:gd name="T26" fmla="*/ 259 w 455"/>
              <a:gd name="T27" fmla="*/ 366 h 564"/>
              <a:gd name="T28" fmla="*/ 294 w 455"/>
              <a:gd name="T29" fmla="*/ 138 h 564"/>
              <a:gd name="T30" fmla="*/ 284 w 455"/>
              <a:gd name="T31" fmla="*/ 164 h 564"/>
              <a:gd name="T32" fmla="*/ 248 w 455"/>
              <a:gd name="T33" fmla="*/ 196 h 564"/>
              <a:gd name="T34" fmla="*/ 225 w 455"/>
              <a:gd name="T35" fmla="*/ 199 h 564"/>
              <a:gd name="T36" fmla="*/ 226 w 455"/>
              <a:gd name="T37" fmla="*/ 219 h 564"/>
              <a:gd name="T38" fmla="*/ 228 w 455"/>
              <a:gd name="T39" fmla="*/ 241 h 564"/>
              <a:gd name="T40" fmla="*/ 253 w 455"/>
              <a:gd name="T41" fmla="*/ 242 h 564"/>
              <a:gd name="T42" fmla="*/ 306 w 455"/>
              <a:gd name="T43" fmla="*/ 272 h 564"/>
              <a:gd name="T44" fmla="*/ 310 w 455"/>
              <a:gd name="T45" fmla="*/ 295 h 564"/>
              <a:gd name="T46" fmla="*/ 270 w 455"/>
              <a:gd name="T47" fmla="*/ 352 h 564"/>
              <a:gd name="T48" fmla="*/ 307 w 455"/>
              <a:gd name="T49" fmla="*/ 376 h 564"/>
              <a:gd name="T50" fmla="*/ 426 w 455"/>
              <a:gd name="T51" fmla="*/ 257 h 564"/>
              <a:gd name="T52" fmla="*/ 412 w 455"/>
              <a:gd name="T53" fmla="*/ 298 h 564"/>
              <a:gd name="T54" fmla="*/ 380 w 455"/>
              <a:gd name="T55" fmla="*/ 271 h 564"/>
              <a:gd name="T56" fmla="*/ 342 w 455"/>
              <a:gd name="T57" fmla="*/ 255 h 564"/>
              <a:gd name="T58" fmla="*/ 332 w 455"/>
              <a:gd name="T59" fmla="*/ 227 h 564"/>
              <a:gd name="T60" fmla="*/ 339 w 455"/>
              <a:gd name="T61" fmla="*/ 208 h 564"/>
              <a:gd name="T62" fmla="*/ 355 w 455"/>
              <a:gd name="T63" fmla="*/ 195 h 564"/>
              <a:gd name="T64" fmla="*/ 376 w 455"/>
              <a:gd name="T65" fmla="*/ 201 h 564"/>
              <a:gd name="T66" fmla="*/ 406 w 455"/>
              <a:gd name="T67" fmla="*/ 190 h 564"/>
              <a:gd name="T68" fmla="*/ 389 w 455"/>
              <a:gd name="T69" fmla="*/ 193 h 564"/>
              <a:gd name="T70" fmla="*/ 363 w 455"/>
              <a:gd name="T71" fmla="*/ 179 h 564"/>
              <a:gd name="T72" fmla="*/ 344 w 455"/>
              <a:gd name="T73" fmla="*/ 195 h 564"/>
              <a:gd name="T74" fmla="*/ 340 w 455"/>
              <a:gd name="T75" fmla="*/ 179 h 564"/>
              <a:gd name="T76" fmla="*/ 348 w 455"/>
              <a:gd name="T77" fmla="*/ 173 h 564"/>
              <a:gd name="T78" fmla="*/ 363 w 455"/>
              <a:gd name="T79" fmla="*/ 151 h 564"/>
              <a:gd name="T80" fmla="*/ 294 w 455"/>
              <a:gd name="T81" fmla="*/ 138 h 564"/>
              <a:gd name="T82" fmla="*/ 307 w 455"/>
              <a:gd name="T83" fmla="*/ 108 h 564"/>
              <a:gd name="T84" fmla="*/ 159 w 455"/>
              <a:gd name="T85" fmla="*/ 257 h 564"/>
              <a:gd name="T86" fmla="*/ 307 w 455"/>
              <a:gd name="T87" fmla="*/ 405 h 564"/>
              <a:gd name="T88" fmla="*/ 455 w 455"/>
              <a:gd name="T89" fmla="*/ 257 h 564"/>
              <a:gd name="T90" fmla="*/ 307 w 455"/>
              <a:gd name="T91" fmla="*/ 108 h 564"/>
              <a:gd name="T92" fmla="*/ 22 w 455"/>
              <a:gd name="T93" fmla="*/ 0 h 564"/>
              <a:gd name="T94" fmla="*/ 384 w 455"/>
              <a:gd name="T95" fmla="*/ 22 h 564"/>
              <a:gd name="T96" fmla="*/ 335 w 455"/>
              <a:gd name="T97" fmla="*/ 78 h 564"/>
              <a:gd name="T98" fmla="*/ 51 w 455"/>
              <a:gd name="T99" fmla="*/ 48 h 564"/>
              <a:gd name="T100" fmla="*/ 335 w 455"/>
              <a:gd name="T101" fmla="*/ 474 h 564"/>
              <a:gd name="T102" fmla="*/ 384 w 455"/>
              <a:gd name="T103" fmla="*/ 421 h 564"/>
              <a:gd name="T104" fmla="*/ 361 w 455"/>
              <a:gd name="T105" fmla="*/ 564 h 564"/>
              <a:gd name="T106" fmla="*/ 0 w 455"/>
              <a:gd name="T107" fmla="*/ 541 h 564"/>
              <a:gd name="T108" fmla="*/ 22 w 455"/>
              <a:gd name="T10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5" h="564">
                <a:moveTo>
                  <a:pt x="154" y="507"/>
                </a:moveTo>
                <a:cubicBezTo>
                  <a:pt x="150" y="507"/>
                  <a:pt x="146" y="510"/>
                  <a:pt x="146" y="514"/>
                </a:cubicBezTo>
                <a:cubicBezTo>
                  <a:pt x="146" y="524"/>
                  <a:pt x="146" y="524"/>
                  <a:pt x="146" y="524"/>
                </a:cubicBezTo>
                <a:cubicBezTo>
                  <a:pt x="146" y="528"/>
                  <a:pt x="150" y="531"/>
                  <a:pt x="154" y="531"/>
                </a:cubicBezTo>
                <a:cubicBezTo>
                  <a:pt x="233" y="531"/>
                  <a:pt x="233" y="531"/>
                  <a:pt x="233" y="531"/>
                </a:cubicBezTo>
                <a:cubicBezTo>
                  <a:pt x="237" y="531"/>
                  <a:pt x="240" y="528"/>
                  <a:pt x="240" y="524"/>
                </a:cubicBezTo>
                <a:cubicBezTo>
                  <a:pt x="240" y="514"/>
                  <a:pt x="240" y="514"/>
                  <a:pt x="240" y="514"/>
                </a:cubicBezTo>
                <a:cubicBezTo>
                  <a:pt x="240" y="510"/>
                  <a:pt x="237" y="507"/>
                  <a:pt x="233" y="507"/>
                </a:cubicBezTo>
                <a:cubicBezTo>
                  <a:pt x="154" y="507"/>
                  <a:pt x="154" y="507"/>
                  <a:pt x="154" y="507"/>
                </a:cubicBezTo>
                <a:close/>
                <a:moveTo>
                  <a:pt x="426" y="251"/>
                </a:moveTo>
                <a:cubicBezTo>
                  <a:pt x="426" y="250"/>
                  <a:pt x="426" y="250"/>
                  <a:pt x="426" y="250"/>
                </a:cubicBezTo>
                <a:cubicBezTo>
                  <a:pt x="426" y="251"/>
                  <a:pt x="426" y="251"/>
                  <a:pt x="426" y="251"/>
                </a:cubicBezTo>
                <a:close/>
                <a:moveTo>
                  <a:pt x="259" y="366"/>
                </a:moveTo>
                <a:cubicBezTo>
                  <a:pt x="258" y="363"/>
                  <a:pt x="258" y="360"/>
                  <a:pt x="258" y="360"/>
                </a:cubicBezTo>
                <a:cubicBezTo>
                  <a:pt x="258" y="360"/>
                  <a:pt x="253" y="346"/>
                  <a:pt x="253" y="340"/>
                </a:cubicBezTo>
                <a:cubicBezTo>
                  <a:pt x="253" y="335"/>
                  <a:pt x="248" y="321"/>
                  <a:pt x="248" y="317"/>
                </a:cubicBezTo>
                <a:cubicBezTo>
                  <a:pt x="248" y="313"/>
                  <a:pt x="247" y="302"/>
                  <a:pt x="243" y="298"/>
                </a:cubicBezTo>
                <a:cubicBezTo>
                  <a:pt x="238" y="294"/>
                  <a:pt x="230" y="285"/>
                  <a:pt x="229" y="280"/>
                </a:cubicBezTo>
                <a:cubicBezTo>
                  <a:pt x="229" y="275"/>
                  <a:pt x="225" y="261"/>
                  <a:pt x="230" y="254"/>
                </a:cubicBezTo>
                <a:cubicBezTo>
                  <a:pt x="230" y="253"/>
                  <a:pt x="231" y="252"/>
                  <a:pt x="231" y="252"/>
                </a:cubicBezTo>
                <a:cubicBezTo>
                  <a:pt x="229" y="250"/>
                  <a:pt x="226" y="248"/>
                  <a:pt x="223" y="247"/>
                </a:cubicBezTo>
                <a:cubicBezTo>
                  <a:pt x="219" y="245"/>
                  <a:pt x="219" y="241"/>
                  <a:pt x="218" y="239"/>
                </a:cubicBezTo>
                <a:cubicBezTo>
                  <a:pt x="218" y="236"/>
                  <a:pt x="212" y="234"/>
                  <a:pt x="207" y="230"/>
                </a:cubicBezTo>
                <a:cubicBezTo>
                  <a:pt x="201" y="227"/>
                  <a:pt x="203" y="220"/>
                  <a:pt x="203" y="217"/>
                </a:cubicBezTo>
                <a:cubicBezTo>
                  <a:pt x="202" y="216"/>
                  <a:pt x="200" y="213"/>
                  <a:pt x="197" y="210"/>
                </a:cubicBezTo>
                <a:cubicBezTo>
                  <a:pt x="191" y="225"/>
                  <a:pt x="187" y="240"/>
                  <a:pt x="187" y="257"/>
                </a:cubicBezTo>
                <a:cubicBezTo>
                  <a:pt x="187" y="290"/>
                  <a:pt x="201" y="319"/>
                  <a:pt x="222" y="341"/>
                </a:cubicBezTo>
                <a:cubicBezTo>
                  <a:pt x="233" y="351"/>
                  <a:pt x="245" y="360"/>
                  <a:pt x="259" y="366"/>
                </a:cubicBezTo>
                <a:cubicBezTo>
                  <a:pt x="259" y="366"/>
                  <a:pt x="259" y="366"/>
                  <a:pt x="259" y="366"/>
                </a:cubicBezTo>
                <a:close/>
                <a:moveTo>
                  <a:pt x="294" y="138"/>
                </a:moveTo>
                <a:cubicBezTo>
                  <a:pt x="294" y="142"/>
                  <a:pt x="294" y="148"/>
                  <a:pt x="294" y="154"/>
                </a:cubicBezTo>
                <a:cubicBezTo>
                  <a:pt x="294" y="162"/>
                  <a:pt x="289" y="160"/>
                  <a:pt x="284" y="164"/>
                </a:cubicBezTo>
                <a:cubicBezTo>
                  <a:pt x="278" y="167"/>
                  <a:pt x="275" y="173"/>
                  <a:pt x="270" y="174"/>
                </a:cubicBezTo>
                <a:cubicBezTo>
                  <a:pt x="265" y="176"/>
                  <a:pt x="251" y="193"/>
                  <a:pt x="248" y="196"/>
                </a:cubicBezTo>
                <a:cubicBezTo>
                  <a:pt x="245" y="200"/>
                  <a:pt x="242" y="210"/>
                  <a:pt x="237" y="211"/>
                </a:cubicBezTo>
                <a:cubicBezTo>
                  <a:pt x="233" y="212"/>
                  <a:pt x="236" y="201"/>
                  <a:pt x="225" y="199"/>
                </a:cubicBezTo>
                <a:cubicBezTo>
                  <a:pt x="214" y="197"/>
                  <a:pt x="212" y="214"/>
                  <a:pt x="211" y="220"/>
                </a:cubicBezTo>
                <a:cubicBezTo>
                  <a:pt x="210" y="227"/>
                  <a:pt x="221" y="221"/>
                  <a:pt x="226" y="219"/>
                </a:cubicBezTo>
                <a:cubicBezTo>
                  <a:pt x="231" y="218"/>
                  <a:pt x="227" y="225"/>
                  <a:pt x="227" y="227"/>
                </a:cubicBezTo>
                <a:cubicBezTo>
                  <a:pt x="227" y="230"/>
                  <a:pt x="229" y="237"/>
                  <a:pt x="228" y="241"/>
                </a:cubicBezTo>
                <a:cubicBezTo>
                  <a:pt x="228" y="244"/>
                  <a:pt x="231" y="247"/>
                  <a:pt x="234" y="249"/>
                </a:cubicBezTo>
                <a:cubicBezTo>
                  <a:pt x="239" y="243"/>
                  <a:pt x="246" y="239"/>
                  <a:pt x="253" y="242"/>
                </a:cubicBezTo>
                <a:cubicBezTo>
                  <a:pt x="262" y="246"/>
                  <a:pt x="277" y="251"/>
                  <a:pt x="282" y="257"/>
                </a:cubicBezTo>
                <a:cubicBezTo>
                  <a:pt x="287" y="263"/>
                  <a:pt x="302" y="269"/>
                  <a:pt x="306" y="272"/>
                </a:cubicBezTo>
                <a:cubicBezTo>
                  <a:pt x="309" y="274"/>
                  <a:pt x="320" y="276"/>
                  <a:pt x="318" y="281"/>
                </a:cubicBezTo>
                <a:cubicBezTo>
                  <a:pt x="315" y="285"/>
                  <a:pt x="314" y="287"/>
                  <a:pt x="310" y="295"/>
                </a:cubicBezTo>
                <a:cubicBezTo>
                  <a:pt x="305" y="303"/>
                  <a:pt x="295" y="327"/>
                  <a:pt x="284" y="336"/>
                </a:cubicBezTo>
                <a:cubicBezTo>
                  <a:pt x="274" y="344"/>
                  <a:pt x="273" y="346"/>
                  <a:pt x="270" y="352"/>
                </a:cubicBezTo>
                <a:cubicBezTo>
                  <a:pt x="267" y="358"/>
                  <a:pt x="267" y="366"/>
                  <a:pt x="266" y="369"/>
                </a:cubicBezTo>
                <a:cubicBezTo>
                  <a:pt x="279" y="374"/>
                  <a:pt x="293" y="376"/>
                  <a:pt x="307" y="376"/>
                </a:cubicBezTo>
                <a:cubicBezTo>
                  <a:pt x="340" y="376"/>
                  <a:pt x="370" y="363"/>
                  <a:pt x="391" y="341"/>
                </a:cubicBezTo>
                <a:cubicBezTo>
                  <a:pt x="413" y="319"/>
                  <a:pt x="426" y="290"/>
                  <a:pt x="426" y="257"/>
                </a:cubicBezTo>
                <a:cubicBezTo>
                  <a:pt x="426" y="255"/>
                  <a:pt x="426" y="253"/>
                  <a:pt x="426" y="251"/>
                </a:cubicBezTo>
                <a:cubicBezTo>
                  <a:pt x="425" y="267"/>
                  <a:pt x="415" y="294"/>
                  <a:pt x="412" y="298"/>
                </a:cubicBezTo>
                <a:cubicBezTo>
                  <a:pt x="410" y="304"/>
                  <a:pt x="394" y="331"/>
                  <a:pt x="387" y="329"/>
                </a:cubicBezTo>
                <a:cubicBezTo>
                  <a:pt x="381" y="327"/>
                  <a:pt x="385" y="280"/>
                  <a:pt x="380" y="271"/>
                </a:cubicBezTo>
                <a:cubicBezTo>
                  <a:pt x="376" y="262"/>
                  <a:pt x="379" y="255"/>
                  <a:pt x="375" y="254"/>
                </a:cubicBezTo>
                <a:cubicBezTo>
                  <a:pt x="371" y="253"/>
                  <a:pt x="345" y="259"/>
                  <a:pt x="342" y="255"/>
                </a:cubicBezTo>
                <a:cubicBezTo>
                  <a:pt x="338" y="250"/>
                  <a:pt x="331" y="236"/>
                  <a:pt x="331" y="236"/>
                </a:cubicBezTo>
                <a:cubicBezTo>
                  <a:pt x="331" y="236"/>
                  <a:pt x="332" y="232"/>
                  <a:pt x="332" y="227"/>
                </a:cubicBezTo>
                <a:cubicBezTo>
                  <a:pt x="331" y="222"/>
                  <a:pt x="329" y="219"/>
                  <a:pt x="332" y="215"/>
                </a:cubicBezTo>
                <a:cubicBezTo>
                  <a:pt x="336" y="212"/>
                  <a:pt x="337" y="210"/>
                  <a:pt x="339" y="208"/>
                </a:cubicBezTo>
                <a:cubicBezTo>
                  <a:pt x="341" y="205"/>
                  <a:pt x="342" y="201"/>
                  <a:pt x="344" y="199"/>
                </a:cubicBezTo>
                <a:cubicBezTo>
                  <a:pt x="347" y="198"/>
                  <a:pt x="351" y="195"/>
                  <a:pt x="355" y="195"/>
                </a:cubicBezTo>
                <a:cubicBezTo>
                  <a:pt x="359" y="195"/>
                  <a:pt x="363" y="194"/>
                  <a:pt x="365" y="195"/>
                </a:cubicBezTo>
                <a:cubicBezTo>
                  <a:pt x="367" y="195"/>
                  <a:pt x="372" y="200"/>
                  <a:pt x="376" y="201"/>
                </a:cubicBezTo>
                <a:cubicBezTo>
                  <a:pt x="380" y="202"/>
                  <a:pt x="402" y="197"/>
                  <a:pt x="410" y="196"/>
                </a:cubicBezTo>
                <a:cubicBezTo>
                  <a:pt x="408" y="194"/>
                  <a:pt x="407" y="192"/>
                  <a:pt x="406" y="190"/>
                </a:cubicBezTo>
                <a:cubicBezTo>
                  <a:pt x="402" y="192"/>
                  <a:pt x="397" y="194"/>
                  <a:pt x="397" y="195"/>
                </a:cubicBezTo>
                <a:cubicBezTo>
                  <a:pt x="396" y="197"/>
                  <a:pt x="391" y="195"/>
                  <a:pt x="389" y="193"/>
                </a:cubicBezTo>
                <a:cubicBezTo>
                  <a:pt x="387" y="191"/>
                  <a:pt x="378" y="192"/>
                  <a:pt x="375" y="192"/>
                </a:cubicBezTo>
                <a:cubicBezTo>
                  <a:pt x="372" y="191"/>
                  <a:pt x="367" y="183"/>
                  <a:pt x="363" y="179"/>
                </a:cubicBezTo>
                <a:cubicBezTo>
                  <a:pt x="360" y="175"/>
                  <a:pt x="357" y="184"/>
                  <a:pt x="355" y="186"/>
                </a:cubicBezTo>
                <a:cubicBezTo>
                  <a:pt x="352" y="189"/>
                  <a:pt x="349" y="195"/>
                  <a:pt x="344" y="195"/>
                </a:cubicBezTo>
                <a:cubicBezTo>
                  <a:pt x="340" y="195"/>
                  <a:pt x="337" y="180"/>
                  <a:pt x="337" y="180"/>
                </a:cubicBezTo>
                <a:cubicBezTo>
                  <a:pt x="340" y="179"/>
                  <a:pt x="340" y="179"/>
                  <a:pt x="340" y="179"/>
                </a:cubicBezTo>
                <a:cubicBezTo>
                  <a:pt x="340" y="179"/>
                  <a:pt x="344" y="178"/>
                  <a:pt x="343" y="175"/>
                </a:cubicBezTo>
                <a:cubicBezTo>
                  <a:pt x="343" y="172"/>
                  <a:pt x="345" y="174"/>
                  <a:pt x="348" y="173"/>
                </a:cubicBezTo>
                <a:cubicBezTo>
                  <a:pt x="350" y="173"/>
                  <a:pt x="353" y="164"/>
                  <a:pt x="354" y="162"/>
                </a:cubicBezTo>
                <a:cubicBezTo>
                  <a:pt x="354" y="160"/>
                  <a:pt x="359" y="155"/>
                  <a:pt x="363" y="151"/>
                </a:cubicBezTo>
                <a:cubicBezTo>
                  <a:pt x="346" y="142"/>
                  <a:pt x="327" y="137"/>
                  <a:pt x="307" y="137"/>
                </a:cubicBezTo>
                <a:cubicBezTo>
                  <a:pt x="303" y="137"/>
                  <a:pt x="298" y="138"/>
                  <a:pt x="294" y="138"/>
                </a:cubicBezTo>
                <a:cubicBezTo>
                  <a:pt x="294" y="138"/>
                  <a:pt x="294" y="138"/>
                  <a:pt x="294" y="138"/>
                </a:cubicBezTo>
                <a:close/>
                <a:moveTo>
                  <a:pt x="307" y="108"/>
                </a:moveTo>
                <a:cubicBezTo>
                  <a:pt x="266" y="108"/>
                  <a:pt x="229" y="125"/>
                  <a:pt x="202" y="152"/>
                </a:cubicBezTo>
                <a:cubicBezTo>
                  <a:pt x="175" y="179"/>
                  <a:pt x="159" y="216"/>
                  <a:pt x="159" y="257"/>
                </a:cubicBezTo>
                <a:cubicBezTo>
                  <a:pt x="159" y="298"/>
                  <a:pt x="175" y="335"/>
                  <a:pt x="202" y="362"/>
                </a:cubicBezTo>
                <a:cubicBezTo>
                  <a:pt x="229" y="388"/>
                  <a:pt x="266" y="405"/>
                  <a:pt x="307" y="405"/>
                </a:cubicBezTo>
                <a:cubicBezTo>
                  <a:pt x="348" y="405"/>
                  <a:pt x="385" y="388"/>
                  <a:pt x="412" y="362"/>
                </a:cubicBezTo>
                <a:cubicBezTo>
                  <a:pt x="439" y="335"/>
                  <a:pt x="455" y="298"/>
                  <a:pt x="455" y="257"/>
                </a:cubicBezTo>
                <a:cubicBezTo>
                  <a:pt x="455" y="216"/>
                  <a:pt x="439" y="179"/>
                  <a:pt x="412" y="152"/>
                </a:cubicBezTo>
                <a:cubicBezTo>
                  <a:pt x="385" y="125"/>
                  <a:pt x="348" y="108"/>
                  <a:pt x="307" y="108"/>
                </a:cubicBezTo>
                <a:cubicBezTo>
                  <a:pt x="307" y="108"/>
                  <a:pt x="307" y="108"/>
                  <a:pt x="307" y="108"/>
                </a:cubicBezTo>
                <a:close/>
                <a:moveTo>
                  <a:pt x="22" y="0"/>
                </a:moveTo>
                <a:cubicBezTo>
                  <a:pt x="361" y="0"/>
                  <a:pt x="361" y="0"/>
                  <a:pt x="361" y="0"/>
                </a:cubicBezTo>
                <a:cubicBezTo>
                  <a:pt x="374" y="0"/>
                  <a:pt x="384" y="10"/>
                  <a:pt x="384" y="22"/>
                </a:cubicBezTo>
                <a:cubicBezTo>
                  <a:pt x="384" y="93"/>
                  <a:pt x="384" y="93"/>
                  <a:pt x="384" y="93"/>
                </a:cubicBezTo>
                <a:cubicBezTo>
                  <a:pt x="368" y="86"/>
                  <a:pt x="352" y="81"/>
                  <a:pt x="335" y="78"/>
                </a:cubicBezTo>
                <a:cubicBezTo>
                  <a:pt x="335" y="48"/>
                  <a:pt x="335" y="48"/>
                  <a:pt x="335" y="48"/>
                </a:cubicBezTo>
                <a:cubicBezTo>
                  <a:pt x="51" y="48"/>
                  <a:pt x="51" y="48"/>
                  <a:pt x="51" y="48"/>
                </a:cubicBezTo>
                <a:cubicBezTo>
                  <a:pt x="51" y="474"/>
                  <a:pt x="51" y="474"/>
                  <a:pt x="51" y="474"/>
                </a:cubicBezTo>
                <a:cubicBezTo>
                  <a:pt x="335" y="474"/>
                  <a:pt x="335" y="474"/>
                  <a:pt x="335" y="474"/>
                </a:cubicBezTo>
                <a:cubicBezTo>
                  <a:pt x="335" y="435"/>
                  <a:pt x="335" y="435"/>
                  <a:pt x="335" y="435"/>
                </a:cubicBezTo>
                <a:cubicBezTo>
                  <a:pt x="352" y="433"/>
                  <a:pt x="368" y="428"/>
                  <a:pt x="384" y="421"/>
                </a:cubicBezTo>
                <a:cubicBezTo>
                  <a:pt x="384" y="541"/>
                  <a:pt x="384" y="541"/>
                  <a:pt x="384" y="541"/>
                </a:cubicBezTo>
                <a:cubicBezTo>
                  <a:pt x="384" y="554"/>
                  <a:pt x="374" y="564"/>
                  <a:pt x="361" y="564"/>
                </a:cubicBezTo>
                <a:cubicBezTo>
                  <a:pt x="22" y="564"/>
                  <a:pt x="22" y="564"/>
                  <a:pt x="22" y="564"/>
                </a:cubicBezTo>
                <a:cubicBezTo>
                  <a:pt x="10" y="564"/>
                  <a:pt x="0" y="554"/>
                  <a:pt x="0" y="541"/>
                </a:cubicBezTo>
                <a:cubicBezTo>
                  <a:pt x="0" y="22"/>
                  <a:pt x="0" y="22"/>
                  <a:pt x="0" y="22"/>
                </a:cubicBezTo>
                <a:cubicBezTo>
                  <a:pt x="0" y="10"/>
                  <a:pt x="10" y="0"/>
                  <a:pt x="22" y="0"/>
                </a:cubicBez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
        <p:nvSpPr>
          <p:cNvPr id="87" name="Freeform 6"/>
          <p:cNvSpPr>
            <a:spLocks noEditPoints="1"/>
          </p:cNvSpPr>
          <p:nvPr/>
        </p:nvSpPr>
        <p:spPr bwMode="auto">
          <a:xfrm>
            <a:off x="4362533" y="3746987"/>
            <a:ext cx="418934" cy="294802"/>
          </a:xfrm>
          <a:custGeom>
            <a:avLst/>
            <a:gdLst>
              <a:gd name="T0" fmla="*/ 68 w 543"/>
              <a:gd name="T1" fmla="*/ 0 h 379"/>
              <a:gd name="T2" fmla="*/ 327 w 543"/>
              <a:gd name="T3" fmla="*/ 0 h 379"/>
              <a:gd name="T4" fmla="*/ 395 w 543"/>
              <a:gd name="T5" fmla="*/ 68 h 379"/>
              <a:gd name="T6" fmla="*/ 395 w 543"/>
              <a:gd name="T7" fmla="*/ 194 h 379"/>
              <a:gd name="T8" fmla="*/ 327 w 543"/>
              <a:gd name="T9" fmla="*/ 262 h 379"/>
              <a:gd name="T10" fmla="*/ 133 w 543"/>
              <a:gd name="T11" fmla="*/ 262 h 379"/>
              <a:gd name="T12" fmla="*/ 77 w 543"/>
              <a:gd name="T13" fmla="*/ 317 h 379"/>
              <a:gd name="T14" fmla="*/ 77 w 543"/>
              <a:gd name="T15" fmla="*/ 262 h 379"/>
              <a:gd name="T16" fmla="*/ 68 w 543"/>
              <a:gd name="T17" fmla="*/ 262 h 379"/>
              <a:gd name="T18" fmla="*/ 0 w 543"/>
              <a:gd name="T19" fmla="*/ 194 h 379"/>
              <a:gd name="T20" fmla="*/ 0 w 543"/>
              <a:gd name="T21" fmla="*/ 68 h 379"/>
              <a:gd name="T22" fmla="*/ 68 w 543"/>
              <a:gd name="T23" fmla="*/ 0 h 379"/>
              <a:gd name="T24" fmla="*/ 475 w 543"/>
              <a:gd name="T25" fmla="*/ 62 h 379"/>
              <a:gd name="T26" fmla="*/ 424 w 543"/>
              <a:gd name="T27" fmla="*/ 62 h 379"/>
              <a:gd name="T28" fmla="*/ 426 w 543"/>
              <a:gd name="T29" fmla="*/ 81 h 379"/>
              <a:gd name="T30" fmla="*/ 426 w 543"/>
              <a:gd name="T31" fmla="*/ 206 h 379"/>
              <a:gd name="T32" fmla="*/ 333 w 543"/>
              <a:gd name="T33" fmla="*/ 298 h 379"/>
              <a:gd name="T34" fmla="*/ 164 w 543"/>
              <a:gd name="T35" fmla="*/ 298 h 379"/>
              <a:gd name="T36" fmla="*/ 216 w 543"/>
              <a:gd name="T37" fmla="*/ 323 h 379"/>
              <a:gd name="T38" fmla="*/ 410 w 543"/>
              <a:gd name="T39" fmla="*/ 323 h 379"/>
              <a:gd name="T40" fmla="*/ 466 w 543"/>
              <a:gd name="T41" fmla="*/ 379 h 379"/>
              <a:gd name="T42" fmla="*/ 466 w 543"/>
              <a:gd name="T43" fmla="*/ 323 h 379"/>
              <a:gd name="T44" fmla="*/ 475 w 543"/>
              <a:gd name="T45" fmla="*/ 323 h 379"/>
              <a:gd name="T46" fmla="*/ 543 w 543"/>
              <a:gd name="T47" fmla="*/ 255 h 379"/>
              <a:gd name="T48" fmla="*/ 543 w 543"/>
              <a:gd name="T49" fmla="*/ 130 h 379"/>
              <a:gd name="T50" fmla="*/ 475 w 543"/>
              <a:gd name="T51" fmla="*/ 6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3" h="379">
                <a:moveTo>
                  <a:pt x="68" y="0"/>
                </a:moveTo>
                <a:cubicBezTo>
                  <a:pt x="327" y="0"/>
                  <a:pt x="327" y="0"/>
                  <a:pt x="327" y="0"/>
                </a:cubicBezTo>
                <a:cubicBezTo>
                  <a:pt x="364" y="0"/>
                  <a:pt x="395" y="31"/>
                  <a:pt x="395" y="68"/>
                </a:cubicBezTo>
                <a:cubicBezTo>
                  <a:pt x="395" y="194"/>
                  <a:pt x="395" y="194"/>
                  <a:pt x="395" y="194"/>
                </a:cubicBezTo>
                <a:cubicBezTo>
                  <a:pt x="395" y="231"/>
                  <a:pt x="364" y="262"/>
                  <a:pt x="327" y="262"/>
                </a:cubicBezTo>
                <a:cubicBezTo>
                  <a:pt x="133" y="262"/>
                  <a:pt x="133" y="262"/>
                  <a:pt x="133" y="262"/>
                </a:cubicBezTo>
                <a:cubicBezTo>
                  <a:pt x="77" y="317"/>
                  <a:pt x="77" y="317"/>
                  <a:pt x="77" y="317"/>
                </a:cubicBezTo>
                <a:cubicBezTo>
                  <a:pt x="77" y="262"/>
                  <a:pt x="77" y="262"/>
                  <a:pt x="77" y="262"/>
                </a:cubicBezTo>
                <a:cubicBezTo>
                  <a:pt x="68" y="262"/>
                  <a:pt x="68" y="262"/>
                  <a:pt x="68" y="262"/>
                </a:cubicBezTo>
                <a:cubicBezTo>
                  <a:pt x="31" y="262"/>
                  <a:pt x="0" y="231"/>
                  <a:pt x="0" y="194"/>
                </a:cubicBezTo>
                <a:cubicBezTo>
                  <a:pt x="0" y="68"/>
                  <a:pt x="0" y="68"/>
                  <a:pt x="0" y="68"/>
                </a:cubicBezTo>
                <a:cubicBezTo>
                  <a:pt x="0" y="31"/>
                  <a:pt x="31" y="0"/>
                  <a:pt x="68" y="0"/>
                </a:cubicBezTo>
                <a:close/>
                <a:moveTo>
                  <a:pt x="475" y="62"/>
                </a:moveTo>
                <a:cubicBezTo>
                  <a:pt x="424" y="62"/>
                  <a:pt x="424" y="62"/>
                  <a:pt x="424" y="62"/>
                </a:cubicBezTo>
                <a:cubicBezTo>
                  <a:pt x="425" y="68"/>
                  <a:pt x="426" y="74"/>
                  <a:pt x="426" y="81"/>
                </a:cubicBezTo>
                <a:cubicBezTo>
                  <a:pt x="426" y="206"/>
                  <a:pt x="426" y="206"/>
                  <a:pt x="426" y="206"/>
                </a:cubicBezTo>
                <a:cubicBezTo>
                  <a:pt x="426" y="257"/>
                  <a:pt x="384" y="298"/>
                  <a:pt x="333" y="298"/>
                </a:cubicBezTo>
                <a:cubicBezTo>
                  <a:pt x="164" y="298"/>
                  <a:pt x="164" y="298"/>
                  <a:pt x="164" y="298"/>
                </a:cubicBezTo>
                <a:cubicBezTo>
                  <a:pt x="176" y="314"/>
                  <a:pt x="195" y="323"/>
                  <a:pt x="216" y="323"/>
                </a:cubicBezTo>
                <a:cubicBezTo>
                  <a:pt x="410" y="323"/>
                  <a:pt x="410" y="323"/>
                  <a:pt x="410" y="323"/>
                </a:cubicBezTo>
                <a:cubicBezTo>
                  <a:pt x="466" y="379"/>
                  <a:pt x="466" y="379"/>
                  <a:pt x="466" y="379"/>
                </a:cubicBezTo>
                <a:cubicBezTo>
                  <a:pt x="466" y="323"/>
                  <a:pt x="466" y="323"/>
                  <a:pt x="466" y="323"/>
                </a:cubicBezTo>
                <a:cubicBezTo>
                  <a:pt x="475" y="323"/>
                  <a:pt x="475" y="323"/>
                  <a:pt x="475" y="323"/>
                </a:cubicBezTo>
                <a:cubicBezTo>
                  <a:pt x="513" y="323"/>
                  <a:pt x="543" y="293"/>
                  <a:pt x="543" y="255"/>
                </a:cubicBezTo>
                <a:cubicBezTo>
                  <a:pt x="543" y="130"/>
                  <a:pt x="543" y="130"/>
                  <a:pt x="543" y="130"/>
                </a:cubicBezTo>
                <a:cubicBezTo>
                  <a:pt x="543" y="93"/>
                  <a:pt x="513" y="62"/>
                  <a:pt x="475" y="62"/>
                </a:cubicBez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
        <p:nvSpPr>
          <p:cNvPr id="88" name="Freeform 24"/>
          <p:cNvSpPr>
            <a:spLocks noEditPoints="1"/>
          </p:cNvSpPr>
          <p:nvPr/>
        </p:nvSpPr>
        <p:spPr bwMode="auto">
          <a:xfrm flipH="1">
            <a:off x="3266086" y="2491770"/>
            <a:ext cx="429614" cy="457546"/>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animEffect transition="in" filter="fade">
                                      <p:cBhvr>
                                        <p:cTn id="25" dur="500"/>
                                        <p:tgtEl>
                                          <p:spTgt spid="30"/>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86"/>
                                        </p:tgtEl>
                                        <p:attrNameLst>
                                          <p:attrName>style.visibility</p:attrName>
                                        </p:attrNameLst>
                                      </p:cBhvr>
                                      <p:to>
                                        <p:strVal val="visible"/>
                                      </p:to>
                                    </p:set>
                                    <p:anim calcmode="lin" valueType="num">
                                      <p:cBhvr>
                                        <p:cTn id="28" dur="500" fill="hold"/>
                                        <p:tgtEl>
                                          <p:spTgt spid="86"/>
                                        </p:tgtEl>
                                        <p:attrNameLst>
                                          <p:attrName>ppt_w</p:attrName>
                                        </p:attrNameLst>
                                      </p:cBhvr>
                                      <p:tavLst>
                                        <p:tav tm="0">
                                          <p:val>
                                            <p:fltVal val="0"/>
                                          </p:val>
                                        </p:tav>
                                        <p:tav tm="100000">
                                          <p:val>
                                            <p:strVal val="#ppt_w"/>
                                          </p:val>
                                        </p:tav>
                                      </p:tavLst>
                                    </p:anim>
                                    <p:anim calcmode="lin" valueType="num">
                                      <p:cBhvr>
                                        <p:cTn id="29" dur="500" fill="hold"/>
                                        <p:tgtEl>
                                          <p:spTgt spid="86"/>
                                        </p:tgtEl>
                                        <p:attrNameLst>
                                          <p:attrName>ppt_h</p:attrName>
                                        </p:attrNameLst>
                                      </p:cBhvr>
                                      <p:tavLst>
                                        <p:tav tm="0">
                                          <p:val>
                                            <p:fltVal val="0"/>
                                          </p:val>
                                        </p:tav>
                                        <p:tav tm="100000">
                                          <p:val>
                                            <p:strVal val="#ppt_h"/>
                                          </p:val>
                                        </p:tav>
                                      </p:tavLst>
                                    </p:anim>
                                    <p:animEffect transition="in" filter="fade">
                                      <p:cBhvr>
                                        <p:cTn id="30" dur="500"/>
                                        <p:tgtEl>
                                          <p:spTgt spid="86"/>
                                        </p:tgtEl>
                                      </p:cBhvr>
                                    </p:animEffect>
                                  </p:childTnLst>
                                </p:cTn>
                              </p:par>
                              <p:par>
                                <p:cTn id="31" presetID="53" presetClass="entr" presetSubtype="16" fill="hold" grpId="0" nodeType="withEffect">
                                  <p:stCondLst>
                                    <p:cond delay="20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grpId="0" nodeType="withEffect">
                                  <p:stCondLst>
                                    <p:cond delay="400"/>
                                  </p:stCondLst>
                                  <p:childTnLst>
                                    <p:set>
                                      <p:cBhvr>
                                        <p:cTn id="37" dur="1" fill="hold">
                                          <p:stCondLst>
                                            <p:cond delay="0"/>
                                          </p:stCondLst>
                                        </p:cTn>
                                        <p:tgtEl>
                                          <p:spTgt spid="87"/>
                                        </p:tgtEl>
                                        <p:attrNameLst>
                                          <p:attrName>style.visibility</p:attrName>
                                        </p:attrNameLst>
                                      </p:cBhvr>
                                      <p:to>
                                        <p:strVal val="visible"/>
                                      </p:to>
                                    </p:set>
                                    <p:anim calcmode="lin" valueType="num">
                                      <p:cBhvr>
                                        <p:cTn id="38" dur="500" fill="hold"/>
                                        <p:tgtEl>
                                          <p:spTgt spid="87"/>
                                        </p:tgtEl>
                                        <p:attrNameLst>
                                          <p:attrName>ppt_w</p:attrName>
                                        </p:attrNameLst>
                                      </p:cBhvr>
                                      <p:tavLst>
                                        <p:tav tm="0">
                                          <p:val>
                                            <p:fltVal val="0"/>
                                          </p:val>
                                        </p:tav>
                                        <p:tav tm="100000">
                                          <p:val>
                                            <p:strVal val="#ppt_w"/>
                                          </p:val>
                                        </p:tav>
                                      </p:tavLst>
                                    </p:anim>
                                    <p:anim calcmode="lin" valueType="num">
                                      <p:cBhvr>
                                        <p:cTn id="39" dur="500" fill="hold"/>
                                        <p:tgtEl>
                                          <p:spTgt spid="87"/>
                                        </p:tgtEl>
                                        <p:attrNameLst>
                                          <p:attrName>ppt_h</p:attrName>
                                        </p:attrNameLst>
                                      </p:cBhvr>
                                      <p:tavLst>
                                        <p:tav tm="0">
                                          <p:val>
                                            <p:fltVal val="0"/>
                                          </p:val>
                                        </p:tav>
                                        <p:tav tm="100000">
                                          <p:val>
                                            <p:strVal val="#ppt_h"/>
                                          </p:val>
                                        </p:tav>
                                      </p:tavLst>
                                    </p:anim>
                                    <p:animEffect transition="in" filter="fade">
                                      <p:cBhvr>
                                        <p:cTn id="40" dur="500"/>
                                        <p:tgtEl>
                                          <p:spTgt spid="87"/>
                                        </p:tgtEl>
                                      </p:cBhvr>
                                    </p:animEffect>
                                  </p:childTnLst>
                                </p:cTn>
                              </p:par>
                              <p:par>
                                <p:cTn id="41" presetID="53" presetClass="entr" presetSubtype="16" fill="hold" grpId="0" nodeType="withEffect">
                                  <p:stCondLst>
                                    <p:cond delay="40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par>
                                <p:cTn id="46" presetID="53" presetClass="entr" presetSubtype="16" fill="hold" grpId="0" nodeType="withEffect">
                                  <p:stCondLst>
                                    <p:cond delay="600"/>
                                  </p:stCondLst>
                                  <p:childTnLst>
                                    <p:set>
                                      <p:cBhvr>
                                        <p:cTn id="47" dur="1" fill="hold">
                                          <p:stCondLst>
                                            <p:cond delay="0"/>
                                          </p:stCondLst>
                                        </p:cTn>
                                        <p:tgtEl>
                                          <p:spTgt spid="88"/>
                                        </p:tgtEl>
                                        <p:attrNameLst>
                                          <p:attrName>style.visibility</p:attrName>
                                        </p:attrNameLst>
                                      </p:cBhvr>
                                      <p:to>
                                        <p:strVal val="visible"/>
                                      </p:to>
                                    </p:set>
                                    <p:anim calcmode="lin" valueType="num">
                                      <p:cBhvr>
                                        <p:cTn id="48" dur="500" fill="hold"/>
                                        <p:tgtEl>
                                          <p:spTgt spid="88"/>
                                        </p:tgtEl>
                                        <p:attrNameLst>
                                          <p:attrName>ppt_w</p:attrName>
                                        </p:attrNameLst>
                                      </p:cBhvr>
                                      <p:tavLst>
                                        <p:tav tm="0">
                                          <p:val>
                                            <p:fltVal val="0"/>
                                          </p:val>
                                        </p:tav>
                                        <p:tav tm="100000">
                                          <p:val>
                                            <p:strVal val="#ppt_w"/>
                                          </p:val>
                                        </p:tav>
                                      </p:tavLst>
                                    </p:anim>
                                    <p:anim calcmode="lin" valueType="num">
                                      <p:cBhvr>
                                        <p:cTn id="49" dur="500" fill="hold"/>
                                        <p:tgtEl>
                                          <p:spTgt spid="88"/>
                                        </p:tgtEl>
                                        <p:attrNameLst>
                                          <p:attrName>ppt_h</p:attrName>
                                        </p:attrNameLst>
                                      </p:cBhvr>
                                      <p:tavLst>
                                        <p:tav tm="0">
                                          <p:val>
                                            <p:fltVal val="0"/>
                                          </p:val>
                                        </p:tav>
                                        <p:tav tm="100000">
                                          <p:val>
                                            <p:strVal val="#ppt_h"/>
                                          </p:val>
                                        </p:tav>
                                      </p:tavLst>
                                    </p:anim>
                                    <p:animEffect transition="in" filter="fade">
                                      <p:cBhvr>
                                        <p:cTn id="50" dur="500"/>
                                        <p:tgtEl>
                                          <p:spTgt spid="88"/>
                                        </p:tgtEl>
                                      </p:cBhvr>
                                    </p:animEffect>
                                  </p:childTnLst>
                                </p:cTn>
                              </p:par>
                              <p:par>
                                <p:cTn id="51" presetID="53" presetClass="entr" presetSubtype="16" fill="hold" grpId="0" nodeType="withEffect">
                                  <p:stCondLst>
                                    <p:cond delay="6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par>
                          <p:cTn id="56" fill="hold">
                            <p:stCondLst>
                              <p:cond delay="1000"/>
                            </p:stCondLst>
                            <p:childTnLst>
                              <p:par>
                                <p:cTn id="57" presetID="22" presetClass="entr" presetSubtype="4"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down)">
                                      <p:cBhvr>
                                        <p:cTn id="59" dur="300"/>
                                        <p:tgtEl>
                                          <p:spTgt spid="64"/>
                                        </p:tgtEl>
                                      </p:cBhvr>
                                    </p:animEffect>
                                  </p:childTnLst>
                                </p:cTn>
                              </p:par>
                            </p:childTnLst>
                          </p:cTn>
                        </p:par>
                        <p:par>
                          <p:cTn id="60" fill="hold">
                            <p:stCondLst>
                              <p:cond delay="1500"/>
                            </p:stCondLst>
                            <p:childTnLst>
                              <p:par>
                                <p:cTn id="61" presetID="22" presetClass="entr" presetSubtype="2" fill="hold" nodeType="afterEffect">
                                  <p:stCondLst>
                                    <p:cond delay="0"/>
                                  </p:stCondLst>
                                  <p:childTnLst>
                                    <p:set>
                                      <p:cBhvr>
                                        <p:cTn id="62" dur="1" fill="hold">
                                          <p:stCondLst>
                                            <p:cond delay="0"/>
                                          </p:stCondLst>
                                        </p:cTn>
                                        <p:tgtEl>
                                          <p:spTgt spid="63"/>
                                        </p:tgtEl>
                                        <p:attrNameLst>
                                          <p:attrName>style.visibility</p:attrName>
                                        </p:attrNameLst>
                                      </p:cBhvr>
                                      <p:to>
                                        <p:strVal val="visible"/>
                                      </p:to>
                                    </p:set>
                                    <p:animEffect transition="in" filter="wipe(right)">
                                      <p:cBhvr>
                                        <p:cTn id="63" dur="300"/>
                                        <p:tgtEl>
                                          <p:spTgt spid="63"/>
                                        </p:tgtEl>
                                      </p:cBhvr>
                                    </p:animEffect>
                                  </p:childTnLst>
                                </p:cTn>
                              </p:par>
                            </p:childTnLst>
                          </p:cTn>
                        </p:par>
                        <p:par>
                          <p:cTn id="64" fill="hold">
                            <p:stCondLst>
                              <p:cond delay="2000"/>
                            </p:stCondLst>
                            <p:childTnLst>
                              <p:par>
                                <p:cTn id="65" presetID="22" presetClass="entr" presetSubtype="2" fill="hold" grpId="0" nodeType="after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right)">
                                      <p:cBhvr>
                                        <p:cTn id="67" dur="500"/>
                                        <p:tgtEl>
                                          <p:spTgt spid="61"/>
                                        </p:tgtEl>
                                      </p:cBhvr>
                                    </p:animEffect>
                                  </p:childTnLst>
                                </p:cTn>
                              </p:par>
                            </p:childTnLst>
                          </p:cTn>
                        </p:par>
                        <p:par>
                          <p:cTn id="68" fill="hold">
                            <p:stCondLst>
                              <p:cond delay="2500"/>
                            </p:stCondLst>
                            <p:childTnLst>
                              <p:par>
                                <p:cTn id="69" presetID="22" presetClass="entr" presetSubtype="8"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300"/>
                                        <p:tgtEl>
                                          <p:spTgt spid="11"/>
                                        </p:tgtEl>
                                      </p:cBhvr>
                                    </p:animEffect>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500"/>
                                        <p:tgtEl>
                                          <p:spTgt spid="50"/>
                                        </p:tgtEl>
                                      </p:cBhvr>
                                    </p:animEffect>
                                  </p:childTnLst>
                                </p:cTn>
                              </p:par>
                            </p:childTnLst>
                          </p:cTn>
                        </p:par>
                        <p:par>
                          <p:cTn id="76" fill="hold">
                            <p:stCondLst>
                              <p:cond delay="3500"/>
                            </p:stCondLst>
                            <p:childTnLst>
                              <p:par>
                                <p:cTn id="77" presetID="22" presetClass="entr" presetSubtype="2" fill="hold" nodeType="after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wipe(right)">
                                      <p:cBhvr>
                                        <p:cTn id="79" dur="300"/>
                                        <p:tgtEl>
                                          <p:spTgt spid="72"/>
                                        </p:tgtEl>
                                      </p:cBhvr>
                                    </p:animEffect>
                                  </p:childTnLst>
                                </p:cTn>
                              </p:par>
                            </p:childTnLst>
                          </p:cTn>
                        </p:par>
                        <p:par>
                          <p:cTn id="80" fill="hold">
                            <p:stCondLst>
                              <p:cond delay="4000"/>
                            </p:stCondLst>
                            <p:childTnLst>
                              <p:par>
                                <p:cTn id="81" presetID="22" presetClass="entr" presetSubtype="4" fill="hold" nodeType="after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wipe(down)">
                                      <p:cBhvr>
                                        <p:cTn id="83" dur="300"/>
                                        <p:tgtEl>
                                          <p:spTgt spid="69"/>
                                        </p:tgtEl>
                                      </p:cBhvr>
                                    </p:animEffect>
                                  </p:childTnLst>
                                </p:cTn>
                              </p:par>
                            </p:childTnLst>
                          </p:cTn>
                        </p:par>
                        <p:par>
                          <p:cTn id="84" fill="hold">
                            <p:stCondLst>
                              <p:cond delay="4500"/>
                            </p:stCondLst>
                            <p:childTnLst>
                              <p:par>
                                <p:cTn id="85" presetID="22" presetClass="entr" presetSubtype="2" fill="hold" nodeType="afterEffect">
                                  <p:stCondLst>
                                    <p:cond delay="0"/>
                                  </p:stCondLst>
                                  <p:childTnLst>
                                    <p:set>
                                      <p:cBhvr>
                                        <p:cTn id="86" dur="1" fill="hold">
                                          <p:stCondLst>
                                            <p:cond delay="0"/>
                                          </p:stCondLst>
                                        </p:cTn>
                                        <p:tgtEl>
                                          <p:spTgt spid="68"/>
                                        </p:tgtEl>
                                        <p:attrNameLst>
                                          <p:attrName>style.visibility</p:attrName>
                                        </p:attrNameLst>
                                      </p:cBhvr>
                                      <p:to>
                                        <p:strVal val="visible"/>
                                      </p:to>
                                    </p:set>
                                    <p:animEffect transition="in" filter="wipe(right)">
                                      <p:cBhvr>
                                        <p:cTn id="87" dur="300"/>
                                        <p:tgtEl>
                                          <p:spTgt spid="68"/>
                                        </p:tgtEl>
                                      </p:cBhvr>
                                    </p:animEffect>
                                  </p:childTnLst>
                                </p:cTn>
                              </p:par>
                            </p:childTnLst>
                          </p:cTn>
                        </p:par>
                        <p:par>
                          <p:cTn id="88" fill="hold">
                            <p:stCondLst>
                              <p:cond delay="5000"/>
                            </p:stCondLst>
                            <p:childTnLst>
                              <p:par>
                                <p:cTn id="89" presetID="22" presetClass="entr" presetSubtype="2" fill="hold" grpId="0" nodeType="after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wipe(right)">
                                      <p:cBhvr>
                                        <p:cTn id="91" dur="500"/>
                                        <p:tgtEl>
                                          <p:spTgt spid="59"/>
                                        </p:tgtEl>
                                      </p:cBhvr>
                                    </p:animEffect>
                                  </p:childTnLst>
                                </p:cTn>
                              </p:par>
                            </p:childTnLst>
                          </p:cTn>
                        </p:par>
                        <p:par>
                          <p:cTn id="92" fill="hold">
                            <p:stCondLst>
                              <p:cond delay="5500"/>
                            </p:stCondLst>
                            <p:childTnLst>
                              <p:par>
                                <p:cTn id="93" presetID="22" presetClass="entr" presetSubtype="1" fill="hold" nodeType="after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wipe(up)">
                                      <p:cBhvr>
                                        <p:cTn id="95" dur="300"/>
                                        <p:tgtEl>
                                          <p:spTgt spid="57"/>
                                        </p:tgtEl>
                                      </p:cBhvr>
                                    </p:animEffect>
                                  </p:childTnLst>
                                </p:cTn>
                              </p:par>
                            </p:childTnLst>
                          </p:cTn>
                        </p:par>
                        <p:par>
                          <p:cTn id="96" fill="hold">
                            <p:stCondLst>
                              <p:cond delay="6000"/>
                            </p:stCondLst>
                            <p:childTnLst>
                              <p:par>
                                <p:cTn id="97" presetID="22" presetClass="entr" presetSubtype="8"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left)">
                                      <p:cBhvr>
                                        <p:cTn id="99" dur="300"/>
                                        <p:tgtEl>
                                          <p:spTgt spid="54"/>
                                        </p:tgtEl>
                                      </p:cBhvr>
                                    </p:animEffect>
                                  </p:childTnLst>
                                </p:cTn>
                              </p:par>
                            </p:childTnLst>
                          </p:cTn>
                        </p:par>
                        <p:par>
                          <p:cTn id="100" fill="hold">
                            <p:stCondLst>
                              <p:cond delay="6500"/>
                            </p:stCondLst>
                            <p:childTnLst>
                              <p:par>
                                <p:cTn id="101" presetID="22" presetClass="entr" presetSubtype="8" fill="hold" grpId="0"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left)">
                                      <p:cBhvr>
                                        <p:cTn id="103" dur="500"/>
                                        <p:tgtEl>
                                          <p:spTgt spid="48"/>
                                        </p:tgtEl>
                                      </p:cBhvr>
                                    </p:animEffect>
                                  </p:childTnLst>
                                </p:cTn>
                              </p:par>
                            </p:childTnLst>
                          </p:cTn>
                        </p:par>
                        <p:par>
                          <p:cTn id="104" fill="hold">
                            <p:stCondLst>
                              <p:cond delay="7000"/>
                            </p:stCondLst>
                            <p:childTnLst>
                              <p:par>
                                <p:cTn id="105" presetID="10" presetClass="entr" presetSubtype="0" fill="hold" grpId="0" nodeType="after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500"/>
                                        <p:tgtEl>
                                          <p:spTgt spid="60"/>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8" grpId="0"/>
      <p:bldP spid="49" grpId="0"/>
      <p:bldP spid="50" grpId="0"/>
      <p:bldP spid="51" grpId="0"/>
      <p:bldP spid="59" grpId="0"/>
      <p:bldP spid="60" grpId="0"/>
      <p:bldP spid="61" grpId="0"/>
      <p:bldP spid="62" grpId="0"/>
      <p:bldP spid="24" grpId="0" animBg="1"/>
      <p:bldP spid="27" grpId="0" animBg="1"/>
      <p:bldP spid="28" grpId="0" animBg="1"/>
      <p:bldP spid="29" grpId="0" animBg="1"/>
      <p:bldP spid="30" grpId="0" animBg="1"/>
      <p:bldP spid="86" grpId="0" animBg="1"/>
      <p:bldP spid="87" grpId="0" animBg="1"/>
      <p:bldP spid="8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37"/>
          <p:cNvSpPr/>
          <p:nvPr/>
        </p:nvSpPr>
        <p:spPr>
          <a:xfrm>
            <a:off x="3009109" y="1203598"/>
            <a:ext cx="3125782" cy="3123592"/>
          </a:xfrm>
          <a:custGeom>
            <a:avLst/>
            <a:gdLst>
              <a:gd name="connsiteX0" fmla="*/ 1639532 w 3243064"/>
              <a:gd name="connsiteY0" fmla="*/ 1651573 h 3240793"/>
              <a:gd name="connsiteX1" fmla="*/ 3015392 w 3243064"/>
              <a:gd name="connsiteY1" fmla="*/ 2445926 h 3240793"/>
              <a:gd name="connsiteX2" fmla="*/ 2966132 w 3243064"/>
              <a:gd name="connsiteY2" fmla="*/ 2527010 h 3240793"/>
              <a:gd name="connsiteX3" fmla="*/ 1828056 w 3243064"/>
              <a:gd name="connsiteY3" fmla="*/ 3228900 h 3240793"/>
              <a:gd name="connsiteX4" fmla="*/ 1639532 w 3243064"/>
              <a:gd name="connsiteY4" fmla="*/ 3240793 h 3240793"/>
              <a:gd name="connsiteX5" fmla="*/ 1603532 w 3243064"/>
              <a:gd name="connsiteY5" fmla="*/ 1651573 h 3240793"/>
              <a:gd name="connsiteX6" fmla="*/ 1603532 w 3243064"/>
              <a:gd name="connsiteY6" fmla="*/ 3240793 h 3240793"/>
              <a:gd name="connsiteX7" fmla="*/ 1415008 w 3243064"/>
              <a:gd name="connsiteY7" fmla="*/ 3228900 h 3240793"/>
              <a:gd name="connsiteX8" fmla="*/ 276932 w 3243064"/>
              <a:gd name="connsiteY8" fmla="*/ 2527010 h 3240793"/>
              <a:gd name="connsiteX9" fmla="*/ 227673 w 3243064"/>
              <a:gd name="connsiteY9" fmla="*/ 2445926 h 3240793"/>
              <a:gd name="connsiteX10" fmla="*/ 3034088 w 3243064"/>
              <a:gd name="connsiteY10" fmla="*/ 825641 h 3240793"/>
              <a:gd name="connsiteX11" fmla="*/ 3047354 w 3243064"/>
              <a:gd name="connsiteY11" fmla="*/ 847478 h 3240793"/>
              <a:gd name="connsiteX12" fmla="*/ 3243064 w 3243064"/>
              <a:gd name="connsiteY12" fmla="*/ 1620396 h 3240793"/>
              <a:gd name="connsiteX13" fmla="*/ 3047354 w 3243064"/>
              <a:gd name="connsiteY13" fmla="*/ 2393314 h 3240793"/>
              <a:gd name="connsiteX14" fmla="*/ 3034088 w 3243064"/>
              <a:gd name="connsiteY14" fmla="*/ 2415151 h 3240793"/>
              <a:gd name="connsiteX15" fmla="*/ 1657532 w 3243064"/>
              <a:gd name="connsiteY15" fmla="*/ 1620396 h 3240793"/>
              <a:gd name="connsiteX16" fmla="*/ 208976 w 3243064"/>
              <a:gd name="connsiteY16" fmla="*/ 825641 h 3240793"/>
              <a:gd name="connsiteX17" fmla="*/ 1585532 w 3243064"/>
              <a:gd name="connsiteY17" fmla="*/ 1620396 h 3240793"/>
              <a:gd name="connsiteX18" fmla="*/ 208976 w 3243064"/>
              <a:gd name="connsiteY18" fmla="*/ 2415151 h 3240793"/>
              <a:gd name="connsiteX19" fmla="*/ 195710 w 3243064"/>
              <a:gd name="connsiteY19" fmla="*/ 2393314 h 3240793"/>
              <a:gd name="connsiteX20" fmla="*/ 0 w 3243064"/>
              <a:gd name="connsiteY20" fmla="*/ 1620396 h 3240793"/>
              <a:gd name="connsiteX21" fmla="*/ 195710 w 3243064"/>
              <a:gd name="connsiteY21" fmla="*/ 847478 h 3240793"/>
              <a:gd name="connsiteX22" fmla="*/ 1639532 w 3243064"/>
              <a:gd name="connsiteY22" fmla="*/ 0 h 3240793"/>
              <a:gd name="connsiteX23" fmla="*/ 1828056 w 3243064"/>
              <a:gd name="connsiteY23" fmla="*/ 11892 h 3240793"/>
              <a:gd name="connsiteX24" fmla="*/ 2966132 w 3243064"/>
              <a:gd name="connsiteY24" fmla="*/ 713782 h 3240793"/>
              <a:gd name="connsiteX25" fmla="*/ 3015392 w 3243064"/>
              <a:gd name="connsiteY25" fmla="*/ 794866 h 3240793"/>
              <a:gd name="connsiteX26" fmla="*/ 1639532 w 3243064"/>
              <a:gd name="connsiteY26" fmla="*/ 1589219 h 3240793"/>
              <a:gd name="connsiteX27" fmla="*/ 1603532 w 3243064"/>
              <a:gd name="connsiteY27" fmla="*/ 0 h 3240793"/>
              <a:gd name="connsiteX28" fmla="*/ 1603532 w 3243064"/>
              <a:gd name="connsiteY28" fmla="*/ 1589219 h 3240793"/>
              <a:gd name="connsiteX29" fmla="*/ 227673 w 3243064"/>
              <a:gd name="connsiteY29" fmla="*/ 794866 h 3240793"/>
              <a:gd name="connsiteX30" fmla="*/ 276932 w 3243064"/>
              <a:gd name="connsiteY30" fmla="*/ 713782 h 3240793"/>
              <a:gd name="connsiteX31" fmla="*/ 1415008 w 3243064"/>
              <a:gd name="connsiteY31" fmla="*/ 11892 h 324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243064" h="3240793">
                <a:moveTo>
                  <a:pt x="1639532" y="1651573"/>
                </a:moveTo>
                <a:lnTo>
                  <a:pt x="3015392" y="2445926"/>
                </a:lnTo>
                <a:lnTo>
                  <a:pt x="2966132" y="2527010"/>
                </a:lnTo>
                <a:cubicBezTo>
                  <a:pt x="2711156" y="2904424"/>
                  <a:pt x="2301462" y="3168723"/>
                  <a:pt x="1828056" y="3228900"/>
                </a:cubicBezTo>
                <a:lnTo>
                  <a:pt x="1639532" y="3240793"/>
                </a:lnTo>
                <a:close/>
                <a:moveTo>
                  <a:pt x="1603532" y="1651573"/>
                </a:moveTo>
                <a:lnTo>
                  <a:pt x="1603532" y="3240793"/>
                </a:lnTo>
                <a:lnTo>
                  <a:pt x="1415008" y="3228900"/>
                </a:lnTo>
                <a:cubicBezTo>
                  <a:pt x="941602" y="3168723"/>
                  <a:pt x="531909" y="2904424"/>
                  <a:pt x="276932" y="2527010"/>
                </a:cubicBezTo>
                <a:lnTo>
                  <a:pt x="227673" y="2445926"/>
                </a:lnTo>
                <a:close/>
                <a:moveTo>
                  <a:pt x="3034088" y="825641"/>
                </a:moveTo>
                <a:lnTo>
                  <a:pt x="3047354" y="847478"/>
                </a:lnTo>
                <a:cubicBezTo>
                  <a:pt x="3172167" y="1077238"/>
                  <a:pt x="3243064" y="1340538"/>
                  <a:pt x="3243064" y="1620396"/>
                </a:cubicBezTo>
                <a:cubicBezTo>
                  <a:pt x="3243064" y="1900255"/>
                  <a:pt x="3172167" y="2163554"/>
                  <a:pt x="3047354" y="2393314"/>
                </a:cubicBezTo>
                <a:lnTo>
                  <a:pt x="3034088" y="2415151"/>
                </a:lnTo>
                <a:lnTo>
                  <a:pt x="1657532" y="1620396"/>
                </a:lnTo>
                <a:close/>
                <a:moveTo>
                  <a:pt x="208976" y="825641"/>
                </a:moveTo>
                <a:lnTo>
                  <a:pt x="1585532" y="1620396"/>
                </a:lnTo>
                <a:lnTo>
                  <a:pt x="208976" y="2415151"/>
                </a:lnTo>
                <a:lnTo>
                  <a:pt x="195710" y="2393314"/>
                </a:lnTo>
                <a:cubicBezTo>
                  <a:pt x="70897" y="2163554"/>
                  <a:pt x="0" y="1900255"/>
                  <a:pt x="0" y="1620396"/>
                </a:cubicBezTo>
                <a:cubicBezTo>
                  <a:pt x="0" y="1340538"/>
                  <a:pt x="70897" y="1077238"/>
                  <a:pt x="195710" y="847478"/>
                </a:cubicBezTo>
                <a:close/>
                <a:moveTo>
                  <a:pt x="1639532" y="0"/>
                </a:moveTo>
                <a:lnTo>
                  <a:pt x="1828056" y="11892"/>
                </a:lnTo>
                <a:cubicBezTo>
                  <a:pt x="2301462" y="72070"/>
                  <a:pt x="2711156" y="336368"/>
                  <a:pt x="2966132" y="713782"/>
                </a:cubicBezTo>
                <a:lnTo>
                  <a:pt x="3015392" y="794866"/>
                </a:lnTo>
                <a:lnTo>
                  <a:pt x="1639532" y="1589219"/>
                </a:lnTo>
                <a:close/>
                <a:moveTo>
                  <a:pt x="1603532" y="0"/>
                </a:moveTo>
                <a:lnTo>
                  <a:pt x="1603532" y="1589219"/>
                </a:lnTo>
                <a:lnTo>
                  <a:pt x="227673" y="794866"/>
                </a:lnTo>
                <a:lnTo>
                  <a:pt x="276932" y="713782"/>
                </a:lnTo>
                <a:cubicBezTo>
                  <a:pt x="531909" y="336368"/>
                  <a:pt x="941602" y="72070"/>
                  <a:pt x="1415008" y="11892"/>
                </a:cubicBezTo>
                <a:close/>
              </a:path>
            </a:pathLst>
          </a:custGeom>
          <a:noFill/>
          <a:ln w="9525">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nvPr>
        </p:nvSpPr>
        <p:spPr/>
        <p:txBody>
          <a:bodyPr/>
          <a:lstStyle/>
          <a:p>
            <a:r>
              <a:rPr lang="zh-CN" altLang="en-US" dirty="0"/>
              <a:t>Six ways to improve</a:t>
            </a:r>
          </a:p>
        </p:txBody>
      </p:sp>
      <p:sp>
        <p:nvSpPr>
          <p:cNvPr id="40" name="椭圆 39"/>
          <p:cNvSpPr/>
          <p:nvPr/>
        </p:nvSpPr>
        <p:spPr>
          <a:xfrm>
            <a:off x="3582951" y="1318010"/>
            <a:ext cx="254992" cy="254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5311332" y="1318010"/>
            <a:ext cx="254992" cy="254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2891982" y="2637899"/>
            <a:ext cx="254992" cy="254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5998389" y="2637899"/>
            <a:ext cx="254992" cy="25499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a:off x="3582951" y="3957784"/>
            <a:ext cx="254992" cy="25499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5311332" y="3957784"/>
            <a:ext cx="254992" cy="25499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
          <p:cNvSpPr txBox="1"/>
          <p:nvPr/>
        </p:nvSpPr>
        <p:spPr>
          <a:xfrm>
            <a:off x="3711864" y="1575001"/>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accent1"/>
                </a:solidFill>
                <a:latin typeface="Agency FB" panose="020B0503020202020204" pitchFamily="34" charset="0"/>
              </a:rPr>
              <a:t>01</a:t>
            </a:r>
          </a:p>
        </p:txBody>
      </p:sp>
      <p:sp>
        <p:nvSpPr>
          <p:cNvPr id="61" name="TextBox 5"/>
          <p:cNvSpPr txBox="1"/>
          <p:nvPr/>
        </p:nvSpPr>
        <p:spPr>
          <a:xfrm>
            <a:off x="5029990" y="1575001"/>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accent2"/>
                </a:solidFill>
                <a:latin typeface="Agency FB" panose="020B0503020202020204" pitchFamily="34" charset="0"/>
              </a:rPr>
              <a:t>02</a:t>
            </a:r>
          </a:p>
        </p:txBody>
      </p:sp>
      <p:sp>
        <p:nvSpPr>
          <p:cNvPr id="62" name="TextBox 5"/>
          <p:cNvSpPr txBox="1"/>
          <p:nvPr/>
        </p:nvSpPr>
        <p:spPr>
          <a:xfrm>
            <a:off x="3158197" y="2581092"/>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tx2"/>
                </a:solidFill>
                <a:latin typeface="Agency FB" panose="020B0503020202020204" pitchFamily="34" charset="0"/>
              </a:rPr>
              <a:t>06</a:t>
            </a:r>
          </a:p>
        </p:txBody>
      </p:sp>
      <p:sp>
        <p:nvSpPr>
          <p:cNvPr id="63" name="TextBox 5"/>
          <p:cNvSpPr txBox="1"/>
          <p:nvPr/>
        </p:nvSpPr>
        <p:spPr>
          <a:xfrm>
            <a:off x="5562730" y="2581092"/>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accent3"/>
                </a:solidFill>
                <a:latin typeface="Agency FB" panose="020B0503020202020204" pitchFamily="34" charset="0"/>
              </a:rPr>
              <a:t>03</a:t>
            </a:r>
          </a:p>
        </p:txBody>
      </p:sp>
      <p:sp>
        <p:nvSpPr>
          <p:cNvPr id="64" name="TextBox 5"/>
          <p:cNvSpPr txBox="1"/>
          <p:nvPr/>
        </p:nvSpPr>
        <p:spPr>
          <a:xfrm>
            <a:off x="3711864" y="3600901"/>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accent5"/>
                </a:solidFill>
                <a:latin typeface="Agency FB" panose="020B0503020202020204" pitchFamily="34" charset="0"/>
              </a:rPr>
              <a:t>05</a:t>
            </a:r>
          </a:p>
        </p:txBody>
      </p:sp>
      <p:sp>
        <p:nvSpPr>
          <p:cNvPr id="65" name="TextBox 5"/>
          <p:cNvSpPr txBox="1"/>
          <p:nvPr/>
        </p:nvSpPr>
        <p:spPr>
          <a:xfrm>
            <a:off x="5029990" y="3600901"/>
            <a:ext cx="388414" cy="40011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600" dirty="0">
                <a:solidFill>
                  <a:schemeClr val="accent4"/>
                </a:solidFill>
                <a:latin typeface="Agency FB" panose="020B0503020202020204" pitchFamily="34" charset="0"/>
              </a:rPr>
              <a:t>04</a:t>
            </a:r>
          </a:p>
        </p:txBody>
      </p:sp>
      <p:cxnSp>
        <p:nvCxnSpPr>
          <p:cNvPr id="66" name="直接连接符 65"/>
          <p:cNvCxnSpPr/>
          <p:nvPr/>
        </p:nvCxnSpPr>
        <p:spPr>
          <a:xfrm>
            <a:off x="5573757" y="1445505"/>
            <a:ext cx="872356"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67" name="矩形 66"/>
          <p:cNvSpPr>
            <a:spLocks noChangeArrowheads="1"/>
          </p:cNvSpPr>
          <p:nvPr/>
        </p:nvSpPr>
        <p:spPr bwMode="auto">
          <a:xfrm>
            <a:off x="6666458" y="1328816"/>
            <a:ext cx="2009998"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2"/>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2"/>
              </a:solidFill>
              <a:latin typeface="微软雅黑" panose="020B0503020204020204" pitchFamily="34" charset="-122"/>
              <a:ea typeface="微软雅黑" panose="020B0503020204020204" pitchFamily="34" charset="-122"/>
              <a:cs typeface="+mj-cs"/>
            </a:endParaRPr>
          </a:p>
        </p:txBody>
      </p:sp>
      <p:sp>
        <p:nvSpPr>
          <p:cNvPr id="68" name="TextBox 5"/>
          <p:cNvSpPr txBox="1"/>
          <p:nvPr/>
        </p:nvSpPr>
        <p:spPr>
          <a:xfrm>
            <a:off x="6666458" y="1653187"/>
            <a:ext cx="1937990"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cxnSp>
        <p:nvCxnSpPr>
          <p:cNvPr id="70" name="直接连接符 69"/>
          <p:cNvCxnSpPr/>
          <p:nvPr/>
        </p:nvCxnSpPr>
        <p:spPr>
          <a:xfrm>
            <a:off x="6253381" y="2765394"/>
            <a:ext cx="192732"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71" name="矩形 70"/>
          <p:cNvSpPr>
            <a:spLocks noChangeArrowheads="1"/>
          </p:cNvSpPr>
          <p:nvPr/>
        </p:nvSpPr>
        <p:spPr bwMode="auto">
          <a:xfrm>
            <a:off x="6666458" y="2637899"/>
            <a:ext cx="2082006"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3"/>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72" name="TextBox 5"/>
          <p:cNvSpPr txBox="1"/>
          <p:nvPr/>
        </p:nvSpPr>
        <p:spPr>
          <a:xfrm>
            <a:off x="6666458" y="2962270"/>
            <a:ext cx="1937990"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cxnSp>
        <p:nvCxnSpPr>
          <p:cNvPr id="75" name="直接连接符 74"/>
          <p:cNvCxnSpPr/>
          <p:nvPr/>
        </p:nvCxnSpPr>
        <p:spPr>
          <a:xfrm>
            <a:off x="5573757" y="4085279"/>
            <a:ext cx="872356"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76" name="矩形 75"/>
          <p:cNvSpPr>
            <a:spLocks noChangeArrowheads="1"/>
          </p:cNvSpPr>
          <p:nvPr/>
        </p:nvSpPr>
        <p:spPr bwMode="auto">
          <a:xfrm>
            <a:off x="6666458" y="3964320"/>
            <a:ext cx="179397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4"/>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4"/>
              </a:solidFill>
              <a:latin typeface="微软雅黑" panose="020B0503020204020204" pitchFamily="34" charset="-122"/>
              <a:ea typeface="微软雅黑" panose="020B0503020204020204" pitchFamily="34" charset="-122"/>
              <a:cs typeface="+mj-cs"/>
            </a:endParaRPr>
          </a:p>
        </p:txBody>
      </p:sp>
      <p:sp>
        <p:nvSpPr>
          <p:cNvPr id="77" name="TextBox 5"/>
          <p:cNvSpPr txBox="1"/>
          <p:nvPr/>
        </p:nvSpPr>
        <p:spPr>
          <a:xfrm>
            <a:off x="6666458" y="4288691"/>
            <a:ext cx="1937990"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cxnSp>
        <p:nvCxnSpPr>
          <p:cNvPr id="78" name="直接连接符 77"/>
          <p:cNvCxnSpPr/>
          <p:nvPr/>
        </p:nvCxnSpPr>
        <p:spPr>
          <a:xfrm flipH="1">
            <a:off x="2698161" y="1445505"/>
            <a:ext cx="872356"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2698161" y="2765394"/>
            <a:ext cx="192732"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2698161" y="4085279"/>
            <a:ext cx="872356" cy="0"/>
          </a:xfrm>
          <a:prstGeom prst="line">
            <a:avLst/>
          </a:prstGeom>
          <a:ln w="31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81" name="矩形 80"/>
          <p:cNvSpPr>
            <a:spLocks noChangeArrowheads="1"/>
          </p:cNvSpPr>
          <p:nvPr/>
        </p:nvSpPr>
        <p:spPr bwMode="auto">
          <a:xfrm>
            <a:off x="683568" y="1328816"/>
            <a:ext cx="1896103"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600" b="1" cap="all" dirty="0">
                <a:solidFill>
                  <a:schemeClr val="accent1"/>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82" name="TextBox 5"/>
          <p:cNvSpPr txBox="1"/>
          <p:nvPr/>
        </p:nvSpPr>
        <p:spPr>
          <a:xfrm>
            <a:off x="611559" y="1653187"/>
            <a:ext cx="196811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83" name="矩形 82"/>
          <p:cNvSpPr>
            <a:spLocks noChangeArrowheads="1"/>
          </p:cNvSpPr>
          <p:nvPr/>
        </p:nvSpPr>
        <p:spPr bwMode="auto">
          <a:xfrm>
            <a:off x="395536" y="2637899"/>
            <a:ext cx="2184135"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600" b="1" cap="all" dirty="0">
                <a:solidFill>
                  <a:schemeClr val="tx2"/>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tx2"/>
              </a:solidFill>
              <a:latin typeface="微软雅黑" panose="020B0503020204020204" pitchFamily="34" charset="-122"/>
              <a:ea typeface="微软雅黑" panose="020B0503020204020204" pitchFamily="34" charset="-122"/>
              <a:cs typeface="+mj-cs"/>
            </a:endParaRPr>
          </a:p>
        </p:txBody>
      </p:sp>
      <p:sp>
        <p:nvSpPr>
          <p:cNvPr id="84" name="TextBox 5"/>
          <p:cNvSpPr txBox="1"/>
          <p:nvPr/>
        </p:nvSpPr>
        <p:spPr>
          <a:xfrm>
            <a:off x="611559" y="2962270"/>
            <a:ext cx="196811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85" name="矩形 84"/>
          <p:cNvSpPr>
            <a:spLocks noChangeArrowheads="1"/>
          </p:cNvSpPr>
          <p:nvPr/>
        </p:nvSpPr>
        <p:spPr bwMode="auto">
          <a:xfrm>
            <a:off x="611559" y="3964320"/>
            <a:ext cx="1968112"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600" b="1" cap="all" dirty="0">
                <a:solidFill>
                  <a:schemeClr val="accent5"/>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86" name="TextBox 5"/>
          <p:cNvSpPr txBox="1"/>
          <p:nvPr/>
        </p:nvSpPr>
        <p:spPr>
          <a:xfrm>
            <a:off x="611559" y="4288691"/>
            <a:ext cx="196811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grpSp>
        <p:nvGrpSpPr>
          <p:cNvPr id="16" name="组合 15"/>
          <p:cNvGrpSpPr/>
          <p:nvPr/>
        </p:nvGrpSpPr>
        <p:grpSpPr>
          <a:xfrm>
            <a:off x="3622361" y="1816923"/>
            <a:ext cx="1899278" cy="1896938"/>
            <a:chOff x="3622361" y="1888931"/>
            <a:chExt cx="1899278" cy="1896938"/>
          </a:xfrm>
          <a:blipFill dpi="0" rotWithShape="1">
            <a:blip r:embed="rId9">
              <a:extLst>
                <a:ext uri="{28A0092B-C50C-407E-A947-70E740481C1C}">
                  <a14:useLocalDpi xmlns:a14="http://schemas.microsoft.com/office/drawing/2010/main" val="0"/>
                </a:ext>
              </a:extLst>
            </a:blip>
            <a:srcRect/>
            <a:stretch>
              <a:fillRect/>
            </a:stretch>
          </a:blipFill>
        </p:grpSpPr>
        <p:sp>
          <p:nvSpPr>
            <p:cNvPr id="27" name="Freeform 5"/>
            <p:cNvSpPr/>
            <p:nvPr/>
          </p:nvSpPr>
          <p:spPr bwMode="auto">
            <a:xfrm>
              <a:off x="3622361" y="1888931"/>
              <a:ext cx="1899278" cy="189693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5"/>
            <p:cNvSpPr>
              <a:spLocks noEditPoints="1"/>
            </p:cNvSpPr>
            <p:nvPr/>
          </p:nvSpPr>
          <p:spPr bwMode="auto">
            <a:xfrm>
              <a:off x="4160401" y="2138516"/>
              <a:ext cx="811650" cy="1109720"/>
            </a:xfrm>
            <a:custGeom>
              <a:avLst/>
              <a:gdLst>
                <a:gd name="T0" fmla="*/ 3024 w 3462"/>
                <a:gd name="T1" fmla="*/ 2069 h 4723"/>
                <a:gd name="T2" fmla="*/ 2827 w 3462"/>
                <a:gd name="T3" fmla="*/ 4612 h 4723"/>
                <a:gd name="T4" fmla="*/ 1353 w 3462"/>
                <a:gd name="T5" fmla="*/ 4723 h 4723"/>
                <a:gd name="T6" fmla="*/ 1253 w 3462"/>
                <a:gd name="T7" fmla="*/ 4162 h 4723"/>
                <a:gd name="T8" fmla="*/ 436 w 3462"/>
                <a:gd name="T9" fmla="*/ 4002 h 4723"/>
                <a:gd name="T10" fmla="*/ 124 w 3462"/>
                <a:gd name="T11" fmla="*/ 3394 h 4723"/>
                <a:gd name="T12" fmla="*/ 727 w 3462"/>
                <a:gd name="T13" fmla="*/ 2068 h 4723"/>
                <a:gd name="T14" fmla="*/ 790 w 3462"/>
                <a:gd name="T15" fmla="*/ 2068 h 4723"/>
                <a:gd name="T16" fmla="*/ 1511 w 3462"/>
                <a:gd name="T17" fmla="*/ 2068 h 4723"/>
                <a:gd name="T18" fmla="*/ 2217 w 3462"/>
                <a:gd name="T19" fmla="*/ 1731 h 4723"/>
                <a:gd name="T20" fmla="*/ 2099 w 3462"/>
                <a:gd name="T21" fmla="*/ 1754 h 4723"/>
                <a:gd name="T22" fmla="*/ 2176 w 3462"/>
                <a:gd name="T23" fmla="*/ 1574 h 4723"/>
                <a:gd name="T24" fmla="*/ 2179 w 3462"/>
                <a:gd name="T25" fmla="*/ 1399 h 4723"/>
                <a:gd name="T26" fmla="*/ 1942 w 3462"/>
                <a:gd name="T27" fmla="*/ 1479 h 4723"/>
                <a:gd name="T28" fmla="*/ 2397 w 3462"/>
                <a:gd name="T29" fmla="*/ 1450 h 4723"/>
                <a:gd name="T30" fmla="*/ 2217 w 3462"/>
                <a:gd name="T31" fmla="*/ 1731 h 4723"/>
                <a:gd name="T32" fmla="*/ 1802 w 3462"/>
                <a:gd name="T33" fmla="*/ 1585 h 4723"/>
                <a:gd name="T34" fmla="*/ 1578 w 3462"/>
                <a:gd name="T35" fmla="*/ 1524 h 4723"/>
                <a:gd name="T36" fmla="*/ 1858 w 3462"/>
                <a:gd name="T37" fmla="*/ 1042 h 4723"/>
                <a:gd name="T38" fmla="*/ 1533 w 3462"/>
                <a:gd name="T39" fmla="*/ 1120 h 4723"/>
                <a:gd name="T40" fmla="*/ 1190 w 3462"/>
                <a:gd name="T41" fmla="*/ 1363 h 4723"/>
                <a:gd name="T42" fmla="*/ 867 w 3462"/>
                <a:gd name="T43" fmla="*/ 1428 h 4723"/>
                <a:gd name="T44" fmla="*/ 1077 w 3462"/>
                <a:gd name="T45" fmla="*/ 936 h 4723"/>
                <a:gd name="T46" fmla="*/ 1085 w 3462"/>
                <a:gd name="T47" fmla="*/ 460 h 4723"/>
                <a:gd name="T48" fmla="*/ 440 w 3462"/>
                <a:gd name="T49" fmla="*/ 678 h 4723"/>
                <a:gd name="T50" fmla="*/ 1681 w 3462"/>
                <a:gd name="T51" fmla="*/ 597 h 4723"/>
                <a:gd name="T52" fmla="*/ 1768 w 3462"/>
                <a:gd name="T53" fmla="*/ 695 h 4723"/>
                <a:gd name="T54" fmla="*/ 1942 w 3462"/>
                <a:gd name="T55" fmla="*/ 1333 h 4723"/>
                <a:gd name="T56" fmla="*/ 1830 w 3462"/>
                <a:gd name="T57" fmla="*/ 1944 h 4723"/>
                <a:gd name="T58" fmla="*/ 1556 w 3462"/>
                <a:gd name="T59" fmla="*/ 1686 h 4723"/>
                <a:gd name="T60" fmla="*/ 1830 w 3462"/>
                <a:gd name="T61" fmla="*/ 1944 h 4723"/>
                <a:gd name="T62" fmla="*/ 835 w 3462"/>
                <a:gd name="T63" fmla="*/ 1944 h 4723"/>
                <a:gd name="T64" fmla="*/ 1230 w 3462"/>
                <a:gd name="T65" fmla="*/ 1573 h 4723"/>
                <a:gd name="T66" fmla="*/ 2232 w 3462"/>
                <a:gd name="T67" fmla="*/ 1944 h 4723"/>
                <a:gd name="T68" fmla="*/ 2087 w 3462"/>
                <a:gd name="T69" fmla="*/ 1808 h 4723"/>
                <a:gd name="T70" fmla="*/ 2232 w 3462"/>
                <a:gd name="T71" fmla="*/ 1944 h 4723"/>
                <a:gd name="T72" fmla="*/ 3024 w 3462"/>
                <a:gd name="T73" fmla="*/ 2069 h 4723"/>
                <a:gd name="T74" fmla="*/ 3166 w 3462"/>
                <a:gd name="T75" fmla="*/ 640 h 4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62" h="4723">
                  <a:moveTo>
                    <a:pt x="1514" y="2068"/>
                  </a:moveTo>
                  <a:lnTo>
                    <a:pt x="3024" y="2069"/>
                  </a:lnTo>
                  <a:lnTo>
                    <a:pt x="2827" y="3584"/>
                  </a:lnTo>
                  <a:lnTo>
                    <a:pt x="2827" y="4612"/>
                  </a:lnTo>
                  <a:cubicBezTo>
                    <a:pt x="2827" y="4673"/>
                    <a:pt x="2777" y="4723"/>
                    <a:pt x="2716" y="4723"/>
                  </a:cubicBezTo>
                  <a:lnTo>
                    <a:pt x="1353" y="4723"/>
                  </a:lnTo>
                  <a:cubicBezTo>
                    <a:pt x="1292" y="4723"/>
                    <a:pt x="1240" y="4673"/>
                    <a:pt x="1242" y="4612"/>
                  </a:cubicBezTo>
                  <a:lnTo>
                    <a:pt x="1253" y="4162"/>
                  </a:lnTo>
                  <a:lnTo>
                    <a:pt x="680" y="4189"/>
                  </a:lnTo>
                  <a:cubicBezTo>
                    <a:pt x="521" y="4196"/>
                    <a:pt x="443" y="4107"/>
                    <a:pt x="436" y="4002"/>
                  </a:cubicBezTo>
                  <a:lnTo>
                    <a:pt x="398" y="3466"/>
                  </a:lnTo>
                  <a:lnTo>
                    <a:pt x="124" y="3394"/>
                  </a:lnTo>
                  <a:cubicBezTo>
                    <a:pt x="29" y="3369"/>
                    <a:pt x="0" y="3272"/>
                    <a:pt x="57" y="3179"/>
                  </a:cubicBezTo>
                  <a:lnTo>
                    <a:pt x="727" y="2068"/>
                  </a:lnTo>
                  <a:lnTo>
                    <a:pt x="759" y="2068"/>
                  </a:lnTo>
                  <a:lnTo>
                    <a:pt x="790" y="2068"/>
                  </a:lnTo>
                  <a:lnTo>
                    <a:pt x="1353" y="2068"/>
                  </a:lnTo>
                  <a:lnTo>
                    <a:pt x="1511" y="2068"/>
                  </a:lnTo>
                  <a:lnTo>
                    <a:pt x="1514" y="2068"/>
                  </a:lnTo>
                  <a:close/>
                  <a:moveTo>
                    <a:pt x="2217" y="1731"/>
                  </a:moveTo>
                  <a:lnTo>
                    <a:pt x="2217" y="1754"/>
                  </a:lnTo>
                  <a:lnTo>
                    <a:pt x="2099" y="1754"/>
                  </a:lnTo>
                  <a:lnTo>
                    <a:pt x="2099" y="1722"/>
                  </a:lnTo>
                  <a:cubicBezTo>
                    <a:pt x="2097" y="1661"/>
                    <a:pt x="2122" y="1611"/>
                    <a:pt x="2176" y="1574"/>
                  </a:cubicBezTo>
                  <a:cubicBezTo>
                    <a:pt x="2225" y="1534"/>
                    <a:pt x="2249" y="1499"/>
                    <a:pt x="2247" y="1467"/>
                  </a:cubicBezTo>
                  <a:cubicBezTo>
                    <a:pt x="2243" y="1426"/>
                    <a:pt x="2220" y="1403"/>
                    <a:pt x="2179" y="1399"/>
                  </a:cubicBezTo>
                  <a:cubicBezTo>
                    <a:pt x="2123" y="1399"/>
                    <a:pt x="2089" y="1436"/>
                    <a:pt x="2075" y="1509"/>
                  </a:cubicBezTo>
                  <a:lnTo>
                    <a:pt x="1942" y="1479"/>
                  </a:lnTo>
                  <a:cubicBezTo>
                    <a:pt x="1966" y="1345"/>
                    <a:pt x="2051" y="1280"/>
                    <a:pt x="2199" y="1284"/>
                  </a:cubicBezTo>
                  <a:cubicBezTo>
                    <a:pt x="2322" y="1290"/>
                    <a:pt x="2388" y="1345"/>
                    <a:pt x="2397" y="1450"/>
                  </a:cubicBezTo>
                  <a:cubicBezTo>
                    <a:pt x="2401" y="1513"/>
                    <a:pt x="2366" y="1570"/>
                    <a:pt x="2291" y="1621"/>
                  </a:cubicBezTo>
                  <a:cubicBezTo>
                    <a:pt x="2236" y="1659"/>
                    <a:pt x="2211" y="1695"/>
                    <a:pt x="2217" y="1731"/>
                  </a:cubicBezTo>
                  <a:close/>
                  <a:moveTo>
                    <a:pt x="1802" y="1541"/>
                  </a:moveTo>
                  <a:lnTo>
                    <a:pt x="1802" y="1585"/>
                  </a:lnTo>
                  <a:lnTo>
                    <a:pt x="1578" y="1585"/>
                  </a:lnTo>
                  <a:lnTo>
                    <a:pt x="1578" y="1524"/>
                  </a:lnTo>
                  <a:cubicBezTo>
                    <a:pt x="1574" y="1408"/>
                    <a:pt x="1623" y="1315"/>
                    <a:pt x="1724" y="1244"/>
                  </a:cubicBezTo>
                  <a:cubicBezTo>
                    <a:pt x="1817" y="1169"/>
                    <a:pt x="1862" y="1102"/>
                    <a:pt x="1858" y="1042"/>
                  </a:cubicBezTo>
                  <a:cubicBezTo>
                    <a:pt x="1850" y="964"/>
                    <a:pt x="1808" y="921"/>
                    <a:pt x="1729" y="913"/>
                  </a:cubicBezTo>
                  <a:cubicBezTo>
                    <a:pt x="1625" y="913"/>
                    <a:pt x="1559" y="982"/>
                    <a:pt x="1533" y="1120"/>
                  </a:cubicBezTo>
                  <a:lnTo>
                    <a:pt x="1365" y="1083"/>
                  </a:lnTo>
                  <a:cubicBezTo>
                    <a:pt x="1233" y="1179"/>
                    <a:pt x="1175" y="1272"/>
                    <a:pt x="1190" y="1363"/>
                  </a:cubicBezTo>
                  <a:lnTo>
                    <a:pt x="1190" y="1428"/>
                  </a:lnTo>
                  <a:lnTo>
                    <a:pt x="867" y="1428"/>
                  </a:lnTo>
                  <a:lnTo>
                    <a:pt x="867" y="1339"/>
                  </a:lnTo>
                  <a:cubicBezTo>
                    <a:pt x="862" y="1172"/>
                    <a:pt x="932" y="1038"/>
                    <a:pt x="1077" y="936"/>
                  </a:cubicBezTo>
                  <a:cubicBezTo>
                    <a:pt x="1211" y="828"/>
                    <a:pt x="1276" y="732"/>
                    <a:pt x="1270" y="646"/>
                  </a:cubicBezTo>
                  <a:cubicBezTo>
                    <a:pt x="1260" y="533"/>
                    <a:pt x="1198" y="471"/>
                    <a:pt x="1085" y="460"/>
                  </a:cubicBezTo>
                  <a:cubicBezTo>
                    <a:pt x="934" y="460"/>
                    <a:pt x="841" y="560"/>
                    <a:pt x="803" y="758"/>
                  </a:cubicBezTo>
                  <a:lnTo>
                    <a:pt x="440" y="678"/>
                  </a:lnTo>
                  <a:cubicBezTo>
                    <a:pt x="505" y="312"/>
                    <a:pt x="738" y="135"/>
                    <a:pt x="1141" y="146"/>
                  </a:cubicBezTo>
                  <a:cubicBezTo>
                    <a:pt x="1475" y="161"/>
                    <a:pt x="1654" y="312"/>
                    <a:pt x="1681" y="597"/>
                  </a:cubicBezTo>
                  <a:cubicBezTo>
                    <a:pt x="1683" y="631"/>
                    <a:pt x="1681" y="665"/>
                    <a:pt x="1675" y="698"/>
                  </a:cubicBezTo>
                  <a:cubicBezTo>
                    <a:pt x="1705" y="695"/>
                    <a:pt x="1736" y="694"/>
                    <a:pt x="1768" y="695"/>
                  </a:cubicBezTo>
                  <a:cubicBezTo>
                    <a:pt x="2000" y="706"/>
                    <a:pt x="2125" y="811"/>
                    <a:pt x="2143" y="1008"/>
                  </a:cubicBezTo>
                  <a:cubicBezTo>
                    <a:pt x="2151" y="1128"/>
                    <a:pt x="2084" y="1236"/>
                    <a:pt x="1942" y="1333"/>
                  </a:cubicBezTo>
                  <a:cubicBezTo>
                    <a:pt x="1837" y="1404"/>
                    <a:pt x="1791" y="1473"/>
                    <a:pt x="1802" y="1541"/>
                  </a:cubicBezTo>
                  <a:close/>
                  <a:moveTo>
                    <a:pt x="1830" y="1944"/>
                  </a:moveTo>
                  <a:lnTo>
                    <a:pt x="1556" y="1944"/>
                  </a:lnTo>
                  <a:lnTo>
                    <a:pt x="1556" y="1686"/>
                  </a:lnTo>
                  <a:lnTo>
                    <a:pt x="1830" y="1686"/>
                  </a:lnTo>
                  <a:lnTo>
                    <a:pt x="1830" y="1944"/>
                  </a:lnTo>
                  <a:close/>
                  <a:moveTo>
                    <a:pt x="1230" y="1944"/>
                  </a:moveTo>
                  <a:lnTo>
                    <a:pt x="835" y="1944"/>
                  </a:lnTo>
                  <a:lnTo>
                    <a:pt x="835" y="1573"/>
                  </a:lnTo>
                  <a:lnTo>
                    <a:pt x="1230" y="1573"/>
                  </a:lnTo>
                  <a:lnTo>
                    <a:pt x="1230" y="1944"/>
                  </a:lnTo>
                  <a:close/>
                  <a:moveTo>
                    <a:pt x="2232" y="1944"/>
                  </a:moveTo>
                  <a:lnTo>
                    <a:pt x="2087" y="1944"/>
                  </a:lnTo>
                  <a:lnTo>
                    <a:pt x="2087" y="1808"/>
                  </a:lnTo>
                  <a:lnTo>
                    <a:pt x="2232" y="1808"/>
                  </a:lnTo>
                  <a:lnTo>
                    <a:pt x="2232" y="1944"/>
                  </a:lnTo>
                  <a:close/>
                  <a:moveTo>
                    <a:pt x="3166" y="640"/>
                  </a:moveTo>
                  <a:cubicBezTo>
                    <a:pt x="3462" y="1101"/>
                    <a:pt x="3390" y="1692"/>
                    <a:pt x="3024" y="2069"/>
                  </a:cubicBezTo>
                  <a:lnTo>
                    <a:pt x="1808" y="175"/>
                  </a:lnTo>
                  <a:cubicBezTo>
                    <a:pt x="2302" y="0"/>
                    <a:pt x="2870" y="180"/>
                    <a:pt x="3166" y="640"/>
                  </a:cubicBezTo>
                  <a:close/>
                </a:path>
              </a:pathLst>
            </a:cu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88" name="矩形 87"/>
            <p:cNvSpPr>
              <a:spLocks noChangeArrowheads="1"/>
            </p:cNvSpPr>
            <p:nvPr/>
          </p:nvSpPr>
          <p:spPr bwMode="auto">
            <a:xfrm>
              <a:off x="4019550" y="3329973"/>
              <a:ext cx="1104900" cy="224927"/>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Thoughts determine the way out</a:t>
              </a:r>
              <a:endParaRPr lang="en-US" altLang="zh-CN" sz="10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500"/>
                            </p:stCondLst>
                            <p:childTnLst>
                              <p:par>
                                <p:cTn id="15" presetID="53" presetClass="entr" presetSubtype="528"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anim calcmode="lin" valueType="num">
                                      <p:cBhvr>
                                        <p:cTn id="20" dur="500" fill="hold"/>
                                        <p:tgtEl>
                                          <p:spTgt spid="40"/>
                                        </p:tgtEl>
                                        <p:attrNameLst>
                                          <p:attrName>ppt_x</p:attrName>
                                        </p:attrNameLst>
                                      </p:cBhvr>
                                      <p:tavLst>
                                        <p:tav tm="0">
                                          <p:val>
                                            <p:fltVal val="0.5"/>
                                          </p:val>
                                        </p:tav>
                                        <p:tav tm="100000">
                                          <p:val>
                                            <p:strVal val="#ppt_x"/>
                                          </p:val>
                                        </p:tav>
                                      </p:tavLst>
                                    </p:anim>
                                    <p:anim calcmode="lin" valueType="num">
                                      <p:cBhvr>
                                        <p:cTn id="21" dur="500" fill="hold"/>
                                        <p:tgtEl>
                                          <p:spTgt spid="40"/>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20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anim calcmode="lin" valueType="num">
                                      <p:cBhvr>
                                        <p:cTn id="27" dur="500" fill="hold"/>
                                        <p:tgtEl>
                                          <p:spTgt spid="43"/>
                                        </p:tgtEl>
                                        <p:attrNameLst>
                                          <p:attrName>ppt_x</p:attrName>
                                        </p:attrNameLst>
                                      </p:cBhvr>
                                      <p:tavLst>
                                        <p:tav tm="0">
                                          <p:val>
                                            <p:fltVal val="0.5"/>
                                          </p:val>
                                        </p:tav>
                                        <p:tav tm="100000">
                                          <p:val>
                                            <p:strVal val="#ppt_x"/>
                                          </p:val>
                                        </p:tav>
                                      </p:tavLst>
                                    </p:anim>
                                    <p:anim calcmode="lin" valueType="num">
                                      <p:cBhvr>
                                        <p:cTn id="28" dur="500" fill="hold"/>
                                        <p:tgtEl>
                                          <p:spTgt spid="43"/>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40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anim calcmode="lin" valueType="num">
                                      <p:cBhvr>
                                        <p:cTn id="34" dur="500" fill="hold"/>
                                        <p:tgtEl>
                                          <p:spTgt spid="52"/>
                                        </p:tgtEl>
                                        <p:attrNameLst>
                                          <p:attrName>ppt_x</p:attrName>
                                        </p:attrNameLst>
                                      </p:cBhvr>
                                      <p:tavLst>
                                        <p:tav tm="0">
                                          <p:val>
                                            <p:fltVal val="0.5"/>
                                          </p:val>
                                        </p:tav>
                                        <p:tav tm="100000">
                                          <p:val>
                                            <p:strVal val="#ppt_x"/>
                                          </p:val>
                                        </p:tav>
                                      </p:tavLst>
                                    </p:anim>
                                    <p:anim calcmode="lin" valueType="num">
                                      <p:cBhvr>
                                        <p:cTn id="35" dur="500" fill="hold"/>
                                        <p:tgtEl>
                                          <p:spTgt spid="52"/>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60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anim calcmode="lin" valueType="num">
                                      <p:cBhvr>
                                        <p:cTn id="41" dur="500" fill="hold"/>
                                        <p:tgtEl>
                                          <p:spTgt spid="58"/>
                                        </p:tgtEl>
                                        <p:attrNameLst>
                                          <p:attrName>ppt_x</p:attrName>
                                        </p:attrNameLst>
                                      </p:cBhvr>
                                      <p:tavLst>
                                        <p:tav tm="0">
                                          <p:val>
                                            <p:fltVal val="0.5"/>
                                          </p:val>
                                        </p:tav>
                                        <p:tav tm="100000">
                                          <p:val>
                                            <p:strVal val="#ppt_x"/>
                                          </p:val>
                                        </p:tav>
                                      </p:tavLst>
                                    </p:anim>
                                    <p:anim calcmode="lin" valueType="num">
                                      <p:cBhvr>
                                        <p:cTn id="42" dur="500" fill="hold"/>
                                        <p:tgtEl>
                                          <p:spTgt spid="58"/>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800"/>
                                  </p:stCondLst>
                                  <p:childTnLst>
                                    <p:set>
                                      <p:cBhvr>
                                        <p:cTn id="44" dur="1" fill="hold">
                                          <p:stCondLst>
                                            <p:cond delay="0"/>
                                          </p:stCondLst>
                                        </p:cTn>
                                        <p:tgtEl>
                                          <p:spTgt spid="55"/>
                                        </p:tgtEl>
                                        <p:attrNameLst>
                                          <p:attrName>style.visibility</p:attrName>
                                        </p:attrNameLst>
                                      </p:cBhvr>
                                      <p:to>
                                        <p:strVal val="visible"/>
                                      </p:to>
                                    </p:set>
                                    <p:anim calcmode="lin" valueType="num">
                                      <p:cBhvr>
                                        <p:cTn id="45" dur="500" fill="hold"/>
                                        <p:tgtEl>
                                          <p:spTgt spid="55"/>
                                        </p:tgtEl>
                                        <p:attrNameLst>
                                          <p:attrName>ppt_w</p:attrName>
                                        </p:attrNameLst>
                                      </p:cBhvr>
                                      <p:tavLst>
                                        <p:tav tm="0">
                                          <p:val>
                                            <p:fltVal val="0"/>
                                          </p:val>
                                        </p:tav>
                                        <p:tav tm="100000">
                                          <p:val>
                                            <p:strVal val="#ppt_w"/>
                                          </p:val>
                                        </p:tav>
                                      </p:tavLst>
                                    </p:anim>
                                    <p:anim calcmode="lin" valueType="num">
                                      <p:cBhvr>
                                        <p:cTn id="46" dur="500" fill="hold"/>
                                        <p:tgtEl>
                                          <p:spTgt spid="55"/>
                                        </p:tgtEl>
                                        <p:attrNameLst>
                                          <p:attrName>ppt_h</p:attrName>
                                        </p:attrNameLst>
                                      </p:cBhvr>
                                      <p:tavLst>
                                        <p:tav tm="0">
                                          <p:val>
                                            <p:fltVal val="0"/>
                                          </p:val>
                                        </p:tav>
                                        <p:tav tm="100000">
                                          <p:val>
                                            <p:strVal val="#ppt_h"/>
                                          </p:val>
                                        </p:tav>
                                      </p:tavLst>
                                    </p:anim>
                                    <p:animEffect transition="in" filter="fade">
                                      <p:cBhvr>
                                        <p:cTn id="47" dur="500"/>
                                        <p:tgtEl>
                                          <p:spTgt spid="55"/>
                                        </p:tgtEl>
                                      </p:cBhvr>
                                    </p:animEffect>
                                    <p:anim calcmode="lin" valueType="num">
                                      <p:cBhvr>
                                        <p:cTn id="48" dur="500" fill="hold"/>
                                        <p:tgtEl>
                                          <p:spTgt spid="55"/>
                                        </p:tgtEl>
                                        <p:attrNameLst>
                                          <p:attrName>ppt_x</p:attrName>
                                        </p:attrNameLst>
                                      </p:cBhvr>
                                      <p:tavLst>
                                        <p:tav tm="0">
                                          <p:val>
                                            <p:fltVal val="0.5"/>
                                          </p:val>
                                        </p:tav>
                                        <p:tav tm="100000">
                                          <p:val>
                                            <p:strVal val="#ppt_x"/>
                                          </p:val>
                                        </p:tav>
                                      </p:tavLst>
                                    </p:anim>
                                    <p:anim calcmode="lin" valueType="num">
                                      <p:cBhvr>
                                        <p:cTn id="49" dur="500" fill="hold"/>
                                        <p:tgtEl>
                                          <p:spTgt spid="55"/>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100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Effect transition="in" filter="fade">
                                      <p:cBhvr>
                                        <p:cTn id="54" dur="500"/>
                                        <p:tgtEl>
                                          <p:spTgt spid="49"/>
                                        </p:tgtEl>
                                      </p:cBhvr>
                                    </p:animEffect>
                                    <p:anim calcmode="lin" valueType="num">
                                      <p:cBhvr>
                                        <p:cTn id="55" dur="500" fill="hold"/>
                                        <p:tgtEl>
                                          <p:spTgt spid="49"/>
                                        </p:tgtEl>
                                        <p:attrNameLst>
                                          <p:attrName>ppt_x</p:attrName>
                                        </p:attrNameLst>
                                      </p:cBhvr>
                                      <p:tavLst>
                                        <p:tav tm="0">
                                          <p:val>
                                            <p:fltVal val="0.5"/>
                                          </p:val>
                                        </p:tav>
                                        <p:tav tm="100000">
                                          <p:val>
                                            <p:strVal val="#ppt_x"/>
                                          </p:val>
                                        </p:tav>
                                      </p:tavLst>
                                    </p:anim>
                                    <p:anim calcmode="lin" valueType="num">
                                      <p:cBhvr>
                                        <p:cTn id="56" dur="500" fill="hold"/>
                                        <p:tgtEl>
                                          <p:spTgt spid="49"/>
                                        </p:tgtEl>
                                        <p:attrNameLst>
                                          <p:attrName>ppt_y</p:attrName>
                                        </p:attrNameLst>
                                      </p:cBhvr>
                                      <p:tavLst>
                                        <p:tav tm="0">
                                          <p:val>
                                            <p:fltVal val="0.5"/>
                                          </p:val>
                                        </p:tav>
                                        <p:tav tm="100000">
                                          <p:val>
                                            <p:strVal val="#ppt_y"/>
                                          </p:val>
                                        </p:tav>
                                      </p:tavLst>
                                    </p:anim>
                                  </p:childTnLst>
                                </p:cTn>
                              </p:par>
                            </p:childTnLst>
                          </p:cTn>
                        </p:par>
                        <p:par>
                          <p:cTn id="57" fill="hold">
                            <p:stCondLst>
                              <p:cond delay="2000"/>
                            </p:stCondLst>
                            <p:childTnLst>
                              <p:par>
                                <p:cTn id="58" presetID="10" presetClass="entr" presetSubtype="0" fill="hold" grpId="0" nodeType="after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400"/>
                                        <p:tgtEl>
                                          <p:spTgt spid="6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400"/>
                                        <p:tgtEl>
                                          <p:spTgt spid="61"/>
                                        </p:tgtEl>
                                      </p:cBhvr>
                                    </p:animEffect>
                                  </p:childTnLst>
                                </p:cTn>
                              </p:par>
                              <p:par>
                                <p:cTn id="64" presetID="10" presetClass="entr" presetSubtype="0" fill="hold" grpId="0" nodeType="withEffect">
                                  <p:stCondLst>
                                    <p:cond delay="400"/>
                                  </p:stCondLst>
                                  <p:childTnLst>
                                    <p:set>
                                      <p:cBhvr>
                                        <p:cTn id="65" dur="1" fill="hold">
                                          <p:stCondLst>
                                            <p:cond delay="0"/>
                                          </p:stCondLst>
                                        </p:cTn>
                                        <p:tgtEl>
                                          <p:spTgt spid="63"/>
                                        </p:tgtEl>
                                        <p:attrNameLst>
                                          <p:attrName>style.visibility</p:attrName>
                                        </p:attrNameLst>
                                      </p:cBhvr>
                                      <p:to>
                                        <p:strVal val="visible"/>
                                      </p:to>
                                    </p:set>
                                    <p:animEffect transition="in" filter="fade">
                                      <p:cBhvr>
                                        <p:cTn id="66" dur="400"/>
                                        <p:tgtEl>
                                          <p:spTgt spid="63"/>
                                        </p:tgtEl>
                                      </p:cBhvr>
                                    </p:animEffect>
                                  </p:childTnLst>
                                </p:cTn>
                              </p:par>
                              <p:par>
                                <p:cTn id="67" presetID="10" presetClass="entr" presetSubtype="0" fill="hold" grpId="0" nodeType="withEffect">
                                  <p:stCondLst>
                                    <p:cond delay="600"/>
                                  </p:stCondLst>
                                  <p:childTnLst>
                                    <p:set>
                                      <p:cBhvr>
                                        <p:cTn id="68" dur="1" fill="hold">
                                          <p:stCondLst>
                                            <p:cond delay="0"/>
                                          </p:stCondLst>
                                        </p:cTn>
                                        <p:tgtEl>
                                          <p:spTgt spid="65"/>
                                        </p:tgtEl>
                                        <p:attrNameLst>
                                          <p:attrName>style.visibility</p:attrName>
                                        </p:attrNameLst>
                                      </p:cBhvr>
                                      <p:to>
                                        <p:strVal val="visible"/>
                                      </p:to>
                                    </p:set>
                                    <p:animEffect transition="in" filter="fade">
                                      <p:cBhvr>
                                        <p:cTn id="69" dur="400"/>
                                        <p:tgtEl>
                                          <p:spTgt spid="65"/>
                                        </p:tgtEl>
                                      </p:cBhvr>
                                    </p:animEffect>
                                  </p:childTnLst>
                                </p:cTn>
                              </p:par>
                              <p:par>
                                <p:cTn id="70" presetID="10" presetClass="entr" presetSubtype="0" fill="hold" grpId="0" nodeType="withEffect">
                                  <p:stCondLst>
                                    <p:cond delay="80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400"/>
                                        <p:tgtEl>
                                          <p:spTgt spid="64"/>
                                        </p:tgtEl>
                                      </p:cBhvr>
                                    </p:animEffect>
                                  </p:childTnLst>
                                </p:cTn>
                              </p:par>
                              <p:par>
                                <p:cTn id="73" presetID="10" presetClass="entr" presetSubtype="0" fill="hold" grpId="0" nodeType="withEffect">
                                  <p:stCondLst>
                                    <p:cond delay="100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400"/>
                                        <p:tgtEl>
                                          <p:spTgt spid="62"/>
                                        </p:tgtEl>
                                      </p:cBhvr>
                                    </p:animEffect>
                                  </p:childTnLst>
                                </p:cTn>
                              </p:par>
                            </p:childTnLst>
                          </p:cTn>
                        </p:par>
                        <p:par>
                          <p:cTn id="76" fill="hold">
                            <p:stCondLst>
                              <p:cond delay="2500"/>
                            </p:stCondLst>
                            <p:childTnLst>
                              <p:par>
                                <p:cTn id="77" presetID="22" presetClass="entr" presetSubtype="2" fill="hold" nodeType="afterEffect">
                                  <p:stCondLst>
                                    <p:cond delay="0"/>
                                  </p:stCondLst>
                                  <p:childTnLst>
                                    <p:set>
                                      <p:cBhvr>
                                        <p:cTn id="78" dur="1" fill="hold">
                                          <p:stCondLst>
                                            <p:cond delay="0"/>
                                          </p:stCondLst>
                                        </p:cTn>
                                        <p:tgtEl>
                                          <p:spTgt spid="78"/>
                                        </p:tgtEl>
                                        <p:attrNameLst>
                                          <p:attrName>style.visibility</p:attrName>
                                        </p:attrNameLst>
                                      </p:cBhvr>
                                      <p:to>
                                        <p:strVal val="visible"/>
                                      </p:to>
                                    </p:set>
                                    <p:animEffect transition="in" filter="wipe(right)">
                                      <p:cBhvr>
                                        <p:cTn id="79" dur="500"/>
                                        <p:tgtEl>
                                          <p:spTgt spid="78"/>
                                        </p:tgtEl>
                                      </p:cBhvr>
                                    </p:animEffect>
                                  </p:childTnLst>
                                </p:cTn>
                              </p:par>
                            </p:childTnLst>
                          </p:cTn>
                        </p:par>
                        <p:par>
                          <p:cTn id="80" fill="hold">
                            <p:stCondLst>
                              <p:cond delay="3000"/>
                            </p:stCondLst>
                            <p:childTnLst>
                              <p:par>
                                <p:cTn id="81" presetID="22" presetClass="entr" presetSubtype="2" fill="hold" grpId="0" nodeType="after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wipe(right)">
                                      <p:cBhvr>
                                        <p:cTn id="83" dur="500"/>
                                        <p:tgtEl>
                                          <p:spTgt spid="81"/>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wipe(right)">
                                      <p:cBhvr>
                                        <p:cTn id="86" dur="500"/>
                                        <p:tgtEl>
                                          <p:spTgt spid="82"/>
                                        </p:tgtEl>
                                      </p:cBhvr>
                                    </p:animEffect>
                                  </p:childTnLst>
                                </p:cTn>
                              </p:par>
                            </p:childTnLst>
                          </p:cTn>
                        </p:par>
                        <p:par>
                          <p:cTn id="87" fill="hold">
                            <p:stCondLst>
                              <p:cond delay="3500"/>
                            </p:stCondLst>
                            <p:childTnLst>
                              <p:par>
                                <p:cTn id="88" presetID="22" presetClass="entr" presetSubtype="8" fill="hold" nodeType="after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wipe(left)">
                                      <p:cBhvr>
                                        <p:cTn id="90" dur="500"/>
                                        <p:tgtEl>
                                          <p:spTgt spid="66"/>
                                        </p:tgtEl>
                                      </p:cBhvr>
                                    </p:animEffect>
                                  </p:childTnLst>
                                </p:cTn>
                              </p:par>
                            </p:childTnLst>
                          </p:cTn>
                        </p:par>
                        <p:par>
                          <p:cTn id="91" fill="hold">
                            <p:stCondLst>
                              <p:cond delay="4000"/>
                            </p:stCondLst>
                            <p:childTnLst>
                              <p:par>
                                <p:cTn id="92" presetID="22" presetClass="entr" presetSubtype="8" fill="hold" grpId="0" nodeType="afterEffect">
                                  <p:stCondLst>
                                    <p:cond delay="0"/>
                                  </p:stCondLst>
                                  <p:childTnLst>
                                    <p:set>
                                      <p:cBhvr>
                                        <p:cTn id="93" dur="1" fill="hold">
                                          <p:stCondLst>
                                            <p:cond delay="0"/>
                                          </p:stCondLst>
                                        </p:cTn>
                                        <p:tgtEl>
                                          <p:spTgt spid="67"/>
                                        </p:tgtEl>
                                        <p:attrNameLst>
                                          <p:attrName>style.visibility</p:attrName>
                                        </p:attrNameLst>
                                      </p:cBhvr>
                                      <p:to>
                                        <p:strVal val="visible"/>
                                      </p:to>
                                    </p:set>
                                    <p:animEffect transition="in" filter="wipe(left)">
                                      <p:cBhvr>
                                        <p:cTn id="94" dur="500"/>
                                        <p:tgtEl>
                                          <p:spTgt spid="6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68"/>
                                        </p:tgtEl>
                                        <p:attrNameLst>
                                          <p:attrName>style.visibility</p:attrName>
                                        </p:attrNameLst>
                                      </p:cBhvr>
                                      <p:to>
                                        <p:strVal val="visible"/>
                                      </p:to>
                                    </p:set>
                                    <p:animEffect transition="in" filter="wipe(left)">
                                      <p:cBhvr>
                                        <p:cTn id="97" dur="500"/>
                                        <p:tgtEl>
                                          <p:spTgt spid="68"/>
                                        </p:tgtEl>
                                      </p:cBhvr>
                                    </p:animEffect>
                                  </p:childTnLst>
                                </p:cTn>
                              </p:par>
                            </p:childTnLst>
                          </p:cTn>
                        </p:par>
                        <p:par>
                          <p:cTn id="98" fill="hold">
                            <p:stCondLst>
                              <p:cond delay="4500"/>
                            </p:stCondLst>
                            <p:childTnLst>
                              <p:par>
                                <p:cTn id="99" presetID="22" presetClass="entr" presetSubtype="8" fill="hold" nodeType="afterEffect">
                                  <p:stCondLst>
                                    <p:cond delay="0"/>
                                  </p:stCondLst>
                                  <p:childTnLst>
                                    <p:set>
                                      <p:cBhvr>
                                        <p:cTn id="100" dur="1" fill="hold">
                                          <p:stCondLst>
                                            <p:cond delay="0"/>
                                          </p:stCondLst>
                                        </p:cTn>
                                        <p:tgtEl>
                                          <p:spTgt spid="70"/>
                                        </p:tgtEl>
                                        <p:attrNameLst>
                                          <p:attrName>style.visibility</p:attrName>
                                        </p:attrNameLst>
                                      </p:cBhvr>
                                      <p:to>
                                        <p:strVal val="visible"/>
                                      </p:to>
                                    </p:set>
                                    <p:animEffect transition="in" filter="wipe(left)">
                                      <p:cBhvr>
                                        <p:cTn id="101" dur="500"/>
                                        <p:tgtEl>
                                          <p:spTgt spid="70"/>
                                        </p:tgtEl>
                                      </p:cBhvr>
                                    </p:animEffect>
                                  </p:childTnLst>
                                </p:cTn>
                              </p:par>
                            </p:childTnLst>
                          </p:cTn>
                        </p:par>
                        <p:par>
                          <p:cTn id="102" fill="hold">
                            <p:stCondLst>
                              <p:cond delay="5000"/>
                            </p:stCondLst>
                            <p:childTnLst>
                              <p:par>
                                <p:cTn id="103" presetID="22" presetClass="entr" presetSubtype="8" fill="hold" grpId="0" nodeType="after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wipe(left)">
                                      <p:cBhvr>
                                        <p:cTn id="105" dur="500"/>
                                        <p:tgtEl>
                                          <p:spTgt spid="71"/>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wipe(left)">
                                      <p:cBhvr>
                                        <p:cTn id="108" dur="500"/>
                                        <p:tgtEl>
                                          <p:spTgt spid="72"/>
                                        </p:tgtEl>
                                      </p:cBhvr>
                                    </p:animEffect>
                                  </p:childTnLst>
                                </p:cTn>
                              </p:par>
                            </p:childTnLst>
                          </p:cTn>
                        </p:par>
                        <p:par>
                          <p:cTn id="109" fill="hold">
                            <p:stCondLst>
                              <p:cond delay="5500"/>
                            </p:stCondLst>
                            <p:childTnLst>
                              <p:par>
                                <p:cTn id="110" presetID="22" presetClass="entr" presetSubtype="8" fill="hold" nodeType="after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ipe(left)">
                                      <p:cBhvr>
                                        <p:cTn id="112" dur="500"/>
                                        <p:tgtEl>
                                          <p:spTgt spid="75"/>
                                        </p:tgtEl>
                                      </p:cBhvr>
                                    </p:animEffect>
                                  </p:childTnLst>
                                </p:cTn>
                              </p:par>
                            </p:childTnLst>
                          </p:cTn>
                        </p:par>
                        <p:par>
                          <p:cTn id="113" fill="hold">
                            <p:stCondLst>
                              <p:cond delay="6000"/>
                            </p:stCondLst>
                            <p:childTnLst>
                              <p:par>
                                <p:cTn id="114" presetID="22" presetClass="entr" presetSubtype="8" fill="hold" grpId="0" nodeType="after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left)">
                                      <p:cBhvr>
                                        <p:cTn id="116" dur="500"/>
                                        <p:tgtEl>
                                          <p:spTgt spid="76"/>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animEffect transition="in" filter="wipe(left)">
                                      <p:cBhvr>
                                        <p:cTn id="119" dur="500"/>
                                        <p:tgtEl>
                                          <p:spTgt spid="77"/>
                                        </p:tgtEl>
                                      </p:cBhvr>
                                    </p:animEffect>
                                  </p:childTnLst>
                                </p:cTn>
                              </p:par>
                            </p:childTnLst>
                          </p:cTn>
                        </p:par>
                        <p:par>
                          <p:cTn id="120" fill="hold">
                            <p:stCondLst>
                              <p:cond delay="6500"/>
                            </p:stCondLst>
                            <p:childTnLst>
                              <p:par>
                                <p:cTn id="121" presetID="22" presetClass="entr" presetSubtype="2" fill="hold" nodeType="afterEffect">
                                  <p:stCondLst>
                                    <p:cond delay="0"/>
                                  </p:stCondLst>
                                  <p:childTnLst>
                                    <p:set>
                                      <p:cBhvr>
                                        <p:cTn id="122" dur="1" fill="hold">
                                          <p:stCondLst>
                                            <p:cond delay="0"/>
                                          </p:stCondLst>
                                        </p:cTn>
                                        <p:tgtEl>
                                          <p:spTgt spid="80"/>
                                        </p:tgtEl>
                                        <p:attrNameLst>
                                          <p:attrName>style.visibility</p:attrName>
                                        </p:attrNameLst>
                                      </p:cBhvr>
                                      <p:to>
                                        <p:strVal val="visible"/>
                                      </p:to>
                                    </p:set>
                                    <p:animEffect transition="in" filter="wipe(right)">
                                      <p:cBhvr>
                                        <p:cTn id="123" dur="500"/>
                                        <p:tgtEl>
                                          <p:spTgt spid="80"/>
                                        </p:tgtEl>
                                      </p:cBhvr>
                                    </p:animEffect>
                                  </p:childTnLst>
                                </p:cTn>
                              </p:par>
                            </p:childTnLst>
                          </p:cTn>
                        </p:par>
                        <p:par>
                          <p:cTn id="124" fill="hold">
                            <p:stCondLst>
                              <p:cond delay="7000"/>
                            </p:stCondLst>
                            <p:childTnLst>
                              <p:par>
                                <p:cTn id="125" presetID="22" presetClass="entr" presetSubtype="2" fill="hold" grpId="0" nodeType="afterEffect">
                                  <p:stCondLst>
                                    <p:cond delay="0"/>
                                  </p:stCondLst>
                                  <p:childTnLst>
                                    <p:set>
                                      <p:cBhvr>
                                        <p:cTn id="126" dur="1" fill="hold">
                                          <p:stCondLst>
                                            <p:cond delay="0"/>
                                          </p:stCondLst>
                                        </p:cTn>
                                        <p:tgtEl>
                                          <p:spTgt spid="85"/>
                                        </p:tgtEl>
                                        <p:attrNameLst>
                                          <p:attrName>style.visibility</p:attrName>
                                        </p:attrNameLst>
                                      </p:cBhvr>
                                      <p:to>
                                        <p:strVal val="visible"/>
                                      </p:to>
                                    </p:set>
                                    <p:animEffect transition="in" filter="wipe(right)">
                                      <p:cBhvr>
                                        <p:cTn id="127" dur="500"/>
                                        <p:tgtEl>
                                          <p:spTgt spid="85"/>
                                        </p:tgtEl>
                                      </p:cBhvr>
                                    </p:animEffect>
                                  </p:childTnLst>
                                </p:cTn>
                              </p:par>
                              <p:par>
                                <p:cTn id="128" presetID="22" presetClass="entr" presetSubtype="2" fill="hold" grpId="0" nodeType="withEffect">
                                  <p:stCondLst>
                                    <p:cond delay="0"/>
                                  </p:stCondLst>
                                  <p:childTnLst>
                                    <p:set>
                                      <p:cBhvr>
                                        <p:cTn id="129" dur="1" fill="hold">
                                          <p:stCondLst>
                                            <p:cond delay="0"/>
                                          </p:stCondLst>
                                        </p:cTn>
                                        <p:tgtEl>
                                          <p:spTgt spid="86"/>
                                        </p:tgtEl>
                                        <p:attrNameLst>
                                          <p:attrName>style.visibility</p:attrName>
                                        </p:attrNameLst>
                                      </p:cBhvr>
                                      <p:to>
                                        <p:strVal val="visible"/>
                                      </p:to>
                                    </p:set>
                                    <p:animEffect transition="in" filter="wipe(right)">
                                      <p:cBhvr>
                                        <p:cTn id="130" dur="500"/>
                                        <p:tgtEl>
                                          <p:spTgt spid="86"/>
                                        </p:tgtEl>
                                      </p:cBhvr>
                                    </p:animEffect>
                                  </p:childTnLst>
                                </p:cTn>
                              </p:par>
                            </p:childTnLst>
                          </p:cTn>
                        </p:par>
                        <p:par>
                          <p:cTn id="131" fill="hold">
                            <p:stCondLst>
                              <p:cond delay="7500"/>
                            </p:stCondLst>
                            <p:childTnLst>
                              <p:par>
                                <p:cTn id="132" presetID="22" presetClass="entr" presetSubtype="2" fill="hold" nodeType="afterEffect">
                                  <p:stCondLst>
                                    <p:cond delay="0"/>
                                  </p:stCondLst>
                                  <p:childTnLst>
                                    <p:set>
                                      <p:cBhvr>
                                        <p:cTn id="133" dur="1" fill="hold">
                                          <p:stCondLst>
                                            <p:cond delay="0"/>
                                          </p:stCondLst>
                                        </p:cTn>
                                        <p:tgtEl>
                                          <p:spTgt spid="79"/>
                                        </p:tgtEl>
                                        <p:attrNameLst>
                                          <p:attrName>style.visibility</p:attrName>
                                        </p:attrNameLst>
                                      </p:cBhvr>
                                      <p:to>
                                        <p:strVal val="visible"/>
                                      </p:to>
                                    </p:set>
                                    <p:animEffect transition="in" filter="wipe(right)">
                                      <p:cBhvr>
                                        <p:cTn id="134" dur="500"/>
                                        <p:tgtEl>
                                          <p:spTgt spid="79"/>
                                        </p:tgtEl>
                                      </p:cBhvr>
                                    </p:animEffect>
                                  </p:childTnLst>
                                </p:cTn>
                              </p:par>
                            </p:childTnLst>
                          </p:cTn>
                        </p:par>
                        <p:par>
                          <p:cTn id="135" fill="hold">
                            <p:stCondLst>
                              <p:cond delay="8000"/>
                            </p:stCondLst>
                            <p:childTnLst>
                              <p:par>
                                <p:cTn id="136" presetID="22" presetClass="entr" presetSubtype="2" fill="hold" grpId="0" nodeType="afterEffect">
                                  <p:stCondLst>
                                    <p:cond delay="0"/>
                                  </p:stCondLst>
                                  <p:childTnLst>
                                    <p:set>
                                      <p:cBhvr>
                                        <p:cTn id="137" dur="1" fill="hold">
                                          <p:stCondLst>
                                            <p:cond delay="0"/>
                                          </p:stCondLst>
                                        </p:cTn>
                                        <p:tgtEl>
                                          <p:spTgt spid="83"/>
                                        </p:tgtEl>
                                        <p:attrNameLst>
                                          <p:attrName>style.visibility</p:attrName>
                                        </p:attrNameLst>
                                      </p:cBhvr>
                                      <p:to>
                                        <p:strVal val="visible"/>
                                      </p:to>
                                    </p:set>
                                    <p:animEffect transition="in" filter="wipe(right)">
                                      <p:cBhvr>
                                        <p:cTn id="138" dur="500"/>
                                        <p:tgtEl>
                                          <p:spTgt spid="83"/>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84"/>
                                        </p:tgtEl>
                                        <p:attrNameLst>
                                          <p:attrName>style.visibility</p:attrName>
                                        </p:attrNameLst>
                                      </p:cBhvr>
                                      <p:to>
                                        <p:strVal val="visible"/>
                                      </p:to>
                                    </p:set>
                                    <p:animEffect transition="in" filter="wipe(right)">
                                      <p:cBhvr>
                                        <p:cTn id="14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3" grpId="0" animBg="1"/>
      <p:bldP spid="49" grpId="0" animBg="1"/>
      <p:bldP spid="52" grpId="0" animBg="1"/>
      <p:bldP spid="55" grpId="0" animBg="1"/>
      <p:bldP spid="58" grpId="0" animBg="1"/>
      <p:bldP spid="60" grpId="0"/>
      <p:bldP spid="61" grpId="0"/>
      <p:bldP spid="62" grpId="0"/>
      <p:bldP spid="63" grpId="0"/>
      <p:bldP spid="64" grpId="0"/>
      <p:bldP spid="65" grpId="0"/>
      <p:bldP spid="67" grpId="0"/>
      <p:bldP spid="68" grpId="0"/>
      <p:bldP spid="71" grpId="0"/>
      <p:bldP spid="72" grpId="0"/>
      <p:bldP spid="76" grpId="0"/>
      <p:bldP spid="77" grpId="0"/>
      <p:bldP spid="81" grpId="0"/>
      <p:bldP spid="82" grpId="0"/>
      <p:bldP spid="83" grpId="0"/>
      <p:bldP spid="84" grpId="0"/>
      <p:bldP spid="85" grpId="0"/>
      <p:bldP spid="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reeform 14"/>
          <p:cNvSpPr>
            <a:spLocks noChangeAspect="1"/>
          </p:cNvSpPr>
          <p:nvPr/>
        </p:nvSpPr>
        <p:spPr bwMode="auto">
          <a:xfrm>
            <a:off x="2473226" y="1924124"/>
            <a:ext cx="375388" cy="792000"/>
          </a:xfrm>
          <a:custGeom>
            <a:avLst/>
            <a:gdLst>
              <a:gd name="T0" fmla="*/ 73 w 73"/>
              <a:gd name="T1" fmla="*/ 140 h 154"/>
              <a:gd name="T2" fmla="*/ 59 w 73"/>
              <a:gd name="T3" fmla="*/ 154 h 154"/>
              <a:gd name="T4" fmla="*/ 13 w 73"/>
              <a:gd name="T5" fmla="*/ 154 h 154"/>
              <a:gd name="T6" fmla="*/ 0 w 73"/>
              <a:gd name="T7" fmla="*/ 140 h 154"/>
              <a:gd name="T8" fmla="*/ 0 w 73"/>
              <a:gd name="T9" fmla="*/ 104 h 154"/>
              <a:gd name="T10" fmla="*/ 22 w 73"/>
              <a:gd name="T11" fmla="*/ 104 h 154"/>
              <a:gd name="T12" fmla="*/ 22 w 73"/>
              <a:gd name="T13" fmla="*/ 134 h 154"/>
              <a:gd name="T14" fmla="*/ 51 w 73"/>
              <a:gd name="T15" fmla="*/ 134 h 154"/>
              <a:gd name="T16" fmla="*/ 51 w 73"/>
              <a:gd name="T17" fmla="*/ 75 h 154"/>
              <a:gd name="T18" fmla="*/ 0 w 73"/>
              <a:gd name="T19" fmla="*/ 75 h 154"/>
              <a:gd name="T20" fmla="*/ 2 w 73"/>
              <a:gd name="T21" fmla="*/ 0 h 154"/>
              <a:gd name="T22" fmla="*/ 72 w 73"/>
              <a:gd name="T23" fmla="*/ 0 h 154"/>
              <a:gd name="T24" fmla="*/ 72 w 73"/>
              <a:gd name="T25" fmla="*/ 20 h 154"/>
              <a:gd name="T26" fmla="*/ 24 w 73"/>
              <a:gd name="T27" fmla="*/ 20 h 154"/>
              <a:gd name="T28" fmla="*/ 22 w 73"/>
              <a:gd name="T29" fmla="*/ 55 h 154"/>
              <a:gd name="T30" fmla="*/ 59 w 73"/>
              <a:gd name="T31" fmla="*/ 55 h 154"/>
              <a:gd name="T32" fmla="*/ 73 w 73"/>
              <a:gd name="T33" fmla="*/ 69 h 154"/>
              <a:gd name="T34" fmla="*/ 73 w 73"/>
              <a:gd name="T3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54">
                <a:moveTo>
                  <a:pt x="73" y="140"/>
                </a:moveTo>
                <a:cubicBezTo>
                  <a:pt x="73" y="149"/>
                  <a:pt x="69" y="154"/>
                  <a:pt x="59"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1" y="134"/>
                  <a:pt x="51" y="134"/>
                  <a:pt x="51" y="134"/>
                </a:cubicBezTo>
                <a:cubicBezTo>
                  <a:pt x="51" y="75"/>
                  <a:pt x="51" y="75"/>
                  <a:pt x="51" y="75"/>
                </a:cubicBezTo>
                <a:cubicBezTo>
                  <a:pt x="0" y="75"/>
                  <a:pt x="0" y="75"/>
                  <a:pt x="0" y="75"/>
                </a:cubicBezTo>
                <a:cubicBezTo>
                  <a:pt x="2" y="0"/>
                  <a:pt x="2" y="0"/>
                  <a:pt x="2" y="0"/>
                </a:cubicBezTo>
                <a:cubicBezTo>
                  <a:pt x="72" y="0"/>
                  <a:pt x="72" y="0"/>
                  <a:pt x="72" y="0"/>
                </a:cubicBezTo>
                <a:cubicBezTo>
                  <a:pt x="72" y="20"/>
                  <a:pt x="72" y="20"/>
                  <a:pt x="72" y="20"/>
                </a:cubicBezTo>
                <a:cubicBezTo>
                  <a:pt x="24" y="20"/>
                  <a:pt x="24" y="20"/>
                  <a:pt x="24" y="20"/>
                </a:cubicBezTo>
                <a:cubicBezTo>
                  <a:pt x="22" y="55"/>
                  <a:pt x="22" y="55"/>
                  <a:pt x="22" y="55"/>
                </a:cubicBezTo>
                <a:cubicBezTo>
                  <a:pt x="59" y="55"/>
                  <a:pt x="59" y="55"/>
                  <a:pt x="59" y="55"/>
                </a:cubicBezTo>
                <a:cubicBezTo>
                  <a:pt x="69" y="55"/>
                  <a:pt x="73" y="60"/>
                  <a:pt x="73" y="69"/>
                </a:cubicBezTo>
                <a:lnTo>
                  <a:pt x="73" y="140"/>
                </a:lnTo>
                <a:close/>
              </a:path>
            </a:pathLst>
          </a:custGeom>
          <a:blipFill dpi="0" rotWithShape="1">
            <a:blip r:embed="rId3" cstate="print">
              <a:extLst>
                <a:ext uri="{28A0092B-C50C-407E-A947-70E740481C1C}">
                  <a14:useLocalDpi xmlns:a14="http://schemas.microsoft.com/office/drawing/2010/main" val="0"/>
                </a:ext>
              </a:extLst>
            </a:blip>
            <a:srcRect/>
            <a:stretch>
              <a:fillRect l="-55491" r="-55491"/>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7" name="Rectangle 11"/>
          <p:cNvSpPr>
            <a:spLocks noChangeArrowheads="1"/>
          </p:cNvSpPr>
          <p:nvPr/>
        </p:nvSpPr>
        <p:spPr bwMode="gray">
          <a:xfrm>
            <a:off x="3049290" y="2048767"/>
            <a:ext cx="3720953" cy="369332"/>
          </a:xfrm>
          <a:prstGeom prst="rect">
            <a:avLst/>
          </a:prstGeom>
          <a:noFill/>
          <a:ln>
            <a:noFill/>
          </a:ln>
        </p:spPr>
        <p:txBody>
          <a:bodyPr wrap="square" lIns="0" tIns="0" rIns="0" bIns="0">
            <a:spAutoFit/>
          </a:bodyPr>
          <a:lstStyle/>
          <a:p>
            <a:r>
              <a:rPr lang="zh-CN" altLang="en-US" sz="2400" b="1" dirty="0">
                <a:blipFill dpi="0" rotWithShape="1">
                  <a:blip r:embed="rId4"/>
                  <a:srcRect/>
                  <a:tile tx="0" ty="0" sx="100000" sy="100000" flip="none" algn="tl"/>
                </a:blipFill>
                <a:latin typeface="微软雅黑" panose="020B0503020204020204" pitchFamily="34" charset="-122"/>
                <a:ea typeface="微软雅黑" panose="020B0503020204020204" pitchFamily="34" charset="-122"/>
              </a:rPr>
              <a:t>Work plan for next year</a:t>
            </a:r>
          </a:p>
        </p:txBody>
      </p:sp>
      <p:sp>
        <p:nvSpPr>
          <p:cNvPr id="18" name="TextBox 5"/>
          <p:cNvSpPr txBox="1"/>
          <p:nvPr/>
        </p:nvSpPr>
        <p:spPr>
          <a:xfrm>
            <a:off x="3049290" y="2931790"/>
            <a:ext cx="3651498"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on the input section to outline the text content, the text as far as possible need to be summed up, concise description of the basic content of this chapter</a:t>
            </a:r>
            <a:r>
              <a:rPr lang="en-US" altLang="zh-CN" sz="1000" dirty="0">
                <a:solidFill>
                  <a:schemeClr val="tx1"/>
                </a:solidFill>
              </a:rPr>
              <a:t>......</a:t>
            </a:r>
          </a:p>
        </p:txBody>
      </p:sp>
      <p:sp>
        <p:nvSpPr>
          <p:cNvPr id="19" name="TextBox 12"/>
          <p:cNvSpPr txBox="1"/>
          <p:nvPr/>
        </p:nvSpPr>
        <p:spPr>
          <a:xfrm>
            <a:off x="1537122" y="2163763"/>
            <a:ext cx="806461" cy="67710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4400" b="1">
                <a:ln w="12700">
                  <a:noFill/>
                </a:ln>
                <a:solidFill>
                  <a:schemeClr val="bg1"/>
                </a:solidFill>
                <a:effectLst/>
                <a:latin typeface="Agency FB" panose="020B0503020202020204" pitchFamily="34" charset="0"/>
                <a:ea typeface="微软雅黑" panose="020B0503020204020204" pitchFamily="34" charset="-122"/>
              </a:defRPr>
            </a:lvl1pPr>
          </a:lstStyle>
          <a:p>
            <a:r>
              <a:rPr lang="en-US" altLang="zh-CN" b="0" dirty="0">
                <a:solidFill>
                  <a:schemeClr val="tx1"/>
                </a:solidFill>
              </a:rPr>
              <a:t>Part</a:t>
            </a:r>
            <a:endParaRPr lang="zh-CN" altLang="en-US" b="0" dirty="0">
              <a:solidFill>
                <a:schemeClr val="tx1"/>
              </a:solidFill>
            </a:endParaRPr>
          </a:p>
        </p:txBody>
      </p:sp>
      <p:grpSp>
        <p:nvGrpSpPr>
          <p:cNvPr id="118" name="组合 117"/>
          <p:cNvGrpSpPr/>
          <p:nvPr/>
        </p:nvGrpSpPr>
        <p:grpSpPr>
          <a:xfrm>
            <a:off x="6906946" y="2069704"/>
            <a:ext cx="1589700" cy="902096"/>
            <a:chOff x="7038269" y="3834036"/>
            <a:chExt cx="681377" cy="386656"/>
          </a:xfrm>
        </p:grpSpPr>
        <p:sp>
          <p:nvSpPr>
            <p:cNvPr id="119" name="Freeform 93"/>
            <p:cNvSpPr/>
            <p:nvPr/>
          </p:nvSpPr>
          <p:spPr bwMode="auto">
            <a:xfrm>
              <a:off x="7284322" y="3834036"/>
              <a:ext cx="183864" cy="74357"/>
            </a:xfrm>
            <a:custGeom>
              <a:avLst/>
              <a:gdLst>
                <a:gd name="T0" fmla="*/ 0 w 148"/>
                <a:gd name="T1" fmla="*/ 59 h 59"/>
                <a:gd name="T2" fmla="*/ 56 w 148"/>
                <a:gd name="T3" fmla="*/ 11 h 59"/>
                <a:gd name="T4" fmla="*/ 148 w 148"/>
                <a:gd name="T5" fmla="*/ 33 h 59"/>
              </a:gdLst>
              <a:ahLst/>
              <a:cxnLst>
                <a:cxn ang="0">
                  <a:pos x="T0" y="T1"/>
                </a:cxn>
                <a:cxn ang="0">
                  <a:pos x="T2" y="T3"/>
                </a:cxn>
                <a:cxn ang="0">
                  <a:pos x="T4" y="T5"/>
                </a:cxn>
              </a:cxnLst>
              <a:rect l="0" t="0" r="r" b="b"/>
              <a:pathLst>
                <a:path w="148" h="59">
                  <a:moveTo>
                    <a:pt x="0" y="59"/>
                  </a:moveTo>
                  <a:cubicBezTo>
                    <a:pt x="14" y="38"/>
                    <a:pt x="32" y="19"/>
                    <a:pt x="56" y="11"/>
                  </a:cubicBezTo>
                  <a:cubicBezTo>
                    <a:pt x="86" y="0"/>
                    <a:pt x="125" y="13"/>
                    <a:pt x="148" y="33"/>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Freeform 94"/>
            <p:cNvSpPr/>
            <p:nvPr/>
          </p:nvSpPr>
          <p:spPr bwMode="auto">
            <a:xfrm>
              <a:off x="7312712" y="3846204"/>
              <a:ext cx="140602" cy="66245"/>
            </a:xfrm>
            <a:custGeom>
              <a:avLst/>
              <a:gdLst>
                <a:gd name="T0" fmla="*/ 0 w 113"/>
                <a:gd name="T1" fmla="*/ 54 h 54"/>
                <a:gd name="T2" fmla="*/ 98 w 113"/>
                <a:gd name="T3" fmla="*/ 23 h 54"/>
                <a:gd name="T4" fmla="*/ 113 w 113"/>
                <a:gd name="T5" fmla="*/ 33 h 54"/>
              </a:gdLst>
              <a:ahLst/>
              <a:cxnLst>
                <a:cxn ang="0">
                  <a:pos x="T0" y="T1"/>
                </a:cxn>
                <a:cxn ang="0">
                  <a:pos x="T2" y="T3"/>
                </a:cxn>
                <a:cxn ang="0">
                  <a:pos x="T4" y="T5"/>
                </a:cxn>
              </a:cxnLst>
              <a:rect l="0" t="0" r="r" b="b"/>
              <a:pathLst>
                <a:path w="113" h="54">
                  <a:moveTo>
                    <a:pt x="0" y="54"/>
                  </a:moveTo>
                  <a:cubicBezTo>
                    <a:pt x="29" y="0"/>
                    <a:pt x="82" y="17"/>
                    <a:pt x="98" y="23"/>
                  </a:cubicBezTo>
                  <a:cubicBezTo>
                    <a:pt x="98" y="23"/>
                    <a:pt x="107" y="27"/>
                    <a:pt x="113" y="33"/>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1" name="Freeform 95"/>
            <p:cNvSpPr/>
            <p:nvPr/>
          </p:nvSpPr>
          <p:spPr bwMode="auto">
            <a:xfrm>
              <a:off x="7334343" y="3878650"/>
              <a:ext cx="98692" cy="39206"/>
            </a:xfrm>
            <a:custGeom>
              <a:avLst/>
              <a:gdLst>
                <a:gd name="T0" fmla="*/ 0 w 79"/>
                <a:gd name="T1" fmla="*/ 32 h 32"/>
                <a:gd name="T2" fmla="*/ 72 w 79"/>
                <a:gd name="T3" fmla="*/ 16 h 32"/>
                <a:gd name="T4" fmla="*/ 79 w 79"/>
                <a:gd name="T5" fmla="*/ 21 h 32"/>
              </a:gdLst>
              <a:ahLst/>
              <a:cxnLst>
                <a:cxn ang="0">
                  <a:pos x="T0" y="T1"/>
                </a:cxn>
                <a:cxn ang="0">
                  <a:pos x="T2" y="T3"/>
                </a:cxn>
                <a:cxn ang="0">
                  <a:pos x="T4" y="T5"/>
                </a:cxn>
              </a:cxnLst>
              <a:rect l="0" t="0" r="r" b="b"/>
              <a:pathLst>
                <a:path w="79" h="32">
                  <a:moveTo>
                    <a:pt x="0" y="32"/>
                  </a:moveTo>
                  <a:cubicBezTo>
                    <a:pt x="24" y="0"/>
                    <a:pt x="58" y="10"/>
                    <a:pt x="72" y="16"/>
                  </a:cubicBezTo>
                  <a:cubicBezTo>
                    <a:pt x="79" y="21"/>
                    <a:pt x="79" y="21"/>
                    <a:pt x="79" y="21"/>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2" name="Freeform 96"/>
            <p:cNvSpPr/>
            <p:nvPr/>
          </p:nvSpPr>
          <p:spPr bwMode="auto">
            <a:xfrm>
              <a:off x="7355974" y="3902985"/>
              <a:ext cx="74357" cy="24335"/>
            </a:xfrm>
            <a:custGeom>
              <a:avLst/>
              <a:gdLst>
                <a:gd name="T0" fmla="*/ 0 w 60"/>
                <a:gd name="T1" fmla="*/ 19 h 19"/>
                <a:gd name="T2" fmla="*/ 51 w 60"/>
                <a:gd name="T3" fmla="*/ 10 h 19"/>
                <a:gd name="T4" fmla="*/ 60 w 60"/>
                <a:gd name="T5" fmla="*/ 15 h 19"/>
              </a:gdLst>
              <a:ahLst/>
              <a:cxnLst>
                <a:cxn ang="0">
                  <a:pos x="T0" y="T1"/>
                </a:cxn>
                <a:cxn ang="0">
                  <a:pos x="T2" y="T3"/>
                </a:cxn>
                <a:cxn ang="0">
                  <a:pos x="T4" y="T5"/>
                </a:cxn>
              </a:cxnLst>
              <a:rect l="0" t="0" r="r" b="b"/>
              <a:pathLst>
                <a:path w="60" h="19">
                  <a:moveTo>
                    <a:pt x="0" y="19"/>
                  </a:moveTo>
                  <a:cubicBezTo>
                    <a:pt x="18" y="0"/>
                    <a:pt x="38" y="5"/>
                    <a:pt x="51" y="10"/>
                  </a:cubicBezTo>
                  <a:cubicBezTo>
                    <a:pt x="60" y="15"/>
                    <a:pt x="60" y="15"/>
                    <a:pt x="60" y="15"/>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3" name="Freeform 97"/>
            <p:cNvSpPr/>
            <p:nvPr/>
          </p:nvSpPr>
          <p:spPr bwMode="auto">
            <a:xfrm>
              <a:off x="7038269" y="4135519"/>
              <a:ext cx="98692" cy="54078"/>
            </a:xfrm>
            <a:custGeom>
              <a:avLst/>
              <a:gdLst>
                <a:gd name="T0" fmla="*/ 80 w 80"/>
                <a:gd name="T1" fmla="*/ 34 h 43"/>
                <a:gd name="T2" fmla="*/ 71 w 80"/>
                <a:gd name="T3" fmla="*/ 35 h 43"/>
                <a:gd name="T4" fmla="*/ 65 w 80"/>
                <a:gd name="T5" fmla="*/ 31 h 43"/>
                <a:gd name="T6" fmla="*/ 39 w 80"/>
                <a:gd name="T7" fmla="*/ 30 h 43"/>
                <a:gd name="T8" fmla="*/ 25 w 80"/>
                <a:gd name="T9" fmla="*/ 36 h 43"/>
                <a:gd name="T10" fmla="*/ 17 w 80"/>
                <a:gd name="T11" fmla="*/ 31 h 43"/>
                <a:gd name="T12" fmla="*/ 17 w 80"/>
                <a:gd name="T13" fmla="*/ 21 h 43"/>
                <a:gd name="T14" fmla="*/ 0 w 80"/>
                <a:gd name="T15" fmla="*/ 8 h 43"/>
                <a:gd name="T16" fmla="*/ 3 w 80"/>
                <a:gd name="T17" fmla="*/ 1 h 43"/>
                <a:gd name="T18" fmla="*/ 5 w 80"/>
                <a:gd name="T1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3">
                  <a:moveTo>
                    <a:pt x="80" y="34"/>
                  </a:moveTo>
                  <a:cubicBezTo>
                    <a:pt x="78" y="35"/>
                    <a:pt x="74" y="36"/>
                    <a:pt x="71" y="35"/>
                  </a:cubicBezTo>
                  <a:cubicBezTo>
                    <a:pt x="70" y="35"/>
                    <a:pt x="65" y="33"/>
                    <a:pt x="65" y="31"/>
                  </a:cubicBezTo>
                  <a:cubicBezTo>
                    <a:pt x="62" y="40"/>
                    <a:pt x="38" y="43"/>
                    <a:pt x="39" y="30"/>
                  </a:cubicBezTo>
                  <a:cubicBezTo>
                    <a:pt x="38" y="37"/>
                    <a:pt x="31" y="38"/>
                    <a:pt x="25" y="36"/>
                  </a:cubicBezTo>
                  <a:cubicBezTo>
                    <a:pt x="22" y="35"/>
                    <a:pt x="19" y="33"/>
                    <a:pt x="17" y="31"/>
                  </a:cubicBezTo>
                  <a:cubicBezTo>
                    <a:pt x="16" y="30"/>
                    <a:pt x="15" y="21"/>
                    <a:pt x="17" y="21"/>
                  </a:cubicBezTo>
                  <a:cubicBezTo>
                    <a:pt x="17" y="21"/>
                    <a:pt x="1" y="20"/>
                    <a:pt x="0" y="8"/>
                  </a:cubicBezTo>
                  <a:cubicBezTo>
                    <a:pt x="0" y="6"/>
                    <a:pt x="1" y="3"/>
                    <a:pt x="3" y="1"/>
                  </a:cubicBezTo>
                  <a:cubicBezTo>
                    <a:pt x="4" y="0"/>
                    <a:pt x="4" y="0"/>
                    <a:pt x="5"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4" name="Freeform 98"/>
            <p:cNvSpPr/>
            <p:nvPr/>
          </p:nvSpPr>
          <p:spPr bwMode="auto">
            <a:xfrm>
              <a:off x="7054492" y="4096313"/>
              <a:ext cx="124378" cy="82469"/>
            </a:xfrm>
            <a:custGeom>
              <a:avLst/>
              <a:gdLst>
                <a:gd name="T0" fmla="*/ 0 w 100"/>
                <a:gd name="T1" fmla="*/ 26 h 66"/>
                <a:gd name="T2" fmla="*/ 1 w 100"/>
                <a:gd name="T3" fmla="*/ 21 h 66"/>
                <a:gd name="T4" fmla="*/ 8 w 100"/>
                <a:gd name="T5" fmla="*/ 14 h 66"/>
                <a:gd name="T6" fmla="*/ 24 w 100"/>
                <a:gd name="T7" fmla="*/ 19 h 66"/>
                <a:gd name="T8" fmla="*/ 37 w 100"/>
                <a:gd name="T9" fmla="*/ 0 h 66"/>
                <a:gd name="T10" fmla="*/ 55 w 100"/>
                <a:gd name="T11" fmla="*/ 17 h 66"/>
                <a:gd name="T12" fmla="*/ 74 w 100"/>
                <a:gd name="T13" fmla="*/ 10 h 66"/>
                <a:gd name="T14" fmla="*/ 81 w 100"/>
                <a:gd name="T15" fmla="*/ 27 h 66"/>
                <a:gd name="T16" fmla="*/ 95 w 100"/>
                <a:gd name="T17" fmla="*/ 30 h 66"/>
                <a:gd name="T18" fmla="*/ 97 w 100"/>
                <a:gd name="T19" fmla="*/ 47 h 66"/>
                <a:gd name="T20" fmla="*/ 77 w 100"/>
                <a:gd name="T21" fmla="*/ 53 h 66"/>
                <a:gd name="T22" fmla="*/ 67 w 100"/>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66">
                  <a:moveTo>
                    <a:pt x="0" y="26"/>
                  </a:moveTo>
                  <a:cubicBezTo>
                    <a:pt x="0" y="24"/>
                    <a:pt x="0" y="22"/>
                    <a:pt x="1" y="21"/>
                  </a:cubicBezTo>
                  <a:cubicBezTo>
                    <a:pt x="2" y="18"/>
                    <a:pt x="5" y="15"/>
                    <a:pt x="8" y="14"/>
                  </a:cubicBezTo>
                  <a:cubicBezTo>
                    <a:pt x="8" y="14"/>
                    <a:pt x="21" y="11"/>
                    <a:pt x="24" y="19"/>
                  </a:cubicBezTo>
                  <a:cubicBezTo>
                    <a:pt x="21" y="11"/>
                    <a:pt x="25" y="0"/>
                    <a:pt x="37" y="0"/>
                  </a:cubicBezTo>
                  <a:cubicBezTo>
                    <a:pt x="47" y="1"/>
                    <a:pt x="55" y="8"/>
                    <a:pt x="55" y="17"/>
                  </a:cubicBezTo>
                  <a:cubicBezTo>
                    <a:pt x="58" y="11"/>
                    <a:pt x="68" y="9"/>
                    <a:pt x="74" y="10"/>
                  </a:cubicBezTo>
                  <a:cubicBezTo>
                    <a:pt x="81" y="12"/>
                    <a:pt x="87" y="22"/>
                    <a:pt x="81" y="27"/>
                  </a:cubicBezTo>
                  <a:cubicBezTo>
                    <a:pt x="85" y="24"/>
                    <a:pt x="93" y="27"/>
                    <a:pt x="95" y="30"/>
                  </a:cubicBezTo>
                  <a:cubicBezTo>
                    <a:pt x="99" y="35"/>
                    <a:pt x="100" y="42"/>
                    <a:pt x="97" y="47"/>
                  </a:cubicBezTo>
                  <a:cubicBezTo>
                    <a:pt x="94" y="55"/>
                    <a:pt x="85" y="55"/>
                    <a:pt x="77" y="53"/>
                  </a:cubicBezTo>
                  <a:cubicBezTo>
                    <a:pt x="78" y="59"/>
                    <a:pt x="72" y="64"/>
                    <a:pt x="67" y="66"/>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99"/>
            <p:cNvSpPr/>
            <p:nvPr/>
          </p:nvSpPr>
          <p:spPr bwMode="auto">
            <a:xfrm>
              <a:off x="7424923" y="3904337"/>
              <a:ext cx="79764" cy="43262"/>
            </a:xfrm>
            <a:custGeom>
              <a:avLst/>
              <a:gdLst>
                <a:gd name="T0" fmla="*/ 64 w 64"/>
                <a:gd name="T1" fmla="*/ 28 h 35"/>
                <a:gd name="T2" fmla="*/ 57 w 64"/>
                <a:gd name="T3" fmla="*/ 29 h 35"/>
                <a:gd name="T4" fmla="*/ 52 w 64"/>
                <a:gd name="T5" fmla="*/ 26 h 35"/>
                <a:gd name="T6" fmla="*/ 32 w 64"/>
                <a:gd name="T7" fmla="*/ 25 h 35"/>
                <a:gd name="T8" fmla="*/ 20 w 64"/>
                <a:gd name="T9" fmla="*/ 29 h 35"/>
                <a:gd name="T10" fmla="*/ 14 w 64"/>
                <a:gd name="T11" fmla="*/ 26 h 35"/>
                <a:gd name="T12" fmla="*/ 14 w 64"/>
                <a:gd name="T13" fmla="*/ 18 h 35"/>
                <a:gd name="T14" fmla="*/ 1 w 64"/>
                <a:gd name="T15" fmla="*/ 7 h 35"/>
                <a:gd name="T16" fmla="*/ 3 w 64"/>
                <a:gd name="T17" fmla="*/ 2 h 35"/>
                <a:gd name="T18" fmla="*/ 4 w 64"/>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35">
                  <a:moveTo>
                    <a:pt x="64" y="28"/>
                  </a:moveTo>
                  <a:cubicBezTo>
                    <a:pt x="62" y="29"/>
                    <a:pt x="59" y="29"/>
                    <a:pt x="57" y="29"/>
                  </a:cubicBezTo>
                  <a:cubicBezTo>
                    <a:pt x="56" y="29"/>
                    <a:pt x="52" y="27"/>
                    <a:pt x="52" y="26"/>
                  </a:cubicBezTo>
                  <a:cubicBezTo>
                    <a:pt x="49" y="33"/>
                    <a:pt x="30" y="35"/>
                    <a:pt x="32" y="25"/>
                  </a:cubicBezTo>
                  <a:cubicBezTo>
                    <a:pt x="31" y="30"/>
                    <a:pt x="25" y="31"/>
                    <a:pt x="20" y="29"/>
                  </a:cubicBezTo>
                  <a:cubicBezTo>
                    <a:pt x="18" y="28"/>
                    <a:pt x="15" y="27"/>
                    <a:pt x="14" y="26"/>
                  </a:cubicBezTo>
                  <a:cubicBezTo>
                    <a:pt x="13" y="25"/>
                    <a:pt x="12" y="18"/>
                    <a:pt x="14" y="18"/>
                  </a:cubicBezTo>
                  <a:cubicBezTo>
                    <a:pt x="14" y="18"/>
                    <a:pt x="1" y="16"/>
                    <a:pt x="1" y="7"/>
                  </a:cubicBezTo>
                  <a:cubicBezTo>
                    <a:pt x="0" y="5"/>
                    <a:pt x="1" y="3"/>
                    <a:pt x="3" y="2"/>
                  </a:cubicBezTo>
                  <a:cubicBezTo>
                    <a:pt x="3" y="1"/>
                    <a:pt x="4" y="1"/>
                    <a:pt x="4"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6" name="Freeform 100"/>
            <p:cNvSpPr/>
            <p:nvPr/>
          </p:nvSpPr>
          <p:spPr bwMode="auto">
            <a:xfrm>
              <a:off x="7438443" y="3873243"/>
              <a:ext cx="98692" cy="66245"/>
            </a:xfrm>
            <a:custGeom>
              <a:avLst/>
              <a:gdLst>
                <a:gd name="T0" fmla="*/ 0 w 80"/>
                <a:gd name="T1" fmla="*/ 21 h 53"/>
                <a:gd name="T2" fmla="*/ 1 w 80"/>
                <a:gd name="T3" fmla="*/ 17 h 53"/>
                <a:gd name="T4" fmla="*/ 7 w 80"/>
                <a:gd name="T5" fmla="*/ 11 h 53"/>
                <a:gd name="T6" fmla="*/ 20 w 80"/>
                <a:gd name="T7" fmla="*/ 16 h 53"/>
                <a:gd name="T8" fmla="*/ 30 w 80"/>
                <a:gd name="T9" fmla="*/ 1 h 53"/>
                <a:gd name="T10" fmla="*/ 45 w 80"/>
                <a:gd name="T11" fmla="*/ 13 h 53"/>
                <a:gd name="T12" fmla="*/ 60 w 80"/>
                <a:gd name="T13" fmla="*/ 8 h 53"/>
                <a:gd name="T14" fmla="*/ 65 w 80"/>
                <a:gd name="T15" fmla="*/ 22 h 53"/>
                <a:gd name="T16" fmla="*/ 76 w 80"/>
                <a:gd name="T17" fmla="*/ 24 h 53"/>
                <a:gd name="T18" fmla="*/ 78 w 80"/>
                <a:gd name="T19" fmla="*/ 38 h 53"/>
                <a:gd name="T20" fmla="*/ 62 w 80"/>
                <a:gd name="T21" fmla="*/ 43 h 53"/>
                <a:gd name="T22" fmla="*/ 54 w 80"/>
                <a:gd name="T2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53">
                  <a:moveTo>
                    <a:pt x="0" y="21"/>
                  </a:moveTo>
                  <a:cubicBezTo>
                    <a:pt x="1" y="20"/>
                    <a:pt x="1" y="18"/>
                    <a:pt x="1" y="17"/>
                  </a:cubicBezTo>
                  <a:cubicBezTo>
                    <a:pt x="2" y="15"/>
                    <a:pt x="5" y="12"/>
                    <a:pt x="7" y="11"/>
                  </a:cubicBezTo>
                  <a:cubicBezTo>
                    <a:pt x="7" y="11"/>
                    <a:pt x="18" y="9"/>
                    <a:pt x="20" y="16"/>
                  </a:cubicBezTo>
                  <a:cubicBezTo>
                    <a:pt x="18" y="9"/>
                    <a:pt x="21" y="0"/>
                    <a:pt x="30" y="1"/>
                  </a:cubicBezTo>
                  <a:cubicBezTo>
                    <a:pt x="38" y="1"/>
                    <a:pt x="44" y="7"/>
                    <a:pt x="45" y="13"/>
                  </a:cubicBezTo>
                  <a:cubicBezTo>
                    <a:pt x="47" y="9"/>
                    <a:pt x="54" y="7"/>
                    <a:pt x="60" y="8"/>
                  </a:cubicBezTo>
                  <a:cubicBezTo>
                    <a:pt x="65" y="10"/>
                    <a:pt x="70" y="18"/>
                    <a:pt x="65" y="22"/>
                  </a:cubicBezTo>
                  <a:cubicBezTo>
                    <a:pt x="68" y="19"/>
                    <a:pt x="75" y="22"/>
                    <a:pt x="76" y="24"/>
                  </a:cubicBezTo>
                  <a:cubicBezTo>
                    <a:pt x="79" y="28"/>
                    <a:pt x="80" y="34"/>
                    <a:pt x="78" y="38"/>
                  </a:cubicBezTo>
                  <a:cubicBezTo>
                    <a:pt x="75" y="44"/>
                    <a:pt x="68" y="44"/>
                    <a:pt x="62" y="43"/>
                  </a:cubicBezTo>
                  <a:cubicBezTo>
                    <a:pt x="62" y="47"/>
                    <a:pt x="58" y="52"/>
                    <a:pt x="54" y="53"/>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7" name="Freeform 101"/>
            <p:cNvSpPr/>
            <p:nvPr/>
          </p:nvSpPr>
          <p:spPr bwMode="auto">
            <a:xfrm>
              <a:off x="7572285" y="4163910"/>
              <a:ext cx="105451" cy="56782"/>
            </a:xfrm>
            <a:custGeom>
              <a:avLst/>
              <a:gdLst>
                <a:gd name="T0" fmla="*/ 85 w 85"/>
                <a:gd name="T1" fmla="*/ 37 h 45"/>
                <a:gd name="T2" fmla="*/ 75 w 85"/>
                <a:gd name="T3" fmla="*/ 38 h 45"/>
                <a:gd name="T4" fmla="*/ 69 w 85"/>
                <a:gd name="T5" fmla="*/ 33 h 45"/>
                <a:gd name="T6" fmla="*/ 41 w 85"/>
                <a:gd name="T7" fmla="*/ 32 h 45"/>
                <a:gd name="T8" fmla="*/ 26 w 85"/>
                <a:gd name="T9" fmla="*/ 38 h 45"/>
                <a:gd name="T10" fmla="*/ 18 w 85"/>
                <a:gd name="T11" fmla="*/ 33 h 45"/>
                <a:gd name="T12" fmla="*/ 18 w 85"/>
                <a:gd name="T13" fmla="*/ 23 h 45"/>
                <a:gd name="T14" fmla="*/ 0 w 85"/>
                <a:gd name="T15" fmla="*/ 9 h 45"/>
                <a:gd name="T16" fmla="*/ 3 w 85"/>
                <a:gd name="T17" fmla="*/ 1 h 45"/>
                <a:gd name="T18" fmla="*/ 5 w 85"/>
                <a:gd name="T1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5">
                  <a:moveTo>
                    <a:pt x="85" y="37"/>
                  </a:moveTo>
                  <a:cubicBezTo>
                    <a:pt x="82" y="38"/>
                    <a:pt x="78" y="38"/>
                    <a:pt x="75" y="38"/>
                  </a:cubicBezTo>
                  <a:cubicBezTo>
                    <a:pt x="74" y="37"/>
                    <a:pt x="68" y="35"/>
                    <a:pt x="69" y="33"/>
                  </a:cubicBezTo>
                  <a:cubicBezTo>
                    <a:pt x="65" y="43"/>
                    <a:pt x="40" y="45"/>
                    <a:pt x="41" y="32"/>
                  </a:cubicBezTo>
                  <a:cubicBezTo>
                    <a:pt x="40" y="39"/>
                    <a:pt x="32" y="40"/>
                    <a:pt x="26" y="38"/>
                  </a:cubicBezTo>
                  <a:cubicBezTo>
                    <a:pt x="23" y="37"/>
                    <a:pt x="20" y="35"/>
                    <a:pt x="18" y="33"/>
                  </a:cubicBezTo>
                  <a:cubicBezTo>
                    <a:pt x="17" y="32"/>
                    <a:pt x="16" y="23"/>
                    <a:pt x="18" y="23"/>
                  </a:cubicBezTo>
                  <a:cubicBezTo>
                    <a:pt x="18" y="23"/>
                    <a:pt x="1" y="21"/>
                    <a:pt x="0" y="9"/>
                  </a:cubicBezTo>
                  <a:cubicBezTo>
                    <a:pt x="0" y="6"/>
                    <a:pt x="1" y="3"/>
                    <a:pt x="3" y="1"/>
                  </a:cubicBezTo>
                  <a:cubicBezTo>
                    <a:pt x="3" y="1"/>
                    <a:pt x="4" y="0"/>
                    <a:pt x="5"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102"/>
            <p:cNvSpPr/>
            <p:nvPr/>
          </p:nvSpPr>
          <p:spPr bwMode="auto">
            <a:xfrm>
              <a:off x="7588508" y="4122000"/>
              <a:ext cx="131138" cy="87876"/>
            </a:xfrm>
            <a:custGeom>
              <a:avLst/>
              <a:gdLst>
                <a:gd name="T0" fmla="*/ 0 w 106"/>
                <a:gd name="T1" fmla="*/ 28 h 71"/>
                <a:gd name="T2" fmla="*/ 1 w 106"/>
                <a:gd name="T3" fmla="*/ 22 h 71"/>
                <a:gd name="T4" fmla="*/ 9 w 106"/>
                <a:gd name="T5" fmla="*/ 15 h 71"/>
                <a:gd name="T6" fmla="*/ 26 w 106"/>
                <a:gd name="T7" fmla="*/ 21 h 71"/>
                <a:gd name="T8" fmla="*/ 40 w 106"/>
                <a:gd name="T9" fmla="*/ 1 h 71"/>
                <a:gd name="T10" fmla="*/ 59 w 106"/>
                <a:gd name="T11" fmla="*/ 18 h 71"/>
                <a:gd name="T12" fmla="*/ 79 w 106"/>
                <a:gd name="T13" fmla="*/ 11 h 71"/>
                <a:gd name="T14" fmla="*/ 87 w 106"/>
                <a:gd name="T15" fmla="*/ 29 h 71"/>
                <a:gd name="T16" fmla="*/ 101 w 106"/>
                <a:gd name="T17" fmla="*/ 32 h 71"/>
                <a:gd name="T18" fmla="*/ 103 w 106"/>
                <a:gd name="T19" fmla="*/ 50 h 71"/>
                <a:gd name="T20" fmla="*/ 82 w 106"/>
                <a:gd name="T21" fmla="*/ 57 h 71"/>
                <a:gd name="T22" fmla="*/ 72 w 10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71">
                  <a:moveTo>
                    <a:pt x="0" y="28"/>
                  </a:moveTo>
                  <a:cubicBezTo>
                    <a:pt x="1" y="26"/>
                    <a:pt x="1" y="24"/>
                    <a:pt x="1" y="22"/>
                  </a:cubicBezTo>
                  <a:cubicBezTo>
                    <a:pt x="3" y="19"/>
                    <a:pt x="6" y="16"/>
                    <a:pt x="9" y="15"/>
                  </a:cubicBezTo>
                  <a:cubicBezTo>
                    <a:pt x="9" y="15"/>
                    <a:pt x="23" y="11"/>
                    <a:pt x="26" y="21"/>
                  </a:cubicBezTo>
                  <a:cubicBezTo>
                    <a:pt x="23" y="12"/>
                    <a:pt x="27" y="0"/>
                    <a:pt x="40" y="1"/>
                  </a:cubicBezTo>
                  <a:cubicBezTo>
                    <a:pt x="50" y="1"/>
                    <a:pt x="59" y="9"/>
                    <a:pt x="59" y="18"/>
                  </a:cubicBezTo>
                  <a:cubicBezTo>
                    <a:pt x="62" y="12"/>
                    <a:pt x="72" y="9"/>
                    <a:pt x="79" y="11"/>
                  </a:cubicBezTo>
                  <a:cubicBezTo>
                    <a:pt x="86" y="13"/>
                    <a:pt x="93" y="23"/>
                    <a:pt x="87" y="29"/>
                  </a:cubicBezTo>
                  <a:cubicBezTo>
                    <a:pt x="90" y="26"/>
                    <a:pt x="99" y="29"/>
                    <a:pt x="101" y="32"/>
                  </a:cubicBezTo>
                  <a:cubicBezTo>
                    <a:pt x="105" y="37"/>
                    <a:pt x="106" y="45"/>
                    <a:pt x="103" y="50"/>
                  </a:cubicBezTo>
                  <a:cubicBezTo>
                    <a:pt x="100" y="58"/>
                    <a:pt x="91" y="58"/>
                    <a:pt x="82" y="57"/>
                  </a:cubicBezTo>
                  <a:cubicBezTo>
                    <a:pt x="83" y="62"/>
                    <a:pt x="77" y="69"/>
                    <a:pt x="72" y="71"/>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Freeform 103"/>
            <p:cNvSpPr/>
            <p:nvPr/>
          </p:nvSpPr>
          <p:spPr bwMode="auto">
            <a:xfrm>
              <a:off x="7055844" y="3911097"/>
              <a:ext cx="254165" cy="175753"/>
            </a:xfrm>
            <a:custGeom>
              <a:avLst/>
              <a:gdLst>
                <a:gd name="T0" fmla="*/ 205 w 205"/>
                <a:gd name="T1" fmla="*/ 141 h 141"/>
                <a:gd name="T2" fmla="*/ 192 w 205"/>
                <a:gd name="T3" fmla="*/ 140 h 141"/>
                <a:gd name="T4" fmla="*/ 78 w 205"/>
                <a:gd name="T5" fmla="*/ 129 h 141"/>
                <a:gd name="T6" fmla="*/ 2 w 205"/>
                <a:gd name="T7" fmla="*/ 88 h 141"/>
                <a:gd name="T8" fmla="*/ 66 w 205"/>
                <a:gd name="T9" fmla="*/ 28 h 141"/>
                <a:gd name="T10" fmla="*/ 109 w 205"/>
                <a:gd name="T11" fmla="*/ 1 h 141"/>
                <a:gd name="T12" fmla="*/ 112 w 205"/>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205" h="141">
                  <a:moveTo>
                    <a:pt x="205" y="141"/>
                  </a:moveTo>
                  <a:cubicBezTo>
                    <a:pt x="201" y="141"/>
                    <a:pt x="196" y="140"/>
                    <a:pt x="192" y="140"/>
                  </a:cubicBezTo>
                  <a:cubicBezTo>
                    <a:pt x="154" y="138"/>
                    <a:pt x="115" y="135"/>
                    <a:pt x="78" y="129"/>
                  </a:cubicBezTo>
                  <a:cubicBezTo>
                    <a:pt x="52" y="125"/>
                    <a:pt x="4" y="121"/>
                    <a:pt x="2" y="88"/>
                  </a:cubicBezTo>
                  <a:cubicBezTo>
                    <a:pt x="0" y="52"/>
                    <a:pt x="46" y="48"/>
                    <a:pt x="66" y="28"/>
                  </a:cubicBezTo>
                  <a:cubicBezTo>
                    <a:pt x="79" y="15"/>
                    <a:pt x="93" y="6"/>
                    <a:pt x="109" y="1"/>
                  </a:cubicBezTo>
                  <a:cubicBezTo>
                    <a:pt x="112" y="0"/>
                    <a:pt x="112" y="0"/>
                    <a:pt x="112"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Freeform 104"/>
            <p:cNvSpPr/>
            <p:nvPr/>
          </p:nvSpPr>
          <p:spPr bwMode="auto">
            <a:xfrm>
              <a:off x="7209965" y="3897578"/>
              <a:ext cx="433972" cy="155473"/>
            </a:xfrm>
            <a:custGeom>
              <a:avLst/>
              <a:gdLst>
                <a:gd name="T0" fmla="*/ 345 w 350"/>
                <a:gd name="T1" fmla="*/ 125 h 125"/>
                <a:gd name="T2" fmla="*/ 349 w 350"/>
                <a:gd name="T3" fmla="*/ 115 h 125"/>
                <a:gd name="T4" fmla="*/ 323 w 350"/>
                <a:gd name="T5" fmla="*/ 91 h 125"/>
                <a:gd name="T6" fmla="*/ 131 w 350"/>
                <a:gd name="T7" fmla="*/ 28 h 125"/>
                <a:gd name="T8" fmla="*/ 0 w 350"/>
                <a:gd name="T9" fmla="*/ 8 h 125"/>
              </a:gdLst>
              <a:ahLst/>
              <a:cxnLst>
                <a:cxn ang="0">
                  <a:pos x="T0" y="T1"/>
                </a:cxn>
                <a:cxn ang="0">
                  <a:pos x="T2" y="T3"/>
                </a:cxn>
                <a:cxn ang="0">
                  <a:pos x="T4" y="T5"/>
                </a:cxn>
                <a:cxn ang="0">
                  <a:pos x="T6" y="T7"/>
                </a:cxn>
                <a:cxn ang="0">
                  <a:pos x="T8" y="T9"/>
                </a:cxn>
              </a:cxnLst>
              <a:rect l="0" t="0" r="r" b="b"/>
              <a:pathLst>
                <a:path w="350" h="125">
                  <a:moveTo>
                    <a:pt x="345" y="125"/>
                  </a:moveTo>
                  <a:cubicBezTo>
                    <a:pt x="350" y="120"/>
                    <a:pt x="349" y="115"/>
                    <a:pt x="349" y="115"/>
                  </a:cubicBezTo>
                  <a:cubicBezTo>
                    <a:pt x="349" y="100"/>
                    <a:pt x="335" y="95"/>
                    <a:pt x="323" y="91"/>
                  </a:cubicBezTo>
                  <a:cubicBezTo>
                    <a:pt x="323" y="91"/>
                    <a:pt x="131" y="28"/>
                    <a:pt x="131" y="28"/>
                  </a:cubicBezTo>
                  <a:cubicBezTo>
                    <a:pt x="89" y="13"/>
                    <a:pt x="42" y="0"/>
                    <a:pt x="0" y="8"/>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1" name="Freeform 105"/>
            <p:cNvSpPr/>
            <p:nvPr/>
          </p:nvSpPr>
          <p:spPr bwMode="auto">
            <a:xfrm>
              <a:off x="7499280" y="4077386"/>
              <a:ext cx="62189" cy="6760"/>
            </a:xfrm>
            <a:custGeom>
              <a:avLst/>
              <a:gdLst>
                <a:gd name="T0" fmla="*/ 0 w 51"/>
                <a:gd name="T1" fmla="*/ 6 h 6"/>
                <a:gd name="T2" fmla="*/ 51 w 51"/>
                <a:gd name="T3" fmla="*/ 0 h 6"/>
              </a:gdLst>
              <a:ahLst/>
              <a:cxnLst>
                <a:cxn ang="0">
                  <a:pos x="T0" y="T1"/>
                </a:cxn>
                <a:cxn ang="0">
                  <a:pos x="T2" y="T3"/>
                </a:cxn>
              </a:cxnLst>
              <a:rect l="0" t="0" r="r" b="b"/>
              <a:pathLst>
                <a:path w="51" h="6">
                  <a:moveTo>
                    <a:pt x="0" y="6"/>
                  </a:moveTo>
                  <a:cubicBezTo>
                    <a:pt x="16" y="5"/>
                    <a:pt x="34" y="3"/>
                    <a:pt x="51"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2" name="Freeform 106"/>
            <p:cNvSpPr/>
            <p:nvPr/>
          </p:nvSpPr>
          <p:spPr bwMode="auto">
            <a:xfrm>
              <a:off x="7527671" y="3919209"/>
              <a:ext cx="58133" cy="63541"/>
            </a:xfrm>
            <a:custGeom>
              <a:avLst/>
              <a:gdLst>
                <a:gd name="T0" fmla="*/ 0 w 47"/>
                <a:gd name="T1" fmla="*/ 51 h 51"/>
                <a:gd name="T2" fmla="*/ 30 w 47"/>
                <a:gd name="T3" fmla="*/ 14 h 51"/>
                <a:gd name="T4" fmla="*/ 44 w 47"/>
                <a:gd name="T5" fmla="*/ 1 h 51"/>
                <a:gd name="T6" fmla="*/ 47 w 47"/>
                <a:gd name="T7" fmla="*/ 0 h 51"/>
              </a:gdLst>
              <a:ahLst/>
              <a:cxnLst>
                <a:cxn ang="0">
                  <a:pos x="T0" y="T1"/>
                </a:cxn>
                <a:cxn ang="0">
                  <a:pos x="T2" y="T3"/>
                </a:cxn>
                <a:cxn ang="0">
                  <a:pos x="T4" y="T5"/>
                </a:cxn>
                <a:cxn ang="0">
                  <a:pos x="T6" y="T7"/>
                </a:cxn>
              </a:cxnLst>
              <a:rect l="0" t="0" r="r" b="b"/>
              <a:pathLst>
                <a:path w="47" h="51">
                  <a:moveTo>
                    <a:pt x="0" y="51"/>
                  </a:moveTo>
                  <a:cubicBezTo>
                    <a:pt x="30" y="14"/>
                    <a:pt x="30" y="14"/>
                    <a:pt x="30" y="14"/>
                  </a:cubicBezTo>
                  <a:cubicBezTo>
                    <a:pt x="35" y="7"/>
                    <a:pt x="40" y="3"/>
                    <a:pt x="44" y="1"/>
                  </a:cubicBezTo>
                  <a:cubicBezTo>
                    <a:pt x="47" y="0"/>
                    <a:pt x="47" y="0"/>
                    <a:pt x="47"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107"/>
            <p:cNvSpPr/>
            <p:nvPr/>
          </p:nvSpPr>
          <p:spPr bwMode="auto">
            <a:xfrm>
              <a:off x="7597972" y="3917857"/>
              <a:ext cx="47318" cy="93284"/>
            </a:xfrm>
            <a:custGeom>
              <a:avLst/>
              <a:gdLst>
                <a:gd name="T0" fmla="*/ 12 w 38"/>
                <a:gd name="T1" fmla="*/ 75 h 75"/>
                <a:gd name="T2" fmla="*/ 31 w 38"/>
                <a:gd name="T3" fmla="*/ 18 h 75"/>
                <a:gd name="T4" fmla="*/ 24 w 38"/>
                <a:gd name="T5" fmla="*/ 4 h 75"/>
                <a:gd name="T6" fmla="*/ 0 w 38"/>
                <a:gd name="T7" fmla="*/ 0 h 75"/>
              </a:gdLst>
              <a:ahLst/>
              <a:cxnLst>
                <a:cxn ang="0">
                  <a:pos x="T0" y="T1"/>
                </a:cxn>
                <a:cxn ang="0">
                  <a:pos x="T2" y="T3"/>
                </a:cxn>
                <a:cxn ang="0">
                  <a:pos x="T4" y="T5"/>
                </a:cxn>
                <a:cxn ang="0">
                  <a:pos x="T6" y="T7"/>
                </a:cxn>
              </a:cxnLst>
              <a:rect l="0" t="0" r="r" b="b"/>
              <a:pathLst>
                <a:path w="38" h="75">
                  <a:moveTo>
                    <a:pt x="12" y="75"/>
                  </a:moveTo>
                  <a:cubicBezTo>
                    <a:pt x="13" y="65"/>
                    <a:pt x="26" y="33"/>
                    <a:pt x="31" y="18"/>
                  </a:cubicBezTo>
                  <a:cubicBezTo>
                    <a:pt x="31" y="18"/>
                    <a:pt x="38" y="8"/>
                    <a:pt x="24" y="4"/>
                  </a:cubicBezTo>
                  <a:cubicBezTo>
                    <a:pt x="0" y="0"/>
                    <a:pt x="0" y="0"/>
                    <a:pt x="0"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Freeform 108"/>
            <p:cNvSpPr/>
            <p:nvPr/>
          </p:nvSpPr>
          <p:spPr bwMode="auto">
            <a:xfrm>
              <a:off x="7115329" y="3938136"/>
              <a:ext cx="82468" cy="62189"/>
            </a:xfrm>
            <a:custGeom>
              <a:avLst/>
              <a:gdLst>
                <a:gd name="T0" fmla="*/ 26 w 67"/>
                <a:gd name="T1" fmla="*/ 0 h 50"/>
                <a:gd name="T2" fmla="*/ 55 w 67"/>
                <a:gd name="T3" fmla="*/ 7 h 50"/>
                <a:gd name="T4" fmla="*/ 60 w 67"/>
                <a:gd name="T5" fmla="*/ 31 h 50"/>
                <a:gd name="T6" fmla="*/ 0 w 67"/>
                <a:gd name="T7" fmla="*/ 20 h 50"/>
              </a:gdLst>
              <a:ahLst/>
              <a:cxnLst>
                <a:cxn ang="0">
                  <a:pos x="T0" y="T1"/>
                </a:cxn>
                <a:cxn ang="0">
                  <a:pos x="T2" y="T3"/>
                </a:cxn>
                <a:cxn ang="0">
                  <a:pos x="T4" y="T5"/>
                </a:cxn>
                <a:cxn ang="0">
                  <a:pos x="T6" y="T7"/>
                </a:cxn>
              </a:cxnLst>
              <a:rect l="0" t="0" r="r" b="b"/>
              <a:pathLst>
                <a:path w="67" h="50">
                  <a:moveTo>
                    <a:pt x="26" y="0"/>
                  </a:moveTo>
                  <a:cubicBezTo>
                    <a:pt x="34" y="6"/>
                    <a:pt x="46" y="4"/>
                    <a:pt x="55" y="7"/>
                  </a:cubicBezTo>
                  <a:cubicBezTo>
                    <a:pt x="67" y="12"/>
                    <a:pt x="62" y="22"/>
                    <a:pt x="60" y="31"/>
                  </a:cubicBezTo>
                  <a:cubicBezTo>
                    <a:pt x="55" y="50"/>
                    <a:pt x="7" y="26"/>
                    <a:pt x="0" y="2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5" name="Freeform 109"/>
            <p:cNvSpPr/>
            <p:nvPr/>
          </p:nvSpPr>
          <p:spPr bwMode="auto">
            <a:xfrm>
              <a:off x="7249171" y="4034124"/>
              <a:ext cx="290667" cy="108155"/>
            </a:xfrm>
            <a:custGeom>
              <a:avLst/>
              <a:gdLst>
                <a:gd name="T0" fmla="*/ 213 w 234"/>
                <a:gd name="T1" fmla="*/ 87 h 87"/>
                <a:gd name="T2" fmla="*/ 197 w 234"/>
                <a:gd name="T3" fmla="*/ 85 h 87"/>
                <a:gd name="T4" fmla="*/ 9 w 234"/>
                <a:gd name="T5" fmla="*/ 15 h 87"/>
                <a:gd name="T6" fmla="*/ 16 w 234"/>
                <a:gd name="T7" fmla="*/ 1 h 87"/>
                <a:gd name="T8" fmla="*/ 64 w 234"/>
                <a:gd name="T9" fmla="*/ 1 h 87"/>
                <a:gd name="T10" fmla="*/ 116 w 234"/>
                <a:gd name="T11" fmla="*/ 5 h 87"/>
                <a:gd name="T12" fmla="*/ 125 w 234"/>
                <a:gd name="T13" fmla="*/ 6 h 87"/>
                <a:gd name="T14" fmla="*/ 154 w 234"/>
                <a:gd name="T15" fmla="*/ 17 h 87"/>
                <a:gd name="T16" fmla="*/ 223 w 234"/>
                <a:gd name="T17" fmla="*/ 61 h 87"/>
                <a:gd name="T18" fmla="*/ 224 w 234"/>
                <a:gd name="T19"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87">
                  <a:moveTo>
                    <a:pt x="213" y="87"/>
                  </a:moveTo>
                  <a:cubicBezTo>
                    <a:pt x="208" y="87"/>
                    <a:pt x="203" y="87"/>
                    <a:pt x="197" y="85"/>
                  </a:cubicBezTo>
                  <a:cubicBezTo>
                    <a:pt x="62" y="51"/>
                    <a:pt x="9" y="15"/>
                    <a:pt x="9" y="15"/>
                  </a:cubicBezTo>
                  <a:cubicBezTo>
                    <a:pt x="0" y="4"/>
                    <a:pt x="16" y="1"/>
                    <a:pt x="16" y="1"/>
                  </a:cubicBezTo>
                  <a:cubicBezTo>
                    <a:pt x="32" y="0"/>
                    <a:pt x="48" y="1"/>
                    <a:pt x="64" y="1"/>
                  </a:cubicBezTo>
                  <a:cubicBezTo>
                    <a:pt x="82" y="2"/>
                    <a:pt x="99" y="3"/>
                    <a:pt x="116" y="5"/>
                  </a:cubicBezTo>
                  <a:cubicBezTo>
                    <a:pt x="119" y="5"/>
                    <a:pt x="122" y="5"/>
                    <a:pt x="125" y="6"/>
                  </a:cubicBezTo>
                  <a:cubicBezTo>
                    <a:pt x="135" y="8"/>
                    <a:pt x="145" y="12"/>
                    <a:pt x="154" y="17"/>
                  </a:cubicBezTo>
                  <a:cubicBezTo>
                    <a:pt x="154" y="17"/>
                    <a:pt x="211" y="46"/>
                    <a:pt x="223" y="61"/>
                  </a:cubicBezTo>
                  <a:cubicBezTo>
                    <a:pt x="234" y="74"/>
                    <a:pt x="232" y="81"/>
                    <a:pt x="224" y="85"/>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110"/>
            <p:cNvSpPr/>
            <p:nvPr/>
          </p:nvSpPr>
          <p:spPr bwMode="auto">
            <a:xfrm>
              <a:off x="7066660" y="4020604"/>
              <a:ext cx="187920" cy="25687"/>
            </a:xfrm>
            <a:custGeom>
              <a:avLst/>
              <a:gdLst>
                <a:gd name="T0" fmla="*/ 0 w 151"/>
                <a:gd name="T1" fmla="*/ 0 h 21"/>
                <a:gd name="T2" fmla="*/ 151 w 151"/>
                <a:gd name="T3" fmla="*/ 21 h 21"/>
              </a:gdLst>
              <a:ahLst/>
              <a:cxnLst>
                <a:cxn ang="0">
                  <a:pos x="T0" y="T1"/>
                </a:cxn>
                <a:cxn ang="0">
                  <a:pos x="T2" y="T3"/>
                </a:cxn>
              </a:cxnLst>
              <a:rect l="0" t="0" r="r" b="b"/>
              <a:pathLst>
                <a:path w="151" h="21">
                  <a:moveTo>
                    <a:pt x="0" y="0"/>
                  </a:moveTo>
                  <a:cubicBezTo>
                    <a:pt x="0" y="0"/>
                    <a:pt x="25" y="19"/>
                    <a:pt x="151" y="21"/>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7" name="Freeform 111"/>
            <p:cNvSpPr/>
            <p:nvPr/>
          </p:nvSpPr>
          <p:spPr bwMode="auto">
            <a:xfrm>
              <a:off x="7439795" y="4053051"/>
              <a:ext cx="86524" cy="1352"/>
            </a:xfrm>
            <a:custGeom>
              <a:avLst/>
              <a:gdLst>
                <a:gd name="T0" fmla="*/ 0 w 69"/>
                <a:gd name="T1" fmla="*/ 1 h 1"/>
                <a:gd name="T2" fmla="*/ 69 w 69"/>
                <a:gd name="T3" fmla="*/ 0 h 1"/>
              </a:gdLst>
              <a:ahLst/>
              <a:cxnLst>
                <a:cxn ang="0">
                  <a:pos x="T0" y="T1"/>
                </a:cxn>
                <a:cxn ang="0">
                  <a:pos x="T2" y="T3"/>
                </a:cxn>
              </a:cxnLst>
              <a:rect l="0" t="0" r="r" b="b"/>
              <a:pathLst>
                <a:path w="69" h="1">
                  <a:moveTo>
                    <a:pt x="0" y="1"/>
                  </a:moveTo>
                  <a:cubicBezTo>
                    <a:pt x="0" y="1"/>
                    <a:pt x="33" y="1"/>
                    <a:pt x="69"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8" name="Freeform 112"/>
            <p:cNvSpPr/>
            <p:nvPr/>
          </p:nvSpPr>
          <p:spPr bwMode="auto">
            <a:xfrm>
              <a:off x="7330288" y="4088202"/>
              <a:ext cx="8112" cy="32447"/>
            </a:xfrm>
            <a:custGeom>
              <a:avLst/>
              <a:gdLst>
                <a:gd name="T0" fmla="*/ 2 w 7"/>
                <a:gd name="T1" fmla="*/ 0 h 26"/>
                <a:gd name="T2" fmla="*/ 0 w 7"/>
                <a:gd name="T3" fmla="*/ 26 h 26"/>
              </a:gdLst>
              <a:ahLst/>
              <a:cxnLst>
                <a:cxn ang="0">
                  <a:pos x="T0" y="T1"/>
                </a:cxn>
                <a:cxn ang="0">
                  <a:pos x="T2" y="T3"/>
                </a:cxn>
              </a:cxnLst>
              <a:rect l="0" t="0" r="r" b="b"/>
              <a:pathLst>
                <a:path w="7" h="26">
                  <a:moveTo>
                    <a:pt x="2" y="0"/>
                  </a:moveTo>
                  <a:cubicBezTo>
                    <a:pt x="2" y="0"/>
                    <a:pt x="7" y="14"/>
                    <a:pt x="0" y="26"/>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Freeform 113"/>
            <p:cNvSpPr/>
            <p:nvPr/>
          </p:nvSpPr>
          <p:spPr bwMode="auto">
            <a:xfrm>
              <a:off x="7305953" y="4082794"/>
              <a:ext cx="59485" cy="50022"/>
            </a:xfrm>
            <a:custGeom>
              <a:avLst/>
              <a:gdLst>
                <a:gd name="T0" fmla="*/ 9 w 48"/>
                <a:gd name="T1" fmla="*/ 0 h 41"/>
                <a:gd name="T2" fmla="*/ 1 w 48"/>
                <a:gd name="T3" fmla="*/ 25 h 41"/>
                <a:gd name="T4" fmla="*/ 20 w 48"/>
                <a:gd name="T5" fmla="*/ 39 h 41"/>
                <a:gd name="T6" fmla="*/ 37 w 48"/>
                <a:gd name="T7" fmla="*/ 37 h 41"/>
                <a:gd name="T8" fmla="*/ 44 w 48"/>
                <a:gd name="T9" fmla="*/ 14 h 41"/>
              </a:gdLst>
              <a:ahLst/>
              <a:cxnLst>
                <a:cxn ang="0">
                  <a:pos x="T0" y="T1"/>
                </a:cxn>
                <a:cxn ang="0">
                  <a:pos x="T2" y="T3"/>
                </a:cxn>
                <a:cxn ang="0">
                  <a:pos x="T4" y="T5"/>
                </a:cxn>
                <a:cxn ang="0">
                  <a:pos x="T6" y="T7"/>
                </a:cxn>
                <a:cxn ang="0">
                  <a:pos x="T8" y="T9"/>
                </a:cxn>
              </a:cxnLst>
              <a:rect l="0" t="0" r="r" b="b"/>
              <a:pathLst>
                <a:path w="48" h="41">
                  <a:moveTo>
                    <a:pt x="9" y="0"/>
                  </a:moveTo>
                  <a:cubicBezTo>
                    <a:pt x="1" y="1"/>
                    <a:pt x="0" y="19"/>
                    <a:pt x="1" y="25"/>
                  </a:cubicBezTo>
                  <a:cubicBezTo>
                    <a:pt x="2" y="35"/>
                    <a:pt x="10" y="41"/>
                    <a:pt x="20" y="39"/>
                  </a:cubicBezTo>
                  <a:cubicBezTo>
                    <a:pt x="37" y="37"/>
                    <a:pt x="37" y="37"/>
                    <a:pt x="37" y="37"/>
                  </a:cubicBezTo>
                  <a:cubicBezTo>
                    <a:pt x="37" y="37"/>
                    <a:pt x="48" y="33"/>
                    <a:pt x="44" y="14"/>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0" name="Freeform 114"/>
            <p:cNvSpPr/>
            <p:nvPr/>
          </p:nvSpPr>
          <p:spPr bwMode="auto">
            <a:xfrm>
              <a:off x="7360030" y="4104425"/>
              <a:ext cx="17575" cy="20279"/>
            </a:xfrm>
            <a:custGeom>
              <a:avLst/>
              <a:gdLst>
                <a:gd name="T0" fmla="*/ 0 w 15"/>
                <a:gd name="T1" fmla="*/ 16 h 16"/>
                <a:gd name="T2" fmla="*/ 8 w 15"/>
                <a:gd name="T3" fmla="*/ 15 h 16"/>
                <a:gd name="T4" fmla="*/ 13 w 15"/>
                <a:gd name="T5" fmla="*/ 0 h 16"/>
              </a:gdLst>
              <a:ahLst/>
              <a:cxnLst>
                <a:cxn ang="0">
                  <a:pos x="T0" y="T1"/>
                </a:cxn>
                <a:cxn ang="0">
                  <a:pos x="T2" y="T3"/>
                </a:cxn>
                <a:cxn ang="0">
                  <a:pos x="T4" y="T5"/>
                </a:cxn>
              </a:cxnLst>
              <a:rect l="0" t="0" r="r" b="b"/>
              <a:pathLst>
                <a:path w="15" h="16">
                  <a:moveTo>
                    <a:pt x="0" y="16"/>
                  </a:moveTo>
                  <a:cubicBezTo>
                    <a:pt x="8" y="15"/>
                    <a:pt x="8" y="15"/>
                    <a:pt x="8" y="15"/>
                  </a:cubicBezTo>
                  <a:cubicBezTo>
                    <a:pt x="8" y="15"/>
                    <a:pt x="15" y="13"/>
                    <a:pt x="13"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1" name="Freeform 115"/>
            <p:cNvSpPr/>
            <p:nvPr/>
          </p:nvSpPr>
          <p:spPr bwMode="auto">
            <a:xfrm>
              <a:off x="7435739" y="4126056"/>
              <a:ext cx="6760" cy="33799"/>
            </a:xfrm>
            <a:custGeom>
              <a:avLst/>
              <a:gdLst>
                <a:gd name="T0" fmla="*/ 3 w 6"/>
                <a:gd name="T1" fmla="*/ 0 h 27"/>
                <a:gd name="T2" fmla="*/ 0 w 6"/>
                <a:gd name="T3" fmla="*/ 27 h 27"/>
              </a:gdLst>
              <a:ahLst/>
              <a:cxnLst>
                <a:cxn ang="0">
                  <a:pos x="T0" y="T1"/>
                </a:cxn>
                <a:cxn ang="0">
                  <a:pos x="T2" y="T3"/>
                </a:cxn>
              </a:cxnLst>
              <a:rect l="0" t="0" r="r" b="b"/>
              <a:pathLst>
                <a:path w="6" h="27">
                  <a:moveTo>
                    <a:pt x="3" y="0"/>
                  </a:moveTo>
                  <a:cubicBezTo>
                    <a:pt x="4" y="5"/>
                    <a:pt x="6" y="17"/>
                    <a:pt x="0" y="27"/>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2" name="Freeform 116"/>
            <p:cNvSpPr/>
            <p:nvPr/>
          </p:nvSpPr>
          <p:spPr bwMode="auto">
            <a:xfrm>
              <a:off x="7408700" y="4117944"/>
              <a:ext cx="64893" cy="54078"/>
            </a:xfrm>
            <a:custGeom>
              <a:avLst/>
              <a:gdLst>
                <a:gd name="T0" fmla="*/ 7 w 52"/>
                <a:gd name="T1" fmla="*/ 0 h 43"/>
                <a:gd name="T2" fmla="*/ 1 w 52"/>
                <a:gd name="T3" fmla="*/ 26 h 43"/>
                <a:gd name="T4" fmla="*/ 22 w 52"/>
                <a:gd name="T5" fmla="*/ 42 h 43"/>
                <a:gd name="T6" fmla="*/ 41 w 52"/>
                <a:gd name="T7" fmla="*/ 39 h 43"/>
                <a:gd name="T8" fmla="*/ 48 w 52"/>
                <a:gd name="T9" fmla="*/ 14 h 43"/>
              </a:gdLst>
              <a:ahLst/>
              <a:cxnLst>
                <a:cxn ang="0">
                  <a:pos x="T0" y="T1"/>
                </a:cxn>
                <a:cxn ang="0">
                  <a:pos x="T2" y="T3"/>
                </a:cxn>
                <a:cxn ang="0">
                  <a:pos x="T4" y="T5"/>
                </a:cxn>
                <a:cxn ang="0">
                  <a:pos x="T6" y="T7"/>
                </a:cxn>
                <a:cxn ang="0">
                  <a:pos x="T8" y="T9"/>
                </a:cxn>
              </a:cxnLst>
              <a:rect l="0" t="0" r="r" b="b"/>
              <a:pathLst>
                <a:path w="52" h="43">
                  <a:moveTo>
                    <a:pt x="7" y="0"/>
                  </a:moveTo>
                  <a:cubicBezTo>
                    <a:pt x="1" y="5"/>
                    <a:pt x="0" y="20"/>
                    <a:pt x="1" y="26"/>
                  </a:cubicBezTo>
                  <a:cubicBezTo>
                    <a:pt x="3" y="37"/>
                    <a:pt x="11" y="43"/>
                    <a:pt x="22" y="42"/>
                  </a:cubicBezTo>
                  <a:cubicBezTo>
                    <a:pt x="41" y="39"/>
                    <a:pt x="41" y="39"/>
                    <a:pt x="41" y="39"/>
                  </a:cubicBezTo>
                  <a:cubicBezTo>
                    <a:pt x="41" y="39"/>
                    <a:pt x="52" y="35"/>
                    <a:pt x="48" y="14"/>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Freeform 117"/>
            <p:cNvSpPr/>
            <p:nvPr/>
          </p:nvSpPr>
          <p:spPr bwMode="auto">
            <a:xfrm>
              <a:off x="7468185" y="4142279"/>
              <a:ext cx="20279" cy="21631"/>
            </a:xfrm>
            <a:custGeom>
              <a:avLst/>
              <a:gdLst>
                <a:gd name="T0" fmla="*/ 0 w 17"/>
                <a:gd name="T1" fmla="*/ 17 h 17"/>
                <a:gd name="T2" fmla="*/ 9 w 17"/>
                <a:gd name="T3" fmla="*/ 16 h 17"/>
                <a:gd name="T4" fmla="*/ 14 w 17"/>
                <a:gd name="T5" fmla="*/ 0 h 17"/>
              </a:gdLst>
              <a:ahLst/>
              <a:cxnLst>
                <a:cxn ang="0">
                  <a:pos x="T0" y="T1"/>
                </a:cxn>
                <a:cxn ang="0">
                  <a:pos x="T2" y="T3"/>
                </a:cxn>
                <a:cxn ang="0">
                  <a:pos x="T4" y="T5"/>
                </a:cxn>
              </a:cxnLst>
              <a:rect l="0" t="0" r="r" b="b"/>
              <a:pathLst>
                <a:path w="17" h="17">
                  <a:moveTo>
                    <a:pt x="0" y="17"/>
                  </a:moveTo>
                  <a:cubicBezTo>
                    <a:pt x="9" y="16"/>
                    <a:pt x="9" y="16"/>
                    <a:pt x="9" y="16"/>
                  </a:cubicBezTo>
                  <a:cubicBezTo>
                    <a:pt x="9" y="16"/>
                    <a:pt x="17" y="14"/>
                    <a:pt x="14" y="0"/>
                  </a:cubicBezTo>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4" name="Freeform 118"/>
            <p:cNvSpPr/>
            <p:nvPr/>
          </p:nvSpPr>
          <p:spPr bwMode="auto">
            <a:xfrm>
              <a:off x="7531726" y="4040884"/>
              <a:ext cx="131138" cy="83820"/>
            </a:xfrm>
            <a:custGeom>
              <a:avLst/>
              <a:gdLst>
                <a:gd name="T0" fmla="*/ 103 w 105"/>
                <a:gd name="T1" fmla="*/ 36 h 67"/>
                <a:gd name="T2" fmla="*/ 23 w 105"/>
                <a:gd name="T3" fmla="*/ 28 h 67"/>
                <a:gd name="T4" fmla="*/ 8 w 105"/>
                <a:gd name="T5" fmla="*/ 8 h 67"/>
                <a:gd name="T6" fmla="*/ 22 w 105"/>
                <a:gd name="T7" fmla="*/ 4 h 67"/>
                <a:gd name="T8" fmla="*/ 39 w 105"/>
                <a:gd name="T9" fmla="*/ 3 h 67"/>
                <a:gd name="T10" fmla="*/ 58 w 105"/>
                <a:gd name="T11" fmla="*/ 1 h 67"/>
                <a:gd name="T12" fmla="*/ 68 w 105"/>
                <a:gd name="T13" fmla="*/ 4 h 67"/>
                <a:gd name="T14" fmla="*/ 96 w 105"/>
                <a:gd name="T15" fmla="*/ 26 h 67"/>
                <a:gd name="T16" fmla="*/ 103 w 105"/>
                <a:gd name="T17"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67">
                  <a:moveTo>
                    <a:pt x="103" y="36"/>
                  </a:moveTo>
                  <a:cubicBezTo>
                    <a:pt x="105" y="67"/>
                    <a:pt x="31" y="33"/>
                    <a:pt x="23" y="28"/>
                  </a:cubicBezTo>
                  <a:cubicBezTo>
                    <a:pt x="18" y="25"/>
                    <a:pt x="0" y="16"/>
                    <a:pt x="8" y="8"/>
                  </a:cubicBezTo>
                  <a:cubicBezTo>
                    <a:pt x="12" y="5"/>
                    <a:pt x="17" y="4"/>
                    <a:pt x="22" y="4"/>
                  </a:cubicBezTo>
                  <a:cubicBezTo>
                    <a:pt x="27" y="3"/>
                    <a:pt x="33" y="3"/>
                    <a:pt x="39" y="3"/>
                  </a:cubicBezTo>
                  <a:cubicBezTo>
                    <a:pt x="45" y="2"/>
                    <a:pt x="52" y="1"/>
                    <a:pt x="58" y="1"/>
                  </a:cubicBezTo>
                  <a:cubicBezTo>
                    <a:pt x="58" y="1"/>
                    <a:pt x="63" y="0"/>
                    <a:pt x="68" y="4"/>
                  </a:cubicBezTo>
                  <a:cubicBezTo>
                    <a:pt x="96" y="26"/>
                    <a:pt x="96" y="26"/>
                    <a:pt x="96" y="26"/>
                  </a:cubicBezTo>
                  <a:cubicBezTo>
                    <a:pt x="96" y="26"/>
                    <a:pt x="102" y="29"/>
                    <a:pt x="103" y="36"/>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5" name="Freeform 119"/>
            <p:cNvSpPr/>
            <p:nvPr/>
          </p:nvSpPr>
          <p:spPr bwMode="auto">
            <a:xfrm>
              <a:off x="7223484" y="3963823"/>
              <a:ext cx="37854" cy="29743"/>
            </a:xfrm>
            <a:custGeom>
              <a:avLst/>
              <a:gdLst>
                <a:gd name="T0" fmla="*/ 26 w 31"/>
                <a:gd name="T1" fmla="*/ 1 h 24"/>
                <a:gd name="T2" fmla="*/ 8 w 31"/>
                <a:gd name="T3" fmla="*/ 0 h 24"/>
                <a:gd name="T4" fmla="*/ 3 w 31"/>
                <a:gd name="T5" fmla="*/ 5 h 24"/>
                <a:gd name="T6" fmla="*/ 1 w 31"/>
                <a:gd name="T7" fmla="*/ 15 h 24"/>
                <a:gd name="T8" fmla="*/ 4 w 31"/>
                <a:gd name="T9" fmla="*/ 21 h 24"/>
                <a:gd name="T10" fmla="*/ 22 w 31"/>
                <a:gd name="T11" fmla="*/ 23 h 24"/>
                <a:gd name="T12" fmla="*/ 28 w 31"/>
                <a:gd name="T13" fmla="*/ 19 h 24"/>
                <a:gd name="T14" fmla="*/ 30 w 31"/>
                <a:gd name="T15" fmla="*/ 7 h 24"/>
                <a:gd name="T16" fmla="*/ 26 w 31"/>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4">
                  <a:moveTo>
                    <a:pt x="26" y="1"/>
                  </a:moveTo>
                  <a:cubicBezTo>
                    <a:pt x="26" y="1"/>
                    <a:pt x="14" y="1"/>
                    <a:pt x="8" y="0"/>
                  </a:cubicBezTo>
                  <a:cubicBezTo>
                    <a:pt x="8" y="0"/>
                    <a:pt x="3" y="0"/>
                    <a:pt x="3" y="5"/>
                  </a:cubicBezTo>
                  <a:cubicBezTo>
                    <a:pt x="1" y="15"/>
                    <a:pt x="1" y="15"/>
                    <a:pt x="1" y="15"/>
                  </a:cubicBezTo>
                  <a:cubicBezTo>
                    <a:pt x="1" y="15"/>
                    <a:pt x="0" y="20"/>
                    <a:pt x="4" y="21"/>
                  </a:cubicBezTo>
                  <a:cubicBezTo>
                    <a:pt x="22" y="23"/>
                    <a:pt x="22" y="23"/>
                    <a:pt x="22" y="23"/>
                  </a:cubicBezTo>
                  <a:cubicBezTo>
                    <a:pt x="22" y="23"/>
                    <a:pt x="27" y="24"/>
                    <a:pt x="28" y="19"/>
                  </a:cubicBezTo>
                  <a:cubicBezTo>
                    <a:pt x="30" y="7"/>
                    <a:pt x="30" y="7"/>
                    <a:pt x="30" y="7"/>
                  </a:cubicBezTo>
                  <a:cubicBezTo>
                    <a:pt x="30" y="7"/>
                    <a:pt x="31" y="3"/>
                    <a:pt x="26" y="1"/>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6" name="Freeform 120"/>
            <p:cNvSpPr/>
            <p:nvPr/>
          </p:nvSpPr>
          <p:spPr bwMode="auto">
            <a:xfrm>
              <a:off x="7281618" y="3973286"/>
              <a:ext cx="35150" cy="28391"/>
            </a:xfrm>
            <a:custGeom>
              <a:avLst/>
              <a:gdLst>
                <a:gd name="T0" fmla="*/ 1 w 29"/>
                <a:gd name="T1" fmla="*/ 4 h 23"/>
                <a:gd name="T2" fmla="*/ 0 w 29"/>
                <a:gd name="T3" fmla="*/ 16 h 23"/>
                <a:gd name="T4" fmla="*/ 4 w 29"/>
                <a:gd name="T5" fmla="*/ 21 h 23"/>
                <a:gd name="T6" fmla="*/ 21 w 29"/>
                <a:gd name="T7" fmla="*/ 23 h 23"/>
                <a:gd name="T8" fmla="*/ 27 w 29"/>
                <a:gd name="T9" fmla="*/ 19 h 23"/>
                <a:gd name="T10" fmla="*/ 28 w 29"/>
                <a:gd name="T11" fmla="*/ 8 h 23"/>
                <a:gd name="T12" fmla="*/ 23 w 29"/>
                <a:gd name="T13" fmla="*/ 2 h 23"/>
                <a:gd name="T14" fmla="*/ 6 w 29"/>
                <a:gd name="T15" fmla="*/ 0 h 23"/>
                <a:gd name="T16" fmla="*/ 1 w 29"/>
                <a:gd name="T17"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3">
                  <a:moveTo>
                    <a:pt x="1" y="4"/>
                  </a:moveTo>
                  <a:cubicBezTo>
                    <a:pt x="0" y="16"/>
                    <a:pt x="0" y="16"/>
                    <a:pt x="0" y="16"/>
                  </a:cubicBezTo>
                  <a:cubicBezTo>
                    <a:pt x="0" y="16"/>
                    <a:pt x="0" y="21"/>
                    <a:pt x="4" y="21"/>
                  </a:cubicBezTo>
                  <a:cubicBezTo>
                    <a:pt x="21" y="23"/>
                    <a:pt x="21" y="23"/>
                    <a:pt x="21" y="23"/>
                  </a:cubicBezTo>
                  <a:cubicBezTo>
                    <a:pt x="21" y="23"/>
                    <a:pt x="26" y="22"/>
                    <a:pt x="27" y="19"/>
                  </a:cubicBezTo>
                  <a:cubicBezTo>
                    <a:pt x="28" y="8"/>
                    <a:pt x="28" y="8"/>
                    <a:pt x="28" y="8"/>
                  </a:cubicBezTo>
                  <a:cubicBezTo>
                    <a:pt x="28" y="8"/>
                    <a:pt x="29" y="3"/>
                    <a:pt x="23" y="2"/>
                  </a:cubicBezTo>
                  <a:cubicBezTo>
                    <a:pt x="6" y="0"/>
                    <a:pt x="6" y="0"/>
                    <a:pt x="6" y="0"/>
                  </a:cubicBezTo>
                  <a:cubicBezTo>
                    <a:pt x="6" y="0"/>
                    <a:pt x="2" y="1"/>
                    <a:pt x="1" y="4"/>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Freeform 121"/>
            <p:cNvSpPr/>
            <p:nvPr/>
          </p:nvSpPr>
          <p:spPr bwMode="auto">
            <a:xfrm>
              <a:off x="7334343" y="3978694"/>
              <a:ext cx="35150" cy="29743"/>
            </a:xfrm>
            <a:custGeom>
              <a:avLst/>
              <a:gdLst>
                <a:gd name="T0" fmla="*/ 3 w 28"/>
                <a:gd name="T1" fmla="*/ 3 h 24"/>
                <a:gd name="T2" fmla="*/ 2 w 28"/>
                <a:gd name="T3" fmla="*/ 13 h 24"/>
                <a:gd name="T4" fmla="*/ 7 w 28"/>
                <a:gd name="T5" fmla="*/ 20 h 24"/>
                <a:gd name="T6" fmla="*/ 18 w 28"/>
                <a:gd name="T7" fmla="*/ 22 h 24"/>
                <a:gd name="T8" fmla="*/ 27 w 28"/>
                <a:gd name="T9" fmla="*/ 16 h 24"/>
                <a:gd name="T10" fmla="*/ 28 w 28"/>
                <a:gd name="T11" fmla="*/ 7 h 24"/>
                <a:gd name="T12" fmla="*/ 23 w 28"/>
                <a:gd name="T13" fmla="*/ 2 h 24"/>
                <a:gd name="T14" fmla="*/ 9 w 28"/>
                <a:gd name="T15" fmla="*/ 1 h 24"/>
                <a:gd name="T16" fmla="*/ 3 w 2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4">
                  <a:moveTo>
                    <a:pt x="3" y="3"/>
                  </a:moveTo>
                  <a:cubicBezTo>
                    <a:pt x="2" y="13"/>
                    <a:pt x="2" y="13"/>
                    <a:pt x="2" y="13"/>
                  </a:cubicBezTo>
                  <a:cubicBezTo>
                    <a:pt x="2" y="13"/>
                    <a:pt x="0" y="19"/>
                    <a:pt x="7" y="20"/>
                  </a:cubicBezTo>
                  <a:cubicBezTo>
                    <a:pt x="18" y="22"/>
                    <a:pt x="18" y="22"/>
                    <a:pt x="18" y="22"/>
                  </a:cubicBezTo>
                  <a:cubicBezTo>
                    <a:pt x="18" y="22"/>
                    <a:pt x="27" y="24"/>
                    <a:pt x="27" y="16"/>
                  </a:cubicBezTo>
                  <a:cubicBezTo>
                    <a:pt x="28" y="7"/>
                    <a:pt x="28" y="7"/>
                    <a:pt x="28" y="7"/>
                  </a:cubicBezTo>
                  <a:cubicBezTo>
                    <a:pt x="28" y="7"/>
                    <a:pt x="28" y="3"/>
                    <a:pt x="23" y="2"/>
                  </a:cubicBezTo>
                  <a:cubicBezTo>
                    <a:pt x="9" y="1"/>
                    <a:pt x="9" y="1"/>
                    <a:pt x="9" y="1"/>
                  </a:cubicBezTo>
                  <a:cubicBezTo>
                    <a:pt x="9" y="1"/>
                    <a:pt x="3" y="0"/>
                    <a:pt x="3" y="3"/>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8" name="Freeform 122"/>
            <p:cNvSpPr/>
            <p:nvPr/>
          </p:nvSpPr>
          <p:spPr bwMode="auto">
            <a:xfrm>
              <a:off x="7389773" y="3988158"/>
              <a:ext cx="33798" cy="25687"/>
            </a:xfrm>
            <a:custGeom>
              <a:avLst/>
              <a:gdLst>
                <a:gd name="T0" fmla="*/ 2 w 27"/>
                <a:gd name="T1" fmla="*/ 4 h 21"/>
                <a:gd name="T2" fmla="*/ 1 w 27"/>
                <a:gd name="T3" fmla="*/ 13 h 21"/>
                <a:gd name="T4" fmla="*/ 6 w 27"/>
                <a:gd name="T5" fmla="*/ 19 h 21"/>
                <a:gd name="T6" fmla="*/ 19 w 27"/>
                <a:gd name="T7" fmla="*/ 20 h 21"/>
                <a:gd name="T8" fmla="*/ 25 w 27"/>
                <a:gd name="T9" fmla="*/ 16 h 21"/>
                <a:gd name="T10" fmla="*/ 26 w 27"/>
                <a:gd name="T11" fmla="*/ 7 h 21"/>
                <a:gd name="T12" fmla="*/ 21 w 27"/>
                <a:gd name="T13" fmla="*/ 2 h 21"/>
                <a:gd name="T14" fmla="*/ 8 w 27"/>
                <a:gd name="T15" fmla="*/ 0 h 21"/>
                <a:gd name="T16" fmla="*/ 2 w 27"/>
                <a:gd name="T17"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1">
                  <a:moveTo>
                    <a:pt x="2" y="4"/>
                  </a:moveTo>
                  <a:cubicBezTo>
                    <a:pt x="1" y="13"/>
                    <a:pt x="1" y="13"/>
                    <a:pt x="1" y="13"/>
                  </a:cubicBezTo>
                  <a:cubicBezTo>
                    <a:pt x="1" y="13"/>
                    <a:pt x="0" y="18"/>
                    <a:pt x="6" y="19"/>
                  </a:cubicBezTo>
                  <a:cubicBezTo>
                    <a:pt x="19" y="20"/>
                    <a:pt x="19" y="20"/>
                    <a:pt x="19" y="20"/>
                  </a:cubicBezTo>
                  <a:cubicBezTo>
                    <a:pt x="19" y="20"/>
                    <a:pt x="24" y="21"/>
                    <a:pt x="25" y="16"/>
                  </a:cubicBezTo>
                  <a:cubicBezTo>
                    <a:pt x="26" y="7"/>
                    <a:pt x="26" y="7"/>
                    <a:pt x="26" y="7"/>
                  </a:cubicBezTo>
                  <a:cubicBezTo>
                    <a:pt x="26" y="7"/>
                    <a:pt x="27" y="2"/>
                    <a:pt x="21" y="2"/>
                  </a:cubicBezTo>
                  <a:cubicBezTo>
                    <a:pt x="8" y="0"/>
                    <a:pt x="8" y="0"/>
                    <a:pt x="8" y="0"/>
                  </a:cubicBezTo>
                  <a:cubicBezTo>
                    <a:pt x="8" y="0"/>
                    <a:pt x="2" y="0"/>
                    <a:pt x="2" y="4"/>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9" name="Freeform 123"/>
            <p:cNvSpPr/>
            <p:nvPr/>
          </p:nvSpPr>
          <p:spPr bwMode="auto">
            <a:xfrm>
              <a:off x="7443850" y="3996269"/>
              <a:ext cx="28391" cy="22983"/>
            </a:xfrm>
            <a:custGeom>
              <a:avLst/>
              <a:gdLst>
                <a:gd name="T0" fmla="*/ 1 w 23"/>
                <a:gd name="T1" fmla="*/ 3 h 18"/>
                <a:gd name="T2" fmla="*/ 1 w 23"/>
                <a:gd name="T3" fmla="*/ 11 h 18"/>
                <a:gd name="T4" fmla="*/ 5 w 23"/>
                <a:gd name="T5" fmla="*/ 16 h 18"/>
                <a:gd name="T6" fmla="*/ 16 w 23"/>
                <a:gd name="T7" fmla="*/ 17 h 18"/>
                <a:gd name="T8" fmla="*/ 21 w 23"/>
                <a:gd name="T9" fmla="*/ 13 h 18"/>
                <a:gd name="T10" fmla="*/ 22 w 23"/>
                <a:gd name="T11" fmla="*/ 6 h 18"/>
                <a:gd name="T12" fmla="*/ 18 w 23"/>
                <a:gd name="T13" fmla="*/ 2 h 18"/>
                <a:gd name="T14" fmla="*/ 7 w 23"/>
                <a:gd name="T15" fmla="*/ 0 h 18"/>
                <a:gd name="T16" fmla="*/ 1 w 23"/>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8">
                  <a:moveTo>
                    <a:pt x="1" y="3"/>
                  </a:moveTo>
                  <a:cubicBezTo>
                    <a:pt x="1" y="11"/>
                    <a:pt x="1" y="11"/>
                    <a:pt x="1" y="11"/>
                  </a:cubicBezTo>
                  <a:cubicBezTo>
                    <a:pt x="1" y="11"/>
                    <a:pt x="0" y="16"/>
                    <a:pt x="5" y="16"/>
                  </a:cubicBezTo>
                  <a:cubicBezTo>
                    <a:pt x="16" y="17"/>
                    <a:pt x="16" y="17"/>
                    <a:pt x="16" y="17"/>
                  </a:cubicBezTo>
                  <a:cubicBezTo>
                    <a:pt x="16" y="17"/>
                    <a:pt x="21" y="18"/>
                    <a:pt x="21" y="13"/>
                  </a:cubicBezTo>
                  <a:cubicBezTo>
                    <a:pt x="22" y="6"/>
                    <a:pt x="22" y="6"/>
                    <a:pt x="22" y="6"/>
                  </a:cubicBezTo>
                  <a:cubicBezTo>
                    <a:pt x="22" y="6"/>
                    <a:pt x="23" y="2"/>
                    <a:pt x="18" y="2"/>
                  </a:cubicBezTo>
                  <a:cubicBezTo>
                    <a:pt x="7" y="0"/>
                    <a:pt x="7" y="0"/>
                    <a:pt x="7" y="0"/>
                  </a:cubicBezTo>
                  <a:cubicBezTo>
                    <a:pt x="7" y="0"/>
                    <a:pt x="2" y="0"/>
                    <a:pt x="1" y="3"/>
                  </a:cubicBezTo>
                  <a:close/>
                </a:path>
              </a:pathLst>
            </a:custGeom>
            <a:noFill/>
            <a:ln w="1270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childTnLst>
                          </p:cTn>
                        </p:par>
                        <p:par>
                          <p:cTn id="10" fill="hold">
                            <p:stCondLst>
                              <p:cond delay="5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649"/>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childTnLst>
                          </p:cTn>
                        </p:par>
                        <p:par>
                          <p:cTn id="20" fill="hold">
                            <p:stCondLst>
                              <p:cond delay="1399"/>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p:cTn id="23" dur="3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18">
                                            <p:txEl>
                                              <p:pRg st="0" end="0"/>
                                            </p:txEl>
                                          </p:spTgt>
                                        </p:tgtEl>
                                      </p:cBhvr>
                                    </p:animEffect>
                                  </p:childTnLst>
                                </p:cTn>
                              </p:par>
                            </p:childTnLst>
                          </p:cTn>
                        </p:par>
                        <p:par>
                          <p:cTn id="26" fill="hold">
                            <p:stCondLst>
                              <p:cond delay="2869"/>
                            </p:stCondLst>
                            <p:childTnLst>
                              <p:par>
                                <p:cTn id="27" presetID="10" presetClass="entr" presetSubtype="0" fill="hold" nodeType="after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7" grpId="0"/>
      <p:bldP spid="18" grpId="0" build="p"/>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General Thoughts</a:t>
            </a:r>
          </a:p>
        </p:txBody>
      </p:sp>
      <p:grpSp>
        <p:nvGrpSpPr>
          <p:cNvPr id="13" name="组合 12"/>
          <p:cNvGrpSpPr/>
          <p:nvPr/>
        </p:nvGrpSpPr>
        <p:grpSpPr>
          <a:xfrm>
            <a:off x="3171825" y="1499211"/>
            <a:ext cx="2797175" cy="2805113"/>
            <a:chOff x="3171825" y="1577975"/>
            <a:chExt cx="2797175" cy="2805113"/>
          </a:xfrm>
        </p:grpSpPr>
        <p:sp>
          <p:nvSpPr>
            <p:cNvPr id="8" name="Freeform 5"/>
            <p:cNvSpPr/>
            <p:nvPr/>
          </p:nvSpPr>
          <p:spPr bwMode="auto">
            <a:xfrm>
              <a:off x="3171825" y="2600325"/>
              <a:ext cx="1084263" cy="1087438"/>
            </a:xfrm>
            <a:custGeom>
              <a:avLst/>
              <a:gdLst>
                <a:gd name="T0" fmla="*/ 3046 w 4022"/>
                <a:gd name="T1" fmla="*/ 440 h 4020"/>
                <a:gd name="T2" fmla="*/ 2838 w 4022"/>
                <a:gd name="T3" fmla="*/ 1408 h 4020"/>
                <a:gd name="T4" fmla="*/ 4022 w 4022"/>
                <a:gd name="T5" fmla="*/ 3449 h 4020"/>
                <a:gd name="T6" fmla="*/ 4022 w 4022"/>
                <a:gd name="T7" fmla="*/ 4020 h 4020"/>
                <a:gd name="T8" fmla="*/ 2499 w 4022"/>
                <a:gd name="T9" fmla="*/ 2382 h 4020"/>
                <a:gd name="T10" fmla="*/ 1572 w 4022"/>
                <a:gd name="T11" fmla="*/ 2382 h 4020"/>
                <a:gd name="T12" fmla="*/ 1571 w 4022"/>
                <a:gd name="T13" fmla="*/ 2382 h 4020"/>
                <a:gd name="T14" fmla="*/ 1531 w 4022"/>
                <a:gd name="T15" fmla="*/ 2423 h 4020"/>
                <a:gd name="T16" fmla="*/ 1531 w 4022"/>
                <a:gd name="T17" fmla="*/ 2423 h 4020"/>
                <a:gd name="T18" fmla="*/ 1531 w 4022"/>
                <a:gd name="T19" fmla="*/ 2424 h 4020"/>
                <a:gd name="T20" fmla="*/ 1530 w 4022"/>
                <a:gd name="T21" fmla="*/ 2647 h 4020"/>
                <a:gd name="T22" fmla="*/ 1531 w 4022"/>
                <a:gd name="T23" fmla="*/ 2658 h 4020"/>
                <a:gd name="T24" fmla="*/ 1373 w 4022"/>
                <a:gd name="T25" fmla="*/ 2816 h 4020"/>
                <a:gd name="T26" fmla="*/ 1255 w 4022"/>
                <a:gd name="T27" fmla="*/ 2763 h 4020"/>
                <a:gd name="T28" fmla="*/ 80 w 4022"/>
                <a:gd name="T29" fmla="*/ 1587 h 4020"/>
                <a:gd name="T30" fmla="*/ 0 w 4022"/>
                <a:gd name="T31" fmla="*/ 1407 h 4020"/>
                <a:gd name="T32" fmla="*/ 71 w 4022"/>
                <a:gd name="T33" fmla="*/ 1236 h 4020"/>
                <a:gd name="T34" fmla="*/ 71 w 4022"/>
                <a:gd name="T35" fmla="*/ 1236 h 4020"/>
                <a:gd name="T36" fmla="*/ 1260 w 4022"/>
                <a:gd name="T37" fmla="*/ 47 h 4020"/>
                <a:gd name="T38" fmla="*/ 1260 w 4022"/>
                <a:gd name="T39" fmla="*/ 47 h 4020"/>
                <a:gd name="T40" fmla="*/ 1373 w 4022"/>
                <a:gd name="T41" fmla="*/ 0 h 4020"/>
                <a:gd name="T42" fmla="*/ 1531 w 4022"/>
                <a:gd name="T43" fmla="*/ 158 h 4020"/>
                <a:gd name="T44" fmla="*/ 1531 w 4022"/>
                <a:gd name="T45" fmla="*/ 162 h 4020"/>
                <a:gd name="T46" fmla="*/ 1531 w 4022"/>
                <a:gd name="T47" fmla="*/ 397 h 4020"/>
                <a:gd name="T48" fmla="*/ 1531 w 4022"/>
                <a:gd name="T49" fmla="*/ 398 h 4020"/>
                <a:gd name="T50" fmla="*/ 1531 w 4022"/>
                <a:gd name="T51" fmla="*/ 399 h 4020"/>
                <a:gd name="T52" fmla="*/ 1572 w 4022"/>
                <a:gd name="T53" fmla="*/ 440 h 4020"/>
                <a:gd name="T54" fmla="*/ 1573 w 4022"/>
                <a:gd name="T55" fmla="*/ 440 h 4020"/>
                <a:gd name="T56" fmla="*/ 3046 w 4022"/>
                <a:gd name="T57" fmla="*/ 440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22" h="4020">
                  <a:moveTo>
                    <a:pt x="3046" y="440"/>
                  </a:moveTo>
                  <a:cubicBezTo>
                    <a:pt x="2912" y="735"/>
                    <a:pt x="2838" y="1063"/>
                    <a:pt x="2838" y="1408"/>
                  </a:cubicBezTo>
                  <a:cubicBezTo>
                    <a:pt x="2838" y="2281"/>
                    <a:pt x="3314" y="3044"/>
                    <a:pt x="4022" y="3449"/>
                  </a:cubicBezTo>
                  <a:lnTo>
                    <a:pt x="4022" y="4020"/>
                  </a:lnTo>
                  <a:cubicBezTo>
                    <a:pt x="3317" y="3704"/>
                    <a:pt x="2763" y="3112"/>
                    <a:pt x="2499" y="2382"/>
                  </a:cubicBezTo>
                  <a:lnTo>
                    <a:pt x="1572" y="2382"/>
                  </a:lnTo>
                  <a:lnTo>
                    <a:pt x="1571" y="2382"/>
                  </a:lnTo>
                  <a:cubicBezTo>
                    <a:pt x="1549" y="2382"/>
                    <a:pt x="1531" y="2400"/>
                    <a:pt x="1531" y="2423"/>
                  </a:cubicBezTo>
                  <a:lnTo>
                    <a:pt x="1531" y="2423"/>
                  </a:lnTo>
                  <a:lnTo>
                    <a:pt x="1531" y="2424"/>
                  </a:lnTo>
                  <a:lnTo>
                    <a:pt x="1530" y="2647"/>
                  </a:lnTo>
                  <a:cubicBezTo>
                    <a:pt x="1531" y="2651"/>
                    <a:pt x="1531" y="2654"/>
                    <a:pt x="1531" y="2658"/>
                  </a:cubicBezTo>
                  <a:cubicBezTo>
                    <a:pt x="1531" y="2745"/>
                    <a:pt x="1460" y="2816"/>
                    <a:pt x="1373" y="2816"/>
                  </a:cubicBezTo>
                  <a:cubicBezTo>
                    <a:pt x="1326" y="2816"/>
                    <a:pt x="1284" y="2795"/>
                    <a:pt x="1255" y="2763"/>
                  </a:cubicBezTo>
                  <a:lnTo>
                    <a:pt x="80" y="1587"/>
                  </a:lnTo>
                  <a:cubicBezTo>
                    <a:pt x="31" y="1543"/>
                    <a:pt x="0" y="1479"/>
                    <a:pt x="0" y="1407"/>
                  </a:cubicBezTo>
                  <a:cubicBezTo>
                    <a:pt x="0" y="1341"/>
                    <a:pt x="27" y="1280"/>
                    <a:pt x="71" y="1236"/>
                  </a:cubicBezTo>
                  <a:lnTo>
                    <a:pt x="71" y="1236"/>
                  </a:lnTo>
                  <a:lnTo>
                    <a:pt x="1260" y="47"/>
                  </a:lnTo>
                  <a:lnTo>
                    <a:pt x="1260" y="47"/>
                  </a:lnTo>
                  <a:cubicBezTo>
                    <a:pt x="1289" y="18"/>
                    <a:pt x="1329" y="0"/>
                    <a:pt x="1373" y="0"/>
                  </a:cubicBezTo>
                  <a:cubicBezTo>
                    <a:pt x="1460" y="0"/>
                    <a:pt x="1531" y="70"/>
                    <a:pt x="1531" y="158"/>
                  </a:cubicBezTo>
                  <a:lnTo>
                    <a:pt x="1531" y="162"/>
                  </a:lnTo>
                  <a:lnTo>
                    <a:pt x="1531" y="397"/>
                  </a:lnTo>
                  <a:lnTo>
                    <a:pt x="1531" y="398"/>
                  </a:lnTo>
                  <a:lnTo>
                    <a:pt x="1531" y="399"/>
                  </a:lnTo>
                  <a:cubicBezTo>
                    <a:pt x="1531" y="421"/>
                    <a:pt x="1549" y="440"/>
                    <a:pt x="1572" y="440"/>
                  </a:cubicBezTo>
                  <a:lnTo>
                    <a:pt x="1573" y="440"/>
                  </a:lnTo>
                  <a:cubicBezTo>
                    <a:pt x="2064" y="440"/>
                    <a:pt x="2555" y="440"/>
                    <a:pt x="3046" y="440"/>
                  </a:cubicBez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6"/>
            <p:cNvSpPr/>
            <p:nvPr/>
          </p:nvSpPr>
          <p:spPr bwMode="auto">
            <a:xfrm>
              <a:off x="3865563" y="1577975"/>
              <a:ext cx="1084263" cy="1087438"/>
            </a:xfrm>
            <a:custGeom>
              <a:avLst/>
              <a:gdLst>
                <a:gd name="T0" fmla="*/ 1645 w 4021"/>
                <a:gd name="T1" fmla="*/ 2497 h 4022"/>
                <a:gd name="T2" fmla="*/ 1645 w 4021"/>
                <a:gd name="T3" fmla="*/ 1573 h 4022"/>
                <a:gd name="T4" fmla="*/ 1645 w 4021"/>
                <a:gd name="T5" fmla="*/ 1572 h 4022"/>
                <a:gd name="T6" fmla="*/ 1604 w 4021"/>
                <a:gd name="T7" fmla="*/ 1531 h 4022"/>
                <a:gd name="T8" fmla="*/ 1603 w 4021"/>
                <a:gd name="T9" fmla="*/ 1531 h 4022"/>
                <a:gd name="T10" fmla="*/ 1602 w 4021"/>
                <a:gd name="T11" fmla="*/ 1531 h 4022"/>
                <a:gd name="T12" fmla="*/ 1367 w 4021"/>
                <a:gd name="T13" fmla="*/ 1531 h 4022"/>
                <a:gd name="T14" fmla="*/ 1363 w 4021"/>
                <a:gd name="T15" fmla="*/ 1531 h 4022"/>
                <a:gd name="T16" fmla="*/ 1205 w 4021"/>
                <a:gd name="T17" fmla="*/ 1373 h 4022"/>
                <a:gd name="T18" fmla="*/ 1252 w 4021"/>
                <a:gd name="T19" fmla="*/ 1260 h 4022"/>
                <a:gd name="T20" fmla="*/ 1252 w 4021"/>
                <a:gd name="T21" fmla="*/ 1260 h 4022"/>
                <a:gd name="T22" fmla="*/ 2441 w 4021"/>
                <a:gd name="T23" fmla="*/ 71 h 4022"/>
                <a:gd name="T24" fmla="*/ 2441 w 4021"/>
                <a:gd name="T25" fmla="*/ 71 h 4022"/>
                <a:gd name="T26" fmla="*/ 2612 w 4021"/>
                <a:gd name="T27" fmla="*/ 0 h 4022"/>
                <a:gd name="T28" fmla="*/ 2792 w 4021"/>
                <a:gd name="T29" fmla="*/ 80 h 4022"/>
                <a:gd name="T30" fmla="*/ 3968 w 4021"/>
                <a:gd name="T31" fmla="*/ 1255 h 4022"/>
                <a:gd name="T32" fmla="*/ 4021 w 4021"/>
                <a:gd name="T33" fmla="*/ 1373 h 4022"/>
                <a:gd name="T34" fmla="*/ 3863 w 4021"/>
                <a:gd name="T35" fmla="*/ 1531 h 4022"/>
                <a:gd name="T36" fmla="*/ 3852 w 4021"/>
                <a:gd name="T37" fmla="*/ 1530 h 4022"/>
                <a:gd name="T38" fmla="*/ 3629 w 4021"/>
                <a:gd name="T39" fmla="*/ 1531 h 4022"/>
                <a:gd name="T40" fmla="*/ 3628 w 4021"/>
                <a:gd name="T41" fmla="*/ 1531 h 4022"/>
                <a:gd name="T42" fmla="*/ 3628 w 4021"/>
                <a:gd name="T43" fmla="*/ 1531 h 4022"/>
                <a:gd name="T44" fmla="*/ 3587 w 4021"/>
                <a:gd name="T45" fmla="*/ 1571 h 4022"/>
                <a:gd name="T46" fmla="*/ 3587 w 4021"/>
                <a:gd name="T47" fmla="*/ 1572 h 4022"/>
                <a:gd name="T48" fmla="*/ 3587 w 4021"/>
                <a:gd name="T49" fmla="*/ 3049 h 4022"/>
                <a:gd name="T50" fmla="*/ 2613 w 4021"/>
                <a:gd name="T51" fmla="*/ 2838 h 4022"/>
                <a:gd name="T52" fmla="*/ 571 w 4021"/>
                <a:gd name="T53" fmla="*/ 4022 h 4022"/>
                <a:gd name="T54" fmla="*/ 0 w 4021"/>
                <a:gd name="T55" fmla="*/ 4022 h 4022"/>
                <a:gd name="T56" fmla="*/ 1645 w 4021"/>
                <a:gd name="T57" fmla="*/ 2497 h 4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21" h="4022">
                  <a:moveTo>
                    <a:pt x="1645" y="2497"/>
                  </a:moveTo>
                  <a:lnTo>
                    <a:pt x="1645" y="1573"/>
                  </a:lnTo>
                  <a:lnTo>
                    <a:pt x="1645" y="1572"/>
                  </a:lnTo>
                  <a:cubicBezTo>
                    <a:pt x="1645" y="1549"/>
                    <a:pt x="1626" y="1531"/>
                    <a:pt x="1604" y="1531"/>
                  </a:cubicBezTo>
                  <a:lnTo>
                    <a:pt x="1603" y="1531"/>
                  </a:lnTo>
                  <a:lnTo>
                    <a:pt x="1602" y="1531"/>
                  </a:lnTo>
                  <a:lnTo>
                    <a:pt x="1367" y="1531"/>
                  </a:lnTo>
                  <a:lnTo>
                    <a:pt x="1363" y="1531"/>
                  </a:lnTo>
                  <a:cubicBezTo>
                    <a:pt x="1275" y="1531"/>
                    <a:pt x="1205" y="1460"/>
                    <a:pt x="1205" y="1373"/>
                  </a:cubicBezTo>
                  <a:cubicBezTo>
                    <a:pt x="1205" y="1329"/>
                    <a:pt x="1223" y="1289"/>
                    <a:pt x="1252" y="1260"/>
                  </a:cubicBezTo>
                  <a:lnTo>
                    <a:pt x="1252" y="1260"/>
                  </a:lnTo>
                  <a:lnTo>
                    <a:pt x="2441" y="71"/>
                  </a:lnTo>
                  <a:lnTo>
                    <a:pt x="2441" y="71"/>
                  </a:lnTo>
                  <a:cubicBezTo>
                    <a:pt x="2485" y="27"/>
                    <a:pt x="2546" y="0"/>
                    <a:pt x="2612" y="0"/>
                  </a:cubicBezTo>
                  <a:cubicBezTo>
                    <a:pt x="2684" y="0"/>
                    <a:pt x="2748" y="31"/>
                    <a:pt x="2792" y="80"/>
                  </a:cubicBezTo>
                  <a:lnTo>
                    <a:pt x="3968" y="1255"/>
                  </a:lnTo>
                  <a:cubicBezTo>
                    <a:pt x="4000" y="1284"/>
                    <a:pt x="4021" y="1326"/>
                    <a:pt x="4021" y="1373"/>
                  </a:cubicBezTo>
                  <a:cubicBezTo>
                    <a:pt x="4021" y="1460"/>
                    <a:pt x="3950" y="1531"/>
                    <a:pt x="3863" y="1531"/>
                  </a:cubicBezTo>
                  <a:cubicBezTo>
                    <a:pt x="3859" y="1531"/>
                    <a:pt x="3856" y="1531"/>
                    <a:pt x="3852" y="1530"/>
                  </a:cubicBezTo>
                  <a:lnTo>
                    <a:pt x="3629" y="1531"/>
                  </a:lnTo>
                  <a:lnTo>
                    <a:pt x="3628" y="1531"/>
                  </a:lnTo>
                  <a:lnTo>
                    <a:pt x="3628" y="1531"/>
                  </a:lnTo>
                  <a:cubicBezTo>
                    <a:pt x="3605" y="1531"/>
                    <a:pt x="3587" y="1549"/>
                    <a:pt x="3587" y="1571"/>
                  </a:cubicBezTo>
                  <a:lnTo>
                    <a:pt x="3587" y="1572"/>
                  </a:lnTo>
                  <a:lnTo>
                    <a:pt x="3587" y="3049"/>
                  </a:lnTo>
                  <a:cubicBezTo>
                    <a:pt x="3290" y="2913"/>
                    <a:pt x="2960" y="2838"/>
                    <a:pt x="2613" y="2838"/>
                  </a:cubicBezTo>
                  <a:cubicBezTo>
                    <a:pt x="1739" y="2838"/>
                    <a:pt x="977" y="3314"/>
                    <a:pt x="571" y="4022"/>
                  </a:cubicBezTo>
                  <a:lnTo>
                    <a:pt x="0" y="4022"/>
                  </a:lnTo>
                  <a:cubicBezTo>
                    <a:pt x="317" y="3315"/>
                    <a:pt x="911" y="2760"/>
                    <a:pt x="1645" y="2497"/>
                  </a:cubicBez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7"/>
            <p:cNvSpPr/>
            <p:nvPr/>
          </p:nvSpPr>
          <p:spPr bwMode="auto">
            <a:xfrm>
              <a:off x="4191000" y="3298825"/>
              <a:ext cx="1082675" cy="1084263"/>
            </a:xfrm>
            <a:custGeom>
              <a:avLst/>
              <a:gdLst>
                <a:gd name="T0" fmla="*/ 440 w 4017"/>
                <a:gd name="T1" fmla="*/ 2442 h 4015"/>
                <a:gd name="T2" fmla="*/ 440 w 4017"/>
                <a:gd name="T3" fmla="*/ 2443 h 4015"/>
                <a:gd name="T4" fmla="*/ 399 w 4017"/>
                <a:gd name="T5" fmla="*/ 2485 h 4015"/>
                <a:gd name="T6" fmla="*/ 398 w 4017"/>
                <a:gd name="T7" fmla="*/ 2485 h 4015"/>
                <a:gd name="T8" fmla="*/ 397 w 4017"/>
                <a:gd name="T9" fmla="*/ 2485 h 4015"/>
                <a:gd name="T10" fmla="*/ 162 w 4017"/>
                <a:gd name="T11" fmla="*/ 2485 h 4015"/>
                <a:gd name="T12" fmla="*/ 158 w 4017"/>
                <a:gd name="T13" fmla="*/ 2484 h 4015"/>
                <a:gd name="T14" fmla="*/ 0 w 4017"/>
                <a:gd name="T15" fmla="*/ 2642 h 4015"/>
                <a:gd name="T16" fmla="*/ 47 w 4017"/>
                <a:gd name="T17" fmla="*/ 2755 h 4015"/>
                <a:gd name="T18" fmla="*/ 47 w 4017"/>
                <a:gd name="T19" fmla="*/ 2755 h 4015"/>
                <a:gd name="T20" fmla="*/ 1236 w 4017"/>
                <a:gd name="T21" fmla="*/ 3944 h 4015"/>
                <a:gd name="T22" fmla="*/ 1236 w 4017"/>
                <a:gd name="T23" fmla="*/ 3944 h 4015"/>
                <a:gd name="T24" fmla="*/ 1407 w 4017"/>
                <a:gd name="T25" fmla="*/ 4015 h 4015"/>
                <a:gd name="T26" fmla="*/ 1587 w 4017"/>
                <a:gd name="T27" fmla="*/ 3936 h 4015"/>
                <a:gd name="T28" fmla="*/ 2763 w 4017"/>
                <a:gd name="T29" fmla="*/ 2760 h 4015"/>
                <a:gd name="T30" fmla="*/ 2816 w 4017"/>
                <a:gd name="T31" fmla="*/ 2642 h 4015"/>
                <a:gd name="T32" fmla="*/ 2658 w 4017"/>
                <a:gd name="T33" fmla="*/ 2484 h 4015"/>
                <a:gd name="T34" fmla="*/ 2647 w 4017"/>
                <a:gd name="T35" fmla="*/ 2485 h 4015"/>
                <a:gd name="T36" fmla="*/ 2424 w 4017"/>
                <a:gd name="T37" fmla="*/ 2485 h 4015"/>
                <a:gd name="T38" fmla="*/ 2423 w 4017"/>
                <a:gd name="T39" fmla="*/ 2485 h 4015"/>
                <a:gd name="T40" fmla="*/ 2423 w 4017"/>
                <a:gd name="T41" fmla="*/ 2485 h 4015"/>
                <a:gd name="T42" fmla="*/ 2382 w 4017"/>
                <a:gd name="T43" fmla="*/ 2444 h 4015"/>
                <a:gd name="T44" fmla="*/ 2382 w 4017"/>
                <a:gd name="T45" fmla="*/ 2444 h 4015"/>
                <a:gd name="T46" fmla="*/ 2382 w 4017"/>
                <a:gd name="T47" fmla="*/ 1517 h 4015"/>
                <a:gd name="T48" fmla="*/ 4017 w 4017"/>
                <a:gd name="T49" fmla="*/ 0 h 4015"/>
                <a:gd name="T50" fmla="*/ 3446 w 4017"/>
                <a:gd name="T51" fmla="*/ 0 h 4015"/>
                <a:gd name="T52" fmla="*/ 1408 w 4017"/>
                <a:gd name="T53" fmla="*/ 1177 h 4015"/>
                <a:gd name="T54" fmla="*/ 440 w 4017"/>
                <a:gd name="T55" fmla="*/ 969 h 4015"/>
                <a:gd name="T56" fmla="*/ 440 w 4017"/>
                <a:gd name="T57" fmla="*/ 2442 h 4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7" h="4015">
                  <a:moveTo>
                    <a:pt x="440" y="2442"/>
                  </a:moveTo>
                  <a:lnTo>
                    <a:pt x="440" y="2443"/>
                  </a:lnTo>
                  <a:cubicBezTo>
                    <a:pt x="440" y="2466"/>
                    <a:pt x="421" y="2484"/>
                    <a:pt x="399" y="2485"/>
                  </a:cubicBezTo>
                  <a:lnTo>
                    <a:pt x="398" y="2485"/>
                  </a:lnTo>
                  <a:lnTo>
                    <a:pt x="397" y="2485"/>
                  </a:lnTo>
                  <a:lnTo>
                    <a:pt x="162" y="2485"/>
                  </a:lnTo>
                  <a:lnTo>
                    <a:pt x="158" y="2484"/>
                  </a:lnTo>
                  <a:cubicBezTo>
                    <a:pt x="70" y="2484"/>
                    <a:pt x="0" y="2555"/>
                    <a:pt x="0" y="2642"/>
                  </a:cubicBezTo>
                  <a:cubicBezTo>
                    <a:pt x="0" y="2686"/>
                    <a:pt x="18" y="2726"/>
                    <a:pt x="47" y="2755"/>
                  </a:cubicBezTo>
                  <a:lnTo>
                    <a:pt x="47" y="2755"/>
                  </a:lnTo>
                  <a:lnTo>
                    <a:pt x="1236" y="3944"/>
                  </a:lnTo>
                  <a:lnTo>
                    <a:pt x="1236" y="3944"/>
                  </a:lnTo>
                  <a:cubicBezTo>
                    <a:pt x="1280" y="3988"/>
                    <a:pt x="1341" y="4015"/>
                    <a:pt x="1407" y="4015"/>
                  </a:cubicBezTo>
                  <a:cubicBezTo>
                    <a:pt x="1479" y="4015"/>
                    <a:pt x="1543" y="3985"/>
                    <a:pt x="1587" y="3936"/>
                  </a:cubicBezTo>
                  <a:lnTo>
                    <a:pt x="2763" y="2760"/>
                  </a:lnTo>
                  <a:cubicBezTo>
                    <a:pt x="2795" y="2731"/>
                    <a:pt x="2816" y="2689"/>
                    <a:pt x="2816" y="2642"/>
                  </a:cubicBezTo>
                  <a:cubicBezTo>
                    <a:pt x="2816" y="2555"/>
                    <a:pt x="2745" y="2484"/>
                    <a:pt x="2658" y="2484"/>
                  </a:cubicBezTo>
                  <a:cubicBezTo>
                    <a:pt x="2654" y="2484"/>
                    <a:pt x="2651" y="2485"/>
                    <a:pt x="2647" y="2485"/>
                  </a:cubicBezTo>
                  <a:lnTo>
                    <a:pt x="2424" y="2485"/>
                  </a:lnTo>
                  <a:lnTo>
                    <a:pt x="2423" y="2485"/>
                  </a:lnTo>
                  <a:lnTo>
                    <a:pt x="2423" y="2485"/>
                  </a:lnTo>
                  <a:cubicBezTo>
                    <a:pt x="2400" y="2485"/>
                    <a:pt x="2382" y="2467"/>
                    <a:pt x="2382" y="2444"/>
                  </a:cubicBezTo>
                  <a:lnTo>
                    <a:pt x="2382" y="2444"/>
                  </a:lnTo>
                  <a:lnTo>
                    <a:pt x="2382" y="1517"/>
                  </a:lnTo>
                  <a:cubicBezTo>
                    <a:pt x="3110" y="1253"/>
                    <a:pt x="3701" y="701"/>
                    <a:pt x="4017" y="0"/>
                  </a:cubicBezTo>
                  <a:lnTo>
                    <a:pt x="3446" y="0"/>
                  </a:lnTo>
                  <a:cubicBezTo>
                    <a:pt x="3039" y="704"/>
                    <a:pt x="2279" y="1177"/>
                    <a:pt x="1408" y="1177"/>
                  </a:cubicBezTo>
                  <a:cubicBezTo>
                    <a:pt x="1063" y="1177"/>
                    <a:pt x="735" y="1103"/>
                    <a:pt x="440" y="969"/>
                  </a:cubicBezTo>
                  <a:cubicBezTo>
                    <a:pt x="440" y="1460"/>
                    <a:pt x="440" y="1951"/>
                    <a:pt x="440" y="2442"/>
                  </a:cubicBezTo>
                  <a:close/>
                </a:path>
              </a:pathLst>
            </a:custGeom>
            <a:blipFill dpi="0" rotWithShape="1">
              <a:blip r:embed="rId5" cstate="print">
                <a:extLst>
                  <a:ext uri="{28A0092B-C50C-407E-A947-70E740481C1C}">
                    <a14:useLocalDpi xmlns:a14="http://schemas.microsoft.com/office/drawing/2010/main" val="0"/>
                  </a:ext>
                </a:extLst>
              </a:blip>
              <a:srcRect/>
              <a:stretch>
                <a:fillRect l="-399" r="-399"/>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8"/>
            <p:cNvSpPr/>
            <p:nvPr/>
          </p:nvSpPr>
          <p:spPr bwMode="auto">
            <a:xfrm>
              <a:off x="4886325" y="2274888"/>
              <a:ext cx="1082675" cy="1087438"/>
            </a:xfrm>
            <a:custGeom>
              <a:avLst/>
              <a:gdLst>
                <a:gd name="T0" fmla="*/ 1519 w 4015"/>
                <a:gd name="T1" fmla="*/ 1642 h 4018"/>
                <a:gd name="T2" fmla="*/ 2442 w 4015"/>
                <a:gd name="T3" fmla="*/ 1642 h 4018"/>
                <a:gd name="T4" fmla="*/ 2443 w 4015"/>
                <a:gd name="T5" fmla="*/ 1642 h 4018"/>
                <a:gd name="T6" fmla="*/ 2485 w 4015"/>
                <a:gd name="T7" fmla="*/ 1601 h 4018"/>
                <a:gd name="T8" fmla="*/ 2485 w 4015"/>
                <a:gd name="T9" fmla="*/ 1600 h 4018"/>
                <a:gd name="T10" fmla="*/ 2485 w 4015"/>
                <a:gd name="T11" fmla="*/ 1599 h 4018"/>
                <a:gd name="T12" fmla="*/ 2485 w 4015"/>
                <a:gd name="T13" fmla="*/ 1364 h 4018"/>
                <a:gd name="T14" fmla="*/ 2484 w 4015"/>
                <a:gd name="T15" fmla="*/ 1360 h 4018"/>
                <a:gd name="T16" fmla="*/ 2642 w 4015"/>
                <a:gd name="T17" fmla="*/ 1202 h 4018"/>
                <a:gd name="T18" fmla="*/ 2755 w 4015"/>
                <a:gd name="T19" fmla="*/ 1249 h 4018"/>
                <a:gd name="T20" fmla="*/ 2755 w 4015"/>
                <a:gd name="T21" fmla="*/ 1249 h 4018"/>
                <a:gd name="T22" fmla="*/ 3944 w 4015"/>
                <a:gd name="T23" fmla="*/ 2438 h 4018"/>
                <a:gd name="T24" fmla="*/ 3944 w 4015"/>
                <a:gd name="T25" fmla="*/ 2438 h 4018"/>
                <a:gd name="T26" fmla="*/ 4015 w 4015"/>
                <a:gd name="T27" fmla="*/ 2609 h 4018"/>
                <a:gd name="T28" fmla="*/ 3936 w 4015"/>
                <a:gd name="T29" fmla="*/ 2789 h 4018"/>
                <a:gd name="T30" fmla="*/ 2760 w 4015"/>
                <a:gd name="T31" fmla="*/ 3965 h 4018"/>
                <a:gd name="T32" fmla="*/ 2642 w 4015"/>
                <a:gd name="T33" fmla="*/ 4018 h 4018"/>
                <a:gd name="T34" fmla="*/ 2484 w 4015"/>
                <a:gd name="T35" fmla="*/ 3860 h 4018"/>
                <a:gd name="T36" fmla="*/ 2485 w 4015"/>
                <a:gd name="T37" fmla="*/ 3849 h 4018"/>
                <a:gd name="T38" fmla="*/ 2485 w 4015"/>
                <a:gd name="T39" fmla="*/ 3626 h 4018"/>
                <a:gd name="T40" fmla="*/ 2485 w 4015"/>
                <a:gd name="T41" fmla="*/ 3625 h 4018"/>
                <a:gd name="T42" fmla="*/ 2485 w 4015"/>
                <a:gd name="T43" fmla="*/ 3625 h 4018"/>
                <a:gd name="T44" fmla="*/ 2444 w 4015"/>
                <a:gd name="T45" fmla="*/ 3584 h 4018"/>
                <a:gd name="T46" fmla="*/ 2444 w 4015"/>
                <a:gd name="T47" fmla="*/ 3584 h 4018"/>
                <a:gd name="T48" fmla="*/ 967 w 4015"/>
                <a:gd name="T49" fmla="*/ 3584 h 4018"/>
                <a:gd name="T50" fmla="*/ 1177 w 4015"/>
                <a:gd name="T51" fmla="*/ 2610 h 4018"/>
                <a:gd name="T52" fmla="*/ 0 w 4015"/>
                <a:gd name="T53" fmla="*/ 572 h 4018"/>
                <a:gd name="T54" fmla="*/ 0 w 4015"/>
                <a:gd name="T55" fmla="*/ 0 h 4018"/>
                <a:gd name="T56" fmla="*/ 1519 w 4015"/>
                <a:gd name="T57" fmla="*/ 1642 h 4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15" h="4018">
                  <a:moveTo>
                    <a:pt x="1519" y="1642"/>
                  </a:moveTo>
                  <a:lnTo>
                    <a:pt x="2442" y="1642"/>
                  </a:lnTo>
                  <a:lnTo>
                    <a:pt x="2443" y="1642"/>
                  </a:lnTo>
                  <a:cubicBezTo>
                    <a:pt x="2466" y="1642"/>
                    <a:pt x="2484" y="1623"/>
                    <a:pt x="2485" y="1601"/>
                  </a:cubicBezTo>
                  <a:lnTo>
                    <a:pt x="2485" y="1600"/>
                  </a:lnTo>
                  <a:lnTo>
                    <a:pt x="2485" y="1599"/>
                  </a:lnTo>
                  <a:lnTo>
                    <a:pt x="2485" y="1364"/>
                  </a:lnTo>
                  <a:lnTo>
                    <a:pt x="2484" y="1360"/>
                  </a:lnTo>
                  <a:cubicBezTo>
                    <a:pt x="2484" y="1272"/>
                    <a:pt x="2555" y="1202"/>
                    <a:pt x="2642" y="1202"/>
                  </a:cubicBezTo>
                  <a:cubicBezTo>
                    <a:pt x="2686" y="1202"/>
                    <a:pt x="2726" y="1220"/>
                    <a:pt x="2755" y="1249"/>
                  </a:cubicBezTo>
                  <a:lnTo>
                    <a:pt x="2755" y="1249"/>
                  </a:lnTo>
                  <a:lnTo>
                    <a:pt x="3944" y="2438"/>
                  </a:lnTo>
                  <a:lnTo>
                    <a:pt x="3944" y="2438"/>
                  </a:lnTo>
                  <a:cubicBezTo>
                    <a:pt x="3988" y="2482"/>
                    <a:pt x="4015" y="2543"/>
                    <a:pt x="4015" y="2609"/>
                  </a:cubicBezTo>
                  <a:cubicBezTo>
                    <a:pt x="4015" y="2681"/>
                    <a:pt x="3985" y="2745"/>
                    <a:pt x="3936" y="2789"/>
                  </a:cubicBezTo>
                  <a:lnTo>
                    <a:pt x="2760" y="3965"/>
                  </a:lnTo>
                  <a:cubicBezTo>
                    <a:pt x="2731" y="3997"/>
                    <a:pt x="2689" y="4018"/>
                    <a:pt x="2642" y="4018"/>
                  </a:cubicBezTo>
                  <a:cubicBezTo>
                    <a:pt x="2555" y="4018"/>
                    <a:pt x="2484" y="3947"/>
                    <a:pt x="2484" y="3860"/>
                  </a:cubicBezTo>
                  <a:cubicBezTo>
                    <a:pt x="2484" y="3856"/>
                    <a:pt x="2485" y="3853"/>
                    <a:pt x="2485" y="3849"/>
                  </a:cubicBezTo>
                  <a:lnTo>
                    <a:pt x="2485" y="3626"/>
                  </a:lnTo>
                  <a:lnTo>
                    <a:pt x="2485" y="3625"/>
                  </a:lnTo>
                  <a:lnTo>
                    <a:pt x="2485" y="3625"/>
                  </a:lnTo>
                  <a:cubicBezTo>
                    <a:pt x="2485" y="3602"/>
                    <a:pt x="2467" y="3584"/>
                    <a:pt x="2444" y="3584"/>
                  </a:cubicBezTo>
                  <a:lnTo>
                    <a:pt x="2444" y="3584"/>
                  </a:lnTo>
                  <a:cubicBezTo>
                    <a:pt x="1951" y="3584"/>
                    <a:pt x="1459" y="3584"/>
                    <a:pt x="967" y="3584"/>
                  </a:cubicBezTo>
                  <a:cubicBezTo>
                    <a:pt x="1102" y="3287"/>
                    <a:pt x="1177" y="2957"/>
                    <a:pt x="1177" y="2610"/>
                  </a:cubicBezTo>
                  <a:cubicBezTo>
                    <a:pt x="1177" y="1739"/>
                    <a:pt x="704" y="978"/>
                    <a:pt x="0" y="572"/>
                  </a:cubicBezTo>
                  <a:lnTo>
                    <a:pt x="0" y="0"/>
                  </a:lnTo>
                  <a:cubicBezTo>
                    <a:pt x="703" y="317"/>
                    <a:pt x="1256" y="910"/>
                    <a:pt x="1519" y="1642"/>
                  </a:cubicBezTo>
                  <a:close/>
                </a:path>
              </a:pathLst>
            </a:custGeom>
            <a:blipFill dpi="0" rotWithShape="1">
              <a:blip r:embed="rId6" cstate="print">
                <a:extLst>
                  <a:ext uri="{28A0092B-C50C-407E-A947-70E740481C1C}">
                    <a14:useLocalDpi xmlns:a14="http://schemas.microsoft.com/office/drawing/2010/main" val="0"/>
                  </a:ext>
                </a:extLst>
              </a:blip>
              <a:srcRect/>
              <a:stretch>
                <a:fillRect l="-383" r="-383"/>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TextBox 5"/>
          <p:cNvSpPr txBox="1"/>
          <p:nvPr/>
        </p:nvSpPr>
        <p:spPr>
          <a:xfrm>
            <a:off x="4392882" y="1045063"/>
            <a:ext cx="398522" cy="43088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800" dirty="0">
                <a:solidFill>
                  <a:schemeClr val="accent1"/>
                </a:solidFill>
                <a:latin typeface="Agency FB" panose="020B0503020202020204" pitchFamily="34" charset="0"/>
              </a:rPr>
              <a:t>01</a:t>
            </a:r>
          </a:p>
        </p:txBody>
      </p:sp>
      <p:sp>
        <p:nvSpPr>
          <p:cNvPr id="95" name="TextBox 5"/>
          <p:cNvSpPr txBox="1"/>
          <p:nvPr/>
        </p:nvSpPr>
        <p:spPr>
          <a:xfrm>
            <a:off x="2752641" y="2686324"/>
            <a:ext cx="398522" cy="43088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800" dirty="0">
                <a:solidFill>
                  <a:schemeClr val="accent4"/>
                </a:solidFill>
                <a:latin typeface="Agency FB" panose="020B0503020202020204" pitchFamily="34" charset="0"/>
              </a:rPr>
              <a:t>02</a:t>
            </a:r>
          </a:p>
        </p:txBody>
      </p:sp>
      <p:sp>
        <p:nvSpPr>
          <p:cNvPr id="96" name="TextBox 5"/>
          <p:cNvSpPr txBox="1"/>
          <p:nvPr/>
        </p:nvSpPr>
        <p:spPr>
          <a:xfrm>
            <a:off x="4372739" y="4304324"/>
            <a:ext cx="398522" cy="43088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800" dirty="0">
                <a:solidFill>
                  <a:schemeClr val="accent5"/>
                </a:solidFill>
                <a:latin typeface="Agency FB" panose="020B0503020202020204" pitchFamily="34" charset="0"/>
              </a:rPr>
              <a:t>03</a:t>
            </a:r>
          </a:p>
        </p:txBody>
      </p:sp>
      <p:sp>
        <p:nvSpPr>
          <p:cNvPr id="97" name="TextBox 5"/>
          <p:cNvSpPr txBox="1"/>
          <p:nvPr/>
        </p:nvSpPr>
        <p:spPr>
          <a:xfrm>
            <a:off x="6010898" y="2686324"/>
            <a:ext cx="398522" cy="43088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800" dirty="0">
                <a:solidFill>
                  <a:schemeClr val="accent3"/>
                </a:solidFill>
                <a:latin typeface="Agency FB" panose="020B0503020202020204" pitchFamily="34" charset="0"/>
              </a:rPr>
              <a:t>04</a:t>
            </a:r>
          </a:p>
        </p:txBody>
      </p:sp>
      <p:sp>
        <p:nvSpPr>
          <p:cNvPr id="101" name="Freeform 9"/>
          <p:cNvSpPr/>
          <p:nvPr/>
        </p:nvSpPr>
        <p:spPr bwMode="auto">
          <a:xfrm flipH="1">
            <a:off x="3446617" y="2808739"/>
            <a:ext cx="301914" cy="189130"/>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bg1"/>
          </a:solidFill>
          <a:ln>
            <a:noFill/>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endParaRPr>
          </a:p>
        </p:txBody>
      </p:sp>
      <p:sp>
        <p:nvSpPr>
          <p:cNvPr id="105" name="Freeform 41"/>
          <p:cNvSpPr>
            <a:spLocks noEditPoints="1"/>
          </p:cNvSpPr>
          <p:nvPr/>
        </p:nvSpPr>
        <p:spPr bwMode="auto">
          <a:xfrm>
            <a:off x="4431960" y="1760772"/>
            <a:ext cx="264514" cy="264514"/>
          </a:xfrm>
          <a:custGeom>
            <a:avLst/>
            <a:gdLst>
              <a:gd name="T0" fmla="*/ 128 w 256"/>
              <a:gd name="T1" fmla="*/ 0 h 256"/>
              <a:gd name="T2" fmla="*/ 0 w 256"/>
              <a:gd name="T3" fmla="*/ 128 h 256"/>
              <a:gd name="T4" fmla="*/ 128 w 256"/>
              <a:gd name="T5" fmla="*/ 256 h 256"/>
              <a:gd name="T6" fmla="*/ 256 w 256"/>
              <a:gd name="T7" fmla="*/ 128 h 256"/>
              <a:gd name="T8" fmla="*/ 128 w 256"/>
              <a:gd name="T9" fmla="*/ 0 h 256"/>
              <a:gd name="T10" fmla="*/ 135 w 256"/>
              <a:gd name="T11" fmla="*/ 200 h 256"/>
              <a:gd name="T12" fmla="*/ 119 w 256"/>
              <a:gd name="T13" fmla="*/ 200 h 256"/>
              <a:gd name="T14" fmla="*/ 112 w 256"/>
              <a:gd name="T15" fmla="*/ 192 h 256"/>
              <a:gd name="T16" fmla="*/ 111 w 256"/>
              <a:gd name="T17" fmla="*/ 176 h 256"/>
              <a:gd name="T18" fmla="*/ 119 w 256"/>
              <a:gd name="T19" fmla="*/ 168 h 256"/>
              <a:gd name="T20" fmla="*/ 135 w 256"/>
              <a:gd name="T21" fmla="*/ 168 h 256"/>
              <a:gd name="T22" fmla="*/ 143 w 256"/>
              <a:gd name="T23" fmla="*/ 176 h 256"/>
              <a:gd name="T24" fmla="*/ 144 w 256"/>
              <a:gd name="T25" fmla="*/ 192 h 256"/>
              <a:gd name="T26" fmla="*/ 135 w 256"/>
              <a:gd name="T27" fmla="*/ 200 h 256"/>
              <a:gd name="T28" fmla="*/ 170 w 256"/>
              <a:gd name="T29" fmla="*/ 109 h 256"/>
              <a:gd name="T30" fmla="*/ 154 w 256"/>
              <a:gd name="T31" fmla="*/ 125 h 256"/>
              <a:gd name="T32" fmla="*/ 145 w 256"/>
              <a:gd name="T33" fmla="*/ 132 h 256"/>
              <a:gd name="T34" fmla="*/ 144 w 256"/>
              <a:gd name="T35" fmla="*/ 135 h 256"/>
              <a:gd name="T36" fmla="*/ 143 w 256"/>
              <a:gd name="T37" fmla="*/ 144 h 256"/>
              <a:gd name="T38" fmla="*/ 135 w 256"/>
              <a:gd name="T39" fmla="*/ 152 h 256"/>
              <a:gd name="T40" fmla="*/ 120 w 256"/>
              <a:gd name="T41" fmla="*/ 152 h 256"/>
              <a:gd name="T42" fmla="*/ 112 w 256"/>
              <a:gd name="T43" fmla="*/ 144 h 256"/>
              <a:gd name="T44" fmla="*/ 112 w 256"/>
              <a:gd name="T45" fmla="*/ 140 h 256"/>
              <a:gd name="T46" fmla="*/ 115 w 256"/>
              <a:gd name="T47" fmla="*/ 124 h 256"/>
              <a:gd name="T48" fmla="*/ 123 w 256"/>
              <a:gd name="T49" fmla="*/ 113 h 256"/>
              <a:gd name="T50" fmla="*/ 134 w 256"/>
              <a:gd name="T51" fmla="*/ 104 h 256"/>
              <a:gd name="T52" fmla="*/ 143 w 256"/>
              <a:gd name="T53" fmla="*/ 96 h 256"/>
              <a:gd name="T54" fmla="*/ 144 w 256"/>
              <a:gd name="T55" fmla="*/ 93 h 256"/>
              <a:gd name="T56" fmla="*/ 140 w 256"/>
              <a:gd name="T57" fmla="*/ 86 h 256"/>
              <a:gd name="T58" fmla="*/ 128 w 256"/>
              <a:gd name="T59" fmla="*/ 83 h 256"/>
              <a:gd name="T60" fmla="*/ 117 w 256"/>
              <a:gd name="T61" fmla="*/ 86 h 256"/>
              <a:gd name="T62" fmla="*/ 111 w 256"/>
              <a:gd name="T63" fmla="*/ 97 h 256"/>
              <a:gd name="T64" fmla="*/ 103 w 256"/>
              <a:gd name="T65" fmla="*/ 104 h 256"/>
              <a:gd name="T66" fmla="*/ 103 w 256"/>
              <a:gd name="T67" fmla="*/ 104 h 256"/>
              <a:gd name="T68" fmla="*/ 87 w 256"/>
              <a:gd name="T69" fmla="*/ 102 h 256"/>
              <a:gd name="T70" fmla="*/ 81 w 256"/>
              <a:gd name="T71" fmla="*/ 99 h 256"/>
              <a:gd name="T72" fmla="*/ 80 w 256"/>
              <a:gd name="T73" fmla="*/ 93 h 256"/>
              <a:gd name="T74" fmla="*/ 95 w 256"/>
              <a:gd name="T75" fmla="*/ 66 h 256"/>
              <a:gd name="T76" fmla="*/ 128 w 256"/>
              <a:gd name="T77" fmla="*/ 56 h 256"/>
              <a:gd name="T78" fmla="*/ 162 w 256"/>
              <a:gd name="T79" fmla="*/ 66 h 256"/>
              <a:gd name="T80" fmla="*/ 176 w 256"/>
              <a:gd name="T81" fmla="*/ 92 h 256"/>
              <a:gd name="T82" fmla="*/ 170 w 256"/>
              <a:gd name="T83" fmla="*/ 109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256">
                <a:moveTo>
                  <a:pt x="128" y="0"/>
                </a:moveTo>
                <a:cubicBezTo>
                  <a:pt x="57" y="0"/>
                  <a:pt x="0" y="57"/>
                  <a:pt x="0" y="128"/>
                </a:cubicBezTo>
                <a:cubicBezTo>
                  <a:pt x="0" y="199"/>
                  <a:pt x="57" y="256"/>
                  <a:pt x="128" y="256"/>
                </a:cubicBezTo>
                <a:cubicBezTo>
                  <a:pt x="199" y="256"/>
                  <a:pt x="256" y="199"/>
                  <a:pt x="256" y="128"/>
                </a:cubicBezTo>
                <a:cubicBezTo>
                  <a:pt x="256" y="57"/>
                  <a:pt x="199" y="0"/>
                  <a:pt x="128" y="0"/>
                </a:cubicBezTo>
                <a:close/>
                <a:moveTo>
                  <a:pt x="135" y="200"/>
                </a:moveTo>
                <a:cubicBezTo>
                  <a:pt x="119" y="200"/>
                  <a:pt x="119" y="200"/>
                  <a:pt x="119" y="200"/>
                </a:cubicBezTo>
                <a:cubicBezTo>
                  <a:pt x="115" y="200"/>
                  <a:pt x="112" y="196"/>
                  <a:pt x="112" y="192"/>
                </a:cubicBezTo>
                <a:cubicBezTo>
                  <a:pt x="111" y="176"/>
                  <a:pt x="111" y="176"/>
                  <a:pt x="111" y="176"/>
                </a:cubicBezTo>
                <a:cubicBezTo>
                  <a:pt x="111" y="171"/>
                  <a:pt x="115" y="168"/>
                  <a:pt x="119" y="168"/>
                </a:cubicBezTo>
                <a:cubicBezTo>
                  <a:pt x="135" y="168"/>
                  <a:pt x="135" y="168"/>
                  <a:pt x="135" y="168"/>
                </a:cubicBezTo>
                <a:cubicBezTo>
                  <a:pt x="140" y="168"/>
                  <a:pt x="143" y="172"/>
                  <a:pt x="143" y="176"/>
                </a:cubicBezTo>
                <a:cubicBezTo>
                  <a:pt x="144" y="192"/>
                  <a:pt x="144" y="192"/>
                  <a:pt x="144" y="192"/>
                </a:cubicBezTo>
                <a:cubicBezTo>
                  <a:pt x="144" y="196"/>
                  <a:pt x="140" y="200"/>
                  <a:pt x="135" y="200"/>
                </a:cubicBezTo>
                <a:close/>
                <a:moveTo>
                  <a:pt x="170" y="109"/>
                </a:moveTo>
                <a:cubicBezTo>
                  <a:pt x="167" y="114"/>
                  <a:pt x="162" y="119"/>
                  <a:pt x="154" y="125"/>
                </a:cubicBezTo>
                <a:cubicBezTo>
                  <a:pt x="148" y="130"/>
                  <a:pt x="146" y="132"/>
                  <a:pt x="145" y="132"/>
                </a:cubicBezTo>
                <a:cubicBezTo>
                  <a:pt x="145" y="133"/>
                  <a:pt x="144" y="134"/>
                  <a:pt x="144" y="135"/>
                </a:cubicBezTo>
                <a:cubicBezTo>
                  <a:pt x="143" y="136"/>
                  <a:pt x="143" y="138"/>
                  <a:pt x="143" y="144"/>
                </a:cubicBezTo>
                <a:cubicBezTo>
                  <a:pt x="143" y="149"/>
                  <a:pt x="139" y="152"/>
                  <a:pt x="135" y="152"/>
                </a:cubicBezTo>
                <a:cubicBezTo>
                  <a:pt x="120" y="152"/>
                  <a:pt x="120" y="152"/>
                  <a:pt x="120" y="152"/>
                </a:cubicBezTo>
                <a:cubicBezTo>
                  <a:pt x="116" y="152"/>
                  <a:pt x="112" y="149"/>
                  <a:pt x="112" y="144"/>
                </a:cubicBezTo>
                <a:cubicBezTo>
                  <a:pt x="112" y="140"/>
                  <a:pt x="112" y="140"/>
                  <a:pt x="112" y="140"/>
                </a:cubicBezTo>
                <a:cubicBezTo>
                  <a:pt x="112" y="134"/>
                  <a:pt x="113" y="129"/>
                  <a:pt x="115" y="124"/>
                </a:cubicBezTo>
                <a:cubicBezTo>
                  <a:pt x="117" y="120"/>
                  <a:pt x="119" y="117"/>
                  <a:pt x="123" y="113"/>
                </a:cubicBezTo>
                <a:cubicBezTo>
                  <a:pt x="125" y="111"/>
                  <a:pt x="129" y="108"/>
                  <a:pt x="134" y="104"/>
                </a:cubicBezTo>
                <a:cubicBezTo>
                  <a:pt x="141" y="99"/>
                  <a:pt x="142" y="97"/>
                  <a:pt x="143" y="96"/>
                </a:cubicBezTo>
                <a:cubicBezTo>
                  <a:pt x="144" y="95"/>
                  <a:pt x="144" y="94"/>
                  <a:pt x="144" y="93"/>
                </a:cubicBezTo>
                <a:cubicBezTo>
                  <a:pt x="144" y="92"/>
                  <a:pt x="143" y="89"/>
                  <a:pt x="140" y="86"/>
                </a:cubicBezTo>
                <a:cubicBezTo>
                  <a:pt x="137" y="84"/>
                  <a:pt x="132" y="83"/>
                  <a:pt x="128" y="83"/>
                </a:cubicBezTo>
                <a:cubicBezTo>
                  <a:pt x="124" y="83"/>
                  <a:pt x="120" y="84"/>
                  <a:pt x="117" y="86"/>
                </a:cubicBezTo>
                <a:cubicBezTo>
                  <a:pt x="114" y="88"/>
                  <a:pt x="112" y="92"/>
                  <a:pt x="111" y="97"/>
                </a:cubicBezTo>
                <a:cubicBezTo>
                  <a:pt x="111" y="101"/>
                  <a:pt x="107" y="104"/>
                  <a:pt x="103" y="104"/>
                </a:cubicBezTo>
                <a:cubicBezTo>
                  <a:pt x="103" y="104"/>
                  <a:pt x="103" y="104"/>
                  <a:pt x="103" y="104"/>
                </a:cubicBezTo>
                <a:cubicBezTo>
                  <a:pt x="87" y="102"/>
                  <a:pt x="87" y="102"/>
                  <a:pt x="87" y="102"/>
                </a:cubicBezTo>
                <a:cubicBezTo>
                  <a:pt x="85" y="102"/>
                  <a:pt x="83" y="101"/>
                  <a:pt x="81" y="99"/>
                </a:cubicBezTo>
                <a:cubicBezTo>
                  <a:pt x="80" y="97"/>
                  <a:pt x="79" y="95"/>
                  <a:pt x="80" y="93"/>
                </a:cubicBezTo>
                <a:cubicBezTo>
                  <a:pt x="82" y="81"/>
                  <a:pt x="87" y="72"/>
                  <a:pt x="95" y="66"/>
                </a:cubicBezTo>
                <a:cubicBezTo>
                  <a:pt x="104" y="59"/>
                  <a:pt x="115" y="56"/>
                  <a:pt x="128" y="56"/>
                </a:cubicBezTo>
                <a:cubicBezTo>
                  <a:pt x="142" y="56"/>
                  <a:pt x="153" y="60"/>
                  <a:pt x="162" y="66"/>
                </a:cubicBezTo>
                <a:cubicBezTo>
                  <a:pt x="171" y="73"/>
                  <a:pt x="176" y="82"/>
                  <a:pt x="176" y="92"/>
                </a:cubicBezTo>
                <a:cubicBezTo>
                  <a:pt x="176" y="99"/>
                  <a:pt x="174" y="104"/>
                  <a:pt x="170" y="109"/>
                </a:cubicBezTo>
                <a:close/>
              </a:path>
            </a:pathLst>
          </a:custGeom>
          <a:solidFill>
            <a:schemeClr val="bg1"/>
          </a:solidFill>
          <a:ln>
            <a:noFill/>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endParaRPr>
          </a:p>
        </p:txBody>
      </p:sp>
      <p:sp>
        <p:nvSpPr>
          <p:cNvPr id="109" name="Freeform 115"/>
          <p:cNvSpPr>
            <a:spLocks noEditPoints="1"/>
          </p:cNvSpPr>
          <p:nvPr/>
        </p:nvSpPr>
        <p:spPr bwMode="auto">
          <a:xfrm flipH="1">
            <a:off x="4445492" y="3748430"/>
            <a:ext cx="266702" cy="266704"/>
          </a:xfrm>
          <a:custGeom>
            <a:avLst/>
            <a:gdLst>
              <a:gd name="T0" fmla="*/ 144 w 288"/>
              <a:gd name="T1" fmla="*/ 0 h 288"/>
              <a:gd name="T2" fmla="*/ 0 w 288"/>
              <a:gd name="T3" fmla="*/ 144 h 288"/>
              <a:gd name="T4" fmla="*/ 144 w 288"/>
              <a:gd name="T5" fmla="*/ 288 h 288"/>
              <a:gd name="T6" fmla="*/ 288 w 288"/>
              <a:gd name="T7" fmla="*/ 144 h 288"/>
              <a:gd name="T8" fmla="*/ 144 w 288"/>
              <a:gd name="T9" fmla="*/ 0 h 288"/>
              <a:gd name="T10" fmla="*/ 32 w 288"/>
              <a:gd name="T11" fmla="*/ 144 h 288"/>
              <a:gd name="T12" fmla="*/ 144 w 288"/>
              <a:gd name="T13" fmla="*/ 32 h 288"/>
              <a:gd name="T14" fmla="*/ 207 w 288"/>
              <a:gd name="T15" fmla="*/ 51 h 288"/>
              <a:gd name="T16" fmla="*/ 158 w 288"/>
              <a:gd name="T17" fmla="*/ 116 h 288"/>
              <a:gd name="T18" fmla="*/ 144 w 288"/>
              <a:gd name="T19" fmla="*/ 112 h 288"/>
              <a:gd name="T20" fmla="*/ 112 w 288"/>
              <a:gd name="T21" fmla="*/ 144 h 288"/>
              <a:gd name="T22" fmla="*/ 116 w 288"/>
              <a:gd name="T23" fmla="*/ 158 h 288"/>
              <a:gd name="T24" fmla="*/ 51 w 288"/>
              <a:gd name="T25" fmla="*/ 207 h 288"/>
              <a:gd name="T26" fmla="*/ 32 w 288"/>
              <a:gd name="T27" fmla="*/ 144 h 288"/>
              <a:gd name="T28" fmla="*/ 160 w 288"/>
              <a:gd name="T29" fmla="*/ 144 h 288"/>
              <a:gd name="T30" fmla="*/ 144 w 288"/>
              <a:gd name="T31" fmla="*/ 160 h 288"/>
              <a:gd name="T32" fmla="*/ 128 w 288"/>
              <a:gd name="T33" fmla="*/ 144 h 288"/>
              <a:gd name="T34" fmla="*/ 144 w 288"/>
              <a:gd name="T35" fmla="*/ 128 h 288"/>
              <a:gd name="T36" fmla="*/ 160 w 288"/>
              <a:gd name="T37" fmla="*/ 144 h 288"/>
              <a:gd name="T38" fmla="*/ 144 w 288"/>
              <a:gd name="T39" fmla="*/ 256 h 288"/>
              <a:gd name="T40" fmla="*/ 81 w 288"/>
              <a:gd name="T41" fmla="*/ 237 h 288"/>
              <a:gd name="T42" fmla="*/ 130 w 288"/>
              <a:gd name="T43" fmla="*/ 172 h 288"/>
              <a:gd name="T44" fmla="*/ 144 w 288"/>
              <a:gd name="T45" fmla="*/ 176 h 288"/>
              <a:gd name="T46" fmla="*/ 176 w 288"/>
              <a:gd name="T47" fmla="*/ 144 h 288"/>
              <a:gd name="T48" fmla="*/ 172 w 288"/>
              <a:gd name="T49" fmla="*/ 130 h 288"/>
              <a:gd name="T50" fmla="*/ 237 w 288"/>
              <a:gd name="T51" fmla="*/ 81 h 288"/>
              <a:gd name="T52" fmla="*/ 256 w 288"/>
              <a:gd name="T53" fmla="*/ 144 h 288"/>
              <a:gd name="T54" fmla="*/ 144 w 288"/>
              <a:gd name="T55" fmla="*/ 25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8" h="288">
                <a:moveTo>
                  <a:pt x="144" y="0"/>
                </a:moveTo>
                <a:cubicBezTo>
                  <a:pt x="64" y="0"/>
                  <a:pt x="0" y="64"/>
                  <a:pt x="0" y="144"/>
                </a:cubicBezTo>
                <a:cubicBezTo>
                  <a:pt x="0" y="224"/>
                  <a:pt x="64" y="288"/>
                  <a:pt x="144" y="288"/>
                </a:cubicBezTo>
                <a:cubicBezTo>
                  <a:pt x="224" y="288"/>
                  <a:pt x="288" y="224"/>
                  <a:pt x="288" y="144"/>
                </a:cubicBezTo>
                <a:cubicBezTo>
                  <a:pt x="288" y="64"/>
                  <a:pt x="224" y="0"/>
                  <a:pt x="144" y="0"/>
                </a:cubicBezTo>
                <a:close/>
                <a:moveTo>
                  <a:pt x="32" y="144"/>
                </a:moveTo>
                <a:cubicBezTo>
                  <a:pt x="32" y="82"/>
                  <a:pt x="82" y="32"/>
                  <a:pt x="144" y="32"/>
                </a:cubicBezTo>
                <a:cubicBezTo>
                  <a:pt x="167" y="32"/>
                  <a:pt x="189" y="39"/>
                  <a:pt x="207" y="51"/>
                </a:cubicBezTo>
                <a:cubicBezTo>
                  <a:pt x="158" y="116"/>
                  <a:pt x="158" y="116"/>
                  <a:pt x="158" y="116"/>
                </a:cubicBezTo>
                <a:cubicBezTo>
                  <a:pt x="154" y="113"/>
                  <a:pt x="149" y="112"/>
                  <a:pt x="144" y="112"/>
                </a:cubicBezTo>
                <a:cubicBezTo>
                  <a:pt x="126" y="112"/>
                  <a:pt x="112" y="126"/>
                  <a:pt x="112" y="144"/>
                </a:cubicBezTo>
                <a:cubicBezTo>
                  <a:pt x="112" y="149"/>
                  <a:pt x="113" y="154"/>
                  <a:pt x="116" y="158"/>
                </a:cubicBezTo>
                <a:cubicBezTo>
                  <a:pt x="51" y="207"/>
                  <a:pt x="51" y="207"/>
                  <a:pt x="51" y="207"/>
                </a:cubicBezTo>
                <a:cubicBezTo>
                  <a:pt x="39" y="189"/>
                  <a:pt x="32" y="167"/>
                  <a:pt x="32" y="144"/>
                </a:cubicBezTo>
                <a:close/>
                <a:moveTo>
                  <a:pt x="160" y="144"/>
                </a:moveTo>
                <a:cubicBezTo>
                  <a:pt x="160" y="153"/>
                  <a:pt x="153" y="160"/>
                  <a:pt x="144" y="160"/>
                </a:cubicBezTo>
                <a:cubicBezTo>
                  <a:pt x="135" y="160"/>
                  <a:pt x="128" y="153"/>
                  <a:pt x="128" y="144"/>
                </a:cubicBezTo>
                <a:cubicBezTo>
                  <a:pt x="128" y="135"/>
                  <a:pt x="135" y="128"/>
                  <a:pt x="144" y="128"/>
                </a:cubicBezTo>
                <a:cubicBezTo>
                  <a:pt x="153" y="128"/>
                  <a:pt x="160" y="135"/>
                  <a:pt x="160" y="144"/>
                </a:cubicBezTo>
                <a:close/>
                <a:moveTo>
                  <a:pt x="144" y="256"/>
                </a:moveTo>
                <a:cubicBezTo>
                  <a:pt x="121" y="256"/>
                  <a:pt x="99" y="249"/>
                  <a:pt x="81" y="237"/>
                </a:cubicBezTo>
                <a:cubicBezTo>
                  <a:pt x="130" y="172"/>
                  <a:pt x="130" y="172"/>
                  <a:pt x="130" y="172"/>
                </a:cubicBezTo>
                <a:cubicBezTo>
                  <a:pt x="134" y="175"/>
                  <a:pt x="139" y="176"/>
                  <a:pt x="144" y="176"/>
                </a:cubicBezTo>
                <a:cubicBezTo>
                  <a:pt x="162" y="176"/>
                  <a:pt x="176" y="162"/>
                  <a:pt x="176" y="144"/>
                </a:cubicBezTo>
                <a:cubicBezTo>
                  <a:pt x="176" y="139"/>
                  <a:pt x="175" y="134"/>
                  <a:pt x="172" y="130"/>
                </a:cubicBezTo>
                <a:cubicBezTo>
                  <a:pt x="237" y="81"/>
                  <a:pt x="237" y="81"/>
                  <a:pt x="237" y="81"/>
                </a:cubicBezTo>
                <a:cubicBezTo>
                  <a:pt x="249" y="99"/>
                  <a:pt x="256" y="121"/>
                  <a:pt x="256" y="144"/>
                </a:cubicBezTo>
                <a:cubicBezTo>
                  <a:pt x="256" y="206"/>
                  <a:pt x="206" y="256"/>
                  <a:pt x="144" y="256"/>
                </a:cubicBezTo>
                <a:close/>
              </a:path>
            </a:pathLst>
          </a:custGeom>
          <a:solidFill>
            <a:schemeClr val="bg1"/>
          </a:solidFill>
          <a:ln>
            <a:noFill/>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endParaRPr>
          </a:p>
        </p:txBody>
      </p:sp>
      <p:sp>
        <p:nvSpPr>
          <p:cNvPr id="113" name="Freeform 119"/>
          <p:cNvSpPr/>
          <p:nvPr/>
        </p:nvSpPr>
        <p:spPr bwMode="auto">
          <a:xfrm flipH="1">
            <a:off x="5415597" y="2788295"/>
            <a:ext cx="277984" cy="254818"/>
          </a:xfrm>
          <a:custGeom>
            <a:avLst/>
            <a:gdLst>
              <a:gd name="T0" fmla="*/ 195 w 269"/>
              <a:gd name="T1" fmla="*/ 0 h 247"/>
              <a:gd name="T2" fmla="*/ 192 w 269"/>
              <a:gd name="T3" fmla="*/ 0 h 247"/>
              <a:gd name="T4" fmla="*/ 144 w 269"/>
              <a:gd name="T5" fmla="*/ 24 h 247"/>
              <a:gd name="T6" fmla="*/ 21 w 269"/>
              <a:gd name="T7" fmla="*/ 150 h 247"/>
              <a:gd name="T8" fmla="*/ 21 w 269"/>
              <a:gd name="T9" fmla="*/ 230 h 247"/>
              <a:gd name="T10" fmla="*/ 60 w 269"/>
              <a:gd name="T11" fmla="*/ 247 h 247"/>
              <a:gd name="T12" fmla="*/ 99 w 269"/>
              <a:gd name="T13" fmla="*/ 230 h 247"/>
              <a:gd name="T14" fmla="*/ 217 w 269"/>
              <a:gd name="T15" fmla="*/ 111 h 247"/>
              <a:gd name="T16" fmla="*/ 223 w 269"/>
              <a:gd name="T17" fmla="*/ 47 h 247"/>
              <a:gd name="T18" fmla="*/ 197 w 269"/>
              <a:gd name="T19" fmla="*/ 37 h 247"/>
              <a:gd name="T20" fmla="*/ 161 w 269"/>
              <a:gd name="T21" fmla="*/ 53 h 247"/>
              <a:gd name="T22" fmla="*/ 46 w 269"/>
              <a:gd name="T23" fmla="*/ 170 h 247"/>
              <a:gd name="T24" fmla="*/ 46 w 269"/>
              <a:gd name="T25" fmla="*/ 182 h 247"/>
              <a:gd name="T26" fmla="*/ 52 w 269"/>
              <a:gd name="T27" fmla="*/ 184 h 247"/>
              <a:gd name="T28" fmla="*/ 57 w 269"/>
              <a:gd name="T29" fmla="*/ 182 h 247"/>
              <a:gd name="T30" fmla="*/ 172 w 269"/>
              <a:gd name="T31" fmla="*/ 65 h 247"/>
              <a:gd name="T32" fmla="*/ 197 w 269"/>
              <a:gd name="T33" fmla="*/ 53 h 247"/>
              <a:gd name="T34" fmla="*/ 211 w 269"/>
              <a:gd name="T35" fmla="*/ 59 h 247"/>
              <a:gd name="T36" fmla="*/ 205 w 269"/>
              <a:gd name="T37" fmla="*/ 99 h 247"/>
              <a:gd name="T38" fmla="*/ 88 w 269"/>
              <a:gd name="T39" fmla="*/ 219 h 247"/>
              <a:gd name="T40" fmla="*/ 60 w 269"/>
              <a:gd name="T41" fmla="*/ 231 h 247"/>
              <a:gd name="T42" fmla="*/ 32 w 269"/>
              <a:gd name="T43" fmla="*/ 219 h 247"/>
              <a:gd name="T44" fmla="*/ 32 w 269"/>
              <a:gd name="T45" fmla="*/ 162 h 247"/>
              <a:gd name="T46" fmla="*/ 156 w 269"/>
              <a:gd name="T47" fmla="*/ 35 h 247"/>
              <a:gd name="T48" fmla="*/ 193 w 269"/>
              <a:gd name="T49" fmla="*/ 16 h 247"/>
              <a:gd name="T50" fmla="*/ 195 w 269"/>
              <a:gd name="T51" fmla="*/ 16 h 247"/>
              <a:gd name="T52" fmla="*/ 234 w 269"/>
              <a:gd name="T53" fmla="*/ 36 h 247"/>
              <a:gd name="T54" fmla="*/ 253 w 269"/>
              <a:gd name="T55" fmla="*/ 77 h 247"/>
              <a:gd name="T56" fmla="*/ 234 w 269"/>
              <a:gd name="T57" fmla="*/ 116 h 247"/>
              <a:gd name="T58" fmla="*/ 165 w 269"/>
              <a:gd name="T59" fmla="*/ 186 h 247"/>
              <a:gd name="T60" fmla="*/ 165 w 269"/>
              <a:gd name="T61" fmla="*/ 198 h 247"/>
              <a:gd name="T62" fmla="*/ 171 w 269"/>
              <a:gd name="T63" fmla="*/ 200 h 247"/>
              <a:gd name="T64" fmla="*/ 176 w 269"/>
              <a:gd name="T65" fmla="*/ 198 h 247"/>
              <a:gd name="T66" fmla="*/ 244 w 269"/>
              <a:gd name="T67" fmla="*/ 128 h 247"/>
              <a:gd name="T68" fmla="*/ 269 w 269"/>
              <a:gd name="T69" fmla="*/ 78 h 247"/>
              <a:gd name="T70" fmla="*/ 245 w 269"/>
              <a:gd name="T71" fmla="*/ 24 h 247"/>
              <a:gd name="T72" fmla="*/ 195 w 269"/>
              <a:gd name="T7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solidFill>
            <a:schemeClr val="bg1"/>
          </a:solidFill>
          <a:ln>
            <a:noFill/>
          </a:ln>
          <a:effec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Text" lastClr="000000"/>
              </a:solidFill>
              <a:effectLst/>
              <a:uLnTx/>
              <a:uFillTx/>
              <a:latin typeface="Calibri" panose="020F0502020204030204"/>
              <a:ea typeface="宋体" panose="02010600030101010101" pitchFamily="2" charset="-122"/>
            </a:endParaRPr>
          </a:p>
        </p:txBody>
      </p:sp>
      <p:sp>
        <p:nvSpPr>
          <p:cNvPr id="114" name="矩形 113"/>
          <p:cNvSpPr>
            <a:spLocks noChangeArrowheads="1"/>
          </p:cNvSpPr>
          <p:nvPr/>
        </p:nvSpPr>
        <p:spPr bwMode="auto">
          <a:xfrm>
            <a:off x="1946227" y="1079001"/>
            <a:ext cx="1919335"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accent1"/>
                </a:solidFill>
                <a:latin typeface="微软雅黑" panose="020B0503020204020204" pitchFamily="34" charset="-122"/>
                <a:ea typeface="微软雅黑" panose="020B0503020204020204" pitchFamily="34" charset="-122"/>
                <a:cs typeface="+mj-cs"/>
              </a:rPr>
              <a:t>Add a title</a:t>
            </a:r>
            <a:endParaRPr lang="en-US" altLang="zh-CN" sz="20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115" name="TextBox 5"/>
          <p:cNvSpPr txBox="1"/>
          <p:nvPr/>
        </p:nvSpPr>
        <p:spPr>
          <a:xfrm>
            <a:off x="1946228" y="1510538"/>
            <a:ext cx="2158852"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800" dirty="0">
                <a:solidFill>
                  <a:schemeClr val="tx1"/>
                </a:solidFill>
              </a:rPr>
              <a:t>Click to enter the summary text content, the text content needs to be summarized and refined, concise description of the sub-item content</a:t>
            </a:r>
            <a:r>
              <a:rPr lang="en-US" altLang="zh-CN" sz="800" dirty="0">
                <a:solidFill>
                  <a:schemeClr val="tx1"/>
                </a:solidFill>
              </a:rPr>
              <a:t>......</a:t>
            </a:r>
          </a:p>
        </p:txBody>
      </p:sp>
      <p:sp>
        <p:nvSpPr>
          <p:cNvPr id="116" name="矩形 115"/>
          <p:cNvSpPr>
            <a:spLocks noChangeArrowheads="1"/>
          </p:cNvSpPr>
          <p:nvPr/>
        </p:nvSpPr>
        <p:spPr bwMode="auto">
          <a:xfrm>
            <a:off x="910420" y="2739849"/>
            <a:ext cx="1739667"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accent4"/>
                </a:solidFill>
                <a:latin typeface="微软雅黑" panose="020B0503020204020204" pitchFamily="34" charset="-122"/>
                <a:ea typeface="微软雅黑" panose="020B0503020204020204" pitchFamily="34" charset="-122"/>
                <a:cs typeface="+mj-cs"/>
              </a:rPr>
              <a:t>Add a title</a:t>
            </a:r>
            <a:endParaRPr lang="en-US" altLang="zh-CN" sz="2000" b="1" cap="all" dirty="0">
              <a:solidFill>
                <a:schemeClr val="accent4"/>
              </a:solidFill>
              <a:latin typeface="微软雅黑" panose="020B0503020204020204" pitchFamily="34" charset="-122"/>
              <a:ea typeface="微软雅黑" panose="020B0503020204020204" pitchFamily="34" charset="-122"/>
              <a:cs typeface="+mj-cs"/>
            </a:endParaRPr>
          </a:p>
        </p:txBody>
      </p:sp>
      <p:sp>
        <p:nvSpPr>
          <p:cNvPr id="117" name="TextBox 5"/>
          <p:cNvSpPr txBox="1"/>
          <p:nvPr/>
        </p:nvSpPr>
        <p:spPr>
          <a:xfrm>
            <a:off x="910421" y="3171386"/>
            <a:ext cx="2158852"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800" dirty="0">
                <a:solidFill>
                  <a:schemeClr val="tx1"/>
                </a:solidFill>
              </a:rPr>
              <a:t>Click to enter the summary text content, the text content needs to be summarized and refined, concise description of the sub-item content</a:t>
            </a:r>
            <a:r>
              <a:rPr lang="en-US" altLang="zh-CN" sz="800" dirty="0">
                <a:solidFill>
                  <a:schemeClr val="tx1"/>
                </a:solidFill>
              </a:rPr>
              <a:t>......</a:t>
            </a:r>
          </a:p>
        </p:txBody>
      </p:sp>
      <p:sp>
        <p:nvSpPr>
          <p:cNvPr id="118" name="矩形 117"/>
          <p:cNvSpPr>
            <a:spLocks noChangeArrowheads="1"/>
          </p:cNvSpPr>
          <p:nvPr/>
        </p:nvSpPr>
        <p:spPr bwMode="auto">
          <a:xfrm>
            <a:off x="6069964" y="1755532"/>
            <a:ext cx="1958419"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accent3"/>
                </a:solidFill>
                <a:latin typeface="微软雅黑" panose="020B0503020204020204" pitchFamily="34" charset="-122"/>
                <a:ea typeface="微软雅黑" panose="020B0503020204020204" pitchFamily="34" charset="-122"/>
                <a:cs typeface="+mj-cs"/>
              </a:rPr>
              <a:t>Add a title</a:t>
            </a:r>
            <a:endParaRPr lang="en-US" altLang="zh-CN" sz="20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19" name="TextBox 5"/>
          <p:cNvSpPr txBox="1"/>
          <p:nvPr/>
        </p:nvSpPr>
        <p:spPr>
          <a:xfrm>
            <a:off x="6069965" y="2187069"/>
            <a:ext cx="2158852"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800" dirty="0">
                <a:solidFill>
                  <a:schemeClr val="tx1"/>
                </a:solidFill>
              </a:rPr>
              <a:t>Click to enter the summary text content, the text content needs to be summarized and refined, concise description of the sub-item content</a:t>
            </a:r>
            <a:r>
              <a:rPr lang="en-US" altLang="zh-CN" sz="800" dirty="0">
                <a:solidFill>
                  <a:schemeClr val="tx1"/>
                </a:solidFill>
              </a:rPr>
              <a:t>......</a:t>
            </a:r>
          </a:p>
        </p:txBody>
      </p:sp>
      <p:sp>
        <p:nvSpPr>
          <p:cNvPr id="120" name="矩形 119"/>
          <p:cNvSpPr>
            <a:spLocks noChangeArrowheads="1"/>
          </p:cNvSpPr>
          <p:nvPr/>
        </p:nvSpPr>
        <p:spPr bwMode="auto">
          <a:xfrm>
            <a:off x="5076056" y="3839409"/>
            <a:ext cx="2304256"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2000" b="1" cap="all" dirty="0">
                <a:solidFill>
                  <a:schemeClr val="accent5"/>
                </a:solidFill>
                <a:latin typeface="微软雅黑" panose="020B0503020204020204" pitchFamily="34" charset="-122"/>
                <a:ea typeface="微软雅黑" panose="020B0503020204020204" pitchFamily="34" charset="-122"/>
                <a:cs typeface="+mj-cs"/>
              </a:rPr>
              <a:t>Add a title</a:t>
            </a:r>
            <a:endParaRPr lang="en-US" altLang="zh-CN" sz="20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21" name="TextBox 5"/>
          <p:cNvSpPr txBox="1"/>
          <p:nvPr/>
        </p:nvSpPr>
        <p:spPr>
          <a:xfrm>
            <a:off x="5076056" y="4270946"/>
            <a:ext cx="2158852" cy="492443"/>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800" dirty="0">
                <a:solidFill>
                  <a:schemeClr val="tx1"/>
                </a:solidFill>
              </a:rPr>
              <a:t>Click to enter the summary text content, the text content needs to be summarized and refined, concise description of the sub-item content</a:t>
            </a:r>
            <a:r>
              <a:rPr lang="en-US" altLang="zh-CN" sz="800" dirty="0">
                <a:solidFill>
                  <a:schemeClr val="tx1"/>
                </a:solidFill>
              </a:rPr>
              <a:t>......</a:t>
            </a:r>
          </a:p>
        </p:txBody>
      </p:sp>
      <p:sp>
        <p:nvSpPr>
          <p:cNvPr id="33" name="Freeform 5"/>
          <p:cNvSpPr/>
          <p:nvPr/>
        </p:nvSpPr>
        <p:spPr bwMode="auto">
          <a:xfrm>
            <a:off x="4011612" y="2343655"/>
            <a:ext cx="1117600" cy="1116224"/>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Freeform 151"/>
          <p:cNvSpPr>
            <a:spLocks noEditPoints="1"/>
          </p:cNvSpPr>
          <p:nvPr/>
        </p:nvSpPr>
        <p:spPr bwMode="auto">
          <a:xfrm>
            <a:off x="4357052" y="2582359"/>
            <a:ext cx="426720" cy="638816"/>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anchor="ctr">
            <a:scene3d>
              <a:camera prst="orthographicFront"/>
              <a:lightRig rig="threePt" dir="t"/>
            </a:scene3d>
            <a:sp3d contourW="12700">
              <a:contourClr>
                <a:srgbClr val="FFFFFF"/>
              </a:contourClr>
            </a:sp3d>
          </a:bodyPr>
          <a:lstStyle/>
          <a:p>
            <a:pPr algn="ctr"/>
            <a:endParaRPr lang="zh-CN" altLang="en-US">
              <a:solidFill>
                <a:srgbClr val="FFFFFF"/>
              </a:solidFill>
              <a:ea typeface="宋体" panose="02010600030101010101" pitchFamily="2"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childTnLst>
                          </p:cTn>
                        </p:par>
                        <p:par>
                          <p:cTn id="15" fill="hold">
                            <p:stCondLst>
                              <p:cond delay="500"/>
                            </p:stCondLst>
                            <p:childTnLst>
                              <p:par>
                                <p:cTn id="16" presetID="6" presetClass="entr" presetSubtype="3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out)">
                                      <p:cBhvr>
                                        <p:cTn id="18" dur="1200"/>
                                        <p:tgtEl>
                                          <p:spTgt spid="13"/>
                                        </p:tgtEl>
                                      </p:cBhvr>
                                    </p:animEffect>
                                  </p:childTnLst>
                                </p:cTn>
                              </p:par>
                            </p:childTnLst>
                          </p:cTn>
                        </p:par>
                        <p:par>
                          <p:cTn id="19" fill="hold">
                            <p:stCondLst>
                              <p:cond delay="2000"/>
                            </p:stCondLst>
                            <p:childTnLst>
                              <p:par>
                                <p:cTn id="20" presetID="53" presetClass="entr" presetSubtype="528" fill="hold" grpId="0"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anim calcmode="lin" valueType="num">
                                      <p:cBhvr>
                                        <p:cTn id="25" dur="500" fill="hold"/>
                                        <p:tgtEl>
                                          <p:spTgt spid="105"/>
                                        </p:tgtEl>
                                        <p:attrNameLst>
                                          <p:attrName>ppt_x</p:attrName>
                                        </p:attrNameLst>
                                      </p:cBhvr>
                                      <p:tavLst>
                                        <p:tav tm="0">
                                          <p:val>
                                            <p:fltVal val="0.5"/>
                                          </p:val>
                                        </p:tav>
                                        <p:tav tm="100000">
                                          <p:val>
                                            <p:strVal val="#ppt_x"/>
                                          </p:val>
                                        </p:tav>
                                      </p:tavLst>
                                    </p:anim>
                                    <p:anim calcmode="lin" valueType="num">
                                      <p:cBhvr>
                                        <p:cTn id="26" dur="500" fill="hold"/>
                                        <p:tgtEl>
                                          <p:spTgt spid="105"/>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200"/>
                                  </p:stCondLst>
                                  <p:childTnLst>
                                    <p:set>
                                      <p:cBhvr>
                                        <p:cTn id="28" dur="1" fill="hold">
                                          <p:stCondLst>
                                            <p:cond delay="0"/>
                                          </p:stCondLst>
                                        </p:cTn>
                                        <p:tgtEl>
                                          <p:spTgt spid="113"/>
                                        </p:tgtEl>
                                        <p:attrNameLst>
                                          <p:attrName>style.visibility</p:attrName>
                                        </p:attrNameLst>
                                      </p:cBhvr>
                                      <p:to>
                                        <p:strVal val="visible"/>
                                      </p:to>
                                    </p:set>
                                    <p:anim calcmode="lin" valueType="num">
                                      <p:cBhvr>
                                        <p:cTn id="29" dur="500" fill="hold"/>
                                        <p:tgtEl>
                                          <p:spTgt spid="113"/>
                                        </p:tgtEl>
                                        <p:attrNameLst>
                                          <p:attrName>ppt_w</p:attrName>
                                        </p:attrNameLst>
                                      </p:cBhvr>
                                      <p:tavLst>
                                        <p:tav tm="0">
                                          <p:val>
                                            <p:fltVal val="0"/>
                                          </p:val>
                                        </p:tav>
                                        <p:tav tm="100000">
                                          <p:val>
                                            <p:strVal val="#ppt_w"/>
                                          </p:val>
                                        </p:tav>
                                      </p:tavLst>
                                    </p:anim>
                                    <p:anim calcmode="lin" valueType="num">
                                      <p:cBhvr>
                                        <p:cTn id="30" dur="500" fill="hold"/>
                                        <p:tgtEl>
                                          <p:spTgt spid="113"/>
                                        </p:tgtEl>
                                        <p:attrNameLst>
                                          <p:attrName>ppt_h</p:attrName>
                                        </p:attrNameLst>
                                      </p:cBhvr>
                                      <p:tavLst>
                                        <p:tav tm="0">
                                          <p:val>
                                            <p:fltVal val="0"/>
                                          </p:val>
                                        </p:tav>
                                        <p:tav tm="100000">
                                          <p:val>
                                            <p:strVal val="#ppt_h"/>
                                          </p:val>
                                        </p:tav>
                                      </p:tavLst>
                                    </p:anim>
                                    <p:animEffect transition="in" filter="fade">
                                      <p:cBhvr>
                                        <p:cTn id="31" dur="500"/>
                                        <p:tgtEl>
                                          <p:spTgt spid="113"/>
                                        </p:tgtEl>
                                      </p:cBhvr>
                                    </p:animEffect>
                                    <p:anim calcmode="lin" valueType="num">
                                      <p:cBhvr>
                                        <p:cTn id="32" dur="500" fill="hold"/>
                                        <p:tgtEl>
                                          <p:spTgt spid="113"/>
                                        </p:tgtEl>
                                        <p:attrNameLst>
                                          <p:attrName>ppt_x</p:attrName>
                                        </p:attrNameLst>
                                      </p:cBhvr>
                                      <p:tavLst>
                                        <p:tav tm="0">
                                          <p:val>
                                            <p:fltVal val="0.5"/>
                                          </p:val>
                                        </p:tav>
                                        <p:tav tm="100000">
                                          <p:val>
                                            <p:strVal val="#ppt_x"/>
                                          </p:val>
                                        </p:tav>
                                      </p:tavLst>
                                    </p:anim>
                                    <p:anim calcmode="lin" valueType="num">
                                      <p:cBhvr>
                                        <p:cTn id="33" dur="500" fill="hold"/>
                                        <p:tgtEl>
                                          <p:spTgt spid="113"/>
                                        </p:tgtEl>
                                        <p:attrNameLst>
                                          <p:attrName>ppt_y</p:attrName>
                                        </p:attrNameLst>
                                      </p:cBhvr>
                                      <p:tavLst>
                                        <p:tav tm="0">
                                          <p:val>
                                            <p:fltVal val="0.5"/>
                                          </p:val>
                                        </p:tav>
                                        <p:tav tm="100000">
                                          <p:val>
                                            <p:strVal val="#ppt_y"/>
                                          </p:val>
                                        </p:tav>
                                      </p:tavLst>
                                    </p:anim>
                                  </p:childTnLst>
                                </p:cTn>
                              </p:par>
                              <p:par>
                                <p:cTn id="34" presetID="53" presetClass="entr" presetSubtype="528" fill="hold" grpId="0" nodeType="withEffect">
                                  <p:stCondLst>
                                    <p:cond delay="400"/>
                                  </p:stCondLst>
                                  <p:childTnLst>
                                    <p:set>
                                      <p:cBhvr>
                                        <p:cTn id="35" dur="1" fill="hold">
                                          <p:stCondLst>
                                            <p:cond delay="0"/>
                                          </p:stCondLst>
                                        </p:cTn>
                                        <p:tgtEl>
                                          <p:spTgt spid="109"/>
                                        </p:tgtEl>
                                        <p:attrNameLst>
                                          <p:attrName>style.visibility</p:attrName>
                                        </p:attrNameLst>
                                      </p:cBhvr>
                                      <p:to>
                                        <p:strVal val="visible"/>
                                      </p:to>
                                    </p:set>
                                    <p:anim calcmode="lin" valueType="num">
                                      <p:cBhvr>
                                        <p:cTn id="36" dur="500" fill="hold"/>
                                        <p:tgtEl>
                                          <p:spTgt spid="109"/>
                                        </p:tgtEl>
                                        <p:attrNameLst>
                                          <p:attrName>ppt_w</p:attrName>
                                        </p:attrNameLst>
                                      </p:cBhvr>
                                      <p:tavLst>
                                        <p:tav tm="0">
                                          <p:val>
                                            <p:fltVal val="0"/>
                                          </p:val>
                                        </p:tav>
                                        <p:tav tm="100000">
                                          <p:val>
                                            <p:strVal val="#ppt_w"/>
                                          </p:val>
                                        </p:tav>
                                      </p:tavLst>
                                    </p:anim>
                                    <p:anim calcmode="lin" valueType="num">
                                      <p:cBhvr>
                                        <p:cTn id="37" dur="500" fill="hold"/>
                                        <p:tgtEl>
                                          <p:spTgt spid="109"/>
                                        </p:tgtEl>
                                        <p:attrNameLst>
                                          <p:attrName>ppt_h</p:attrName>
                                        </p:attrNameLst>
                                      </p:cBhvr>
                                      <p:tavLst>
                                        <p:tav tm="0">
                                          <p:val>
                                            <p:fltVal val="0"/>
                                          </p:val>
                                        </p:tav>
                                        <p:tav tm="100000">
                                          <p:val>
                                            <p:strVal val="#ppt_h"/>
                                          </p:val>
                                        </p:tav>
                                      </p:tavLst>
                                    </p:anim>
                                    <p:animEffect transition="in" filter="fade">
                                      <p:cBhvr>
                                        <p:cTn id="38" dur="500"/>
                                        <p:tgtEl>
                                          <p:spTgt spid="109"/>
                                        </p:tgtEl>
                                      </p:cBhvr>
                                    </p:animEffect>
                                    <p:anim calcmode="lin" valueType="num">
                                      <p:cBhvr>
                                        <p:cTn id="39" dur="500" fill="hold"/>
                                        <p:tgtEl>
                                          <p:spTgt spid="109"/>
                                        </p:tgtEl>
                                        <p:attrNameLst>
                                          <p:attrName>ppt_x</p:attrName>
                                        </p:attrNameLst>
                                      </p:cBhvr>
                                      <p:tavLst>
                                        <p:tav tm="0">
                                          <p:val>
                                            <p:fltVal val="0.5"/>
                                          </p:val>
                                        </p:tav>
                                        <p:tav tm="100000">
                                          <p:val>
                                            <p:strVal val="#ppt_x"/>
                                          </p:val>
                                        </p:tav>
                                      </p:tavLst>
                                    </p:anim>
                                    <p:anim calcmode="lin" valueType="num">
                                      <p:cBhvr>
                                        <p:cTn id="40" dur="500" fill="hold"/>
                                        <p:tgtEl>
                                          <p:spTgt spid="109"/>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600"/>
                                  </p:stCondLst>
                                  <p:childTnLst>
                                    <p:set>
                                      <p:cBhvr>
                                        <p:cTn id="42" dur="1" fill="hold">
                                          <p:stCondLst>
                                            <p:cond delay="0"/>
                                          </p:stCondLst>
                                        </p:cTn>
                                        <p:tgtEl>
                                          <p:spTgt spid="101"/>
                                        </p:tgtEl>
                                        <p:attrNameLst>
                                          <p:attrName>style.visibility</p:attrName>
                                        </p:attrNameLst>
                                      </p:cBhvr>
                                      <p:to>
                                        <p:strVal val="visible"/>
                                      </p:to>
                                    </p:set>
                                    <p:anim calcmode="lin" valueType="num">
                                      <p:cBhvr>
                                        <p:cTn id="43" dur="500" fill="hold"/>
                                        <p:tgtEl>
                                          <p:spTgt spid="101"/>
                                        </p:tgtEl>
                                        <p:attrNameLst>
                                          <p:attrName>ppt_w</p:attrName>
                                        </p:attrNameLst>
                                      </p:cBhvr>
                                      <p:tavLst>
                                        <p:tav tm="0">
                                          <p:val>
                                            <p:fltVal val="0"/>
                                          </p:val>
                                        </p:tav>
                                        <p:tav tm="100000">
                                          <p:val>
                                            <p:strVal val="#ppt_w"/>
                                          </p:val>
                                        </p:tav>
                                      </p:tavLst>
                                    </p:anim>
                                    <p:anim calcmode="lin" valueType="num">
                                      <p:cBhvr>
                                        <p:cTn id="44" dur="500" fill="hold"/>
                                        <p:tgtEl>
                                          <p:spTgt spid="101"/>
                                        </p:tgtEl>
                                        <p:attrNameLst>
                                          <p:attrName>ppt_h</p:attrName>
                                        </p:attrNameLst>
                                      </p:cBhvr>
                                      <p:tavLst>
                                        <p:tav tm="0">
                                          <p:val>
                                            <p:fltVal val="0"/>
                                          </p:val>
                                        </p:tav>
                                        <p:tav tm="100000">
                                          <p:val>
                                            <p:strVal val="#ppt_h"/>
                                          </p:val>
                                        </p:tav>
                                      </p:tavLst>
                                    </p:anim>
                                    <p:animEffect transition="in" filter="fade">
                                      <p:cBhvr>
                                        <p:cTn id="45" dur="500"/>
                                        <p:tgtEl>
                                          <p:spTgt spid="101"/>
                                        </p:tgtEl>
                                      </p:cBhvr>
                                    </p:animEffect>
                                    <p:anim calcmode="lin" valueType="num">
                                      <p:cBhvr>
                                        <p:cTn id="46" dur="500" fill="hold"/>
                                        <p:tgtEl>
                                          <p:spTgt spid="101"/>
                                        </p:tgtEl>
                                        <p:attrNameLst>
                                          <p:attrName>ppt_x</p:attrName>
                                        </p:attrNameLst>
                                      </p:cBhvr>
                                      <p:tavLst>
                                        <p:tav tm="0">
                                          <p:val>
                                            <p:fltVal val="0.5"/>
                                          </p:val>
                                        </p:tav>
                                        <p:tav tm="100000">
                                          <p:val>
                                            <p:strVal val="#ppt_x"/>
                                          </p:val>
                                        </p:tav>
                                      </p:tavLst>
                                    </p:anim>
                                    <p:anim calcmode="lin" valueType="num">
                                      <p:cBhvr>
                                        <p:cTn id="47" dur="500" fill="hold"/>
                                        <p:tgtEl>
                                          <p:spTgt spid="101"/>
                                        </p:tgtEl>
                                        <p:attrNameLst>
                                          <p:attrName>ppt_y</p:attrName>
                                        </p:attrNameLst>
                                      </p:cBhvr>
                                      <p:tavLst>
                                        <p:tav tm="0">
                                          <p:val>
                                            <p:fltVal val="0.5"/>
                                          </p:val>
                                        </p:tav>
                                        <p:tav tm="100000">
                                          <p:val>
                                            <p:strVal val="#ppt_y"/>
                                          </p:val>
                                        </p:tav>
                                      </p:tavLst>
                                    </p:anim>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94"/>
                                        </p:tgtEl>
                                        <p:attrNameLst>
                                          <p:attrName>style.visibility</p:attrName>
                                        </p:attrNameLst>
                                      </p:cBhvr>
                                      <p:to>
                                        <p:strVal val="visible"/>
                                      </p:to>
                                    </p:set>
                                    <p:animEffect transition="in" filter="fade">
                                      <p:cBhvr>
                                        <p:cTn id="51" dur="400"/>
                                        <p:tgtEl>
                                          <p:spTgt spid="94"/>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wipe(left)">
                                      <p:cBhvr>
                                        <p:cTn id="55" dur="500"/>
                                        <p:tgtEl>
                                          <p:spTgt spid="11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5"/>
                                        </p:tgtEl>
                                        <p:attrNameLst>
                                          <p:attrName>style.visibility</p:attrName>
                                        </p:attrNameLst>
                                      </p:cBhvr>
                                      <p:to>
                                        <p:strVal val="visible"/>
                                      </p:to>
                                    </p:set>
                                    <p:animEffect transition="in" filter="fade">
                                      <p:cBhvr>
                                        <p:cTn id="58" dur="500"/>
                                        <p:tgtEl>
                                          <p:spTgt spid="115"/>
                                        </p:tgtEl>
                                      </p:cBhvr>
                                    </p:animEffect>
                                  </p:childTnLst>
                                </p:cTn>
                              </p:par>
                            </p:childTnLst>
                          </p:cTn>
                        </p:par>
                        <p:par>
                          <p:cTn id="59" fill="hold">
                            <p:stCondLst>
                              <p:cond delay="3500"/>
                            </p:stCondLst>
                            <p:childTnLst>
                              <p:par>
                                <p:cTn id="60" presetID="10" presetClass="entr" presetSubtype="0" fill="hold" grpId="0" nodeType="afterEffect">
                                  <p:stCondLst>
                                    <p:cond delay="0"/>
                                  </p:stCondLst>
                                  <p:childTnLst>
                                    <p:set>
                                      <p:cBhvr>
                                        <p:cTn id="61" dur="1" fill="hold">
                                          <p:stCondLst>
                                            <p:cond delay="0"/>
                                          </p:stCondLst>
                                        </p:cTn>
                                        <p:tgtEl>
                                          <p:spTgt spid="95"/>
                                        </p:tgtEl>
                                        <p:attrNameLst>
                                          <p:attrName>style.visibility</p:attrName>
                                        </p:attrNameLst>
                                      </p:cBhvr>
                                      <p:to>
                                        <p:strVal val="visible"/>
                                      </p:to>
                                    </p:set>
                                    <p:animEffect transition="in" filter="fade">
                                      <p:cBhvr>
                                        <p:cTn id="62" dur="400"/>
                                        <p:tgtEl>
                                          <p:spTgt spid="95"/>
                                        </p:tgtEl>
                                      </p:cBhvr>
                                    </p:animEffect>
                                  </p:childTnLst>
                                </p:cTn>
                              </p:par>
                            </p:childTnLst>
                          </p:cTn>
                        </p:par>
                        <p:par>
                          <p:cTn id="63" fill="hold">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left)">
                                      <p:cBhvr>
                                        <p:cTn id="66" dur="500"/>
                                        <p:tgtEl>
                                          <p:spTgt spid="11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childTnLst>
                          </p:cTn>
                        </p:par>
                        <p:par>
                          <p:cTn id="70" fill="hold">
                            <p:stCondLst>
                              <p:cond delay="4500"/>
                            </p:stCondLst>
                            <p:childTnLst>
                              <p:par>
                                <p:cTn id="71" presetID="10" presetClass="entr" presetSubtype="0" fill="hold" grpId="0" nodeType="after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fade">
                                      <p:cBhvr>
                                        <p:cTn id="73" dur="400"/>
                                        <p:tgtEl>
                                          <p:spTgt spid="96"/>
                                        </p:tgtEl>
                                      </p:cBhvr>
                                    </p:animEffect>
                                  </p:childTnLst>
                                </p:cTn>
                              </p:par>
                            </p:childTnLst>
                          </p:cTn>
                        </p:par>
                        <p:par>
                          <p:cTn id="74" fill="hold">
                            <p:stCondLst>
                              <p:cond delay="5000"/>
                            </p:stCondLst>
                            <p:childTnLst>
                              <p:par>
                                <p:cTn id="75" presetID="22" presetClass="entr" presetSubtype="8" fill="hold" grpId="0" nodeType="afterEffect">
                                  <p:stCondLst>
                                    <p:cond delay="0"/>
                                  </p:stCondLst>
                                  <p:childTnLst>
                                    <p:set>
                                      <p:cBhvr>
                                        <p:cTn id="76" dur="1" fill="hold">
                                          <p:stCondLst>
                                            <p:cond delay="0"/>
                                          </p:stCondLst>
                                        </p:cTn>
                                        <p:tgtEl>
                                          <p:spTgt spid="120"/>
                                        </p:tgtEl>
                                        <p:attrNameLst>
                                          <p:attrName>style.visibility</p:attrName>
                                        </p:attrNameLst>
                                      </p:cBhvr>
                                      <p:to>
                                        <p:strVal val="visible"/>
                                      </p:to>
                                    </p:set>
                                    <p:animEffect transition="in" filter="wipe(left)">
                                      <p:cBhvr>
                                        <p:cTn id="77" dur="500"/>
                                        <p:tgtEl>
                                          <p:spTgt spid="1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1"/>
                                        </p:tgtEl>
                                        <p:attrNameLst>
                                          <p:attrName>style.visibility</p:attrName>
                                        </p:attrNameLst>
                                      </p:cBhvr>
                                      <p:to>
                                        <p:strVal val="visible"/>
                                      </p:to>
                                    </p:set>
                                    <p:animEffect transition="in" filter="fade">
                                      <p:cBhvr>
                                        <p:cTn id="80" dur="500"/>
                                        <p:tgtEl>
                                          <p:spTgt spid="121"/>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400"/>
                                        <p:tgtEl>
                                          <p:spTgt spid="97"/>
                                        </p:tgtEl>
                                      </p:cBhvr>
                                    </p:animEffect>
                                  </p:childTnLst>
                                </p:cTn>
                              </p:par>
                            </p:childTnLst>
                          </p:cTn>
                        </p:par>
                        <p:par>
                          <p:cTn id="85" fill="hold">
                            <p:stCondLst>
                              <p:cond delay="6000"/>
                            </p:stCondLst>
                            <p:childTnLst>
                              <p:par>
                                <p:cTn id="86" presetID="22" presetClass="entr" presetSubtype="8" fill="hold" grpId="0" nodeType="afterEffect">
                                  <p:stCondLst>
                                    <p:cond delay="0"/>
                                  </p:stCondLst>
                                  <p:childTnLst>
                                    <p:set>
                                      <p:cBhvr>
                                        <p:cTn id="87" dur="1" fill="hold">
                                          <p:stCondLst>
                                            <p:cond delay="0"/>
                                          </p:stCondLst>
                                        </p:cTn>
                                        <p:tgtEl>
                                          <p:spTgt spid="118"/>
                                        </p:tgtEl>
                                        <p:attrNameLst>
                                          <p:attrName>style.visibility</p:attrName>
                                        </p:attrNameLst>
                                      </p:cBhvr>
                                      <p:to>
                                        <p:strVal val="visible"/>
                                      </p:to>
                                    </p:set>
                                    <p:animEffect transition="in" filter="wipe(left)">
                                      <p:cBhvr>
                                        <p:cTn id="88" dur="500"/>
                                        <p:tgtEl>
                                          <p:spTgt spid="11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9"/>
                                        </p:tgtEl>
                                        <p:attrNameLst>
                                          <p:attrName>style.visibility</p:attrName>
                                        </p:attrNameLst>
                                      </p:cBhvr>
                                      <p:to>
                                        <p:strVal val="visible"/>
                                      </p:to>
                                    </p:set>
                                    <p:animEffect transition="in" filter="fade">
                                      <p:cBhvr>
                                        <p:cTn id="9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101" grpId="0" animBg="1"/>
      <p:bldP spid="105" grpId="0" animBg="1"/>
      <p:bldP spid="109" grpId="0" animBg="1"/>
      <p:bldP spid="113" grpId="0" animBg="1"/>
      <p:bldP spid="114" grpId="0"/>
      <p:bldP spid="115" grpId="0"/>
      <p:bldP spid="116" grpId="0"/>
      <p:bldP spid="117" grpId="0"/>
      <p:bldP spid="118" grpId="0"/>
      <p:bldP spid="119" grpId="0"/>
      <p:bldP spid="120" grpId="0"/>
      <p:bldP spid="121" grpId="0"/>
      <p:bldP spid="33" grpId="0" animBg="1"/>
      <p:bldP spid="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ChangeArrowheads="1"/>
          </p:cNvSpPr>
          <p:nvPr/>
        </p:nvSpPr>
        <p:spPr bwMode="gray">
          <a:xfrm>
            <a:off x="3049290" y="2048767"/>
            <a:ext cx="3720953" cy="307777"/>
          </a:xfrm>
          <a:prstGeom prst="rect">
            <a:avLst/>
          </a:prstGeom>
          <a:noFill/>
          <a:ln>
            <a:noFill/>
          </a:ln>
        </p:spPr>
        <p:txBody>
          <a:bodyPr wrap="square" lIns="0" tIns="0" rIns="0" bIns="0">
            <a:spAutoFit/>
          </a:bodyPr>
          <a:lstStyle/>
          <a:p>
            <a:r>
              <a:rPr lang="zh-CN" altLang="en-US" sz="20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rPr>
              <a:t>Overview of the annual work</a:t>
            </a:r>
          </a:p>
        </p:txBody>
      </p:sp>
      <p:sp>
        <p:nvSpPr>
          <p:cNvPr id="45" name="TextBox 5"/>
          <p:cNvSpPr txBox="1"/>
          <p:nvPr/>
        </p:nvSpPr>
        <p:spPr>
          <a:xfrm>
            <a:off x="3049290" y="2931790"/>
            <a:ext cx="3651498"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on the input section to outline the text content, the text as far as possible need to be summed up, concise description of the basic content of this chapter</a:t>
            </a:r>
            <a:r>
              <a:rPr lang="en-US" altLang="zh-CN" sz="1000" dirty="0">
                <a:solidFill>
                  <a:schemeClr val="tx1"/>
                </a:solidFill>
              </a:rPr>
              <a:t>......</a:t>
            </a:r>
          </a:p>
        </p:txBody>
      </p:sp>
      <p:sp>
        <p:nvSpPr>
          <p:cNvPr id="4" name="TextBox 12"/>
          <p:cNvSpPr txBox="1"/>
          <p:nvPr/>
        </p:nvSpPr>
        <p:spPr>
          <a:xfrm>
            <a:off x="1537122" y="2163763"/>
            <a:ext cx="806461" cy="67710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4400" b="1">
                <a:ln w="12700">
                  <a:noFill/>
                </a:ln>
                <a:solidFill>
                  <a:schemeClr val="bg1"/>
                </a:solidFill>
                <a:effectLst/>
                <a:latin typeface="Agency FB" panose="020B0503020202020204" pitchFamily="34" charset="0"/>
                <a:ea typeface="微软雅黑" panose="020B0503020204020204" pitchFamily="34" charset="-122"/>
              </a:defRPr>
            </a:lvl1pPr>
          </a:lstStyle>
          <a:p>
            <a:r>
              <a:rPr lang="en-US" altLang="zh-CN" b="0" dirty="0">
                <a:solidFill>
                  <a:schemeClr val="tx1"/>
                </a:solidFill>
              </a:rPr>
              <a:t>Part</a:t>
            </a:r>
            <a:endParaRPr lang="zh-CN" altLang="en-US" b="0" dirty="0">
              <a:solidFill>
                <a:schemeClr val="tx1"/>
              </a:solidFill>
            </a:endParaRPr>
          </a:p>
        </p:txBody>
      </p:sp>
      <p:sp>
        <p:nvSpPr>
          <p:cNvPr id="8" name="Freeform 10"/>
          <p:cNvSpPr/>
          <p:nvPr/>
        </p:nvSpPr>
        <p:spPr bwMode="auto">
          <a:xfrm>
            <a:off x="2473226" y="1924746"/>
            <a:ext cx="178668" cy="791378"/>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4">
              <a:extLst>
                <a:ext uri="{28A0092B-C50C-407E-A947-70E740481C1C}">
                  <a14:useLocalDpi xmlns:a14="http://schemas.microsoft.com/office/drawing/2010/main" val="0"/>
                </a:ext>
              </a:extLst>
            </a:blip>
            <a:srcRect/>
            <a:stretch>
              <a:fillRect l="-196621" r="-196621"/>
            </a:stretch>
          </a:blip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6" name="组合 5"/>
          <p:cNvGrpSpPr/>
          <p:nvPr/>
        </p:nvGrpSpPr>
        <p:grpSpPr>
          <a:xfrm>
            <a:off x="6937722" y="1877578"/>
            <a:ext cx="1080120" cy="1386321"/>
            <a:chOff x="7230304" y="933723"/>
            <a:chExt cx="394594" cy="506457"/>
          </a:xfrm>
        </p:grpSpPr>
        <p:sp>
          <p:nvSpPr>
            <p:cNvPr id="9" name="Freeform 5"/>
            <p:cNvSpPr/>
            <p:nvPr/>
          </p:nvSpPr>
          <p:spPr bwMode="auto">
            <a:xfrm>
              <a:off x="7388265" y="1170356"/>
              <a:ext cx="4303" cy="31961"/>
            </a:xfrm>
            <a:custGeom>
              <a:avLst/>
              <a:gdLst>
                <a:gd name="T0" fmla="*/ 5 w 5"/>
                <a:gd name="T1" fmla="*/ 0 h 38"/>
                <a:gd name="T2" fmla="*/ 0 w 5"/>
                <a:gd name="T3" fmla="*/ 38 h 38"/>
              </a:gdLst>
              <a:ahLst/>
              <a:cxnLst>
                <a:cxn ang="0">
                  <a:pos x="T0" y="T1"/>
                </a:cxn>
                <a:cxn ang="0">
                  <a:pos x="T2" y="T3"/>
                </a:cxn>
              </a:cxnLst>
              <a:rect l="0" t="0" r="r" b="b"/>
              <a:pathLst>
                <a:path w="5" h="38">
                  <a:moveTo>
                    <a:pt x="5" y="0"/>
                  </a:moveTo>
                  <a:cubicBezTo>
                    <a:pt x="5" y="0"/>
                    <a:pt x="0" y="27"/>
                    <a:pt x="0" y="38"/>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7431903" y="1167898"/>
              <a:ext cx="8605" cy="27659"/>
            </a:xfrm>
            <a:custGeom>
              <a:avLst/>
              <a:gdLst>
                <a:gd name="T0" fmla="*/ 0 w 10"/>
                <a:gd name="T1" fmla="*/ 0 h 33"/>
                <a:gd name="T2" fmla="*/ 10 w 10"/>
                <a:gd name="T3" fmla="*/ 33 h 33"/>
              </a:gdLst>
              <a:ahLst/>
              <a:cxnLst>
                <a:cxn ang="0">
                  <a:pos x="T0" y="T1"/>
                </a:cxn>
                <a:cxn ang="0">
                  <a:pos x="T2" y="T3"/>
                </a:cxn>
              </a:cxnLst>
              <a:rect l="0" t="0" r="r" b="b"/>
              <a:pathLst>
                <a:path w="10" h="33">
                  <a:moveTo>
                    <a:pt x="0" y="0"/>
                  </a:moveTo>
                  <a:cubicBezTo>
                    <a:pt x="0" y="0"/>
                    <a:pt x="7" y="13"/>
                    <a:pt x="10" y="33"/>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Freeform 7"/>
            <p:cNvSpPr/>
            <p:nvPr/>
          </p:nvSpPr>
          <p:spPr bwMode="auto">
            <a:xfrm>
              <a:off x="7462020" y="1147000"/>
              <a:ext cx="23971" cy="20283"/>
            </a:xfrm>
            <a:custGeom>
              <a:avLst/>
              <a:gdLst>
                <a:gd name="T0" fmla="*/ 0 w 29"/>
                <a:gd name="T1" fmla="*/ 0 h 24"/>
                <a:gd name="T2" fmla="*/ 29 w 29"/>
                <a:gd name="T3" fmla="*/ 24 h 24"/>
              </a:gdLst>
              <a:ahLst/>
              <a:cxnLst>
                <a:cxn ang="0">
                  <a:pos x="T0" y="T1"/>
                </a:cxn>
                <a:cxn ang="0">
                  <a:pos x="T2" y="T3"/>
                </a:cxn>
              </a:cxnLst>
              <a:rect l="0" t="0" r="r" b="b"/>
              <a:pathLst>
                <a:path w="29" h="24">
                  <a:moveTo>
                    <a:pt x="0" y="0"/>
                  </a:moveTo>
                  <a:cubicBezTo>
                    <a:pt x="0" y="0"/>
                    <a:pt x="27" y="13"/>
                    <a:pt x="29" y="24"/>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7367982" y="1353517"/>
              <a:ext cx="242165" cy="86663"/>
            </a:xfrm>
            <a:custGeom>
              <a:avLst/>
              <a:gdLst>
                <a:gd name="T0" fmla="*/ 281 w 289"/>
                <a:gd name="T1" fmla="*/ 0 h 104"/>
                <a:gd name="T2" fmla="*/ 289 w 289"/>
                <a:gd name="T3" fmla="*/ 3 h 104"/>
                <a:gd name="T4" fmla="*/ 166 w 289"/>
                <a:gd name="T5" fmla="*/ 97 h 104"/>
                <a:gd name="T6" fmla="*/ 0 w 289"/>
                <a:gd name="T7" fmla="*/ 40 h 104"/>
                <a:gd name="T8" fmla="*/ 21 w 289"/>
                <a:gd name="T9" fmla="*/ 30 h 104"/>
                <a:gd name="T10" fmla="*/ 32 w 289"/>
                <a:gd name="T11" fmla="*/ 24 h 104"/>
              </a:gdLst>
              <a:ahLst/>
              <a:cxnLst>
                <a:cxn ang="0">
                  <a:pos x="T0" y="T1"/>
                </a:cxn>
                <a:cxn ang="0">
                  <a:pos x="T2" y="T3"/>
                </a:cxn>
                <a:cxn ang="0">
                  <a:pos x="T4" y="T5"/>
                </a:cxn>
                <a:cxn ang="0">
                  <a:pos x="T6" y="T7"/>
                </a:cxn>
                <a:cxn ang="0">
                  <a:pos x="T8" y="T9"/>
                </a:cxn>
                <a:cxn ang="0">
                  <a:pos x="T10" y="T11"/>
                </a:cxn>
              </a:cxnLst>
              <a:rect l="0" t="0" r="r" b="b"/>
              <a:pathLst>
                <a:path w="289" h="104">
                  <a:moveTo>
                    <a:pt x="281" y="0"/>
                  </a:moveTo>
                  <a:cubicBezTo>
                    <a:pt x="289" y="3"/>
                    <a:pt x="289" y="3"/>
                    <a:pt x="289" y="3"/>
                  </a:cubicBezTo>
                  <a:cubicBezTo>
                    <a:pt x="289" y="3"/>
                    <a:pt x="215" y="72"/>
                    <a:pt x="166" y="97"/>
                  </a:cubicBezTo>
                  <a:cubicBezTo>
                    <a:pt x="166" y="97"/>
                    <a:pt x="75" y="104"/>
                    <a:pt x="0" y="40"/>
                  </a:cubicBezTo>
                  <a:cubicBezTo>
                    <a:pt x="0" y="40"/>
                    <a:pt x="6" y="38"/>
                    <a:pt x="21" y="30"/>
                  </a:cubicBezTo>
                  <a:cubicBezTo>
                    <a:pt x="32" y="24"/>
                    <a:pt x="32" y="24"/>
                    <a:pt x="32" y="24"/>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 name="Freeform 9"/>
            <p:cNvSpPr/>
            <p:nvPr/>
          </p:nvSpPr>
          <p:spPr bwMode="auto">
            <a:xfrm>
              <a:off x="7348928" y="1286522"/>
              <a:ext cx="275970" cy="120468"/>
            </a:xfrm>
            <a:custGeom>
              <a:avLst/>
              <a:gdLst>
                <a:gd name="T0" fmla="*/ 172 w 330"/>
                <a:gd name="T1" fmla="*/ 11 h 144"/>
                <a:gd name="T2" fmla="*/ 193 w 330"/>
                <a:gd name="T3" fmla="*/ 0 h 144"/>
                <a:gd name="T4" fmla="*/ 212 w 330"/>
                <a:gd name="T5" fmla="*/ 14 h 144"/>
                <a:gd name="T6" fmla="*/ 235 w 330"/>
                <a:gd name="T7" fmla="*/ 27 h 144"/>
                <a:gd name="T8" fmla="*/ 330 w 330"/>
                <a:gd name="T9" fmla="*/ 61 h 144"/>
                <a:gd name="T10" fmla="*/ 234 w 330"/>
                <a:gd name="T11" fmla="*/ 109 h 144"/>
                <a:gd name="T12" fmla="*/ 151 w 330"/>
                <a:gd name="T13" fmla="*/ 133 h 144"/>
                <a:gd name="T14" fmla="*/ 0 w 330"/>
                <a:gd name="T15" fmla="*/ 36 h 144"/>
                <a:gd name="T16" fmla="*/ 35 w 330"/>
                <a:gd name="T17" fmla="*/ 39 h 144"/>
                <a:gd name="T18" fmla="*/ 46 w 330"/>
                <a:gd name="T19" fmla="*/ 39 h 144"/>
                <a:gd name="T20" fmla="*/ 62 w 330"/>
                <a:gd name="T21" fmla="*/ 37 h 144"/>
                <a:gd name="T22" fmla="*/ 115 w 330"/>
                <a:gd name="T23" fmla="*/ 26 h 144"/>
                <a:gd name="T24" fmla="*/ 156 w 330"/>
                <a:gd name="T25" fmla="*/ 17 h 144"/>
                <a:gd name="T26" fmla="*/ 162 w 330"/>
                <a:gd name="T27" fmla="*/ 1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44">
                  <a:moveTo>
                    <a:pt x="172" y="11"/>
                  </a:moveTo>
                  <a:cubicBezTo>
                    <a:pt x="172" y="11"/>
                    <a:pt x="181" y="9"/>
                    <a:pt x="193" y="0"/>
                  </a:cubicBezTo>
                  <a:cubicBezTo>
                    <a:pt x="193" y="0"/>
                    <a:pt x="200" y="6"/>
                    <a:pt x="212" y="14"/>
                  </a:cubicBezTo>
                  <a:cubicBezTo>
                    <a:pt x="235" y="27"/>
                    <a:pt x="235" y="27"/>
                    <a:pt x="235" y="27"/>
                  </a:cubicBezTo>
                  <a:cubicBezTo>
                    <a:pt x="261" y="42"/>
                    <a:pt x="295" y="57"/>
                    <a:pt x="330" y="61"/>
                  </a:cubicBezTo>
                  <a:cubicBezTo>
                    <a:pt x="330" y="61"/>
                    <a:pt x="291" y="91"/>
                    <a:pt x="234" y="109"/>
                  </a:cubicBezTo>
                  <a:cubicBezTo>
                    <a:pt x="189" y="123"/>
                    <a:pt x="151" y="133"/>
                    <a:pt x="151" y="133"/>
                  </a:cubicBezTo>
                  <a:cubicBezTo>
                    <a:pt x="56" y="144"/>
                    <a:pt x="0" y="36"/>
                    <a:pt x="0" y="36"/>
                  </a:cubicBezTo>
                  <a:cubicBezTo>
                    <a:pt x="9" y="39"/>
                    <a:pt x="21" y="40"/>
                    <a:pt x="35" y="39"/>
                  </a:cubicBezTo>
                  <a:cubicBezTo>
                    <a:pt x="46" y="39"/>
                    <a:pt x="46" y="39"/>
                    <a:pt x="46" y="39"/>
                  </a:cubicBezTo>
                  <a:cubicBezTo>
                    <a:pt x="62" y="37"/>
                    <a:pt x="62" y="37"/>
                    <a:pt x="62" y="37"/>
                  </a:cubicBezTo>
                  <a:cubicBezTo>
                    <a:pt x="79" y="34"/>
                    <a:pt x="98" y="30"/>
                    <a:pt x="115" y="26"/>
                  </a:cubicBezTo>
                  <a:cubicBezTo>
                    <a:pt x="156" y="17"/>
                    <a:pt x="156" y="17"/>
                    <a:pt x="156" y="17"/>
                  </a:cubicBezTo>
                  <a:cubicBezTo>
                    <a:pt x="162" y="15"/>
                    <a:pt x="162" y="15"/>
                    <a:pt x="162" y="15"/>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Freeform 10"/>
            <p:cNvSpPr/>
            <p:nvPr/>
          </p:nvSpPr>
          <p:spPr bwMode="auto">
            <a:xfrm>
              <a:off x="7403630" y="1370726"/>
              <a:ext cx="75600" cy="27044"/>
            </a:xfrm>
            <a:custGeom>
              <a:avLst/>
              <a:gdLst>
                <a:gd name="T0" fmla="*/ 91 w 91"/>
                <a:gd name="T1" fmla="*/ 30 h 32"/>
                <a:gd name="T2" fmla="*/ 49 w 91"/>
                <a:gd name="T3" fmla="*/ 0 h 32"/>
                <a:gd name="T4" fmla="*/ 0 w 91"/>
                <a:gd name="T5" fmla="*/ 9 h 32"/>
              </a:gdLst>
              <a:ahLst/>
              <a:cxnLst>
                <a:cxn ang="0">
                  <a:pos x="T0" y="T1"/>
                </a:cxn>
                <a:cxn ang="0">
                  <a:pos x="T2" y="T3"/>
                </a:cxn>
                <a:cxn ang="0">
                  <a:pos x="T4" y="T5"/>
                </a:cxn>
              </a:cxnLst>
              <a:rect l="0" t="0" r="r" b="b"/>
              <a:pathLst>
                <a:path w="91" h="32">
                  <a:moveTo>
                    <a:pt x="91" y="30"/>
                  </a:moveTo>
                  <a:cubicBezTo>
                    <a:pt x="91" y="30"/>
                    <a:pt x="55" y="32"/>
                    <a:pt x="49" y="0"/>
                  </a:cubicBezTo>
                  <a:cubicBezTo>
                    <a:pt x="49" y="0"/>
                    <a:pt x="30" y="24"/>
                    <a:pt x="0" y="9"/>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5" name="Freeform 11"/>
            <p:cNvSpPr/>
            <p:nvPr/>
          </p:nvSpPr>
          <p:spPr bwMode="auto">
            <a:xfrm>
              <a:off x="7304060" y="1008708"/>
              <a:ext cx="163492" cy="138292"/>
            </a:xfrm>
            <a:custGeom>
              <a:avLst/>
              <a:gdLst>
                <a:gd name="T0" fmla="*/ 196 w 196"/>
                <a:gd name="T1" fmla="*/ 101 h 165"/>
                <a:gd name="T2" fmla="*/ 131 w 196"/>
                <a:gd name="T3" fmla="*/ 142 h 165"/>
                <a:gd name="T4" fmla="*/ 69 w 196"/>
                <a:gd name="T5" fmla="*/ 159 h 165"/>
                <a:gd name="T6" fmla="*/ 12 w 196"/>
                <a:gd name="T7" fmla="*/ 142 h 165"/>
                <a:gd name="T8" fmla="*/ 17 w 196"/>
                <a:gd name="T9" fmla="*/ 36 h 165"/>
                <a:gd name="T10" fmla="*/ 36 w 196"/>
                <a:gd name="T11" fmla="*/ 12 h 165"/>
                <a:gd name="T12" fmla="*/ 87 w 196"/>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196" h="165">
                  <a:moveTo>
                    <a:pt x="196" y="101"/>
                  </a:moveTo>
                  <a:cubicBezTo>
                    <a:pt x="177" y="119"/>
                    <a:pt x="151" y="133"/>
                    <a:pt x="131" y="142"/>
                  </a:cubicBezTo>
                  <a:cubicBezTo>
                    <a:pt x="112" y="150"/>
                    <a:pt x="90" y="157"/>
                    <a:pt x="69" y="159"/>
                  </a:cubicBezTo>
                  <a:cubicBezTo>
                    <a:pt x="48" y="162"/>
                    <a:pt x="21" y="165"/>
                    <a:pt x="12" y="142"/>
                  </a:cubicBezTo>
                  <a:cubicBezTo>
                    <a:pt x="0" y="111"/>
                    <a:pt x="2" y="66"/>
                    <a:pt x="17" y="36"/>
                  </a:cubicBezTo>
                  <a:cubicBezTo>
                    <a:pt x="19" y="32"/>
                    <a:pt x="30" y="12"/>
                    <a:pt x="36" y="12"/>
                  </a:cubicBezTo>
                  <a:cubicBezTo>
                    <a:pt x="36" y="12"/>
                    <a:pt x="60" y="14"/>
                    <a:pt x="87" y="0"/>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 name="Freeform 12"/>
            <p:cNvSpPr/>
            <p:nvPr/>
          </p:nvSpPr>
          <p:spPr bwMode="auto">
            <a:xfrm>
              <a:off x="7320655" y="942328"/>
              <a:ext cx="169024" cy="141365"/>
            </a:xfrm>
            <a:custGeom>
              <a:avLst/>
              <a:gdLst>
                <a:gd name="T0" fmla="*/ 13 w 202"/>
                <a:gd name="T1" fmla="*/ 85 h 169"/>
                <a:gd name="T2" fmla="*/ 2 w 202"/>
                <a:gd name="T3" fmla="*/ 32 h 169"/>
                <a:gd name="T4" fmla="*/ 8 w 202"/>
                <a:gd name="T5" fmla="*/ 18 h 169"/>
                <a:gd name="T6" fmla="*/ 37 w 202"/>
                <a:gd name="T7" fmla="*/ 3 h 169"/>
                <a:gd name="T8" fmla="*/ 53 w 202"/>
                <a:gd name="T9" fmla="*/ 10 h 169"/>
                <a:gd name="T10" fmla="*/ 88 w 202"/>
                <a:gd name="T11" fmla="*/ 57 h 169"/>
                <a:gd name="T12" fmla="*/ 97 w 202"/>
                <a:gd name="T13" fmla="*/ 57 h 169"/>
                <a:gd name="T14" fmla="*/ 121 w 202"/>
                <a:gd name="T15" fmla="*/ 62 h 169"/>
                <a:gd name="T16" fmla="*/ 183 w 202"/>
                <a:gd name="T17" fmla="*/ 107 h 169"/>
                <a:gd name="T18" fmla="*/ 186 w 202"/>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69">
                  <a:moveTo>
                    <a:pt x="13" y="85"/>
                  </a:moveTo>
                  <a:cubicBezTo>
                    <a:pt x="2" y="32"/>
                    <a:pt x="2" y="32"/>
                    <a:pt x="2" y="32"/>
                  </a:cubicBezTo>
                  <a:cubicBezTo>
                    <a:pt x="0" y="20"/>
                    <a:pt x="8" y="18"/>
                    <a:pt x="8" y="18"/>
                  </a:cubicBezTo>
                  <a:cubicBezTo>
                    <a:pt x="37" y="3"/>
                    <a:pt x="37" y="3"/>
                    <a:pt x="37" y="3"/>
                  </a:cubicBezTo>
                  <a:cubicBezTo>
                    <a:pt x="47" y="0"/>
                    <a:pt x="53" y="10"/>
                    <a:pt x="53" y="10"/>
                  </a:cubicBezTo>
                  <a:cubicBezTo>
                    <a:pt x="53" y="10"/>
                    <a:pt x="88" y="57"/>
                    <a:pt x="88" y="57"/>
                  </a:cubicBezTo>
                  <a:cubicBezTo>
                    <a:pt x="88" y="58"/>
                    <a:pt x="96" y="57"/>
                    <a:pt x="97" y="57"/>
                  </a:cubicBezTo>
                  <a:cubicBezTo>
                    <a:pt x="105" y="58"/>
                    <a:pt x="113" y="60"/>
                    <a:pt x="121" y="62"/>
                  </a:cubicBezTo>
                  <a:cubicBezTo>
                    <a:pt x="147" y="70"/>
                    <a:pt x="166" y="86"/>
                    <a:pt x="183" y="107"/>
                  </a:cubicBezTo>
                  <a:cubicBezTo>
                    <a:pt x="202" y="129"/>
                    <a:pt x="199" y="150"/>
                    <a:pt x="186" y="169"/>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Line 13"/>
            <p:cNvSpPr>
              <a:spLocks noChangeShapeType="1"/>
            </p:cNvSpPr>
            <p:nvPr/>
          </p:nvSpPr>
          <p:spPr bwMode="auto">
            <a:xfrm>
              <a:off x="7359992" y="970601"/>
              <a:ext cx="7990" cy="12293"/>
            </a:xfrm>
            <a:prstGeom prst="line">
              <a:avLst/>
            </a:prstGeom>
            <a:noFill/>
            <a:ln w="12700" cap="rnd">
              <a:solidFill>
                <a:schemeClr val="accent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Line 14"/>
            <p:cNvSpPr>
              <a:spLocks noChangeShapeType="1"/>
            </p:cNvSpPr>
            <p:nvPr/>
          </p:nvSpPr>
          <p:spPr bwMode="auto">
            <a:xfrm>
              <a:off x="7342167" y="977362"/>
              <a:ext cx="4917" cy="14751"/>
            </a:xfrm>
            <a:prstGeom prst="line">
              <a:avLst/>
            </a:prstGeom>
            <a:noFill/>
            <a:ln w="12700" cap="rnd">
              <a:solidFill>
                <a:schemeClr val="accent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9" name="Freeform 15"/>
            <p:cNvSpPr/>
            <p:nvPr/>
          </p:nvSpPr>
          <p:spPr bwMode="auto">
            <a:xfrm>
              <a:off x="7322499" y="933723"/>
              <a:ext cx="25815" cy="23356"/>
            </a:xfrm>
            <a:custGeom>
              <a:avLst/>
              <a:gdLst>
                <a:gd name="T0" fmla="*/ 31 w 31"/>
                <a:gd name="T1" fmla="*/ 13 h 28"/>
                <a:gd name="T2" fmla="*/ 25 w 31"/>
                <a:gd name="T3" fmla="*/ 5 h 28"/>
                <a:gd name="T4" fmla="*/ 16 w 31"/>
                <a:gd name="T5" fmla="*/ 2 h 28"/>
                <a:gd name="T6" fmla="*/ 4 w 31"/>
                <a:gd name="T7" fmla="*/ 7 h 28"/>
                <a:gd name="T8" fmla="*/ 2 w 31"/>
                <a:gd name="T9" fmla="*/ 17 h 28"/>
                <a:gd name="T10" fmla="*/ 4 w 31"/>
                <a:gd name="T11" fmla="*/ 28 h 28"/>
              </a:gdLst>
              <a:ahLst/>
              <a:cxnLst>
                <a:cxn ang="0">
                  <a:pos x="T0" y="T1"/>
                </a:cxn>
                <a:cxn ang="0">
                  <a:pos x="T2" y="T3"/>
                </a:cxn>
                <a:cxn ang="0">
                  <a:pos x="T4" y="T5"/>
                </a:cxn>
                <a:cxn ang="0">
                  <a:pos x="T6" y="T7"/>
                </a:cxn>
                <a:cxn ang="0">
                  <a:pos x="T8" y="T9"/>
                </a:cxn>
                <a:cxn ang="0">
                  <a:pos x="T10" y="T11"/>
                </a:cxn>
              </a:cxnLst>
              <a:rect l="0" t="0" r="r" b="b"/>
              <a:pathLst>
                <a:path w="31" h="28">
                  <a:moveTo>
                    <a:pt x="31" y="13"/>
                  </a:moveTo>
                  <a:cubicBezTo>
                    <a:pt x="25" y="5"/>
                    <a:pt x="25" y="5"/>
                    <a:pt x="25" y="5"/>
                  </a:cubicBezTo>
                  <a:cubicBezTo>
                    <a:pt x="25" y="5"/>
                    <a:pt x="21" y="0"/>
                    <a:pt x="16" y="2"/>
                  </a:cubicBezTo>
                  <a:cubicBezTo>
                    <a:pt x="4" y="7"/>
                    <a:pt x="4" y="7"/>
                    <a:pt x="4" y="7"/>
                  </a:cubicBezTo>
                  <a:cubicBezTo>
                    <a:pt x="4" y="7"/>
                    <a:pt x="0" y="11"/>
                    <a:pt x="2" y="17"/>
                  </a:cubicBezTo>
                  <a:cubicBezTo>
                    <a:pt x="4" y="28"/>
                    <a:pt x="4" y="28"/>
                    <a:pt x="4" y="28"/>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Freeform 16"/>
            <p:cNvSpPr/>
            <p:nvPr/>
          </p:nvSpPr>
          <p:spPr bwMode="auto">
            <a:xfrm>
              <a:off x="7230304" y="954620"/>
              <a:ext cx="95268" cy="170868"/>
            </a:xfrm>
            <a:custGeom>
              <a:avLst/>
              <a:gdLst>
                <a:gd name="T0" fmla="*/ 112 w 114"/>
                <a:gd name="T1" fmla="*/ 0 h 204"/>
                <a:gd name="T2" fmla="*/ 7 w 114"/>
                <a:gd name="T3" fmla="*/ 186 h 204"/>
                <a:gd name="T4" fmla="*/ 11 w 114"/>
                <a:gd name="T5" fmla="*/ 199 h 204"/>
                <a:gd name="T6" fmla="*/ 28 w 114"/>
                <a:gd name="T7" fmla="*/ 194 h 204"/>
                <a:gd name="T8" fmla="*/ 114 w 114"/>
                <a:gd name="T9" fmla="*/ 36 h 204"/>
              </a:gdLst>
              <a:ahLst/>
              <a:cxnLst>
                <a:cxn ang="0">
                  <a:pos x="T0" y="T1"/>
                </a:cxn>
                <a:cxn ang="0">
                  <a:pos x="T2" y="T3"/>
                </a:cxn>
                <a:cxn ang="0">
                  <a:pos x="T4" y="T5"/>
                </a:cxn>
                <a:cxn ang="0">
                  <a:pos x="T6" y="T7"/>
                </a:cxn>
                <a:cxn ang="0">
                  <a:pos x="T8" y="T9"/>
                </a:cxn>
              </a:cxnLst>
              <a:rect l="0" t="0" r="r" b="b"/>
              <a:pathLst>
                <a:path w="114" h="204">
                  <a:moveTo>
                    <a:pt x="112" y="0"/>
                  </a:moveTo>
                  <a:cubicBezTo>
                    <a:pt x="7" y="186"/>
                    <a:pt x="7" y="186"/>
                    <a:pt x="7" y="186"/>
                  </a:cubicBezTo>
                  <a:cubicBezTo>
                    <a:pt x="7" y="186"/>
                    <a:pt x="0" y="194"/>
                    <a:pt x="11" y="199"/>
                  </a:cubicBezTo>
                  <a:cubicBezTo>
                    <a:pt x="11" y="199"/>
                    <a:pt x="23" y="204"/>
                    <a:pt x="28" y="194"/>
                  </a:cubicBezTo>
                  <a:cubicBezTo>
                    <a:pt x="54" y="142"/>
                    <a:pt x="114" y="36"/>
                    <a:pt x="114" y="36"/>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 name="Freeform 17"/>
            <p:cNvSpPr/>
            <p:nvPr/>
          </p:nvSpPr>
          <p:spPr bwMode="auto">
            <a:xfrm>
              <a:off x="7233377" y="1121186"/>
              <a:ext cx="101414" cy="228029"/>
            </a:xfrm>
            <a:custGeom>
              <a:avLst/>
              <a:gdLst>
                <a:gd name="T0" fmla="*/ 121 w 121"/>
                <a:gd name="T1" fmla="*/ 272 h 273"/>
                <a:gd name="T2" fmla="*/ 103 w 121"/>
                <a:gd name="T3" fmla="*/ 223 h 273"/>
                <a:gd name="T4" fmla="*/ 90 w 121"/>
                <a:gd name="T5" fmla="*/ 186 h 273"/>
                <a:gd name="T6" fmla="*/ 82 w 121"/>
                <a:gd name="T7" fmla="*/ 162 h 273"/>
                <a:gd name="T8" fmla="*/ 25 w 121"/>
                <a:gd name="T9" fmla="*/ 8 h 273"/>
                <a:gd name="T10" fmla="*/ 10 w 121"/>
                <a:gd name="T11" fmla="*/ 5 h 273"/>
                <a:gd name="T12" fmla="*/ 3 w 121"/>
                <a:gd name="T13" fmla="*/ 14 h 273"/>
                <a:gd name="T14" fmla="*/ 61 w 121"/>
                <a:gd name="T15" fmla="*/ 165 h 273"/>
                <a:gd name="T16" fmla="*/ 69 w 121"/>
                <a:gd name="T17" fmla="*/ 186 h 273"/>
                <a:gd name="T18" fmla="*/ 83 w 121"/>
                <a:gd name="T19" fmla="*/ 226 h 273"/>
                <a:gd name="T20" fmla="*/ 100 w 121"/>
                <a:gd name="T21"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273">
                  <a:moveTo>
                    <a:pt x="121" y="272"/>
                  </a:moveTo>
                  <a:cubicBezTo>
                    <a:pt x="103" y="223"/>
                    <a:pt x="103" y="223"/>
                    <a:pt x="103" y="223"/>
                  </a:cubicBezTo>
                  <a:cubicBezTo>
                    <a:pt x="90" y="186"/>
                    <a:pt x="90" y="186"/>
                    <a:pt x="90" y="186"/>
                  </a:cubicBezTo>
                  <a:cubicBezTo>
                    <a:pt x="82" y="162"/>
                    <a:pt x="82" y="162"/>
                    <a:pt x="82" y="162"/>
                  </a:cubicBezTo>
                  <a:cubicBezTo>
                    <a:pt x="25" y="8"/>
                    <a:pt x="25" y="8"/>
                    <a:pt x="25" y="8"/>
                  </a:cubicBezTo>
                  <a:cubicBezTo>
                    <a:pt x="21" y="0"/>
                    <a:pt x="10" y="5"/>
                    <a:pt x="10" y="5"/>
                  </a:cubicBezTo>
                  <a:cubicBezTo>
                    <a:pt x="0" y="8"/>
                    <a:pt x="3" y="14"/>
                    <a:pt x="3" y="14"/>
                  </a:cubicBezTo>
                  <a:cubicBezTo>
                    <a:pt x="61" y="165"/>
                    <a:pt x="61" y="165"/>
                    <a:pt x="61" y="165"/>
                  </a:cubicBezTo>
                  <a:cubicBezTo>
                    <a:pt x="69" y="186"/>
                    <a:pt x="69" y="186"/>
                    <a:pt x="69" y="186"/>
                  </a:cubicBezTo>
                  <a:cubicBezTo>
                    <a:pt x="83" y="226"/>
                    <a:pt x="83" y="226"/>
                    <a:pt x="83" y="226"/>
                  </a:cubicBezTo>
                  <a:cubicBezTo>
                    <a:pt x="100" y="273"/>
                    <a:pt x="100" y="273"/>
                    <a:pt x="100" y="273"/>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Freeform 18"/>
            <p:cNvSpPr/>
            <p:nvPr/>
          </p:nvSpPr>
          <p:spPr bwMode="auto">
            <a:xfrm>
              <a:off x="7238909" y="1349829"/>
              <a:ext cx="159190" cy="66380"/>
            </a:xfrm>
            <a:custGeom>
              <a:avLst/>
              <a:gdLst>
                <a:gd name="T0" fmla="*/ 191 w 191"/>
                <a:gd name="T1" fmla="*/ 68 h 79"/>
                <a:gd name="T2" fmla="*/ 105 w 191"/>
                <a:gd name="T3" fmla="*/ 78 h 79"/>
                <a:gd name="T4" fmla="*/ 44 w 191"/>
                <a:gd name="T5" fmla="*/ 75 h 79"/>
                <a:gd name="T6" fmla="*/ 21 w 191"/>
                <a:gd name="T7" fmla="*/ 70 h 79"/>
                <a:gd name="T8" fmla="*/ 4 w 191"/>
                <a:gd name="T9" fmla="*/ 62 h 79"/>
                <a:gd name="T10" fmla="*/ 2 w 191"/>
                <a:gd name="T11" fmla="*/ 44 h 79"/>
                <a:gd name="T12" fmla="*/ 2 w 191"/>
                <a:gd name="T13" fmla="*/ 44 h 79"/>
                <a:gd name="T14" fmla="*/ 21 w 191"/>
                <a:gd name="T15" fmla="*/ 22 h 79"/>
                <a:gd name="T16" fmla="*/ 51 w 191"/>
                <a:gd name="T17" fmla="*/ 8 h 79"/>
                <a:gd name="T18" fmla="*/ 69 w 191"/>
                <a:gd name="T19" fmla="*/ 3 h 79"/>
                <a:gd name="T20" fmla="*/ 105 w 191"/>
                <a:gd name="T21" fmla="*/ 0 h 79"/>
                <a:gd name="T22" fmla="*/ 168 w 191"/>
                <a:gd name="T23" fmla="*/ 1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9">
                  <a:moveTo>
                    <a:pt x="191" y="68"/>
                  </a:moveTo>
                  <a:cubicBezTo>
                    <a:pt x="161" y="79"/>
                    <a:pt x="105" y="78"/>
                    <a:pt x="105" y="78"/>
                  </a:cubicBezTo>
                  <a:cubicBezTo>
                    <a:pt x="85" y="78"/>
                    <a:pt x="64" y="78"/>
                    <a:pt x="44" y="75"/>
                  </a:cubicBezTo>
                  <a:cubicBezTo>
                    <a:pt x="36" y="74"/>
                    <a:pt x="29" y="73"/>
                    <a:pt x="21" y="70"/>
                  </a:cubicBezTo>
                  <a:cubicBezTo>
                    <a:pt x="15" y="69"/>
                    <a:pt x="8" y="66"/>
                    <a:pt x="4" y="62"/>
                  </a:cubicBezTo>
                  <a:cubicBezTo>
                    <a:pt x="0" y="57"/>
                    <a:pt x="1" y="50"/>
                    <a:pt x="2" y="44"/>
                  </a:cubicBezTo>
                  <a:cubicBezTo>
                    <a:pt x="2" y="44"/>
                    <a:pt x="2" y="44"/>
                    <a:pt x="2" y="44"/>
                  </a:cubicBezTo>
                  <a:cubicBezTo>
                    <a:pt x="5" y="34"/>
                    <a:pt x="13" y="28"/>
                    <a:pt x="21" y="22"/>
                  </a:cubicBezTo>
                  <a:cubicBezTo>
                    <a:pt x="30" y="16"/>
                    <a:pt x="40" y="11"/>
                    <a:pt x="51" y="8"/>
                  </a:cubicBezTo>
                  <a:cubicBezTo>
                    <a:pt x="57" y="6"/>
                    <a:pt x="63" y="4"/>
                    <a:pt x="69" y="3"/>
                  </a:cubicBezTo>
                  <a:cubicBezTo>
                    <a:pt x="81" y="1"/>
                    <a:pt x="93" y="0"/>
                    <a:pt x="105" y="0"/>
                  </a:cubicBezTo>
                  <a:cubicBezTo>
                    <a:pt x="128" y="0"/>
                    <a:pt x="150" y="4"/>
                    <a:pt x="168" y="11"/>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19"/>
            <p:cNvSpPr/>
            <p:nvPr/>
          </p:nvSpPr>
          <p:spPr bwMode="auto">
            <a:xfrm>
              <a:off x="7258577" y="1381790"/>
              <a:ext cx="97727" cy="6146"/>
            </a:xfrm>
            <a:custGeom>
              <a:avLst/>
              <a:gdLst>
                <a:gd name="T0" fmla="*/ 117 w 117"/>
                <a:gd name="T1" fmla="*/ 4 h 7"/>
                <a:gd name="T2" fmla="*/ 17 w 117"/>
                <a:gd name="T3" fmla="*/ 3 h 7"/>
                <a:gd name="T4" fmla="*/ 0 w 117"/>
                <a:gd name="T5" fmla="*/ 0 h 7"/>
              </a:gdLst>
              <a:ahLst/>
              <a:cxnLst>
                <a:cxn ang="0">
                  <a:pos x="T0" y="T1"/>
                </a:cxn>
                <a:cxn ang="0">
                  <a:pos x="T2" y="T3"/>
                </a:cxn>
                <a:cxn ang="0">
                  <a:pos x="T4" y="T5"/>
                </a:cxn>
              </a:cxnLst>
              <a:rect l="0" t="0" r="r" b="b"/>
              <a:pathLst>
                <a:path w="117" h="7">
                  <a:moveTo>
                    <a:pt x="117" y="4"/>
                  </a:moveTo>
                  <a:cubicBezTo>
                    <a:pt x="77" y="7"/>
                    <a:pt x="41" y="5"/>
                    <a:pt x="17" y="3"/>
                  </a:cubicBezTo>
                  <a:cubicBezTo>
                    <a:pt x="0" y="0"/>
                    <a:pt x="0" y="0"/>
                    <a:pt x="0" y="0"/>
                  </a:cubicBezTo>
                </a:path>
              </a:pathLst>
            </a:custGeom>
            <a:noFill/>
            <a:ln w="12700"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649"/>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399"/>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45">
                                            <p:txEl>
                                              <p:pRg st="0" end="0"/>
                                            </p:txEl>
                                          </p:spTgt>
                                        </p:tgtEl>
                                        <p:attrNameLst>
                                          <p:attrName>style.visibility</p:attrName>
                                        </p:attrNameLst>
                                      </p:cBhvr>
                                      <p:to>
                                        <p:strVal val="visible"/>
                                      </p:to>
                                    </p:set>
                                    <p:anim calcmode="lin" valueType="num">
                                      <p:cBhvr>
                                        <p:cTn id="23" dur="3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45">
                                            <p:txEl>
                                              <p:pRg st="0" end="0"/>
                                            </p:txEl>
                                          </p:spTgt>
                                        </p:tgtEl>
                                      </p:cBhvr>
                                    </p:animEffect>
                                  </p:childTnLst>
                                </p:cTn>
                              </p:par>
                            </p:childTnLst>
                          </p:cTn>
                        </p:par>
                        <p:par>
                          <p:cTn id="26" fill="hold">
                            <p:stCondLst>
                              <p:cond delay="2869"/>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5" grpId="0" build="p"/>
      <p:bldP spid="4"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42420" y="284855"/>
            <a:ext cx="3459160" cy="277143"/>
          </a:xfrm>
        </p:spPr>
        <p:txBody>
          <a:bodyPr/>
          <a:lstStyle/>
          <a:p>
            <a:r>
              <a:rPr lang="zh-CN" altLang="en-US" sz="1400" dirty="0"/>
              <a:t>Specific target planning</a:t>
            </a:r>
          </a:p>
        </p:txBody>
      </p:sp>
      <p:sp>
        <p:nvSpPr>
          <p:cNvPr id="60" name="Freeform 5"/>
          <p:cNvSpPr/>
          <p:nvPr/>
        </p:nvSpPr>
        <p:spPr bwMode="auto">
          <a:xfrm flipH="1">
            <a:off x="984243" y="1479656"/>
            <a:ext cx="2364778" cy="2616236"/>
          </a:xfrm>
          <a:custGeom>
            <a:avLst/>
            <a:gdLst>
              <a:gd name="T0" fmla="*/ 245 w 248"/>
              <a:gd name="T1" fmla="*/ 16 h 274"/>
              <a:gd name="T2" fmla="*/ 230 w 248"/>
              <a:gd name="T3" fmla="*/ 20 h 274"/>
              <a:gd name="T4" fmla="*/ 227 w 248"/>
              <a:gd name="T5" fmla="*/ 18 h 274"/>
              <a:gd name="T6" fmla="*/ 228 w 248"/>
              <a:gd name="T7" fmla="*/ 3 h 274"/>
              <a:gd name="T8" fmla="*/ 225 w 248"/>
              <a:gd name="T9" fmla="*/ 1 h 274"/>
              <a:gd name="T10" fmla="*/ 198 w 248"/>
              <a:gd name="T11" fmla="*/ 34 h 274"/>
              <a:gd name="T12" fmla="*/ 197 w 248"/>
              <a:gd name="T13" fmla="*/ 47 h 274"/>
              <a:gd name="T14" fmla="*/ 188 w 248"/>
              <a:gd name="T15" fmla="*/ 57 h 274"/>
              <a:gd name="T16" fmla="*/ 119 w 248"/>
              <a:gd name="T17" fmla="*/ 35 h 274"/>
              <a:gd name="T18" fmla="*/ 0 w 248"/>
              <a:gd name="T19" fmla="*/ 154 h 274"/>
              <a:gd name="T20" fmla="*/ 119 w 248"/>
              <a:gd name="T21" fmla="*/ 274 h 274"/>
              <a:gd name="T22" fmla="*/ 239 w 248"/>
              <a:gd name="T23" fmla="*/ 154 h 274"/>
              <a:gd name="T24" fmla="*/ 204 w 248"/>
              <a:gd name="T25" fmla="*/ 70 h 274"/>
              <a:gd name="T26" fmla="*/ 182 w 248"/>
              <a:gd name="T27" fmla="*/ 96 h 274"/>
              <a:gd name="T28" fmla="*/ 205 w 248"/>
              <a:gd name="T29" fmla="*/ 154 h 274"/>
              <a:gd name="T30" fmla="*/ 180 w 248"/>
              <a:gd name="T31" fmla="*/ 215 h 274"/>
              <a:gd name="T32" fmla="*/ 119 w 248"/>
              <a:gd name="T33" fmla="*/ 240 h 274"/>
              <a:gd name="T34" fmla="*/ 58 w 248"/>
              <a:gd name="T35" fmla="*/ 215 h 274"/>
              <a:gd name="T36" fmla="*/ 33 w 248"/>
              <a:gd name="T37" fmla="*/ 154 h 274"/>
              <a:gd name="T38" fmla="*/ 58 w 248"/>
              <a:gd name="T39" fmla="*/ 93 h 274"/>
              <a:gd name="T40" fmla="*/ 119 w 248"/>
              <a:gd name="T41" fmla="*/ 68 h 274"/>
              <a:gd name="T42" fmla="*/ 167 w 248"/>
              <a:gd name="T43" fmla="*/ 83 h 274"/>
              <a:gd name="T44" fmla="*/ 150 w 248"/>
              <a:gd name="T45" fmla="*/ 104 h 274"/>
              <a:gd name="T46" fmla="*/ 119 w 248"/>
              <a:gd name="T47" fmla="*/ 95 h 274"/>
              <a:gd name="T48" fmla="*/ 60 w 248"/>
              <a:gd name="T49" fmla="*/ 154 h 274"/>
              <a:gd name="T50" fmla="*/ 119 w 248"/>
              <a:gd name="T51" fmla="*/ 213 h 274"/>
              <a:gd name="T52" fmla="*/ 178 w 248"/>
              <a:gd name="T53" fmla="*/ 154 h 274"/>
              <a:gd name="T54" fmla="*/ 165 w 248"/>
              <a:gd name="T55" fmla="*/ 117 h 274"/>
              <a:gd name="T56" fmla="*/ 143 w 248"/>
              <a:gd name="T57" fmla="*/ 144 h 274"/>
              <a:gd name="T58" fmla="*/ 145 w 248"/>
              <a:gd name="T59" fmla="*/ 154 h 274"/>
              <a:gd name="T60" fmla="*/ 119 w 248"/>
              <a:gd name="T61" fmla="*/ 180 h 274"/>
              <a:gd name="T62" fmla="*/ 93 w 248"/>
              <a:gd name="T63" fmla="*/ 154 h 274"/>
              <a:gd name="T64" fmla="*/ 119 w 248"/>
              <a:gd name="T65" fmla="*/ 128 h 274"/>
              <a:gd name="T66" fmla="*/ 129 w 248"/>
              <a:gd name="T67" fmla="*/ 130 h 274"/>
              <a:gd name="T68" fmla="*/ 114 w 248"/>
              <a:gd name="T69" fmla="*/ 148 h 274"/>
              <a:gd name="T70" fmla="*/ 115 w 248"/>
              <a:gd name="T71" fmla="*/ 157 h 274"/>
              <a:gd name="T72" fmla="*/ 116 w 248"/>
              <a:gd name="T73" fmla="*/ 158 h 274"/>
              <a:gd name="T74" fmla="*/ 120 w 248"/>
              <a:gd name="T75" fmla="*/ 159 h 274"/>
              <a:gd name="T76" fmla="*/ 125 w 248"/>
              <a:gd name="T77" fmla="*/ 156 h 274"/>
              <a:gd name="T78" fmla="*/ 139 w 248"/>
              <a:gd name="T79" fmla="*/ 138 h 274"/>
              <a:gd name="T80" fmla="*/ 161 w 248"/>
              <a:gd name="T81" fmla="*/ 112 h 274"/>
              <a:gd name="T82" fmla="*/ 178 w 248"/>
              <a:gd name="T83" fmla="*/ 91 h 274"/>
              <a:gd name="T84" fmla="*/ 199 w 248"/>
              <a:gd name="T85" fmla="*/ 65 h 274"/>
              <a:gd name="T86" fmla="*/ 207 w 248"/>
              <a:gd name="T87" fmla="*/ 56 h 274"/>
              <a:gd name="T88" fmla="*/ 216 w 248"/>
              <a:gd name="T89" fmla="*/ 55 h 274"/>
              <a:gd name="T90" fmla="*/ 220 w 248"/>
              <a:gd name="T91" fmla="*/ 52 h 274"/>
              <a:gd name="T92" fmla="*/ 246 w 248"/>
              <a:gd name="T93" fmla="*/ 19 h 274"/>
              <a:gd name="T94" fmla="*/ 245 w 248"/>
              <a:gd name="T95" fmla="*/ 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8" h="274">
                <a:moveTo>
                  <a:pt x="245" y="16"/>
                </a:moveTo>
                <a:cubicBezTo>
                  <a:pt x="230" y="20"/>
                  <a:pt x="230" y="20"/>
                  <a:pt x="230" y="20"/>
                </a:cubicBezTo>
                <a:cubicBezTo>
                  <a:pt x="228" y="20"/>
                  <a:pt x="227" y="19"/>
                  <a:pt x="227" y="18"/>
                </a:cubicBezTo>
                <a:cubicBezTo>
                  <a:pt x="228" y="3"/>
                  <a:pt x="228" y="3"/>
                  <a:pt x="228" y="3"/>
                </a:cubicBezTo>
                <a:cubicBezTo>
                  <a:pt x="228" y="1"/>
                  <a:pt x="226" y="0"/>
                  <a:pt x="225" y="1"/>
                </a:cubicBezTo>
                <a:cubicBezTo>
                  <a:pt x="198" y="34"/>
                  <a:pt x="198" y="34"/>
                  <a:pt x="198" y="34"/>
                </a:cubicBezTo>
                <a:cubicBezTo>
                  <a:pt x="195" y="38"/>
                  <a:pt x="195" y="43"/>
                  <a:pt x="197" y="47"/>
                </a:cubicBezTo>
                <a:cubicBezTo>
                  <a:pt x="188" y="57"/>
                  <a:pt x="188" y="57"/>
                  <a:pt x="188" y="57"/>
                </a:cubicBezTo>
                <a:cubicBezTo>
                  <a:pt x="169" y="43"/>
                  <a:pt x="145" y="35"/>
                  <a:pt x="119" y="35"/>
                </a:cubicBezTo>
                <a:cubicBezTo>
                  <a:pt x="53" y="35"/>
                  <a:pt x="0" y="88"/>
                  <a:pt x="0" y="154"/>
                </a:cubicBezTo>
                <a:cubicBezTo>
                  <a:pt x="0" y="220"/>
                  <a:pt x="53" y="274"/>
                  <a:pt x="119" y="274"/>
                </a:cubicBezTo>
                <a:cubicBezTo>
                  <a:pt x="185" y="274"/>
                  <a:pt x="239" y="220"/>
                  <a:pt x="239" y="154"/>
                </a:cubicBezTo>
                <a:cubicBezTo>
                  <a:pt x="239" y="121"/>
                  <a:pt x="225" y="92"/>
                  <a:pt x="204" y="70"/>
                </a:cubicBezTo>
                <a:cubicBezTo>
                  <a:pt x="182" y="96"/>
                  <a:pt x="182" y="96"/>
                  <a:pt x="182" y="96"/>
                </a:cubicBezTo>
                <a:cubicBezTo>
                  <a:pt x="197" y="112"/>
                  <a:pt x="205" y="132"/>
                  <a:pt x="205" y="154"/>
                </a:cubicBezTo>
                <a:cubicBezTo>
                  <a:pt x="205" y="177"/>
                  <a:pt x="196" y="199"/>
                  <a:pt x="180" y="215"/>
                </a:cubicBezTo>
                <a:cubicBezTo>
                  <a:pt x="164" y="231"/>
                  <a:pt x="142" y="240"/>
                  <a:pt x="119" y="240"/>
                </a:cubicBezTo>
                <a:cubicBezTo>
                  <a:pt x="96" y="240"/>
                  <a:pt x="74" y="231"/>
                  <a:pt x="58" y="215"/>
                </a:cubicBezTo>
                <a:cubicBezTo>
                  <a:pt x="42" y="199"/>
                  <a:pt x="33" y="177"/>
                  <a:pt x="33" y="154"/>
                </a:cubicBezTo>
                <a:cubicBezTo>
                  <a:pt x="33" y="131"/>
                  <a:pt x="42" y="110"/>
                  <a:pt x="58" y="93"/>
                </a:cubicBezTo>
                <a:cubicBezTo>
                  <a:pt x="74" y="77"/>
                  <a:pt x="96" y="68"/>
                  <a:pt x="119" y="68"/>
                </a:cubicBezTo>
                <a:cubicBezTo>
                  <a:pt x="137" y="68"/>
                  <a:pt x="153" y="73"/>
                  <a:pt x="167" y="83"/>
                </a:cubicBezTo>
                <a:cubicBezTo>
                  <a:pt x="150" y="104"/>
                  <a:pt x="150" y="104"/>
                  <a:pt x="150" y="104"/>
                </a:cubicBezTo>
                <a:cubicBezTo>
                  <a:pt x="141" y="98"/>
                  <a:pt x="130" y="95"/>
                  <a:pt x="119" y="95"/>
                </a:cubicBezTo>
                <a:cubicBezTo>
                  <a:pt x="86" y="95"/>
                  <a:pt x="60" y="122"/>
                  <a:pt x="60" y="154"/>
                </a:cubicBezTo>
                <a:cubicBezTo>
                  <a:pt x="60" y="187"/>
                  <a:pt x="86" y="213"/>
                  <a:pt x="119" y="213"/>
                </a:cubicBezTo>
                <a:cubicBezTo>
                  <a:pt x="152" y="213"/>
                  <a:pt x="178" y="187"/>
                  <a:pt x="178" y="154"/>
                </a:cubicBezTo>
                <a:cubicBezTo>
                  <a:pt x="178" y="140"/>
                  <a:pt x="173" y="127"/>
                  <a:pt x="165" y="117"/>
                </a:cubicBezTo>
                <a:cubicBezTo>
                  <a:pt x="143" y="144"/>
                  <a:pt x="143" y="144"/>
                  <a:pt x="143" y="144"/>
                </a:cubicBezTo>
                <a:cubicBezTo>
                  <a:pt x="144" y="147"/>
                  <a:pt x="145" y="151"/>
                  <a:pt x="145" y="154"/>
                </a:cubicBezTo>
                <a:cubicBezTo>
                  <a:pt x="145" y="169"/>
                  <a:pt x="133" y="180"/>
                  <a:pt x="119" y="180"/>
                </a:cubicBezTo>
                <a:cubicBezTo>
                  <a:pt x="105" y="180"/>
                  <a:pt x="93" y="169"/>
                  <a:pt x="93" y="154"/>
                </a:cubicBezTo>
                <a:cubicBezTo>
                  <a:pt x="93" y="140"/>
                  <a:pt x="105" y="128"/>
                  <a:pt x="119" y="128"/>
                </a:cubicBezTo>
                <a:cubicBezTo>
                  <a:pt x="122" y="128"/>
                  <a:pt x="126" y="129"/>
                  <a:pt x="129" y="130"/>
                </a:cubicBezTo>
                <a:cubicBezTo>
                  <a:pt x="114" y="148"/>
                  <a:pt x="114" y="148"/>
                  <a:pt x="114" y="148"/>
                </a:cubicBezTo>
                <a:cubicBezTo>
                  <a:pt x="112" y="151"/>
                  <a:pt x="112" y="155"/>
                  <a:pt x="115" y="157"/>
                </a:cubicBezTo>
                <a:cubicBezTo>
                  <a:pt x="116" y="157"/>
                  <a:pt x="116" y="158"/>
                  <a:pt x="116" y="158"/>
                </a:cubicBezTo>
                <a:cubicBezTo>
                  <a:pt x="117" y="158"/>
                  <a:pt x="118" y="159"/>
                  <a:pt x="120" y="159"/>
                </a:cubicBezTo>
                <a:cubicBezTo>
                  <a:pt x="122" y="159"/>
                  <a:pt x="124" y="158"/>
                  <a:pt x="125" y="156"/>
                </a:cubicBezTo>
                <a:cubicBezTo>
                  <a:pt x="139" y="138"/>
                  <a:pt x="139" y="138"/>
                  <a:pt x="139" y="138"/>
                </a:cubicBezTo>
                <a:cubicBezTo>
                  <a:pt x="161" y="112"/>
                  <a:pt x="161" y="112"/>
                  <a:pt x="161" y="112"/>
                </a:cubicBezTo>
                <a:cubicBezTo>
                  <a:pt x="178" y="91"/>
                  <a:pt x="178" y="91"/>
                  <a:pt x="178" y="91"/>
                </a:cubicBezTo>
                <a:cubicBezTo>
                  <a:pt x="199" y="65"/>
                  <a:pt x="199" y="65"/>
                  <a:pt x="199" y="65"/>
                </a:cubicBezTo>
                <a:cubicBezTo>
                  <a:pt x="207" y="56"/>
                  <a:pt x="207" y="56"/>
                  <a:pt x="207" y="56"/>
                </a:cubicBezTo>
                <a:cubicBezTo>
                  <a:pt x="210" y="56"/>
                  <a:pt x="213" y="56"/>
                  <a:pt x="216" y="55"/>
                </a:cubicBezTo>
                <a:cubicBezTo>
                  <a:pt x="218" y="54"/>
                  <a:pt x="219" y="53"/>
                  <a:pt x="220" y="52"/>
                </a:cubicBezTo>
                <a:cubicBezTo>
                  <a:pt x="246" y="19"/>
                  <a:pt x="246" y="19"/>
                  <a:pt x="246" y="19"/>
                </a:cubicBezTo>
                <a:cubicBezTo>
                  <a:pt x="248" y="18"/>
                  <a:pt x="246" y="16"/>
                  <a:pt x="245" y="16"/>
                </a:cubicBezTo>
              </a:path>
            </a:pathLst>
          </a:custGeom>
          <a:blipFill dpi="0" rotWithShape="1">
            <a:blip r:embed="rId3">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cxnSp>
        <p:nvCxnSpPr>
          <p:cNvPr id="64" name="直接连接符 63"/>
          <p:cNvCxnSpPr/>
          <p:nvPr/>
        </p:nvCxnSpPr>
        <p:spPr>
          <a:xfrm>
            <a:off x="3027006" y="1667677"/>
            <a:ext cx="1106844" cy="0"/>
          </a:xfrm>
          <a:prstGeom prst="line">
            <a:avLst/>
          </a:prstGeom>
          <a:ln w="3175">
            <a:solidFill>
              <a:schemeClr val="accent6"/>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弧形 2"/>
          <p:cNvSpPr/>
          <p:nvPr/>
        </p:nvSpPr>
        <p:spPr>
          <a:xfrm>
            <a:off x="723973" y="1485665"/>
            <a:ext cx="2946784" cy="2946784"/>
          </a:xfrm>
          <a:prstGeom prst="arc">
            <a:avLst>
              <a:gd name="adj1" fmla="val 17690544"/>
              <a:gd name="adj2" fmla="val 3934197"/>
            </a:avLst>
          </a:prstGeom>
          <a:ln w="6350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2" name="椭圆 61"/>
          <p:cNvSpPr/>
          <p:nvPr/>
        </p:nvSpPr>
        <p:spPr>
          <a:xfrm>
            <a:off x="2780134" y="1540182"/>
            <a:ext cx="254992" cy="254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342065" y="2126255"/>
            <a:ext cx="254992" cy="254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3520060" y="2831562"/>
            <a:ext cx="254992" cy="25499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3342065" y="3573485"/>
            <a:ext cx="254992" cy="25499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2780134" y="4152882"/>
            <a:ext cx="254992" cy="25499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3920996" y="1408544"/>
            <a:ext cx="505968" cy="506634"/>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5"/>
          <p:cNvSpPr txBox="1"/>
          <p:nvPr/>
        </p:nvSpPr>
        <p:spPr>
          <a:xfrm>
            <a:off x="4033786" y="1477195"/>
            <a:ext cx="280388" cy="36933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b="1" dirty="0">
                <a:solidFill>
                  <a:schemeClr val="bg1"/>
                </a:solidFill>
                <a:latin typeface="Agency FB" panose="020B0503020202020204" pitchFamily="34" charset="0"/>
              </a:rPr>
              <a:t>01</a:t>
            </a:r>
          </a:p>
        </p:txBody>
      </p:sp>
      <p:cxnSp>
        <p:nvCxnSpPr>
          <p:cNvPr id="87" name="直接连接符 86"/>
          <p:cNvCxnSpPr/>
          <p:nvPr/>
        </p:nvCxnSpPr>
        <p:spPr>
          <a:xfrm>
            <a:off x="3606911" y="2244780"/>
            <a:ext cx="1106844" cy="0"/>
          </a:xfrm>
          <a:prstGeom prst="line">
            <a:avLst/>
          </a:prstGeom>
          <a:ln w="3175">
            <a:solidFill>
              <a:schemeClr val="accent2"/>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椭圆 87"/>
          <p:cNvSpPr/>
          <p:nvPr/>
        </p:nvSpPr>
        <p:spPr>
          <a:xfrm>
            <a:off x="4500901" y="1985647"/>
            <a:ext cx="505968" cy="506634"/>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TextBox 5"/>
          <p:cNvSpPr txBox="1"/>
          <p:nvPr/>
        </p:nvSpPr>
        <p:spPr>
          <a:xfrm>
            <a:off x="4588342" y="2054298"/>
            <a:ext cx="331086" cy="36933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b="1" dirty="0">
                <a:solidFill>
                  <a:schemeClr val="bg1"/>
                </a:solidFill>
                <a:latin typeface="Agency FB" panose="020B0503020202020204" pitchFamily="34" charset="0"/>
              </a:rPr>
              <a:t>02</a:t>
            </a:r>
          </a:p>
        </p:txBody>
      </p:sp>
      <p:cxnSp>
        <p:nvCxnSpPr>
          <p:cNvPr id="90" name="直接连接符 89"/>
          <p:cNvCxnSpPr/>
          <p:nvPr/>
        </p:nvCxnSpPr>
        <p:spPr>
          <a:xfrm>
            <a:off x="3779481" y="2953552"/>
            <a:ext cx="1106844" cy="0"/>
          </a:xfrm>
          <a:prstGeom prst="line">
            <a:avLst/>
          </a:prstGeom>
          <a:ln w="3175">
            <a:solidFill>
              <a:schemeClr val="accent3"/>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1" name="椭圆 90"/>
          <p:cNvSpPr/>
          <p:nvPr/>
        </p:nvSpPr>
        <p:spPr>
          <a:xfrm>
            <a:off x="4673471" y="2694419"/>
            <a:ext cx="505968" cy="506634"/>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TextBox 5"/>
          <p:cNvSpPr txBox="1"/>
          <p:nvPr/>
        </p:nvSpPr>
        <p:spPr>
          <a:xfrm>
            <a:off x="4760912" y="2763070"/>
            <a:ext cx="331086" cy="36933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b="1" dirty="0">
                <a:solidFill>
                  <a:schemeClr val="bg1"/>
                </a:solidFill>
                <a:latin typeface="Agency FB" panose="020B0503020202020204" pitchFamily="34" charset="0"/>
              </a:rPr>
              <a:t>03</a:t>
            </a:r>
          </a:p>
        </p:txBody>
      </p:sp>
      <p:cxnSp>
        <p:nvCxnSpPr>
          <p:cNvPr id="93" name="直接连接符 92"/>
          <p:cNvCxnSpPr/>
          <p:nvPr/>
        </p:nvCxnSpPr>
        <p:spPr>
          <a:xfrm>
            <a:off x="3597386" y="3720595"/>
            <a:ext cx="1106844" cy="0"/>
          </a:xfrm>
          <a:prstGeom prst="line">
            <a:avLst/>
          </a:prstGeom>
          <a:ln w="3175">
            <a:solidFill>
              <a:schemeClr val="accent4"/>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4" name="椭圆 93"/>
          <p:cNvSpPr/>
          <p:nvPr/>
        </p:nvSpPr>
        <p:spPr>
          <a:xfrm>
            <a:off x="4491376" y="3461462"/>
            <a:ext cx="505968" cy="506634"/>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5"/>
          <p:cNvSpPr txBox="1"/>
          <p:nvPr/>
        </p:nvSpPr>
        <p:spPr>
          <a:xfrm>
            <a:off x="4578817" y="3530113"/>
            <a:ext cx="331086" cy="36933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b="1" dirty="0">
                <a:solidFill>
                  <a:schemeClr val="bg1"/>
                </a:solidFill>
                <a:latin typeface="Agency FB" panose="020B0503020202020204" pitchFamily="34" charset="0"/>
              </a:rPr>
              <a:t>04</a:t>
            </a:r>
          </a:p>
        </p:txBody>
      </p:sp>
      <p:cxnSp>
        <p:nvCxnSpPr>
          <p:cNvPr id="99" name="直接连接符 98"/>
          <p:cNvCxnSpPr/>
          <p:nvPr/>
        </p:nvCxnSpPr>
        <p:spPr>
          <a:xfrm>
            <a:off x="3031769" y="4287052"/>
            <a:ext cx="1106844" cy="0"/>
          </a:xfrm>
          <a:prstGeom prst="line">
            <a:avLst/>
          </a:prstGeom>
          <a:ln w="3175">
            <a:solidFill>
              <a:schemeClr val="accent5"/>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0" name="椭圆 99"/>
          <p:cNvSpPr/>
          <p:nvPr/>
        </p:nvSpPr>
        <p:spPr>
          <a:xfrm>
            <a:off x="3925759" y="4027919"/>
            <a:ext cx="505968" cy="506634"/>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TextBox 5"/>
          <p:cNvSpPr txBox="1"/>
          <p:nvPr/>
        </p:nvSpPr>
        <p:spPr>
          <a:xfrm>
            <a:off x="4013200" y="4096570"/>
            <a:ext cx="331086" cy="36933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en-US" altLang="zh-CN" sz="2400" b="1" dirty="0">
                <a:solidFill>
                  <a:schemeClr val="bg1"/>
                </a:solidFill>
                <a:latin typeface="Agency FB" panose="020B0503020202020204" pitchFamily="34" charset="0"/>
              </a:rPr>
              <a:t>05</a:t>
            </a:r>
          </a:p>
        </p:txBody>
      </p:sp>
      <p:sp>
        <p:nvSpPr>
          <p:cNvPr id="102" name="TextBox 5"/>
          <p:cNvSpPr txBox="1"/>
          <p:nvPr/>
        </p:nvSpPr>
        <p:spPr>
          <a:xfrm>
            <a:off x="4693359" y="1507973"/>
            <a:ext cx="270684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03" name="TextBox 5"/>
          <p:cNvSpPr txBox="1"/>
          <p:nvPr/>
        </p:nvSpPr>
        <p:spPr>
          <a:xfrm>
            <a:off x="5257108" y="2097241"/>
            <a:ext cx="270684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04" name="TextBox 5"/>
          <p:cNvSpPr txBox="1"/>
          <p:nvPr/>
        </p:nvSpPr>
        <p:spPr>
          <a:xfrm>
            <a:off x="5436096" y="2805168"/>
            <a:ext cx="270684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05" name="TextBox 5"/>
          <p:cNvSpPr txBox="1"/>
          <p:nvPr/>
        </p:nvSpPr>
        <p:spPr>
          <a:xfrm>
            <a:off x="5257108" y="3571755"/>
            <a:ext cx="270684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06" name="TextBox 5"/>
          <p:cNvSpPr txBox="1"/>
          <p:nvPr/>
        </p:nvSpPr>
        <p:spPr>
          <a:xfrm>
            <a:off x="4693359" y="4163864"/>
            <a:ext cx="2706841"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Tree>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500"/>
                                        <p:tgtEl>
                                          <p:spTgt spid="3"/>
                                        </p:tgtEl>
                                      </p:cBhvr>
                                    </p:animEffect>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62"/>
                                        </p:tgtEl>
                                        <p:attrNameLst>
                                          <p:attrName>style.visibility</p:attrName>
                                        </p:attrNameLst>
                                      </p:cBhvr>
                                      <p:to>
                                        <p:strVal val="visible"/>
                                      </p:to>
                                    </p:set>
                                    <p:anim calcmode="lin" valueType="num">
                                      <p:cBhvr>
                                        <p:cTn id="16" dur="500" fill="hold"/>
                                        <p:tgtEl>
                                          <p:spTgt spid="62"/>
                                        </p:tgtEl>
                                        <p:attrNameLst>
                                          <p:attrName>ppt_w</p:attrName>
                                        </p:attrNameLst>
                                      </p:cBhvr>
                                      <p:tavLst>
                                        <p:tav tm="0">
                                          <p:val>
                                            <p:fltVal val="0"/>
                                          </p:val>
                                        </p:tav>
                                        <p:tav tm="100000">
                                          <p:val>
                                            <p:strVal val="#ppt_w"/>
                                          </p:val>
                                        </p:tav>
                                      </p:tavLst>
                                    </p:anim>
                                    <p:anim calcmode="lin" valueType="num">
                                      <p:cBhvr>
                                        <p:cTn id="17" dur="500" fill="hold"/>
                                        <p:tgtEl>
                                          <p:spTgt spid="62"/>
                                        </p:tgtEl>
                                        <p:attrNameLst>
                                          <p:attrName>ppt_h</p:attrName>
                                        </p:attrNameLst>
                                      </p:cBhvr>
                                      <p:tavLst>
                                        <p:tav tm="0">
                                          <p:val>
                                            <p:fltVal val="0"/>
                                          </p:val>
                                        </p:tav>
                                        <p:tav tm="100000">
                                          <p:val>
                                            <p:strVal val="#ppt_h"/>
                                          </p:val>
                                        </p:tav>
                                      </p:tavLst>
                                    </p:anim>
                                    <p:animEffect transition="in" filter="fade">
                                      <p:cBhvr>
                                        <p:cTn id="18" dur="500"/>
                                        <p:tgtEl>
                                          <p:spTgt spid="62"/>
                                        </p:tgtEl>
                                      </p:cBhvr>
                                    </p:animEffect>
                                    <p:anim calcmode="lin" valueType="num">
                                      <p:cBhvr>
                                        <p:cTn id="19" dur="500" fill="hold"/>
                                        <p:tgtEl>
                                          <p:spTgt spid="62"/>
                                        </p:tgtEl>
                                        <p:attrNameLst>
                                          <p:attrName>ppt_x</p:attrName>
                                        </p:attrNameLst>
                                      </p:cBhvr>
                                      <p:tavLst>
                                        <p:tav tm="0">
                                          <p:val>
                                            <p:fltVal val="0.5"/>
                                          </p:val>
                                        </p:tav>
                                        <p:tav tm="100000">
                                          <p:val>
                                            <p:strVal val="#ppt_x"/>
                                          </p:val>
                                        </p:tav>
                                      </p:tavLst>
                                    </p:anim>
                                    <p:anim calcmode="lin" valueType="num">
                                      <p:cBhvr>
                                        <p:cTn id="20" dur="500" fill="hold"/>
                                        <p:tgtEl>
                                          <p:spTgt spid="62"/>
                                        </p:tgtEl>
                                        <p:attrNameLst>
                                          <p:attrName>ppt_y</p:attrName>
                                        </p:attrNameLst>
                                      </p:cBhvr>
                                      <p:tavLst>
                                        <p:tav tm="0">
                                          <p:val>
                                            <p:fltVal val="0.5"/>
                                          </p:val>
                                        </p:tav>
                                        <p:tav tm="100000">
                                          <p:val>
                                            <p:strVal val="#ppt_y"/>
                                          </p:val>
                                        </p:tav>
                                      </p:tavLst>
                                    </p:anim>
                                  </p:childTnLst>
                                </p:cTn>
                              </p:par>
                              <p:par>
                                <p:cTn id="21" presetID="53" presetClass="entr" presetSubtype="528" fill="hold" grpId="0" nodeType="withEffect">
                                  <p:stCondLst>
                                    <p:cond delay="200"/>
                                  </p:stCondLst>
                                  <p:childTnLst>
                                    <p:set>
                                      <p:cBhvr>
                                        <p:cTn id="22" dur="1" fill="hold">
                                          <p:stCondLst>
                                            <p:cond delay="0"/>
                                          </p:stCondLst>
                                        </p:cTn>
                                        <p:tgtEl>
                                          <p:spTgt spid="67"/>
                                        </p:tgtEl>
                                        <p:attrNameLst>
                                          <p:attrName>style.visibility</p:attrName>
                                        </p:attrNameLst>
                                      </p:cBhvr>
                                      <p:to>
                                        <p:strVal val="visible"/>
                                      </p:to>
                                    </p:set>
                                    <p:anim calcmode="lin" valueType="num">
                                      <p:cBhvr>
                                        <p:cTn id="23" dur="500" fill="hold"/>
                                        <p:tgtEl>
                                          <p:spTgt spid="67"/>
                                        </p:tgtEl>
                                        <p:attrNameLst>
                                          <p:attrName>ppt_w</p:attrName>
                                        </p:attrNameLst>
                                      </p:cBhvr>
                                      <p:tavLst>
                                        <p:tav tm="0">
                                          <p:val>
                                            <p:fltVal val="0"/>
                                          </p:val>
                                        </p:tav>
                                        <p:tav tm="100000">
                                          <p:val>
                                            <p:strVal val="#ppt_w"/>
                                          </p:val>
                                        </p:tav>
                                      </p:tavLst>
                                    </p:anim>
                                    <p:anim calcmode="lin" valueType="num">
                                      <p:cBhvr>
                                        <p:cTn id="24" dur="500" fill="hold"/>
                                        <p:tgtEl>
                                          <p:spTgt spid="67"/>
                                        </p:tgtEl>
                                        <p:attrNameLst>
                                          <p:attrName>ppt_h</p:attrName>
                                        </p:attrNameLst>
                                      </p:cBhvr>
                                      <p:tavLst>
                                        <p:tav tm="0">
                                          <p:val>
                                            <p:fltVal val="0"/>
                                          </p:val>
                                        </p:tav>
                                        <p:tav tm="100000">
                                          <p:val>
                                            <p:strVal val="#ppt_h"/>
                                          </p:val>
                                        </p:tav>
                                      </p:tavLst>
                                    </p:anim>
                                    <p:animEffect transition="in" filter="fade">
                                      <p:cBhvr>
                                        <p:cTn id="25" dur="500"/>
                                        <p:tgtEl>
                                          <p:spTgt spid="67"/>
                                        </p:tgtEl>
                                      </p:cBhvr>
                                    </p:animEffect>
                                    <p:anim calcmode="lin" valueType="num">
                                      <p:cBhvr>
                                        <p:cTn id="26" dur="500" fill="hold"/>
                                        <p:tgtEl>
                                          <p:spTgt spid="67"/>
                                        </p:tgtEl>
                                        <p:attrNameLst>
                                          <p:attrName>ppt_x</p:attrName>
                                        </p:attrNameLst>
                                      </p:cBhvr>
                                      <p:tavLst>
                                        <p:tav tm="0">
                                          <p:val>
                                            <p:fltVal val="0.5"/>
                                          </p:val>
                                        </p:tav>
                                        <p:tav tm="100000">
                                          <p:val>
                                            <p:strVal val="#ppt_x"/>
                                          </p:val>
                                        </p:tav>
                                      </p:tavLst>
                                    </p:anim>
                                    <p:anim calcmode="lin" valueType="num">
                                      <p:cBhvr>
                                        <p:cTn id="27" dur="500" fill="hold"/>
                                        <p:tgtEl>
                                          <p:spTgt spid="67"/>
                                        </p:tgtEl>
                                        <p:attrNameLst>
                                          <p:attrName>ppt_y</p:attrName>
                                        </p:attrNameLst>
                                      </p:cBhvr>
                                      <p:tavLst>
                                        <p:tav tm="0">
                                          <p:val>
                                            <p:fltVal val="0.5"/>
                                          </p:val>
                                        </p:tav>
                                        <p:tav tm="100000">
                                          <p:val>
                                            <p:strVal val="#ppt_y"/>
                                          </p:val>
                                        </p:tav>
                                      </p:tavLst>
                                    </p:anim>
                                  </p:childTnLst>
                                </p:cTn>
                              </p:par>
                              <p:par>
                                <p:cTn id="28" presetID="53" presetClass="entr" presetSubtype="528" fill="hold" grpId="0" nodeType="withEffect">
                                  <p:stCondLst>
                                    <p:cond delay="400"/>
                                  </p:stCondLst>
                                  <p:childTnLst>
                                    <p:set>
                                      <p:cBhvr>
                                        <p:cTn id="29" dur="1" fill="hold">
                                          <p:stCondLst>
                                            <p:cond delay="0"/>
                                          </p:stCondLst>
                                        </p:cTn>
                                        <p:tgtEl>
                                          <p:spTgt spid="71"/>
                                        </p:tgtEl>
                                        <p:attrNameLst>
                                          <p:attrName>style.visibility</p:attrName>
                                        </p:attrNameLst>
                                      </p:cBhvr>
                                      <p:to>
                                        <p:strVal val="visible"/>
                                      </p:to>
                                    </p:set>
                                    <p:anim calcmode="lin" valueType="num">
                                      <p:cBhvr>
                                        <p:cTn id="30" dur="500" fill="hold"/>
                                        <p:tgtEl>
                                          <p:spTgt spid="71"/>
                                        </p:tgtEl>
                                        <p:attrNameLst>
                                          <p:attrName>ppt_w</p:attrName>
                                        </p:attrNameLst>
                                      </p:cBhvr>
                                      <p:tavLst>
                                        <p:tav tm="0">
                                          <p:val>
                                            <p:fltVal val="0"/>
                                          </p:val>
                                        </p:tav>
                                        <p:tav tm="100000">
                                          <p:val>
                                            <p:strVal val="#ppt_w"/>
                                          </p:val>
                                        </p:tav>
                                      </p:tavLst>
                                    </p:anim>
                                    <p:anim calcmode="lin" valueType="num">
                                      <p:cBhvr>
                                        <p:cTn id="31" dur="500" fill="hold"/>
                                        <p:tgtEl>
                                          <p:spTgt spid="71"/>
                                        </p:tgtEl>
                                        <p:attrNameLst>
                                          <p:attrName>ppt_h</p:attrName>
                                        </p:attrNameLst>
                                      </p:cBhvr>
                                      <p:tavLst>
                                        <p:tav tm="0">
                                          <p:val>
                                            <p:fltVal val="0"/>
                                          </p:val>
                                        </p:tav>
                                        <p:tav tm="100000">
                                          <p:val>
                                            <p:strVal val="#ppt_h"/>
                                          </p:val>
                                        </p:tav>
                                      </p:tavLst>
                                    </p:anim>
                                    <p:animEffect transition="in" filter="fade">
                                      <p:cBhvr>
                                        <p:cTn id="32" dur="500"/>
                                        <p:tgtEl>
                                          <p:spTgt spid="71"/>
                                        </p:tgtEl>
                                      </p:cBhvr>
                                    </p:animEffect>
                                    <p:anim calcmode="lin" valueType="num">
                                      <p:cBhvr>
                                        <p:cTn id="33" dur="500" fill="hold"/>
                                        <p:tgtEl>
                                          <p:spTgt spid="71"/>
                                        </p:tgtEl>
                                        <p:attrNameLst>
                                          <p:attrName>ppt_x</p:attrName>
                                        </p:attrNameLst>
                                      </p:cBhvr>
                                      <p:tavLst>
                                        <p:tav tm="0">
                                          <p:val>
                                            <p:fltVal val="0.5"/>
                                          </p:val>
                                        </p:tav>
                                        <p:tav tm="100000">
                                          <p:val>
                                            <p:strVal val="#ppt_x"/>
                                          </p:val>
                                        </p:tav>
                                      </p:tavLst>
                                    </p:anim>
                                    <p:anim calcmode="lin" valueType="num">
                                      <p:cBhvr>
                                        <p:cTn id="34" dur="500" fill="hold"/>
                                        <p:tgtEl>
                                          <p:spTgt spid="71"/>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600"/>
                                  </p:stCondLst>
                                  <p:childTnLst>
                                    <p:set>
                                      <p:cBhvr>
                                        <p:cTn id="36" dur="1" fill="hold">
                                          <p:stCondLst>
                                            <p:cond delay="0"/>
                                          </p:stCondLst>
                                        </p:cTn>
                                        <p:tgtEl>
                                          <p:spTgt spid="75"/>
                                        </p:tgtEl>
                                        <p:attrNameLst>
                                          <p:attrName>style.visibility</p:attrName>
                                        </p:attrNameLst>
                                      </p:cBhvr>
                                      <p:to>
                                        <p:strVal val="visible"/>
                                      </p:to>
                                    </p:set>
                                    <p:anim calcmode="lin" valueType="num">
                                      <p:cBhvr>
                                        <p:cTn id="37" dur="500" fill="hold"/>
                                        <p:tgtEl>
                                          <p:spTgt spid="75"/>
                                        </p:tgtEl>
                                        <p:attrNameLst>
                                          <p:attrName>ppt_w</p:attrName>
                                        </p:attrNameLst>
                                      </p:cBhvr>
                                      <p:tavLst>
                                        <p:tav tm="0">
                                          <p:val>
                                            <p:fltVal val="0"/>
                                          </p:val>
                                        </p:tav>
                                        <p:tav tm="100000">
                                          <p:val>
                                            <p:strVal val="#ppt_w"/>
                                          </p:val>
                                        </p:tav>
                                      </p:tavLst>
                                    </p:anim>
                                    <p:anim calcmode="lin" valueType="num">
                                      <p:cBhvr>
                                        <p:cTn id="38" dur="500" fill="hold"/>
                                        <p:tgtEl>
                                          <p:spTgt spid="75"/>
                                        </p:tgtEl>
                                        <p:attrNameLst>
                                          <p:attrName>ppt_h</p:attrName>
                                        </p:attrNameLst>
                                      </p:cBhvr>
                                      <p:tavLst>
                                        <p:tav tm="0">
                                          <p:val>
                                            <p:fltVal val="0"/>
                                          </p:val>
                                        </p:tav>
                                        <p:tav tm="100000">
                                          <p:val>
                                            <p:strVal val="#ppt_h"/>
                                          </p:val>
                                        </p:tav>
                                      </p:tavLst>
                                    </p:anim>
                                    <p:animEffect transition="in" filter="fade">
                                      <p:cBhvr>
                                        <p:cTn id="39" dur="500"/>
                                        <p:tgtEl>
                                          <p:spTgt spid="75"/>
                                        </p:tgtEl>
                                      </p:cBhvr>
                                    </p:animEffect>
                                    <p:anim calcmode="lin" valueType="num">
                                      <p:cBhvr>
                                        <p:cTn id="40" dur="500" fill="hold"/>
                                        <p:tgtEl>
                                          <p:spTgt spid="75"/>
                                        </p:tgtEl>
                                        <p:attrNameLst>
                                          <p:attrName>ppt_x</p:attrName>
                                        </p:attrNameLst>
                                      </p:cBhvr>
                                      <p:tavLst>
                                        <p:tav tm="0">
                                          <p:val>
                                            <p:fltVal val="0.5"/>
                                          </p:val>
                                        </p:tav>
                                        <p:tav tm="100000">
                                          <p:val>
                                            <p:strVal val="#ppt_x"/>
                                          </p:val>
                                        </p:tav>
                                      </p:tavLst>
                                    </p:anim>
                                    <p:anim calcmode="lin" valueType="num">
                                      <p:cBhvr>
                                        <p:cTn id="41" dur="500" fill="hold"/>
                                        <p:tgtEl>
                                          <p:spTgt spid="75"/>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800"/>
                                  </p:stCondLst>
                                  <p:childTnLst>
                                    <p:set>
                                      <p:cBhvr>
                                        <p:cTn id="43" dur="1" fill="hold">
                                          <p:stCondLst>
                                            <p:cond delay="0"/>
                                          </p:stCondLst>
                                        </p:cTn>
                                        <p:tgtEl>
                                          <p:spTgt spid="78"/>
                                        </p:tgtEl>
                                        <p:attrNameLst>
                                          <p:attrName>style.visibility</p:attrName>
                                        </p:attrNameLst>
                                      </p:cBhvr>
                                      <p:to>
                                        <p:strVal val="visible"/>
                                      </p:to>
                                    </p:set>
                                    <p:anim calcmode="lin" valueType="num">
                                      <p:cBhvr>
                                        <p:cTn id="44" dur="500" fill="hold"/>
                                        <p:tgtEl>
                                          <p:spTgt spid="78"/>
                                        </p:tgtEl>
                                        <p:attrNameLst>
                                          <p:attrName>ppt_w</p:attrName>
                                        </p:attrNameLst>
                                      </p:cBhvr>
                                      <p:tavLst>
                                        <p:tav tm="0">
                                          <p:val>
                                            <p:fltVal val="0"/>
                                          </p:val>
                                        </p:tav>
                                        <p:tav tm="100000">
                                          <p:val>
                                            <p:strVal val="#ppt_w"/>
                                          </p:val>
                                        </p:tav>
                                      </p:tavLst>
                                    </p:anim>
                                    <p:anim calcmode="lin" valueType="num">
                                      <p:cBhvr>
                                        <p:cTn id="45" dur="500" fill="hold"/>
                                        <p:tgtEl>
                                          <p:spTgt spid="78"/>
                                        </p:tgtEl>
                                        <p:attrNameLst>
                                          <p:attrName>ppt_h</p:attrName>
                                        </p:attrNameLst>
                                      </p:cBhvr>
                                      <p:tavLst>
                                        <p:tav tm="0">
                                          <p:val>
                                            <p:fltVal val="0"/>
                                          </p:val>
                                        </p:tav>
                                        <p:tav tm="100000">
                                          <p:val>
                                            <p:strVal val="#ppt_h"/>
                                          </p:val>
                                        </p:tav>
                                      </p:tavLst>
                                    </p:anim>
                                    <p:animEffect transition="in" filter="fade">
                                      <p:cBhvr>
                                        <p:cTn id="46" dur="500"/>
                                        <p:tgtEl>
                                          <p:spTgt spid="78"/>
                                        </p:tgtEl>
                                      </p:cBhvr>
                                    </p:animEffect>
                                    <p:anim calcmode="lin" valueType="num">
                                      <p:cBhvr>
                                        <p:cTn id="47" dur="500" fill="hold"/>
                                        <p:tgtEl>
                                          <p:spTgt spid="78"/>
                                        </p:tgtEl>
                                        <p:attrNameLst>
                                          <p:attrName>ppt_x</p:attrName>
                                        </p:attrNameLst>
                                      </p:cBhvr>
                                      <p:tavLst>
                                        <p:tav tm="0">
                                          <p:val>
                                            <p:fltVal val="0.5"/>
                                          </p:val>
                                        </p:tav>
                                        <p:tav tm="100000">
                                          <p:val>
                                            <p:strVal val="#ppt_x"/>
                                          </p:val>
                                        </p:tav>
                                      </p:tavLst>
                                    </p:anim>
                                    <p:anim calcmode="lin" valueType="num">
                                      <p:cBhvr>
                                        <p:cTn id="48" dur="500" fill="hold"/>
                                        <p:tgtEl>
                                          <p:spTgt spid="78"/>
                                        </p:tgtEl>
                                        <p:attrNameLst>
                                          <p:attrName>ppt_y</p:attrName>
                                        </p:attrNameLst>
                                      </p:cBhvr>
                                      <p:tavLst>
                                        <p:tav tm="0">
                                          <p:val>
                                            <p:fltVal val="0.5"/>
                                          </p:val>
                                        </p:tav>
                                        <p:tav tm="100000">
                                          <p:val>
                                            <p:strVal val="#ppt_y"/>
                                          </p:val>
                                        </p:tav>
                                      </p:tavLst>
                                    </p:anim>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wipe(left)">
                                      <p:cBhvr>
                                        <p:cTn id="52" dur="500"/>
                                        <p:tgtEl>
                                          <p:spTgt spid="64"/>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400"/>
                                        <p:tgtEl>
                                          <p:spTgt spid="8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400"/>
                                        <p:tgtEl>
                                          <p:spTgt spid="59"/>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wipe(left)">
                                      <p:cBhvr>
                                        <p:cTn id="63" dur="500"/>
                                        <p:tgtEl>
                                          <p:spTgt spid="102"/>
                                        </p:tgtEl>
                                      </p:cBhvr>
                                    </p:animEffect>
                                  </p:childTnLst>
                                </p:cTn>
                              </p:par>
                            </p:childTnLst>
                          </p:cTn>
                        </p:par>
                        <p:par>
                          <p:cTn id="64" fill="hold">
                            <p:stCondLst>
                              <p:cond delay="3000"/>
                            </p:stCondLst>
                            <p:childTnLst>
                              <p:par>
                                <p:cTn id="65" presetID="22" presetClass="entr" presetSubtype="8" fill="hold" nodeType="after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wipe(left)">
                                      <p:cBhvr>
                                        <p:cTn id="67" dur="500"/>
                                        <p:tgtEl>
                                          <p:spTgt spid="87"/>
                                        </p:tgtEl>
                                      </p:cBhvr>
                                    </p:animEffect>
                                  </p:childTnLst>
                                </p:cTn>
                              </p:par>
                            </p:childTnLst>
                          </p:cTn>
                        </p:par>
                        <p:par>
                          <p:cTn id="68" fill="hold">
                            <p:stCondLst>
                              <p:cond delay="3500"/>
                            </p:stCondLst>
                            <p:childTnLst>
                              <p:par>
                                <p:cTn id="69" presetID="10" presetClass="entr" presetSubtype="0"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fade">
                                      <p:cBhvr>
                                        <p:cTn id="71" dur="400"/>
                                        <p:tgtEl>
                                          <p:spTgt spid="8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fade">
                                      <p:cBhvr>
                                        <p:cTn id="74" dur="400"/>
                                        <p:tgtEl>
                                          <p:spTgt spid="88"/>
                                        </p:tgtEl>
                                      </p:cBhvr>
                                    </p:animEffect>
                                  </p:childTnLst>
                                </p:cTn>
                              </p:par>
                            </p:childTnLst>
                          </p:cTn>
                        </p:par>
                        <p:par>
                          <p:cTn id="75" fill="hold">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103"/>
                                        </p:tgtEl>
                                        <p:attrNameLst>
                                          <p:attrName>style.visibility</p:attrName>
                                        </p:attrNameLst>
                                      </p:cBhvr>
                                      <p:to>
                                        <p:strVal val="visible"/>
                                      </p:to>
                                    </p:set>
                                    <p:animEffect transition="in" filter="wipe(left)">
                                      <p:cBhvr>
                                        <p:cTn id="78" dur="500"/>
                                        <p:tgtEl>
                                          <p:spTgt spid="103"/>
                                        </p:tgtEl>
                                      </p:cBhvr>
                                    </p:animEffect>
                                  </p:childTnLst>
                                </p:cTn>
                              </p:par>
                            </p:childTnLst>
                          </p:cTn>
                        </p:par>
                        <p:par>
                          <p:cTn id="79" fill="hold">
                            <p:stCondLst>
                              <p:cond delay="4500"/>
                            </p:stCondLst>
                            <p:childTnLst>
                              <p:par>
                                <p:cTn id="80" presetID="22" presetClass="entr" presetSubtype="8" fill="hold" nodeType="afterEffect">
                                  <p:stCondLst>
                                    <p:cond delay="0"/>
                                  </p:stCondLst>
                                  <p:childTnLst>
                                    <p:set>
                                      <p:cBhvr>
                                        <p:cTn id="81" dur="1" fill="hold">
                                          <p:stCondLst>
                                            <p:cond delay="0"/>
                                          </p:stCondLst>
                                        </p:cTn>
                                        <p:tgtEl>
                                          <p:spTgt spid="90"/>
                                        </p:tgtEl>
                                        <p:attrNameLst>
                                          <p:attrName>style.visibility</p:attrName>
                                        </p:attrNameLst>
                                      </p:cBhvr>
                                      <p:to>
                                        <p:strVal val="visible"/>
                                      </p:to>
                                    </p:set>
                                    <p:animEffect transition="in" filter="wipe(left)">
                                      <p:cBhvr>
                                        <p:cTn id="82" dur="500"/>
                                        <p:tgtEl>
                                          <p:spTgt spid="90"/>
                                        </p:tgtEl>
                                      </p:cBhvr>
                                    </p:animEffect>
                                  </p:childTnLst>
                                </p:cTn>
                              </p:par>
                            </p:childTnLst>
                          </p:cTn>
                        </p:par>
                        <p:par>
                          <p:cTn id="83" fill="hold">
                            <p:stCondLst>
                              <p:cond delay="5000"/>
                            </p:stCondLst>
                            <p:childTnLst>
                              <p:par>
                                <p:cTn id="84" presetID="10" presetClass="entr" presetSubtype="0" fill="hold" grpId="0" nodeType="afterEffect">
                                  <p:stCondLst>
                                    <p:cond delay="0"/>
                                  </p:stCondLst>
                                  <p:childTnLst>
                                    <p:set>
                                      <p:cBhvr>
                                        <p:cTn id="85" dur="1" fill="hold">
                                          <p:stCondLst>
                                            <p:cond delay="0"/>
                                          </p:stCondLst>
                                        </p:cTn>
                                        <p:tgtEl>
                                          <p:spTgt spid="92"/>
                                        </p:tgtEl>
                                        <p:attrNameLst>
                                          <p:attrName>style.visibility</p:attrName>
                                        </p:attrNameLst>
                                      </p:cBhvr>
                                      <p:to>
                                        <p:strVal val="visible"/>
                                      </p:to>
                                    </p:set>
                                    <p:animEffect transition="in" filter="fade">
                                      <p:cBhvr>
                                        <p:cTn id="86" dur="400"/>
                                        <p:tgtEl>
                                          <p:spTgt spid="9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1"/>
                                        </p:tgtEl>
                                        <p:attrNameLst>
                                          <p:attrName>style.visibility</p:attrName>
                                        </p:attrNameLst>
                                      </p:cBhvr>
                                      <p:to>
                                        <p:strVal val="visible"/>
                                      </p:to>
                                    </p:set>
                                    <p:animEffect transition="in" filter="fade">
                                      <p:cBhvr>
                                        <p:cTn id="89" dur="400"/>
                                        <p:tgtEl>
                                          <p:spTgt spid="91"/>
                                        </p:tgtEl>
                                      </p:cBhvr>
                                    </p:animEffect>
                                  </p:childTnLst>
                                </p:cTn>
                              </p:par>
                            </p:childTnLst>
                          </p:cTn>
                        </p:par>
                        <p:par>
                          <p:cTn id="90" fill="hold">
                            <p:stCondLst>
                              <p:cond delay="5500"/>
                            </p:stCondLst>
                            <p:childTnLst>
                              <p:par>
                                <p:cTn id="91" presetID="22" presetClass="entr" presetSubtype="8" fill="hold" grpId="0" nodeType="afterEffect">
                                  <p:stCondLst>
                                    <p:cond delay="0"/>
                                  </p:stCondLst>
                                  <p:childTnLst>
                                    <p:set>
                                      <p:cBhvr>
                                        <p:cTn id="92" dur="1" fill="hold">
                                          <p:stCondLst>
                                            <p:cond delay="0"/>
                                          </p:stCondLst>
                                        </p:cTn>
                                        <p:tgtEl>
                                          <p:spTgt spid="104"/>
                                        </p:tgtEl>
                                        <p:attrNameLst>
                                          <p:attrName>style.visibility</p:attrName>
                                        </p:attrNameLst>
                                      </p:cBhvr>
                                      <p:to>
                                        <p:strVal val="visible"/>
                                      </p:to>
                                    </p:set>
                                    <p:animEffect transition="in" filter="wipe(left)">
                                      <p:cBhvr>
                                        <p:cTn id="93" dur="500"/>
                                        <p:tgtEl>
                                          <p:spTgt spid="104"/>
                                        </p:tgtEl>
                                      </p:cBhvr>
                                    </p:animEffect>
                                  </p:childTnLst>
                                </p:cTn>
                              </p:par>
                            </p:childTnLst>
                          </p:cTn>
                        </p:par>
                        <p:par>
                          <p:cTn id="94" fill="hold">
                            <p:stCondLst>
                              <p:cond delay="6000"/>
                            </p:stCondLst>
                            <p:childTnLst>
                              <p:par>
                                <p:cTn id="95" presetID="22" presetClass="entr" presetSubtype="8" fill="hold" nodeType="after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wipe(left)">
                                      <p:cBhvr>
                                        <p:cTn id="97" dur="500"/>
                                        <p:tgtEl>
                                          <p:spTgt spid="93"/>
                                        </p:tgtEl>
                                      </p:cBhvr>
                                    </p:animEffect>
                                  </p:childTnLst>
                                </p:cTn>
                              </p:par>
                            </p:childTnLst>
                          </p:cTn>
                        </p:par>
                        <p:par>
                          <p:cTn id="98" fill="hold">
                            <p:stCondLst>
                              <p:cond delay="6500"/>
                            </p:stCondLst>
                            <p:childTnLst>
                              <p:par>
                                <p:cTn id="99" presetID="10" presetClass="entr" presetSubtype="0" fill="hold" grpId="0" nodeType="afterEffect">
                                  <p:stCondLst>
                                    <p:cond delay="0"/>
                                  </p:stCondLst>
                                  <p:childTnLst>
                                    <p:set>
                                      <p:cBhvr>
                                        <p:cTn id="100" dur="1" fill="hold">
                                          <p:stCondLst>
                                            <p:cond delay="0"/>
                                          </p:stCondLst>
                                        </p:cTn>
                                        <p:tgtEl>
                                          <p:spTgt spid="95"/>
                                        </p:tgtEl>
                                        <p:attrNameLst>
                                          <p:attrName>style.visibility</p:attrName>
                                        </p:attrNameLst>
                                      </p:cBhvr>
                                      <p:to>
                                        <p:strVal val="visible"/>
                                      </p:to>
                                    </p:set>
                                    <p:animEffect transition="in" filter="fade">
                                      <p:cBhvr>
                                        <p:cTn id="101" dur="400"/>
                                        <p:tgtEl>
                                          <p:spTgt spid="9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400"/>
                                        <p:tgtEl>
                                          <p:spTgt spid="94"/>
                                        </p:tgtEl>
                                      </p:cBhvr>
                                    </p:animEffect>
                                  </p:childTnLst>
                                </p:cTn>
                              </p:par>
                            </p:childTnLst>
                          </p:cTn>
                        </p:par>
                        <p:par>
                          <p:cTn id="105" fill="hold">
                            <p:stCondLst>
                              <p:cond delay="7000"/>
                            </p:stCondLst>
                            <p:childTnLst>
                              <p:par>
                                <p:cTn id="106" presetID="22" presetClass="entr" presetSubtype="8" fill="hold" grpId="0" nodeType="afterEffect">
                                  <p:stCondLst>
                                    <p:cond delay="0"/>
                                  </p:stCondLst>
                                  <p:childTnLst>
                                    <p:set>
                                      <p:cBhvr>
                                        <p:cTn id="107" dur="1" fill="hold">
                                          <p:stCondLst>
                                            <p:cond delay="0"/>
                                          </p:stCondLst>
                                        </p:cTn>
                                        <p:tgtEl>
                                          <p:spTgt spid="105"/>
                                        </p:tgtEl>
                                        <p:attrNameLst>
                                          <p:attrName>style.visibility</p:attrName>
                                        </p:attrNameLst>
                                      </p:cBhvr>
                                      <p:to>
                                        <p:strVal val="visible"/>
                                      </p:to>
                                    </p:set>
                                    <p:animEffect transition="in" filter="wipe(left)">
                                      <p:cBhvr>
                                        <p:cTn id="108" dur="500"/>
                                        <p:tgtEl>
                                          <p:spTgt spid="105"/>
                                        </p:tgtEl>
                                      </p:cBhvr>
                                    </p:animEffect>
                                  </p:childTnLst>
                                </p:cTn>
                              </p:par>
                            </p:childTnLst>
                          </p:cTn>
                        </p:par>
                        <p:par>
                          <p:cTn id="109" fill="hold">
                            <p:stCondLst>
                              <p:cond delay="7500"/>
                            </p:stCondLst>
                            <p:childTnLst>
                              <p:par>
                                <p:cTn id="110" presetID="22" presetClass="entr" presetSubtype="8" fill="hold" nodeType="after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wipe(left)">
                                      <p:cBhvr>
                                        <p:cTn id="112" dur="500"/>
                                        <p:tgtEl>
                                          <p:spTgt spid="99"/>
                                        </p:tgtEl>
                                      </p:cBhvr>
                                    </p:animEffect>
                                  </p:childTnLst>
                                </p:cTn>
                              </p:par>
                            </p:childTnLst>
                          </p:cTn>
                        </p:par>
                        <p:par>
                          <p:cTn id="113" fill="hold">
                            <p:stCondLst>
                              <p:cond delay="8000"/>
                            </p:stCondLst>
                            <p:childTnLst>
                              <p:par>
                                <p:cTn id="114" presetID="10" presetClass="entr" presetSubtype="0" fill="hold" grpId="0" nodeType="afterEffect">
                                  <p:stCondLst>
                                    <p:cond delay="0"/>
                                  </p:stCondLst>
                                  <p:childTnLst>
                                    <p:set>
                                      <p:cBhvr>
                                        <p:cTn id="115" dur="1" fill="hold">
                                          <p:stCondLst>
                                            <p:cond delay="0"/>
                                          </p:stCondLst>
                                        </p:cTn>
                                        <p:tgtEl>
                                          <p:spTgt spid="101"/>
                                        </p:tgtEl>
                                        <p:attrNameLst>
                                          <p:attrName>style.visibility</p:attrName>
                                        </p:attrNameLst>
                                      </p:cBhvr>
                                      <p:to>
                                        <p:strVal val="visible"/>
                                      </p:to>
                                    </p:set>
                                    <p:animEffect transition="in" filter="fade">
                                      <p:cBhvr>
                                        <p:cTn id="116" dur="400"/>
                                        <p:tgtEl>
                                          <p:spTgt spid="10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100"/>
                                        </p:tgtEl>
                                        <p:attrNameLst>
                                          <p:attrName>style.visibility</p:attrName>
                                        </p:attrNameLst>
                                      </p:cBhvr>
                                      <p:to>
                                        <p:strVal val="visible"/>
                                      </p:to>
                                    </p:set>
                                    <p:animEffect transition="in" filter="fade">
                                      <p:cBhvr>
                                        <p:cTn id="119" dur="400"/>
                                        <p:tgtEl>
                                          <p:spTgt spid="100"/>
                                        </p:tgtEl>
                                      </p:cBhvr>
                                    </p:animEffect>
                                  </p:childTnLst>
                                </p:cTn>
                              </p:par>
                            </p:childTnLst>
                          </p:cTn>
                        </p:par>
                        <p:par>
                          <p:cTn id="120" fill="hold">
                            <p:stCondLst>
                              <p:cond delay="8500"/>
                            </p:stCondLst>
                            <p:childTnLst>
                              <p:par>
                                <p:cTn id="121" presetID="22" presetClass="entr" presetSubtype="8" fill="hold" grpId="0" nodeType="after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wipe(left)">
                                      <p:cBhvr>
                                        <p:cTn id="123"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 grpId="0" animBg="1"/>
      <p:bldP spid="62" grpId="0" animBg="1"/>
      <p:bldP spid="67" grpId="0" animBg="1"/>
      <p:bldP spid="71" grpId="0" animBg="1"/>
      <p:bldP spid="75" grpId="0" animBg="1"/>
      <p:bldP spid="78" grpId="0" animBg="1"/>
      <p:bldP spid="59" grpId="0" animBg="1"/>
      <p:bldP spid="80" grpId="0"/>
      <p:bldP spid="88" grpId="0" animBg="1"/>
      <p:bldP spid="89" grpId="0"/>
      <p:bldP spid="91" grpId="0" animBg="1"/>
      <p:bldP spid="92" grpId="0"/>
      <p:bldP spid="94" grpId="0" animBg="1"/>
      <p:bldP spid="95" grpId="0"/>
      <p:bldP spid="100" grpId="0" animBg="1"/>
      <p:bldP spid="101" grpId="0"/>
      <p:bldP spid="102" grpId="0"/>
      <p:bldP spid="103" grpId="0"/>
      <p:bldP spid="104" grpId="0"/>
      <p:bldP spid="105" grpId="0"/>
      <p:bldP spid="10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任意多边形 116"/>
          <p:cNvSpPr/>
          <p:nvPr/>
        </p:nvSpPr>
        <p:spPr>
          <a:xfrm>
            <a:off x="7804740" y="2067694"/>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gradFill flip="none" rotWithShape="1">
            <a:gsLst>
              <a:gs pos="10000">
                <a:srgbClr val="EAEAEA"/>
              </a:gs>
              <a:gs pos="90000">
                <a:srgbClr val="C9C9C9"/>
              </a:gs>
            </a:gsLst>
            <a:lin ang="81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标题 2"/>
          <p:cNvSpPr>
            <a:spLocks noGrp="1"/>
          </p:cNvSpPr>
          <p:nvPr>
            <p:ph type="title"/>
          </p:nvPr>
        </p:nvSpPr>
        <p:spPr/>
        <p:txBody>
          <a:bodyPr/>
          <a:lstStyle/>
          <a:p>
            <a:r>
              <a:rPr lang="zh-CN" altLang="en-US" sz="1400" dirty="0"/>
              <a:t>Plan implementation phase</a:t>
            </a:r>
          </a:p>
        </p:txBody>
      </p:sp>
      <p:sp>
        <p:nvSpPr>
          <p:cNvPr id="51" name="TextBox 5"/>
          <p:cNvSpPr txBox="1"/>
          <p:nvPr/>
        </p:nvSpPr>
        <p:spPr>
          <a:xfrm>
            <a:off x="1331640" y="1563638"/>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52" name="矩形 51"/>
          <p:cNvSpPr>
            <a:spLocks noChangeArrowheads="1"/>
          </p:cNvSpPr>
          <p:nvPr/>
        </p:nvSpPr>
        <p:spPr bwMode="auto">
          <a:xfrm>
            <a:off x="1331640" y="1237241"/>
            <a:ext cx="2376263" cy="2543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1"/>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64" name="椭圆 63"/>
          <p:cNvSpPr/>
          <p:nvPr/>
        </p:nvSpPr>
        <p:spPr>
          <a:xfrm>
            <a:off x="-540568" y="2822360"/>
            <a:ext cx="219868" cy="219868"/>
          </a:xfrm>
          <a:prstGeom prst="ellipse">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任意多边形 96"/>
          <p:cNvSpPr/>
          <p:nvPr/>
        </p:nvSpPr>
        <p:spPr>
          <a:xfrm flipV="1">
            <a:off x="6131698" y="2823300"/>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8" name="任意多边形 97"/>
          <p:cNvSpPr/>
          <p:nvPr/>
        </p:nvSpPr>
        <p:spPr>
          <a:xfrm>
            <a:off x="4460731" y="2078388"/>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gradFill flip="none" rotWithShape="1">
            <a:gsLst>
              <a:gs pos="10000">
                <a:schemeClr val="bg1">
                  <a:lumMod val="85000"/>
                </a:schemeClr>
              </a:gs>
              <a:gs pos="90000">
                <a:schemeClr val="bg1">
                  <a:lumMod val="75000"/>
                </a:schemeClr>
              </a:gs>
            </a:gsLst>
            <a:lin ang="81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mn-lt"/>
              <a:ea typeface="+mn-ea"/>
            </a:endParaRPr>
          </a:p>
        </p:txBody>
      </p:sp>
      <p:sp>
        <p:nvSpPr>
          <p:cNvPr id="96" name="任意多边形 95"/>
          <p:cNvSpPr/>
          <p:nvPr/>
        </p:nvSpPr>
        <p:spPr>
          <a:xfrm flipV="1">
            <a:off x="2790850" y="2823300"/>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4" name="任意多边形 93"/>
          <p:cNvSpPr/>
          <p:nvPr/>
        </p:nvSpPr>
        <p:spPr>
          <a:xfrm>
            <a:off x="1123527" y="2078388"/>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gradFill flip="none" rotWithShape="1">
            <a:gsLst>
              <a:gs pos="10000">
                <a:schemeClr val="bg1">
                  <a:lumMod val="85000"/>
                </a:schemeClr>
              </a:gs>
              <a:gs pos="90000">
                <a:schemeClr val="bg1">
                  <a:lumMod val="75000"/>
                </a:schemeClr>
              </a:gs>
            </a:gsLst>
            <a:lin ang="8100000" scaled="1"/>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117"/>
          <p:cNvSpPr/>
          <p:nvPr/>
        </p:nvSpPr>
        <p:spPr>
          <a:xfrm flipV="1">
            <a:off x="-545331" y="2823300"/>
            <a:ext cx="1888775" cy="963840"/>
          </a:xfrm>
          <a:custGeom>
            <a:avLst/>
            <a:gdLst>
              <a:gd name="connsiteX0" fmla="*/ 437289 w 1888775"/>
              <a:gd name="connsiteY0" fmla="*/ 0 h 963840"/>
              <a:gd name="connsiteX1" fmla="*/ 1451486 w 1888775"/>
              <a:gd name="connsiteY1" fmla="*/ 0 h 963840"/>
              <a:gd name="connsiteX2" fmla="*/ 1888775 w 1888775"/>
              <a:gd name="connsiteY2" fmla="*/ 437289 h 963840"/>
              <a:gd name="connsiteX3" fmla="*/ 1888775 w 1888775"/>
              <a:gd name="connsiteY3" fmla="*/ 853906 h 963840"/>
              <a:gd name="connsiteX4" fmla="*/ 1888775 w 1888775"/>
              <a:gd name="connsiteY4" fmla="*/ 853907 h 963840"/>
              <a:gd name="connsiteX5" fmla="*/ 1888775 w 1888775"/>
              <a:gd name="connsiteY5" fmla="*/ 853907 h 963840"/>
              <a:gd name="connsiteX6" fmla="*/ 1880136 w 1888775"/>
              <a:gd name="connsiteY6" fmla="*/ 896697 h 963840"/>
              <a:gd name="connsiteX7" fmla="*/ 1778841 w 1888775"/>
              <a:gd name="connsiteY7" fmla="*/ 963840 h 963840"/>
              <a:gd name="connsiteX8" fmla="*/ 1668907 w 1888775"/>
              <a:gd name="connsiteY8" fmla="*/ 853906 h 963840"/>
              <a:gd name="connsiteX9" fmla="*/ 1670387 w 1888775"/>
              <a:gd name="connsiteY9" fmla="*/ 846575 h 963840"/>
              <a:gd name="connsiteX10" fmla="*/ 1670387 w 1888775"/>
              <a:gd name="connsiteY10" fmla="*/ 452350 h 963840"/>
              <a:gd name="connsiteX11" fmla="*/ 1434728 w 1888775"/>
              <a:gd name="connsiteY11" fmla="*/ 216691 h 963840"/>
              <a:gd name="connsiteX12" fmla="*/ 454048 w 1888775"/>
              <a:gd name="connsiteY12" fmla="*/ 216691 h 963840"/>
              <a:gd name="connsiteX13" fmla="*/ 218389 w 1888775"/>
              <a:gd name="connsiteY13" fmla="*/ 452350 h 963840"/>
              <a:gd name="connsiteX14" fmla="*/ 218389 w 1888775"/>
              <a:gd name="connsiteY14" fmla="*/ 853907 h 963840"/>
              <a:gd name="connsiteX15" fmla="*/ 0 w 1888775"/>
              <a:gd name="connsiteY15" fmla="*/ 853907 h 963840"/>
              <a:gd name="connsiteX16" fmla="*/ 0 w 1888775"/>
              <a:gd name="connsiteY16" fmla="*/ 437289 h 963840"/>
              <a:gd name="connsiteX17" fmla="*/ 437289 w 1888775"/>
              <a:gd name="connsiteY17" fmla="*/ 0 h 9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8775" h="963840">
                <a:moveTo>
                  <a:pt x="437289" y="0"/>
                </a:moveTo>
                <a:lnTo>
                  <a:pt x="1451486" y="0"/>
                </a:lnTo>
                <a:cubicBezTo>
                  <a:pt x="1692994" y="0"/>
                  <a:pt x="1888775" y="195781"/>
                  <a:pt x="1888775" y="437289"/>
                </a:cubicBezTo>
                <a:lnTo>
                  <a:pt x="1888775" y="853906"/>
                </a:lnTo>
                <a:lnTo>
                  <a:pt x="1888775" y="853907"/>
                </a:lnTo>
                <a:lnTo>
                  <a:pt x="1888775" y="853907"/>
                </a:lnTo>
                <a:lnTo>
                  <a:pt x="1880136" y="896697"/>
                </a:lnTo>
                <a:cubicBezTo>
                  <a:pt x="1863447" y="936154"/>
                  <a:pt x="1824377" y="963840"/>
                  <a:pt x="1778841" y="963840"/>
                </a:cubicBezTo>
                <a:cubicBezTo>
                  <a:pt x="1718126" y="963840"/>
                  <a:pt x="1668907" y="914621"/>
                  <a:pt x="1668907" y="853906"/>
                </a:cubicBezTo>
                <a:lnTo>
                  <a:pt x="1670387" y="846575"/>
                </a:lnTo>
                <a:lnTo>
                  <a:pt x="1670387" y="452350"/>
                </a:lnTo>
                <a:cubicBezTo>
                  <a:pt x="1670387" y="322199"/>
                  <a:pt x="1564879" y="216691"/>
                  <a:pt x="1434728" y="216691"/>
                </a:cubicBezTo>
                <a:lnTo>
                  <a:pt x="454048" y="216691"/>
                </a:lnTo>
                <a:cubicBezTo>
                  <a:pt x="323897" y="216691"/>
                  <a:pt x="218389" y="322199"/>
                  <a:pt x="218389" y="452350"/>
                </a:cubicBezTo>
                <a:lnTo>
                  <a:pt x="218389" y="853907"/>
                </a:lnTo>
                <a:lnTo>
                  <a:pt x="0" y="853907"/>
                </a:lnTo>
                <a:lnTo>
                  <a:pt x="0" y="437289"/>
                </a:lnTo>
                <a:cubicBezTo>
                  <a:pt x="0" y="195781"/>
                  <a:pt x="195781" y="0"/>
                  <a:pt x="437289" y="0"/>
                </a:cubicBezTo>
                <a:close/>
              </a:path>
            </a:pathLst>
          </a:cu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2" name="组合 131"/>
          <p:cNvGrpSpPr/>
          <p:nvPr/>
        </p:nvGrpSpPr>
        <p:grpSpPr>
          <a:xfrm>
            <a:off x="1526455" y="2403736"/>
            <a:ext cx="1079585" cy="1074928"/>
            <a:chOff x="1526455" y="2403736"/>
            <a:chExt cx="1079585" cy="1074928"/>
          </a:xfrm>
        </p:grpSpPr>
        <p:sp>
          <p:nvSpPr>
            <p:cNvPr id="42" name="Freeform 5"/>
            <p:cNvSpPr/>
            <p:nvPr/>
          </p:nvSpPr>
          <p:spPr bwMode="auto">
            <a:xfrm>
              <a:off x="1529788" y="2403736"/>
              <a:ext cx="1076252" cy="1074928"/>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1"/>
            <p:cNvSpPr>
              <a:spLocks noChangeArrowheads="1"/>
            </p:cNvSpPr>
            <p:nvPr/>
          </p:nvSpPr>
          <p:spPr bwMode="auto">
            <a:xfrm>
              <a:off x="1526455" y="2773142"/>
              <a:ext cx="1044976" cy="31830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Implement</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sp>
        <p:nvSpPr>
          <p:cNvPr id="123" name="矩形 122"/>
          <p:cNvSpPr>
            <a:spLocks noChangeArrowheads="1"/>
          </p:cNvSpPr>
          <p:nvPr/>
        </p:nvSpPr>
        <p:spPr bwMode="auto">
          <a:xfrm>
            <a:off x="1779882" y="2114302"/>
            <a:ext cx="576064" cy="144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cap="all" dirty="0">
                <a:solidFill>
                  <a:schemeClr val="tx1">
                    <a:lumMod val="65000"/>
                    <a:lumOff val="35000"/>
                  </a:schemeClr>
                </a:solidFill>
                <a:latin typeface="微软雅黑" panose="020B0503020204020204" pitchFamily="34" charset="-122"/>
                <a:ea typeface="微软雅黑" panose="020B0503020204020204" pitchFamily="34" charset="-122"/>
                <a:cs typeface="+mj-cs"/>
              </a:rPr>
              <a:t>Phase I</a:t>
            </a:r>
            <a:endParaRPr lang="en-US" altLang="zh-CN" sz="1000" cap="all" dirty="0">
              <a:solidFill>
                <a:schemeClr val="tx1">
                  <a:lumMod val="65000"/>
                  <a:lumOff val="35000"/>
                </a:schemeClr>
              </a:solidFill>
              <a:latin typeface="微软雅黑" panose="020B0503020204020204" pitchFamily="34" charset="-122"/>
              <a:ea typeface="微软雅黑" panose="020B0503020204020204" pitchFamily="34" charset="-122"/>
              <a:cs typeface="+mj-cs"/>
            </a:endParaRPr>
          </a:p>
        </p:txBody>
      </p:sp>
      <p:sp>
        <p:nvSpPr>
          <p:cNvPr id="126" name="TextBox 5"/>
          <p:cNvSpPr txBox="1"/>
          <p:nvPr/>
        </p:nvSpPr>
        <p:spPr>
          <a:xfrm>
            <a:off x="4716016" y="1563638"/>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27" name="矩形 126"/>
          <p:cNvSpPr>
            <a:spLocks noChangeArrowheads="1"/>
          </p:cNvSpPr>
          <p:nvPr/>
        </p:nvSpPr>
        <p:spPr bwMode="auto">
          <a:xfrm>
            <a:off x="4716016" y="1237241"/>
            <a:ext cx="2376263" cy="2543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5"/>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28" name="TextBox 5"/>
          <p:cNvSpPr txBox="1"/>
          <p:nvPr/>
        </p:nvSpPr>
        <p:spPr>
          <a:xfrm>
            <a:off x="2843808" y="4338307"/>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29" name="矩形 128"/>
          <p:cNvSpPr>
            <a:spLocks noChangeArrowheads="1"/>
          </p:cNvSpPr>
          <p:nvPr/>
        </p:nvSpPr>
        <p:spPr bwMode="auto">
          <a:xfrm>
            <a:off x="2843808" y="4011910"/>
            <a:ext cx="2376263" cy="2543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3"/>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30" name="TextBox 5"/>
          <p:cNvSpPr txBox="1"/>
          <p:nvPr/>
        </p:nvSpPr>
        <p:spPr>
          <a:xfrm>
            <a:off x="6228184" y="4338307"/>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31" name="矩形 130"/>
          <p:cNvSpPr>
            <a:spLocks noChangeArrowheads="1"/>
          </p:cNvSpPr>
          <p:nvPr/>
        </p:nvSpPr>
        <p:spPr bwMode="auto">
          <a:xfrm>
            <a:off x="6228184" y="4011910"/>
            <a:ext cx="2376263" cy="2543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a:solidFill>
                  <a:schemeClr val="accent4"/>
                </a:solidFill>
                <a:latin typeface="微软雅黑" panose="020B0503020204020204" pitchFamily="34" charset="-122"/>
                <a:ea typeface="微软雅黑" panose="020B0503020204020204" pitchFamily="34" charset="-122"/>
                <a:cs typeface="+mj-cs"/>
              </a:rPr>
              <a:t>Add title text</a:t>
            </a:r>
            <a:endParaRPr lang="en-US" altLang="zh-CN" sz="1600" b="1" cap="all" dirty="0">
              <a:solidFill>
                <a:schemeClr val="accent4"/>
              </a:solidFill>
              <a:latin typeface="微软雅黑" panose="020B0503020204020204" pitchFamily="34" charset="-122"/>
              <a:ea typeface="微软雅黑" panose="020B0503020204020204" pitchFamily="34" charset="-122"/>
              <a:cs typeface="+mj-cs"/>
            </a:endParaRPr>
          </a:p>
        </p:txBody>
      </p:sp>
      <p:grpSp>
        <p:nvGrpSpPr>
          <p:cNvPr id="133" name="组合 132"/>
          <p:cNvGrpSpPr/>
          <p:nvPr/>
        </p:nvGrpSpPr>
        <p:grpSpPr>
          <a:xfrm>
            <a:off x="3155087" y="2403736"/>
            <a:ext cx="1161813" cy="1074928"/>
            <a:chOff x="1487764" y="2403736"/>
            <a:chExt cx="1161813" cy="1074928"/>
          </a:xfrm>
        </p:grpSpPr>
        <p:sp>
          <p:nvSpPr>
            <p:cNvPr id="134" name="Freeform 5"/>
            <p:cNvSpPr/>
            <p:nvPr/>
          </p:nvSpPr>
          <p:spPr bwMode="auto">
            <a:xfrm>
              <a:off x="1529788" y="2403736"/>
              <a:ext cx="1076252" cy="107492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p:cNvSpPr>
              <a:spLocks noChangeArrowheads="1"/>
            </p:cNvSpPr>
            <p:nvPr/>
          </p:nvSpPr>
          <p:spPr bwMode="auto">
            <a:xfrm>
              <a:off x="1487764" y="2782048"/>
              <a:ext cx="1161813" cy="31830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Adjustment</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grpSp>
        <p:nvGrpSpPr>
          <p:cNvPr id="136" name="组合 135"/>
          <p:cNvGrpSpPr/>
          <p:nvPr/>
        </p:nvGrpSpPr>
        <p:grpSpPr>
          <a:xfrm>
            <a:off x="4837226" y="2403736"/>
            <a:ext cx="1106018" cy="1074928"/>
            <a:chOff x="1500022" y="2403736"/>
            <a:chExt cx="1106018" cy="1074928"/>
          </a:xfrm>
        </p:grpSpPr>
        <p:sp>
          <p:nvSpPr>
            <p:cNvPr id="137" name="Freeform 5"/>
            <p:cNvSpPr/>
            <p:nvPr/>
          </p:nvSpPr>
          <p:spPr bwMode="auto">
            <a:xfrm>
              <a:off x="1529788" y="2403736"/>
              <a:ext cx="1076252" cy="107492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p:cNvSpPr>
              <a:spLocks noChangeArrowheads="1"/>
            </p:cNvSpPr>
            <p:nvPr/>
          </p:nvSpPr>
          <p:spPr bwMode="auto">
            <a:xfrm>
              <a:off x="1500022" y="2759838"/>
              <a:ext cx="1070819" cy="31830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Deepening</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grpSp>
        <p:nvGrpSpPr>
          <p:cNvPr id="139" name="组合 138"/>
          <p:cNvGrpSpPr/>
          <p:nvPr/>
        </p:nvGrpSpPr>
        <p:grpSpPr>
          <a:xfrm>
            <a:off x="6537959" y="2403736"/>
            <a:ext cx="1076252" cy="1074928"/>
            <a:chOff x="1529788" y="2403736"/>
            <a:chExt cx="1076252" cy="1074928"/>
          </a:xfrm>
        </p:grpSpPr>
        <p:sp>
          <p:nvSpPr>
            <p:cNvPr id="140" name="Freeform 5"/>
            <p:cNvSpPr/>
            <p:nvPr/>
          </p:nvSpPr>
          <p:spPr bwMode="auto">
            <a:xfrm>
              <a:off x="1529788" y="2403736"/>
              <a:ext cx="1076252" cy="107492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a:spLocks noChangeArrowheads="1"/>
            </p:cNvSpPr>
            <p:nvPr/>
          </p:nvSpPr>
          <p:spPr bwMode="auto">
            <a:xfrm>
              <a:off x="1623060" y="2782048"/>
              <a:ext cx="889710" cy="31830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Sprint</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grpSp>
      <p:sp>
        <p:nvSpPr>
          <p:cNvPr id="142" name="矩形 141"/>
          <p:cNvSpPr>
            <a:spLocks noChangeArrowheads="1"/>
          </p:cNvSpPr>
          <p:nvPr/>
        </p:nvSpPr>
        <p:spPr bwMode="auto">
          <a:xfrm>
            <a:off x="3447205" y="3611612"/>
            <a:ext cx="576064" cy="144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cap="all" dirty="0">
                <a:solidFill>
                  <a:schemeClr val="bg1"/>
                </a:solidFill>
                <a:latin typeface="微软雅黑" panose="020B0503020204020204" pitchFamily="34" charset="-122"/>
                <a:ea typeface="微软雅黑" panose="020B0503020204020204" pitchFamily="34" charset="-122"/>
                <a:cs typeface="+mj-cs"/>
              </a:rPr>
              <a:t>Phase II</a:t>
            </a:r>
            <a:endParaRPr lang="en-US" altLang="zh-CN" sz="1000" cap="all" dirty="0">
              <a:solidFill>
                <a:schemeClr val="bg1"/>
              </a:solidFill>
              <a:latin typeface="微软雅黑" panose="020B0503020204020204" pitchFamily="34" charset="-122"/>
              <a:ea typeface="微软雅黑" panose="020B0503020204020204" pitchFamily="34" charset="-122"/>
              <a:cs typeface="+mj-cs"/>
            </a:endParaRPr>
          </a:p>
        </p:txBody>
      </p:sp>
      <p:sp>
        <p:nvSpPr>
          <p:cNvPr id="143" name="矩形 142"/>
          <p:cNvSpPr>
            <a:spLocks noChangeArrowheads="1"/>
          </p:cNvSpPr>
          <p:nvPr/>
        </p:nvSpPr>
        <p:spPr bwMode="auto">
          <a:xfrm>
            <a:off x="5117086" y="2114302"/>
            <a:ext cx="576064" cy="144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cap="all" dirty="0">
                <a:solidFill>
                  <a:schemeClr val="tx1">
                    <a:lumMod val="65000"/>
                    <a:lumOff val="35000"/>
                  </a:schemeClr>
                </a:solidFill>
                <a:latin typeface="微软雅黑" panose="020B0503020204020204" pitchFamily="34" charset="-122"/>
                <a:ea typeface="微软雅黑" panose="020B0503020204020204" pitchFamily="34" charset="-122"/>
                <a:cs typeface="+mj-cs"/>
              </a:rPr>
              <a:t>Phase III</a:t>
            </a:r>
            <a:endParaRPr lang="en-US" altLang="zh-CN" sz="1000" cap="all" dirty="0">
              <a:solidFill>
                <a:schemeClr val="tx1">
                  <a:lumMod val="65000"/>
                  <a:lumOff val="35000"/>
                </a:schemeClr>
              </a:solidFill>
              <a:latin typeface="微软雅黑" panose="020B0503020204020204" pitchFamily="34" charset="-122"/>
              <a:ea typeface="微软雅黑" panose="020B0503020204020204" pitchFamily="34" charset="-122"/>
              <a:cs typeface="+mj-cs"/>
            </a:endParaRPr>
          </a:p>
        </p:txBody>
      </p:sp>
      <p:sp>
        <p:nvSpPr>
          <p:cNvPr id="144" name="矩形 143"/>
          <p:cNvSpPr>
            <a:spLocks noChangeArrowheads="1"/>
          </p:cNvSpPr>
          <p:nvPr/>
        </p:nvSpPr>
        <p:spPr bwMode="auto">
          <a:xfrm>
            <a:off x="6788053" y="3611612"/>
            <a:ext cx="576064" cy="1440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cap="all" dirty="0">
                <a:solidFill>
                  <a:schemeClr val="bg1"/>
                </a:solidFill>
                <a:latin typeface="微软雅黑" panose="020B0503020204020204" pitchFamily="34" charset="-122"/>
                <a:ea typeface="微软雅黑" panose="020B0503020204020204" pitchFamily="34" charset="-122"/>
                <a:cs typeface="+mj-cs"/>
              </a:rPr>
              <a:t>Phase IV</a:t>
            </a:r>
            <a:endParaRPr lang="en-US" altLang="zh-CN" sz="1000" cap="all" dirty="0">
              <a:solidFill>
                <a:schemeClr val="bg1"/>
              </a:solidFill>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dir="u" isInverted="1"/>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ppt_x"/>
                                          </p:val>
                                        </p:tav>
                                        <p:tav tm="100000">
                                          <p:val>
                                            <p:strVal val="#ppt_x"/>
                                          </p:val>
                                        </p:tav>
                                      </p:tavLst>
                                    </p:anim>
                                    <p:anim calcmode="lin" valueType="num">
                                      <p:cBhvr additive="base">
                                        <p:cTn id="8" dur="500" fill="hold"/>
                                        <p:tgtEl>
                                          <p:spTgt spid="11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ppt_x"/>
                                          </p:val>
                                        </p:tav>
                                        <p:tav tm="100000">
                                          <p:val>
                                            <p:strVal val="#ppt_x"/>
                                          </p:val>
                                        </p:tav>
                                      </p:tavLst>
                                    </p:anim>
                                    <p:anim calcmode="lin" valueType="num">
                                      <p:cBhvr additive="base">
                                        <p:cTn id="12" dur="500" fill="hold"/>
                                        <p:tgtEl>
                                          <p:spTgt spid="94"/>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500" fill="hold"/>
                                        <p:tgtEl>
                                          <p:spTgt spid="96"/>
                                        </p:tgtEl>
                                        <p:attrNameLst>
                                          <p:attrName>ppt_x</p:attrName>
                                        </p:attrNameLst>
                                      </p:cBhvr>
                                      <p:tavLst>
                                        <p:tav tm="0">
                                          <p:val>
                                            <p:strVal val="#ppt_x"/>
                                          </p:val>
                                        </p:tav>
                                        <p:tav tm="100000">
                                          <p:val>
                                            <p:strVal val="#ppt_x"/>
                                          </p:val>
                                        </p:tav>
                                      </p:tavLst>
                                    </p:anim>
                                    <p:anim calcmode="lin" valueType="num">
                                      <p:cBhvr additive="base">
                                        <p:cTn id="16" dur="50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additive="base">
                                        <p:cTn id="19" dur="500" fill="hold"/>
                                        <p:tgtEl>
                                          <p:spTgt spid="98"/>
                                        </p:tgtEl>
                                        <p:attrNameLst>
                                          <p:attrName>ppt_x</p:attrName>
                                        </p:attrNameLst>
                                      </p:cBhvr>
                                      <p:tavLst>
                                        <p:tav tm="0">
                                          <p:val>
                                            <p:strVal val="#ppt_x"/>
                                          </p:val>
                                        </p:tav>
                                        <p:tav tm="100000">
                                          <p:val>
                                            <p:strVal val="#ppt_x"/>
                                          </p:val>
                                        </p:tav>
                                      </p:tavLst>
                                    </p:anim>
                                    <p:anim calcmode="lin" valueType="num">
                                      <p:cBhvr additive="base">
                                        <p:cTn id="20" dur="500" fill="hold"/>
                                        <p:tgtEl>
                                          <p:spTgt spid="98"/>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additive="base">
                                        <p:cTn id="23" dur="500" fill="hold"/>
                                        <p:tgtEl>
                                          <p:spTgt spid="97"/>
                                        </p:tgtEl>
                                        <p:attrNameLst>
                                          <p:attrName>ppt_x</p:attrName>
                                        </p:attrNameLst>
                                      </p:cBhvr>
                                      <p:tavLst>
                                        <p:tav tm="0">
                                          <p:val>
                                            <p:strVal val="#ppt_x"/>
                                          </p:val>
                                        </p:tav>
                                        <p:tav tm="100000">
                                          <p:val>
                                            <p:strVal val="#ppt_x"/>
                                          </p:val>
                                        </p:tav>
                                      </p:tavLst>
                                    </p:anim>
                                    <p:anim calcmode="lin" valueType="num">
                                      <p:cBhvr additive="base">
                                        <p:cTn id="24" dur="500" fill="hold"/>
                                        <p:tgtEl>
                                          <p:spTgt spid="97"/>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ppt_x"/>
                                          </p:val>
                                        </p:tav>
                                        <p:tav tm="100000">
                                          <p:val>
                                            <p:strVal val="#ppt_x"/>
                                          </p:val>
                                        </p:tav>
                                      </p:tavLst>
                                    </p:anim>
                                    <p:anim calcmode="lin" valueType="num">
                                      <p:cBhvr additive="base">
                                        <p:cTn id="28" dur="500" fill="hold"/>
                                        <p:tgtEl>
                                          <p:spTgt spid="117"/>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23"/>
                                        </p:tgtEl>
                                        <p:attrNameLst>
                                          <p:attrName>style.visibility</p:attrName>
                                        </p:attrNameLst>
                                      </p:cBhvr>
                                      <p:to>
                                        <p:strVal val="visible"/>
                                      </p:to>
                                    </p:set>
                                    <p:animEffect transition="in" filter="barn(inVertical)">
                                      <p:cBhvr>
                                        <p:cTn id="32" dur="400"/>
                                        <p:tgtEl>
                                          <p:spTgt spid="123"/>
                                        </p:tgtEl>
                                      </p:cBhvr>
                                    </p:animEffect>
                                  </p:childTnLst>
                                </p:cTn>
                              </p:par>
                              <p:par>
                                <p:cTn id="33" presetID="16" presetClass="entr" presetSubtype="21" fill="hold" grpId="0" nodeType="withEffect">
                                  <p:stCondLst>
                                    <p:cond delay="200"/>
                                  </p:stCondLst>
                                  <p:childTnLst>
                                    <p:set>
                                      <p:cBhvr>
                                        <p:cTn id="34" dur="1" fill="hold">
                                          <p:stCondLst>
                                            <p:cond delay="0"/>
                                          </p:stCondLst>
                                        </p:cTn>
                                        <p:tgtEl>
                                          <p:spTgt spid="142"/>
                                        </p:tgtEl>
                                        <p:attrNameLst>
                                          <p:attrName>style.visibility</p:attrName>
                                        </p:attrNameLst>
                                      </p:cBhvr>
                                      <p:to>
                                        <p:strVal val="visible"/>
                                      </p:to>
                                    </p:set>
                                    <p:animEffect transition="in" filter="barn(inVertical)">
                                      <p:cBhvr>
                                        <p:cTn id="35" dur="400"/>
                                        <p:tgtEl>
                                          <p:spTgt spid="142"/>
                                        </p:tgtEl>
                                      </p:cBhvr>
                                    </p:animEffect>
                                  </p:childTnLst>
                                </p:cTn>
                              </p:par>
                              <p:par>
                                <p:cTn id="36" presetID="16" presetClass="entr" presetSubtype="21" fill="hold" grpId="0" nodeType="withEffect">
                                  <p:stCondLst>
                                    <p:cond delay="400"/>
                                  </p:stCondLst>
                                  <p:childTnLst>
                                    <p:set>
                                      <p:cBhvr>
                                        <p:cTn id="37" dur="1" fill="hold">
                                          <p:stCondLst>
                                            <p:cond delay="0"/>
                                          </p:stCondLst>
                                        </p:cTn>
                                        <p:tgtEl>
                                          <p:spTgt spid="143"/>
                                        </p:tgtEl>
                                        <p:attrNameLst>
                                          <p:attrName>style.visibility</p:attrName>
                                        </p:attrNameLst>
                                      </p:cBhvr>
                                      <p:to>
                                        <p:strVal val="visible"/>
                                      </p:to>
                                    </p:set>
                                    <p:animEffect transition="in" filter="barn(inVertical)">
                                      <p:cBhvr>
                                        <p:cTn id="38" dur="400"/>
                                        <p:tgtEl>
                                          <p:spTgt spid="143"/>
                                        </p:tgtEl>
                                      </p:cBhvr>
                                    </p:animEffect>
                                  </p:childTnLst>
                                </p:cTn>
                              </p:par>
                              <p:par>
                                <p:cTn id="39" presetID="16" presetClass="entr" presetSubtype="21" fill="hold" grpId="0" nodeType="withEffect">
                                  <p:stCondLst>
                                    <p:cond delay="600"/>
                                  </p:stCondLst>
                                  <p:childTnLst>
                                    <p:set>
                                      <p:cBhvr>
                                        <p:cTn id="40" dur="1" fill="hold">
                                          <p:stCondLst>
                                            <p:cond delay="0"/>
                                          </p:stCondLst>
                                        </p:cTn>
                                        <p:tgtEl>
                                          <p:spTgt spid="144"/>
                                        </p:tgtEl>
                                        <p:attrNameLst>
                                          <p:attrName>style.visibility</p:attrName>
                                        </p:attrNameLst>
                                      </p:cBhvr>
                                      <p:to>
                                        <p:strVal val="visible"/>
                                      </p:to>
                                    </p:set>
                                    <p:animEffect transition="in" filter="barn(inVertical)">
                                      <p:cBhvr>
                                        <p:cTn id="41" dur="400"/>
                                        <p:tgtEl>
                                          <p:spTgt spid="144"/>
                                        </p:tgtEl>
                                      </p:cBhvr>
                                    </p:animEffect>
                                  </p:childTnLst>
                                </p:cTn>
                              </p:par>
                            </p:childTnLst>
                          </p:cTn>
                        </p:par>
                        <p:par>
                          <p:cTn id="42" fill="hold">
                            <p:stCondLst>
                              <p:cond delay="1000"/>
                            </p:stCondLst>
                            <p:childTnLst>
                              <p:par>
                                <p:cTn id="43" presetID="53" presetClass="entr" presetSubtype="16" fill="hold" nodeType="afterEffect">
                                  <p:stCondLst>
                                    <p:cond delay="0"/>
                                  </p:stCondLst>
                                  <p:childTnLst>
                                    <p:set>
                                      <p:cBhvr>
                                        <p:cTn id="44" dur="1" fill="hold">
                                          <p:stCondLst>
                                            <p:cond delay="0"/>
                                          </p:stCondLst>
                                        </p:cTn>
                                        <p:tgtEl>
                                          <p:spTgt spid="132"/>
                                        </p:tgtEl>
                                        <p:attrNameLst>
                                          <p:attrName>style.visibility</p:attrName>
                                        </p:attrNameLst>
                                      </p:cBhvr>
                                      <p:to>
                                        <p:strVal val="visible"/>
                                      </p:to>
                                    </p:set>
                                    <p:anim calcmode="lin" valueType="num">
                                      <p:cBhvr>
                                        <p:cTn id="45" dur="500" fill="hold"/>
                                        <p:tgtEl>
                                          <p:spTgt spid="132"/>
                                        </p:tgtEl>
                                        <p:attrNameLst>
                                          <p:attrName>ppt_w</p:attrName>
                                        </p:attrNameLst>
                                      </p:cBhvr>
                                      <p:tavLst>
                                        <p:tav tm="0">
                                          <p:val>
                                            <p:fltVal val="0"/>
                                          </p:val>
                                        </p:tav>
                                        <p:tav tm="100000">
                                          <p:val>
                                            <p:strVal val="#ppt_w"/>
                                          </p:val>
                                        </p:tav>
                                      </p:tavLst>
                                    </p:anim>
                                    <p:anim calcmode="lin" valueType="num">
                                      <p:cBhvr>
                                        <p:cTn id="46" dur="500" fill="hold"/>
                                        <p:tgtEl>
                                          <p:spTgt spid="132"/>
                                        </p:tgtEl>
                                        <p:attrNameLst>
                                          <p:attrName>ppt_h</p:attrName>
                                        </p:attrNameLst>
                                      </p:cBhvr>
                                      <p:tavLst>
                                        <p:tav tm="0">
                                          <p:val>
                                            <p:fltVal val="0"/>
                                          </p:val>
                                        </p:tav>
                                        <p:tav tm="100000">
                                          <p:val>
                                            <p:strVal val="#ppt_h"/>
                                          </p:val>
                                        </p:tav>
                                      </p:tavLst>
                                    </p:anim>
                                    <p:animEffect transition="in" filter="fade">
                                      <p:cBhvr>
                                        <p:cTn id="47" dur="500"/>
                                        <p:tgtEl>
                                          <p:spTgt spid="132"/>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left)">
                                      <p:cBhvr>
                                        <p:cTn id="54" dur="500"/>
                                        <p:tgtEl>
                                          <p:spTgt spid="52"/>
                                        </p:tgtEl>
                                      </p:cBhvr>
                                    </p:animEffect>
                                  </p:childTnLst>
                                </p:cTn>
                              </p:par>
                            </p:childTnLst>
                          </p:cTn>
                        </p:par>
                        <p:par>
                          <p:cTn id="55" fill="hold">
                            <p:stCondLst>
                              <p:cond delay="2000"/>
                            </p:stCondLst>
                            <p:childTnLst>
                              <p:par>
                                <p:cTn id="56" presetID="53" presetClass="entr" presetSubtype="16" fill="hold" nodeType="afterEffect">
                                  <p:stCondLst>
                                    <p:cond delay="0"/>
                                  </p:stCondLst>
                                  <p:childTnLst>
                                    <p:set>
                                      <p:cBhvr>
                                        <p:cTn id="57" dur="1" fill="hold">
                                          <p:stCondLst>
                                            <p:cond delay="0"/>
                                          </p:stCondLst>
                                        </p:cTn>
                                        <p:tgtEl>
                                          <p:spTgt spid="133"/>
                                        </p:tgtEl>
                                        <p:attrNameLst>
                                          <p:attrName>style.visibility</p:attrName>
                                        </p:attrNameLst>
                                      </p:cBhvr>
                                      <p:to>
                                        <p:strVal val="visible"/>
                                      </p:to>
                                    </p:set>
                                    <p:anim calcmode="lin" valueType="num">
                                      <p:cBhvr>
                                        <p:cTn id="58" dur="500" fill="hold"/>
                                        <p:tgtEl>
                                          <p:spTgt spid="133"/>
                                        </p:tgtEl>
                                        <p:attrNameLst>
                                          <p:attrName>ppt_w</p:attrName>
                                        </p:attrNameLst>
                                      </p:cBhvr>
                                      <p:tavLst>
                                        <p:tav tm="0">
                                          <p:val>
                                            <p:fltVal val="0"/>
                                          </p:val>
                                        </p:tav>
                                        <p:tav tm="100000">
                                          <p:val>
                                            <p:strVal val="#ppt_w"/>
                                          </p:val>
                                        </p:tav>
                                      </p:tavLst>
                                    </p:anim>
                                    <p:anim calcmode="lin" valueType="num">
                                      <p:cBhvr>
                                        <p:cTn id="59" dur="500" fill="hold"/>
                                        <p:tgtEl>
                                          <p:spTgt spid="133"/>
                                        </p:tgtEl>
                                        <p:attrNameLst>
                                          <p:attrName>ppt_h</p:attrName>
                                        </p:attrNameLst>
                                      </p:cBhvr>
                                      <p:tavLst>
                                        <p:tav tm="0">
                                          <p:val>
                                            <p:fltVal val="0"/>
                                          </p:val>
                                        </p:tav>
                                        <p:tav tm="100000">
                                          <p:val>
                                            <p:strVal val="#ppt_h"/>
                                          </p:val>
                                        </p:tav>
                                      </p:tavLst>
                                    </p:anim>
                                    <p:animEffect transition="in" filter="fade">
                                      <p:cBhvr>
                                        <p:cTn id="60" dur="500"/>
                                        <p:tgtEl>
                                          <p:spTgt spid="133"/>
                                        </p:tgtEl>
                                      </p:cBhvr>
                                    </p:animEffect>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128"/>
                                        </p:tgtEl>
                                        <p:attrNameLst>
                                          <p:attrName>style.visibility</p:attrName>
                                        </p:attrNameLst>
                                      </p:cBhvr>
                                      <p:to>
                                        <p:strVal val="visible"/>
                                      </p:to>
                                    </p:set>
                                    <p:animEffect transition="in" filter="wipe(left)">
                                      <p:cBhvr>
                                        <p:cTn id="64" dur="500"/>
                                        <p:tgtEl>
                                          <p:spTgt spid="12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29"/>
                                        </p:tgtEl>
                                        <p:attrNameLst>
                                          <p:attrName>style.visibility</p:attrName>
                                        </p:attrNameLst>
                                      </p:cBhvr>
                                      <p:to>
                                        <p:strVal val="visible"/>
                                      </p:to>
                                    </p:set>
                                    <p:animEffect transition="in" filter="wipe(left)">
                                      <p:cBhvr>
                                        <p:cTn id="67" dur="500"/>
                                        <p:tgtEl>
                                          <p:spTgt spid="129"/>
                                        </p:tgtEl>
                                      </p:cBhvr>
                                    </p:animEffect>
                                  </p:childTnLst>
                                </p:cTn>
                              </p:par>
                            </p:childTnLst>
                          </p:cTn>
                        </p:par>
                        <p:par>
                          <p:cTn id="68" fill="hold">
                            <p:stCondLst>
                              <p:cond delay="3000"/>
                            </p:stCondLst>
                            <p:childTnLst>
                              <p:par>
                                <p:cTn id="69" presetID="53" presetClass="entr" presetSubtype="16" fill="hold" nodeType="afterEffect">
                                  <p:stCondLst>
                                    <p:cond delay="0"/>
                                  </p:stCondLst>
                                  <p:childTnLst>
                                    <p:set>
                                      <p:cBhvr>
                                        <p:cTn id="70" dur="1" fill="hold">
                                          <p:stCondLst>
                                            <p:cond delay="0"/>
                                          </p:stCondLst>
                                        </p:cTn>
                                        <p:tgtEl>
                                          <p:spTgt spid="136"/>
                                        </p:tgtEl>
                                        <p:attrNameLst>
                                          <p:attrName>style.visibility</p:attrName>
                                        </p:attrNameLst>
                                      </p:cBhvr>
                                      <p:to>
                                        <p:strVal val="visible"/>
                                      </p:to>
                                    </p:set>
                                    <p:anim calcmode="lin" valueType="num">
                                      <p:cBhvr>
                                        <p:cTn id="71" dur="500" fill="hold"/>
                                        <p:tgtEl>
                                          <p:spTgt spid="136"/>
                                        </p:tgtEl>
                                        <p:attrNameLst>
                                          <p:attrName>ppt_w</p:attrName>
                                        </p:attrNameLst>
                                      </p:cBhvr>
                                      <p:tavLst>
                                        <p:tav tm="0">
                                          <p:val>
                                            <p:fltVal val="0"/>
                                          </p:val>
                                        </p:tav>
                                        <p:tav tm="100000">
                                          <p:val>
                                            <p:strVal val="#ppt_w"/>
                                          </p:val>
                                        </p:tav>
                                      </p:tavLst>
                                    </p:anim>
                                    <p:anim calcmode="lin" valueType="num">
                                      <p:cBhvr>
                                        <p:cTn id="72" dur="500" fill="hold"/>
                                        <p:tgtEl>
                                          <p:spTgt spid="136"/>
                                        </p:tgtEl>
                                        <p:attrNameLst>
                                          <p:attrName>ppt_h</p:attrName>
                                        </p:attrNameLst>
                                      </p:cBhvr>
                                      <p:tavLst>
                                        <p:tav tm="0">
                                          <p:val>
                                            <p:fltVal val="0"/>
                                          </p:val>
                                        </p:tav>
                                        <p:tav tm="100000">
                                          <p:val>
                                            <p:strVal val="#ppt_h"/>
                                          </p:val>
                                        </p:tav>
                                      </p:tavLst>
                                    </p:anim>
                                    <p:animEffect transition="in" filter="fade">
                                      <p:cBhvr>
                                        <p:cTn id="73" dur="500"/>
                                        <p:tgtEl>
                                          <p:spTgt spid="136"/>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126"/>
                                        </p:tgtEl>
                                        <p:attrNameLst>
                                          <p:attrName>style.visibility</p:attrName>
                                        </p:attrNameLst>
                                      </p:cBhvr>
                                      <p:to>
                                        <p:strVal val="visible"/>
                                      </p:to>
                                    </p:set>
                                    <p:animEffect transition="in" filter="wipe(left)">
                                      <p:cBhvr>
                                        <p:cTn id="77" dur="500"/>
                                        <p:tgtEl>
                                          <p:spTgt spid="126"/>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27"/>
                                        </p:tgtEl>
                                        <p:attrNameLst>
                                          <p:attrName>style.visibility</p:attrName>
                                        </p:attrNameLst>
                                      </p:cBhvr>
                                      <p:to>
                                        <p:strVal val="visible"/>
                                      </p:to>
                                    </p:set>
                                    <p:animEffect transition="in" filter="wipe(left)">
                                      <p:cBhvr>
                                        <p:cTn id="80" dur="500"/>
                                        <p:tgtEl>
                                          <p:spTgt spid="127"/>
                                        </p:tgtEl>
                                      </p:cBhvr>
                                    </p:animEffect>
                                  </p:childTnLst>
                                </p:cTn>
                              </p:par>
                            </p:childTnLst>
                          </p:cTn>
                        </p:par>
                        <p:par>
                          <p:cTn id="81" fill="hold">
                            <p:stCondLst>
                              <p:cond delay="4000"/>
                            </p:stCondLst>
                            <p:childTnLst>
                              <p:par>
                                <p:cTn id="82" presetID="53" presetClass="entr" presetSubtype="16" fill="hold" nodeType="afterEffect">
                                  <p:stCondLst>
                                    <p:cond delay="0"/>
                                  </p:stCondLst>
                                  <p:childTnLst>
                                    <p:set>
                                      <p:cBhvr>
                                        <p:cTn id="83" dur="1" fill="hold">
                                          <p:stCondLst>
                                            <p:cond delay="0"/>
                                          </p:stCondLst>
                                        </p:cTn>
                                        <p:tgtEl>
                                          <p:spTgt spid="139"/>
                                        </p:tgtEl>
                                        <p:attrNameLst>
                                          <p:attrName>style.visibility</p:attrName>
                                        </p:attrNameLst>
                                      </p:cBhvr>
                                      <p:to>
                                        <p:strVal val="visible"/>
                                      </p:to>
                                    </p:set>
                                    <p:anim calcmode="lin" valueType="num">
                                      <p:cBhvr>
                                        <p:cTn id="84" dur="500" fill="hold"/>
                                        <p:tgtEl>
                                          <p:spTgt spid="139"/>
                                        </p:tgtEl>
                                        <p:attrNameLst>
                                          <p:attrName>ppt_w</p:attrName>
                                        </p:attrNameLst>
                                      </p:cBhvr>
                                      <p:tavLst>
                                        <p:tav tm="0">
                                          <p:val>
                                            <p:fltVal val="0"/>
                                          </p:val>
                                        </p:tav>
                                        <p:tav tm="100000">
                                          <p:val>
                                            <p:strVal val="#ppt_w"/>
                                          </p:val>
                                        </p:tav>
                                      </p:tavLst>
                                    </p:anim>
                                    <p:anim calcmode="lin" valueType="num">
                                      <p:cBhvr>
                                        <p:cTn id="85" dur="500" fill="hold"/>
                                        <p:tgtEl>
                                          <p:spTgt spid="139"/>
                                        </p:tgtEl>
                                        <p:attrNameLst>
                                          <p:attrName>ppt_h</p:attrName>
                                        </p:attrNameLst>
                                      </p:cBhvr>
                                      <p:tavLst>
                                        <p:tav tm="0">
                                          <p:val>
                                            <p:fltVal val="0"/>
                                          </p:val>
                                        </p:tav>
                                        <p:tav tm="100000">
                                          <p:val>
                                            <p:strVal val="#ppt_h"/>
                                          </p:val>
                                        </p:tav>
                                      </p:tavLst>
                                    </p:anim>
                                    <p:animEffect transition="in" filter="fade">
                                      <p:cBhvr>
                                        <p:cTn id="86" dur="500"/>
                                        <p:tgtEl>
                                          <p:spTgt spid="139"/>
                                        </p:tgtEl>
                                      </p:cBhvr>
                                    </p:animEffect>
                                  </p:childTnLst>
                                </p:cTn>
                              </p:par>
                            </p:childTnLst>
                          </p:cTn>
                        </p:par>
                        <p:par>
                          <p:cTn id="87" fill="hold">
                            <p:stCondLst>
                              <p:cond delay="4500"/>
                            </p:stCondLst>
                            <p:childTnLst>
                              <p:par>
                                <p:cTn id="88" presetID="22" presetClass="entr" presetSubtype="8" fill="hold" grpId="0" nodeType="afterEffect">
                                  <p:stCondLst>
                                    <p:cond delay="0"/>
                                  </p:stCondLst>
                                  <p:childTnLst>
                                    <p:set>
                                      <p:cBhvr>
                                        <p:cTn id="89" dur="1" fill="hold">
                                          <p:stCondLst>
                                            <p:cond delay="0"/>
                                          </p:stCondLst>
                                        </p:cTn>
                                        <p:tgtEl>
                                          <p:spTgt spid="130"/>
                                        </p:tgtEl>
                                        <p:attrNameLst>
                                          <p:attrName>style.visibility</p:attrName>
                                        </p:attrNameLst>
                                      </p:cBhvr>
                                      <p:to>
                                        <p:strVal val="visible"/>
                                      </p:to>
                                    </p:set>
                                    <p:animEffect transition="in" filter="wipe(left)">
                                      <p:cBhvr>
                                        <p:cTn id="90" dur="500"/>
                                        <p:tgtEl>
                                          <p:spTgt spid="130"/>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31"/>
                                        </p:tgtEl>
                                        <p:attrNameLst>
                                          <p:attrName>style.visibility</p:attrName>
                                        </p:attrNameLst>
                                      </p:cBhvr>
                                      <p:to>
                                        <p:strVal val="visible"/>
                                      </p:to>
                                    </p:set>
                                    <p:animEffect transition="in" filter="wipe(left)">
                                      <p:cBhvr>
                                        <p:cTn id="9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51" grpId="0"/>
      <p:bldP spid="52" grpId="0"/>
      <p:bldP spid="97" grpId="0" animBg="1"/>
      <p:bldP spid="98" grpId="0" animBg="1"/>
      <p:bldP spid="96" grpId="0" animBg="1"/>
      <p:bldP spid="94" grpId="0" animBg="1"/>
      <p:bldP spid="118" grpId="0" animBg="1"/>
      <p:bldP spid="123" grpId="0"/>
      <p:bldP spid="126" grpId="0"/>
      <p:bldP spid="127" grpId="0"/>
      <p:bldP spid="128" grpId="0"/>
      <p:bldP spid="129" grpId="0"/>
      <p:bldP spid="130" grpId="0"/>
      <p:bldP spid="131" grpId="0"/>
      <p:bldP spid="142" grpId="0"/>
      <p:bldP spid="143" grpId="0"/>
      <p:bldP spid="1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任意多边形 42"/>
          <p:cNvSpPr/>
          <p:nvPr/>
        </p:nvSpPr>
        <p:spPr>
          <a:xfrm rot="5400000" flipH="1">
            <a:off x="2422029" y="2613861"/>
            <a:ext cx="4299943" cy="759336"/>
          </a:xfrm>
          <a:custGeom>
            <a:avLst/>
            <a:gdLst>
              <a:gd name="connsiteX0" fmla="*/ 3928721 w 4299943"/>
              <a:gd name="connsiteY0" fmla="*/ 0 h 759336"/>
              <a:gd name="connsiteX1" fmla="*/ 3959274 w 4299943"/>
              <a:gd name="connsiteY1" fmla="*/ 12674 h 759336"/>
              <a:gd name="connsiteX2" fmla="*/ 4280746 w 4299943"/>
              <a:gd name="connsiteY2" fmla="*/ 333289 h 759336"/>
              <a:gd name="connsiteX3" fmla="*/ 4299943 w 4299943"/>
              <a:gd name="connsiteY3" fmla="*/ 379399 h 759336"/>
              <a:gd name="connsiteX4" fmla="*/ 4278313 w 4299943"/>
              <a:gd name="connsiteY4" fmla="*/ 427936 h 759336"/>
              <a:gd name="connsiteX5" fmla="*/ 3960625 w 4299943"/>
              <a:gd name="connsiteY5" fmla="*/ 745045 h 759336"/>
              <a:gd name="connsiteX6" fmla="*/ 3928721 w 4299943"/>
              <a:gd name="connsiteY6" fmla="*/ 759336 h 759336"/>
              <a:gd name="connsiteX7" fmla="*/ 3886003 w 4299943"/>
              <a:gd name="connsiteY7" fmla="*/ 716732 h 759336"/>
              <a:gd name="connsiteX8" fmla="*/ 3886273 w 4299943"/>
              <a:gd name="connsiteY8" fmla="*/ 713765 h 759336"/>
              <a:gd name="connsiteX9" fmla="*/ 3886003 w 4299943"/>
              <a:gd name="connsiteY9" fmla="*/ 653633 h 759336"/>
              <a:gd name="connsiteX10" fmla="*/ 3886003 w 4299943"/>
              <a:gd name="connsiteY10" fmla="*/ 653364 h 759336"/>
              <a:gd name="connsiteX11" fmla="*/ 3875188 w 4299943"/>
              <a:gd name="connsiteY11" fmla="*/ 642308 h 759336"/>
              <a:gd name="connsiteX12" fmla="*/ 3874917 w 4299943"/>
              <a:gd name="connsiteY12" fmla="*/ 642308 h 759336"/>
              <a:gd name="connsiteX13" fmla="*/ 3723879 w 4299943"/>
              <a:gd name="connsiteY13" fmla="*/ 642308 h 759336"/>
              <a:gd name="connsiteX14" fmla="*/ 3651871 w 4299943"/>
              <a:gd name="connsiteY14" fmla="*/ 642308 h 759336"/>
              <a:gd name="connsiteX15" fmla="*/ 1347615 w 4299943"/>
              <a:gd name="connsiteY15" fmla="*/ 642308 h 759336"/>
              <a:gd name="connsiteX16" fmla="*/ 892677 w 4299943"/>
              <a:gd name="connsiteY16" fmla="*/ 642308 h 759336"/>
              <a:gd name="connsiteX17" fmla="*/ 483519 w 4299943"/>
              <a:gd name="connsiteY17" fmla="*/ 642308 h 759336"/>
              <a:gd name="connsiteX18" fmla="*/ 411511 w 4299943"/>
              <a:gd name="connsiteY18" fmla="*/ 642308 h 759336"/>
              <a:gd name="connsiteX19" fmla="*/ 0 w 4299943"/>
              <a:gd name="connsiteY19" fmla="*/ 642308 h 759336"/>
              <a:gd name="connsiteX20" fmla="*/ 0 w 4299943"/>
              <a:gd name="connsiteY20" fmla="*/ 118647 h 759336"/>
              <a:gd name="connsiteX21" fmla="*/ 411511 w 4299943"/>
              <a:gd name="connsiteY21" fmla="*/ 118647 h 759336"/>
              <a:gd name="connsiteX22" fmla="*/ 483519 w 4299943"/>
              <a:gd name="connsiteY22" fmla="*/ 118647 h 759336"/>
              <a:gd name="connsiteX23" fmla="*/ 892677 w 4299943"/>
              <a:gd name="connsiteY23" fmla="*/ 118647 h 759336"/>
              <a:gd name="connsiteX24" fmla="*/ 1347615 w 4299943"/>
              <a:gd name="connsiteY24" fmla="*/ 118647 h 759336"/>
              <a:gd name="connsiteX25" fmla="*/ 3651871 w 4299943"/>
              <a:gd name="connsiteY25" fmla="*/ 118647 h 759336"/>
              <a:gd name="connsiteX26" fmla="*/ 3723879 w 4299943"/>
              <a:gd name="connsiteY26" fmla="*/ 118647 h 759336"/>
              <a:gd name="connsiteX27" fmla="*/ 3874647 w 4299943"/>
              <a:gd name="connsiteY27" fmla="*/ 118647 h 759336"/>
              <a:gd name="connsiteX28" fmla="*/ 3874917 w 4299943"/>
              <a:gd name="connsiteY28" fmla="*/ 118647 h 759336"/>
              <a:gd name="connsiteX29" fmla="*/ 3886003 w 4299943"/>
              <a:gd name="connsiteY29" fmla="*/ 107591 h 759336"/>
              <a:gd name="connsiteX30" fmla="*/ 3886003 w 4299943"/>
              <a:gd name="connsiteY30" fmla="*/ 107321 h 759336"/>
              <a:gd name="connsiteX31" fmla="*/ 3886003 w 4299943"/>
              <a:gd name="connsiteY31" fmla="*/ 107052 h 759336"/>
              <a:gd name="connsiteX32" fmla="*/ 3886003 w 4299943"/>
              <a:gd name="connsiteY32" fmla="*/ 43684 h 759336"/>
              <a:gd name="connsiteX33" fmla="*/ 3886003 w 4299943"/>
              <a:gd name="connsiteY33" fmla="*/ 42605 h 759336"/>
              <a:gd name="connsiteX34" fmla="*/ 3928721 w 4299943"/>
              <a:gd name="connsiteY34" fmla="*/ 0 h 75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99943" h="759336">
                <a:moveTo>
                  <a:pt x="3928721" y="0"/>
                </a:moveTo>
                <a:cubicBezTo>
                  <a:pt x="3940618" y="0"/>
                  <a:pt x="3951433" y="4854"/>
                  <a:pt x="3959274" y="12674"/>
                </a:cubicBezTo>
                <a:lnTo>
                  <a:pt x="4280746" y="333289"/>
                </a:lnTo>
                <a:cubicBezTo>
                  <a:pt x="4292643" y="345154"/>
                  <a:pt x="4299943" y="361602"/>
                  <a:pt x="4299943" y="379399"/>
                </a:cubicBezTo>
                <a:cubicBezTo>
                  <a:pt x="4299943" y="398814"/>
                  <a:pt x="4291561" y="416072"/>
                  <a:pt x="4278313" y="427936"/>
                </a:cubicBezTo>
                <a:lnTo>
                  <a:pt x="3960625" y="745045"/>
                </a:lnTo>
                <a:cubicBezTo>
                  <a:pt x="3952785" y="753674"/>
                  <a:pt x="3941429" y="759336"/>
                  <a:pt x="3928721" y="759336"/>
                </a:cubicBezTo>
                <a:cubicBezTo>
                  <a:pt x="3905199" y="759336"/>
                  <a:pt x="3886003" y="740191"/>
                  <a:pt x="3886003" y="716732"/>
                </a:cubicBezTo>
                <a:cubicBezTo>
                  <a:pt x="3886003" y="715653"/>
                  <a:pt x="3886003" y="714844"/>
                  <a:pt x="3886273" y="713765"/>
                </a:cubicBezTo>
                <a:lnTo>
                  <a:pt x="3886003" y="653633"/>
                </a:lnTo>
                <a:lnTo>
                  <a:pt x="3886003" y="653364"/>
                </a:lnTo>
                <a:cubicBezTo>
                  <a:pt x="3886003" y="647162"/>
                  <a:pt x="3881136" y="642308"/>
                  <a:pt x="3875188" y="642308"/>
                </a:cubicBezTo>
                <a:lnTo>
                  <a:pt x="3874917" y="642308"/>
                </a:lnTo>
                <a:lnTo>
                  <a:pt x="3723879" y="642308"/>
                </a:lnTo>
                <a:lnTo>
                  <a:pt x="3651871" y="642308"/>
                </a:lnTo>
                <a:lnTo>
                  <a:pt x="1347615" y="642308"/>
                </a:lnTo>
                <a:lnTo>
                  <a:pt x="892677" y="642308"/>
                </a:lnTo>
                <a:lnTo>
                  <a:pt x="483519" y="642308"/>
                </a:lnTo>
                <a:lnTo>
                  <a:pt x="411511" y="642308"/>
                </a:lnTo>
                <a:lnTo>
                  <a:pt x="0" y="642308"/>
                </a:lnTo>
                <a:lnTo>
                  <a:pt x="0" y="118647"/>
                </a:lnTo>
                <a:lnTo>
                  <a:pt x="411511" y="118647"/>
                </a:lnTo>
                <a:lnTo>
                  <a:pt x="483519" y="118647"/>
                </a:lnTo>
                <a:lnTo>
                  <a:pt x="892677" y="118647"/>
                </a:lnTo>
                <a:lnTo>
                  <a:pt x="1347615" y="118647"/>
                </a:lnTo>
                <a:lnTo>
                  <a:pt x="3651871" y="118647"/>
                </a:lnTo>
                <a:lnTo>
                  <a:pt x="3723879" y="118647"/>
                </a:lnTo>
                <a:lnTo>
                  <a:pt x="3874647" y="118647"/>
                </a:lnTo>
                <a:lnTo>
                  <a:pt x="3874917" y="118647"/>
                </a:lnTo>
                <a:cubicBezTo>
                  <a:pt x="3881136" y="118647"/>
                  <a:pt x="3886003" y="113523"/>
                  <a:pt x="3886003" y="107591"/>
                </a:cubicBezTo>
                <a:lnTo>
                  <a:pt x="3886003" y="107321"/>
                </a:lnTo>
                <a:lnTo>
                  <a:pt x="3886003" y="107052"/>
                </a:lnTo>
                <a:lnTo>
                  <a:pt x="3886003" y="43684"/>
                </a:lnTo>
                <a:lnTo>
                  <a:pt x="3886003" y="42605"/>
                </a:lnTo>
                <a:cubicBezTo>
                  <a:pt x="3886003" y="18876"/>
                  <a:pt x="3905199" y="0"/>
                  <a:pt x="3928721" y="0"/>
                </a:cubicBezTo>
                <a:close/>
              </a:path>
            </a:pathLst>
          </a:custGeom>
          <a:blipFill dpi="0" rotWithShape="1">
            <a:blip r:embed="rId3">
              <a:extLst>
                <a:ext uri="{28A0092B-C50C-407E-A947-70E740481C1C}">
                  <a14:useLocalDpi xmlns:a14="http://schemas.microsoft.com/office/drawing/2010/main" val="0"/>
                </a:ext>
              </a:extLst>
            </a:blip>
            <a:srcRect/>
            <a:stretch>
              <a:fillRect t="-45622" b="-456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zh-CN" altLang="en-US" sz="1200" dirty="0"/>
              <a:t>Competency Improvement Program</a:t>
            </a:r>
          </a:p>
        </p:txBody>
      </p:sp>
      <p:sp>
        <p:nvSpPr>
          <p:cNvPr id="78" name="矩形 77"/>
          <p:cNvSpPr>
            <a:spLocks noChangeArrowheads="1"/>
          </p:cNvSpPr>
          <p:nvPr/>
        </p:nvSpPr>
        <p:spPr bwMode="auto">
          <a:xfrm>
            <a:off x="1053355" y="1190380"/>
            <a:ext cx="1238309"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blipFill dpi="0" rotWithShape="1">
                  <a:blip r:embed="rId4"/>
                  <a:srcRect/>
                  <a:tile tx="0" ty="0" sx="100000" sy="100000" flip="none" algn="tl"/>
                </a:blipFill>
                <a:latin typeface="微软雅黑" panose="020B0503020204020204" pitchFamily="34" charset="-122"/>
                <a:ea typeface="微软雅黑" panose="020B0503020204020204" pitchFamily="34" charset="-122"/>
                <a:cs typeface="+mj-cs"/>
              </a:rPr>
              <a:t>Departmental Upgrade</a:t>
            </a:r>
            <a:endParaRPr lang="en-US" altLang="zh-CN" sz="1000" b="1" cap="all" dirty="0">
              <a:blipFill dpi="0" rotWithShape="1">
                <a:blip r:embed="rId4"/>
                <a:srcRect/>
                <a:tile tx="0" ty="0" sx="100000" sy="100000" flip="none" algn="tl"/>
              </a:blipFill>
              <a:latin typeface="微软雅黑" panose="020B0503020204020204" pitchFamily="34" charset="-122"/>
              <a:ea typeface="微软雅黑" panose="020B0503020204020204" pitchFamily="34" charset="-122"/>
              <a:cs typeface="+mj-cs"/>
            </a:endParaRPr>
          </a:p>
        </p:txBody>
      </p:sp>
      <p:sp>
        <p:nvSpPr>
          <p:cNvPr id="40" name="任意多边形 39"/>
          <p:cNvSpPr/>
          <p:nvPr/>
        </p:nvSpPr>
        <p:spPr bwMode="auto">
          <a:xfrm>
            <a:off x="574668" y="1279573"/>
            <a:ext cx="303376" cy="176130"/>
          </a:xfrm>
          <a:custGeom>
            <a:avLst/>
            <a:gdLst>
              <a:gd name="connsiteX0" fmla="*/ 68583 w 397946"/>
              <a:gd name="connsiteY0" fmla="*/ 63671 h 231034"/>
              <a:gd name="connsiteX1" fmla="*/ 70675 w 397946"/>
              <a:gd name="connsiteY1" fmla="*/ 63671 h 231034"/>
              <a:gd name="connsiteX2" fmla="*/ 72858 w 397946"/>
              <a:gd name="connsiteY2" fmla="*/ 63671 h 231034"/>
              <a:gd name="connsiteX3" fmla="*/ 75041 w 397946"/>
              <a:gd name="connsiteY3" fmla="*/ 63853 h 231034"/>
              <a:gd name="connsiteX4" fmla="*/ 77224 w 397946"/>
              <a:gd name="connsiteY4" fmla="*/ 64125 h 231034"/>
              <a:gd name="connsiteX5" fmla="*/ 79225 w 397946"/>
              <a:gd name="connsiteY5" fmla="*/ 64489 h 231034"/>
              <a:gd name="connsiteX6" fmla="*/ 81317 w 397946"/>
              <a:gd name="connsiteY6" fmla="*/ 65034 h 231034"/>
              <a:gd name="connsiteX7" fmla="*/ 83318 w 397946"/>
              <a:gd name="connsiteY7" fmla="*/ 65579 h 231034"/>
              <a:gd name="connsiteX8" fmla="*/ 85228 w 397946"/>
              <a:gd name="connsiteY8" fmla="*/ 66215 h 231034"/>
              <a:gd name="connsiteX9" fmla="*/ 87139 w 397946"/>
              <a:gd name="connsiteY9" fmla="*/ 66942 h 231034"/>
              <a:gd name="connsiteX10" fmla="*/ 88958 w 397946"/>
              <a:gd name="connsiteY10" fmla="*/ 67760 h 231034"/>
              <a:gd name="connsiteX11" fmla="*/ 90777 w 397946"/>
              <a:gd name="connsiteY11" fmla="*/ 68759 h 231034"/>
              <a:gd name="connsiteX12" fmla="*/ 92596 w 397946"/>
              <a:gd name="connsiteY12" fmla="*/ 69668 h 231034"/>
              <a:gd name="connsiteX13" fmla="*/ 94233 w 397946"/>
              <a:gd name="connsiteY13" fmla="*/ 70849 h 231034"/>
              <a:gd name="connsiteX14" fmla="*/ 95962 w 397946"/>
              <a:gd name="connsiteY14" fmla="*/ 72030 h 231034"/>
              <a:gd name="connsiteX15" fmla="*/ 97508 w 397946"/>
              <a:gd name="connsiteY15" fmla="*/ 73211 h 231034"/>
              <a:gd name="connsiteX16" fmla="*/ 99054 w 397946"/>
              <a:gd name="connsiteY16" fmla="*/ 74574 h 231034"/>
              <a:gd name="connsiteX17" fmla="*/ 100509 w 397946"/>
              <a:gd name="connsiteY17" fmla="*/ 75937 h 231034"/>
              <a:gd name="connsiteX18" fmla="*/ 101965 w 397946"/>
              <a:gd name="connsiteY18" fmla="*/ 77391 h 231034"/>
              <a:gd name="connsiteX19" fmla="*/ 103238 w 397946"/>
              <a:gd name="connsiteY19" fmla="*/ 78935 h 231034"/>
              <a:gd name="connsiteX20" fmla="*/ 104512 w 397946"/>
              <a:gd name="connsiteY20" fmla="*/ 80571 h 231034"/>
              <a:gd name="connsiteX21" fmla="*/ 105603 w 397946"/>
              <a:gd name="connsiteY21" fmla="*/ 82116 h 231034"/>
              <a:gd name="connsiteX22" fmla="*/ 106695 w 397946"/>
              <a:gd name="connsiteY22" fmla="*/ 83842 h 231034"/>
              <a:gd name="connsiteX23" fmla="*/ 107786 w 397946"/>
              <a:gd name="connsiteY23" fmla="*/ 85568 h 231034"/>
              <a:gd name="connsiteX24" fmla="*/ 108696 w 397946"/>
              <a:gd name="connsiteY24" fmla="*/ 87385 h 231034"/>
              <a:gd name="connsiteX25" fmla="*/ 109514 w 397946"/>
              <a:gd name="connsiteY25" fmla="*/ 89293 h 231034"/>
              <a:gd name="connsiteX26" fmla="*/ 110242 w 397946"/>
              <a:gd name="connsiteY26" fmla="*/ 91201 h 231034"/>
              <a:gd name="connsiteX27" fmla="*/ 110970 w 397946"/>
              <a:gd name="connsiteY27" fmla="*/ 93110 h 231034"/>
              <a:gd name="connsiteX28" fmla="*/ 111516 w 397946"/>
              <a:gd name="connsiteY28" fmla="*/ 95199 h 231034"/>
              <a:gd name="connsiteX29" fmla="*/ 111970 w 397946"/>
              <a:gd name="connsiteY29" fmla="*/ 97107 h 231034"/>
              <a:gd name="connsiteX30" fmla="*/ 112334 w 397946"/>
              <a:gd name="connsiteY30" fmla="*/ 99288 h 231034"/>
              <a:gd name="connsiteX31" fmla="*/ 112607 w 397946"/>
              <a:gd name="connsiteY31" fmla="*/ 101378 h 231034"/>
              <a:gd name="connsiteX32" fmla="*/ 112789 w 397946"/>
              <a:gd name="connsiteY32" fmla="*/ 103467 h 231034"/>
              <a:gd name="connsiteX33" fmla="*/ 112789 w 397946"/>
              <a:gd name="connsiteY33" fmla="*/ 105648 h 231034"/>
              <a:gd name="connsiteX34" fmla="*/ 112698 w 397946"/>
              <a:gd name="connsiteY34" fmla="*/ 108192 h 231034"/>
              <a:gd name="connsiteX35" fmla="*/ 112516 w 397946"/>
              <a:gd name="connsiteY35" fmla="*/ 110645 h 231034"/>
              <a:gd name="connsiteX36" fmla="*/ 112152 w 397946"/>
              <a:gd name="connsiteY36" fmla="*/ 113099 h 231034"/>
              <a:gd name="connsiteX37" fmla="*/ 111606 w 397946"/>
              <a:gd name="connsiteY37" fmla="*/ 115370 h 231034"/>
              <a:gd name="connsiteX38" fmla="*/ 111061 w 397946"/>
              <a:gd name="connsiteY38" fmla="*/ 117642 h 231034"/>
              <a:gd name="connsiteX39" fmla="*/ 110151 w 397946"/>
              <a:gd name="connsiteY39" fmla="*/ 119822 h 231034"/>
              <a:gd name="connsiteX40" fmla="*/ 109332 w 397946"/>
              <a:gd name="connsiteY40" fmla="*/ 121912 h 231034"/>
              <a:gd name="connsiteX41" fmla="*/ 108332 w 397946"/>
              <a:gd name="connsiteY41" fmla="*/ 123911 h 231034"/>
              <a:gd name="connsiteX42" fmla="*/ 107059 w 397946"/>
              <a:gd name="connsiteY42" fmla="*/ 125910 h 231034"/>
              <a:gd name="connsiteX43" fmla="*/ 105876 w 397946"/>
              <a:gd name="connsiteY43" fmla="*/ 127909 h 231034"/>
              <a:gd name="connsiteX44" fmla="*/ 104512 w 397946"/>
              <a:gd name="connsiteY44" fmla="*/ 129635 h 231034"/>
              <a:gd name="connsiteX45" fmla="*/ 102965 w 397946"/>
              <a:gd name="connsiteY45" fmla="*/ 131452 h 231034"/>
              <a:gd name="connsiteX46" fmla="*/ 101510 w 397946"/>
              <a:gd name="connsiteY46" fmla="*/ 133088 h 231034"/>
              <a:gd name="connsiteX47" fmla="*/ 99782 w 397946"/>
              <a:gd name="connsiteY47" fmla="*/ 134723 h 231034"/>
              <a:gd name="connsiteX48" fmla="*/ 97963 w 397946"/>
              <a:gd name="connsiteY48" fmla="*/ 136268 h 231034"/>
              <a:gd name="connsiteX49" fmla="*/ 96143 w 397946"/>
              <a:gd name="connsiteY49" fmla="*/ 137812 h 231034"/>
              <a:gd name="connsiteX50" fmla="*/ 97326 w 397946"/>
              <a:gd name="connsiteY50" fmla="*/ 138539 h 231034"/>
              <a:gd name="connsiteX51" fmla="*/ 98599 w 397946"/>
              <a:gd name="connsiteY51" fmla="*/ 139448 h 231034"/>
              <a:gd name="connsiteX52" fmla="*/ 99782 w 397946"/>
              <a:gd name="connsiteY52" fmla="*/ 140447 h 231034"/>
              <a:gd name="connsiteX53" fmla="*/ 100964 w 397946"/>
              <a:gd name="connsiteY53" fmla="*/ 141538 h 231034"/>
              <a:gd name="connsiteX54" fmla="*/ 103329 w 397946"/>
              <a:gd name="connsiteY54" fmla="*/ 143900 h 231034"/>
              <a:gd name="connsiteX55" fmla="*/ 104512 w 397946"/>
              <a:gd name="connsiteY55" fmla="*/ 144899 h 231034"/>
              <a:gd name="connsiteX56" fmla="*/ 105603 w 397946"/>
              <a:gd name="connsiteY56" fmla="*/ 145990 h 231034"/>
              <a:gd name="connsiteX57" fmla="*/ 104239 w 397946"/>
              <a:gd name="connsiteY57" fmla="*/ 148170 h 231034"/>
              <a:gd name="connsiteX58" fmla="*/ 103056 w 397946"/>
              <a:gd name="connsiteY58" fmla="*/ 150624 h 231034"/>
              <a:gd name="connsiteX59" fmla="*/ 100600 w 397946"/>
              <a:gd name="connsiteY59" fmla="*/ 155530 h 231034"/>
              <a:gd name="connsiteX60" fmla="*/ 98417 w 397946"/>
              <a:gd name="connsiteY60" fmla="*/ 160709 h 231034"/>
              <a:gd name="connsiteX61" fmla="*/ 96234 w 397946"/>
              <a:gd name="connsiteY61" fmla="*/ 165979 h 231034"/>
              <a:gd name="connsiteX62" fmla="*/ 94142 w 397946"/>
              <a:gd name="connsiteY62" fmla="*/ 171430 h 231034"/>
              <a:gd name="connsiteX63" fmla="*/ 92414 w 397946"/>
              <a:gd name="connsiteY63" fmla="*/ 177064 h 231034"/>
              <a:gd name="connsiteX64" fmla="*/ 90686 w 397946"/>
              <a:gd name="connsiteY64" fmla="*/ 182697 h 231034"/>
              <a:gd name="connsiteX65" fmla="*/ 89049 w 397946"/>
              <a:gd name="connsiteY65" fmla="*/ 188330 h 231034"/>
              <a:gd name="connsiteX66" fmla="*/ 87775 w 397946"/>
              <a:gd name="connsiteY66" fmla="*/ 194054 h 231034"/>
              <a:gd name="connsiteX67" fmla="*/ 86593 w 397946"/>
              <a:gd name="connsiteY67" fmla="*/ 199688 h 231034"/>
              <a:gd name="connsiteX68" fmla="*/ 85501 w 397946"/>
              <a:gd name="connsiteY68" fmla="*/ 205321 h 231034"/>
              <a:gd name="connsiteX69" fmla="*/ 84683 w 397946"/>
              <a:gd name="connsiteY69" fmla="*/ 210682 h 231034"/>
              <a:gd name="connsiteX70" fmla="*/ 84046 w 397946"/>
              <a:gd name="connsiteY70" fmla="*/ 216133 h 231034"/>
              <a:gd name="connsiteX71" fmla="*/ 83591 w 397946"/>
              <a:gd name="connsiteY71" fmla="*/ 221312 h 231034"/>
              <a:gd name="connsiteX72" fmla="*/ 83318 w 397946"/>
              <a:gd name="connsiteY72" fmla="*/ 226309 h 231034"/>
              <a:gd name="connsiteX73" fmla="*/ 83227 w 397946"/>
              <a:gd name="connsiteY73" fmla="*/ 231034 h 231034"/>
              <a:gd name="connsiteX74" fmla="*/ 0 w 397946"/>
              <a:gd name="connsiteY74" fmla="*/ 231034 h 231034"/>
              <a:gd name="connsiteX75" fmla="*/ 91 w 397946"/>
              <a:gd name="connsiteY75" fmla="*/ 227309 h 231034"/>
              <a:gd name="connsiteX76" fmla="*/ 273 w 397946"/>
              <a:gd name="connsiteY76" fmla="*/ 223584 h 231034"/>
              <a:gd name="connsiteX77" fmla="*/ 455 w 397946"/>
              <a:gd name="connsiteY77" fmla="*/ 219768 h 231034"/>
              <a:gd name="connsiteX78" fmla="*/ 910 w 397946"/>
              <a:gd name="connsiteY78" fmla="*/ 216133 h 231034"/>
              <a:gd name="connsiteX79" fmla="*/ 1455 w 397946"/>
              <a:gd name="connsiteY79" fmla="*/ 212499 h 231034"/>
              <a:gd name="connsiteX80" fmla="*/ 2001 w 397946"/>
              <a:gd name="connsiteY80" fmla="*/ 208864 h 231034"/>
              <a:gd name="connsiteX81" fmla="*/ 2638 w 397946"/>
              <a:gd name="connsiteY81" fmla="*/ 205321 h 231034"/>
              <a:gd name="connsiteX82" fmla="*/ 3365 w 397946"/>
              <a:gd name="connsiteY82" fmla="*/ 201686 h 231034"/>
              <a:gd name="connsiteX83" fmla="*/ 4275 w 397946"/>
              <a:gd name="connsiteY83" fmla="*/ 198234 h 231034"/>
              <a:gd name="connsiteX84" fmla="*/ 5185 w 397946"/>
              <a:gd name="connsiteY84" fmla="*/ 194781 h 231034"/>
              <a:gd name="connsiteX85" fmla="*/ 6276 w 397946"/>
              <a:gd name="connsiteY85" fmla="*/ 191419 h 231034"/>
              <a:gd name="connsiteX86" fmla="*/ 7459 w 397946"/>
              <a:gd name="connsiteY86" fmla="*/ 188058 h 231034"/>
              <a:gd name="connsiteX87" fmla="*/ 8641 w 397946"/>
              <a:gd name="connsiteY87" fmla="*/ 184877 h 231034"/>
              <a:gd name="connsiteX88" fmla="*/ 10005 w 397946"/>
              <a:gd name="connsiteY88" fmla="*/ 181697 h 231034"/>
              <a:gd name="connsiteX89" fmla="*/ 11279 w 397946"/>
              <a:gd name="connsiteY89" fmla="*/ 178517 h 231034"/>
              <a:gd name="connsiteX90" fmla="*/ 12734 w 397946"/>
              <a:gd name="connsiteY90" fmla="*/ 175519 h 231034"/>
              <a:gd name="connsiteX91" fmla="*/ 14280 w 397946"/>
              <a:gd name="connsiteY91" fmla="*/ 172521 h 231034"/>
              <a:gd name="connsiteX92" fmla="*/ 15918 w 397946"/>
              <a:gd name="connsiteY92" fmla="*/ 169613 h 231034"/>
              <a:gd name="connsiteX93" fmla="*/ 17646 w 397946"/>
              <a:gd name="connsiteY93" fmla="*/ 166796 h 231034"/>
              <a:gd name="connsiteX94" fmla="*/ 19465 w 397946"/>
              <a:gd name="connsiteY94" fmla="*/ 164071 h 231034"/>
              <a:gd name="connsiteX95" fmla="*/ 21193 w 397946"/>
              <a:gd name="connsiteY95" fmla="*/ 161436 h 231034"/>
              <a:gd name="connsiteX96" fmla="*/ 23103 w 397946"/>
              <a:gd name="connsiteY96" fmla="*/ 158892 h 231034"/>
              <a:gd name="connsiteX97" fmla="*/ 25014 w 397946"/>
              <a:gd name="connsiteY97" fmla="*/ 156439 h 231034"/>
              <a:gd name="connsiteX98" fmla="*/ 27106 w 397946"/>
              <a:gd name="connsiteY98" fmla="*/ 154076 h 231034"/>
              <a:gd name="connsiteX99" fmla="*/ 29198 w 397946"/>
              <a:gd name="connsiteY99" fmla="*/ 151986 h 231034"/>
              <a:gd name="connsiteX100" fmla="*/ 31381 w 397946"/>
              <a:gd name="connsiteY100" fmla="*/ 149806 h 231034"/>
              <a:gd name="connsiteX101" fmla="*/ 33564 w 397946"/>
              <a:gd name="connsiteY101" fmla="*/ 147807 h 231034"/>
              <a:gd name="connsiteX102" fmla="*/ 35838 w 397946"/>
              <a:gd name="connsiteY102" fmla="*/ 145899 h 231034"/>
              <a:gd name="connsiteX103" fmla="*/ 38203 w 397946"/>
              <a:gd name="connsiteY103" fmla="*/ 144172 h 231034"/>
              <a:gd name="connsiteX104" fmla="*/ 40568 w 397946"/>
              <a:gd name="connsiteY104" fmla="*/ 142537 h 231034"/>
              <a:gd name="connsiteX105" fmla="*/ 42933 w 397946"/>
              <a:gd name="connsiteY105" fmla="*/ 140992 h 231034"/>
              <a:gd name="connsiteX106" fmla="*/ 45388 w 397946"/>
              <a:gd name="connsiteY106" fmla="*/ 139630 h 231034"/>
              <a:gd name="connsiteX107" fmla="*/ 43569 w 397946"/>
              <a:gd name="connsiteY107" fmla="*/ 138085 h 231034"/>
              <a:gd name="connsiteX108" fmla="*/ 41750 w 397946"/>
              <a:gd name="connsiteY108" fmla="*/ 136540 h 231034"/>
              <a:gd name="connsiteX109" fmla="*/ 40022 w 397946"/>
              <a:gd name="connsiteY109" fmla="*/ 134814 h 231034"/>
              <a:gd name="connsiteX110" fmla="*/ 38476 w 397946"/>
              <a:gd name="connsiteY110" fmla="*/ 132997 h 231034"/>
              <a:gd name="connsiteX111" fmla="*/ 36929 w 397946"/>
              <a:gd name="connsiteY111" fmla="*/ 131180 h 231034"/>
              <a:gd name="connsiteX112" fmla="*/ 35656 w 397946"/>
              <a:gd name="connsiteY112" fmla="*/ 129181 h 231034"/>
              <a:gd name="connsiteX113" fmla="*/ 34382 w 397946"/>
              <a:gd name="connsiteY113" fmla="*/ 127091 h 231034"/>
              <a:gd name="connsiteX114" fmla="*/ 33200 w 397946"/>
              <a:gd name="connsiteY114" fmla="*/ 125001 h 231034"/>
              <a:gd name="connsiteX115" fmla="*/ 32199 w 397946"/>
              <a:gd name="connsiteY115" fmla="*/ 122821 h 231034"/>
              <a:gd name="connsiteX116" fmla="*/ 31290 w 397946"/>
              <a:gd name="connsiteY116" fmla="*/ 120458 h 231034"/>
              <a:gd name="connsiteX117" fmla="*/ 30471 w 397946"/>
              <a:gd name="connsiteY117" fmla="*/ 118187 h 231034"/>
              <a:gd name="connsiteX118" fmla="*/ 29834 w 397946"/>
              <a:gd name="connsiteY118" fmla="*/ 115824 h 231034"/>
              <a:gd name="connsiteX119" fmla="*/ 29380 w 397946"/>
              <a:gd name="connsiteY119" fmla="*/ 113371 h 231034"/>
              <a:gd name="connsiteX120" fmla="*/ 29016 w 397946"/>
              <a:gd name="connsiteY120" fmla="*/ 110918 h 231034"/>
              <a:gd name="connsiteX121" fmla="*/ 28743 w 397946"/>
              <a:gd name="connsiteY121" fmla="*/ 108374 h 231034"/>
              <a:gd name="connsiteX122" fmla="*/ 28652 w 397946"/>
              <a:gd name="connsiteY122" fmla="*/ 105830 h 231034"/>
              <a:gd name="connsiteX123" fmla="*/ 28743 w 397946"/>
              <a:gd name="connsiteY123" fmla="*/ 103740 h 231034"/>
              <a:gd name="connsiteX124" fmla="*/ 28925 w 397946"/>
              <a:gd name="connsiteY124" fmla="*/ 101559 h 231034"/>
              <a:gd name="connsiteX125" fmla="*/ 29198 w 397946"/>
              <a:gd name="connsiteY125" fmla="*/ 99379 h 231034"/>
              <a:gd name="connsiteX126" fmla="*/ 29562 w 397946"/>
              <a:gd name="connsiteY126" fmla="*/ 97289 h 231034"/>
              <a:gd name="connsiteX127" fmla="*/ 30016 w 397946"/>
              <a:gd name="connsiteY127" fmla="*/ 95381 h 231034"/>
              <a:gd name="connsiteX128" fmla="*/ 30562 w 397946"/>
              <a:gd name="connsiteY128" fmla="*/ 93291 h 231034"/>
              <a:gd name="connsiteX129" fmla="*/ 31290 w 397946"/>
              <a:gd name="connsiteY129" fmla="*/ 91292 h 231034"/>
              <a:gd name="connsiteX130" fmla="*/ 32017 w 397946"/>
              <a:gd name="connsiteY130" fmla="*/ 89475 h 231034"/>
              <a:gd name="connsiteX131" fmla="*/ 32836 w 397946"/>
              <a:gd name="connsiteY131" fmla="*/ 87567 h 231034"/>
              <a:gd name="connsiteX132" fmla="*/ 33746 w 397946"/>
              <a:gd name="connsiteY132" fmla="*/ 85841 h 231034"/>
              <a:gd name="connsiteX133" fmla="*/ 34746 w 397946"/>
              <a:gd name="connsiteY133" fmla="*/ 84024 h 231034"/>
              <a:gd name="connsiteX134" fmla="*/ 35838 w 397946"/>
              <a:gd name="connsiteY134" fmla="*/ 82206 h 231034"/>
              <a:gd name="connsiteX135" fmla="*/ 37020 w 397946"/>
              <a:gd name="connsiteY135" fmla="*/ 80662 h 231034"/>
              <a:gd name="connsiteX136" fmla="*/ 38294 w 397946"/>
              <a:gd name="connsiteY136" fmla="*/ 79026 h 231034"/>
              <a:gd name="connsiteX137" fmla="*/ 39567 w 397946"/>
              <a:gd name="connsiteY137" fmla="*/ 77482 h 231034"/>
              <a:gd name="connsiteX138" fmla="*/ 41022 w 397946"/>
              <a:gd name="connsiteY138" fmla="*/ 76028 h 231034"/>
              <a:gd name="connsiteX139" fmla="*/ 42387 w 397946"/>
              <a:gd name="connsiteY139" fmla="*/ 74665 h 231034"/>
              <a:gd name="connsiteX140" fmla="*/ 44024 w 397946"/>
              <a:gd name="connsiteY140" fmla="*/ 73302 h 231034"/>
              <a:gd name="connsiteX141" fmla="*/ 45570 w 397946"/>
              <a:gd name="connsiteY141" fmla="*/ 72030 h 231034"/>
              <a:gd name="connsiteX142" fmla="*/ 47208 w 397946"/>
              <a:gd name="connsiteY142" fmla="*/ 70940 h 231034"/>
              <a:gd name="connsiteX143" fmla="*/ 48936 w 397946"/>
              <a:gd name="connsiteY143" fmla="*/ 69759 h 231034"/>
              <a:gd name="connsiteX144" fmla="*/ 50664 w 397946"/>
              <a:gd name="connsiteY144" fmla="*/ 68759 h 231034"/>
              <a:gd name="connsiteX145" fmla="*/ 52483 w 397946"/>
              <a:gd name="connsiteY145" fmla="*/ 67760 h 231034"/>
              <a:gd name="connsiteX146" fmla="*/ 54393 w 397946"/>
              <a:gd name="connsiteY146" fmla="*/ 66942 h 231034"/>
              <a:gd name="connsiteX147" fmla="*/ 56303 w 397946"/>
              <a:gd name="connsiteY147" fmla="*/ 66215 h 231034"/>
              <a:gd name="connsiteX148" fmla="*/ 58214 w 397946"/>
              <a:gd name="connsiteY148" fmla="*/ 65579 h 231034"/>
              <a:gd name="connsiteX149" fmla="*/ 60215 w 397946"/>
              <a:gd name="connsiteY149" fmla="*/ 65034 h 231034"/>
              <a:gd name="connsiteX150" fmla="*/ 62307 w 397946"/>
              <a:gd name="connsiteY150" fmla="*/ 64489 h 231034"/>
              <a:gd name="connsiteX151" fmla="*/ 64308 w 397946"/>
              <a:gd name="connsiteY151" fmla="*/ 64125 h 231034"/>
              <a:gd name="connsiteX152" fmla="*/ 66400 w 397946"/>
              <a:gd name="connsiteY152" fmla="*/ 63853 h 231034"/>
              <a:gd name="connsiteX153" fmla="*/ 325088 w 397946"/>
              <a:gd name="connsiteY153" fmla="*/ 63216 h 231034"/>
              <a:gd name="connsiteX154" fmla="*/ 327271 w 397946"/>
              <a:gd name="connsiteY154" fmla="*/ 63216 h 231034"/>
              <a:gd name="connsiteX155" fmla="*/ 329363 w 397946"/>
              <a:gd name="connsiteY155" fmla="*/ 63216 h 231034"/>
              <a:gd name="connsiteX156" fmla="*/ 331546 w 397946"/>
              <a:gd name="connsiteY156" fmla="*/ 63398 h 231034"/>
              <a:gd name="connsiteX157" fmla="*/ 333638 w 397946"/>
              <a:gd name="connsiteY157" fmla="*/ 63670 h 231034"/>
              <a:gd name="connsiteX158" fmla="*/ 335639 w 397946"/>
              <a:gd name="connsiteY158" fmla="*/ 64034 h 231034"/>
              <a:gd name="connsiteX159" fmla="*/ 337731 w 397946"/>
              <a:gd name="connsiteY159" fmla="*/ 64488 h 231034"/>
              <a:gd name="connsiteX160" fmla="*/ 339732 w 397946"/>
              <a:gd name="connsiteY160" fmla="*/ 65124 h 231034"/>
              <a:gd name="connsiteX161" fmla="*/ 341643 w 397946"/>
              <a:gd name="connsiteY161" fmla="*/ 65760 h 231034"/>
              <a:gd name="connsiteX162" fmla="*/ 343644 w 397946"/>
              <a:gd name="connsiteY162" fmla="*/ 66487 h 231034"/>
              <a:gd name="connsiteX163" fmla="*/ 345554 w 397946"/>
              <a:gd name="connsiteY163" fmla="*/ 67305 h 231034"/>
              <a:gd name="connsiteX164" fmla="*/ 347282 w 397946"/>
              <a:gd name="connsiteY164" fmla="*/ 68304 h 231034"/>
              <a:gd name="connsiteX165" fmla="*/ 349101 w 397946"/>
              <a:gd name="connsiteY165" fmla="*/ 69304 h 231034"/>
              <a:gd name="connsiteX166" fmla="*/ 350738 w 397946"/>
              <a:gd name="connsiteY166" fmla="*/ 70394 h 231034"/>
              <a:gd name="connsiteX167" fmla="*/ 352467 w 397946"/>
              <a:gd name="connsiteY167" fmla="*/ 71666 h 231034"/>
              <a:gd name="connsiteX168" fmla="*/ 353922 w 397946"/>
              <a:gd name="connsiteY168" fmla="*/ 72847 h 231034"/>
              <a:gd name="connsiteX169" fmla="*/ 355559 w 397946"/>
              <a:gd name="connsiteY169" fmla="*/ 74210 h 231034"/>
              <a:gd name="connsiteX170" fmla="*/ 356924 w 397946"/>
              <a:gd name="connsiteY170" fmla="*/ 75573 h 231034"/>
              <a:gd name="connsiteX171" fmla="*/ 358379 w 397946"/>
              <a:gd name="connsiteY171" fmla="*/ 77118 h 231034"/>
              <a:gd name="connsiteX172" fmla="*/ 359652 w 397946"/>
              <a:gd name="connsiteY172" fmla="*/ 78571 h 231034"/>
              <a:gd name="connsiteX173" fmla="*/ 361017 w 397946"/>
              <a:gd name="connsiteY173" fmla="*/ 80207 h 231034"/>
              <a:gd name="connsiteX174" fmla="*/ 362108 w 397946"/>
              <a:gd name="connsiteY174" fmla="*/ 81842 h 231034"/>
              <a:gd name="connsiteX175" fmla="*/ 363200 w 397946"/>
              <a:gd name="connsiteY175" fmla="*/ 83569 h 231034"/>
              <a:gd name="connsiteX176" fmla="*/ 364291 w 397946"/>
              <a:gd name="connsiteY176" fmla="*/ 85295 h 231034"/>
              <a:gd name="connsiteX177" fmla="*/ 365201 w 397946"/>
              <a:gd name="connsiteY177" fmla="*/ 87112 h 231034"/>
              <a:gd name="connsiteX178" fmla="*/ 366020 w 397946"/>
              <a:gd name="connsiteY178" fmla="*/ 89020 h 231034"/>
              <a:gd name="connsiteX179" fmla="*/ 366838 w 397946"/>
              <a:gd name="connsiteY179" fmla="*/ 90928 h 231034"/>
              <a:gd name="connsiteX180" fmla="*/ 367475 w 397946"/>
              <a:gd name="connsiteY180" fmla="*/ 92927 h 231034"/>
              <a:gd name="connsiteX181" fmla="*/ 368021 w 397946"/>
              <a:gd name="connsiteY181" fmla="*/ 94926 h 231034"/>
              <a:gd name="connsiteX182" fmla="*/ 368475 w 397946"/>
              <a:gd name="connsiteY182" fmla="*/ 96925 h 231034"/>
              <a:gd name="connsiteX183" fmla="*/ 368839 w 397946"/>
              <a:gd name="connsiteY183" fmla="*/ 99015 h 231034"/>
              <a:gd name="connsiteX184" fmla="*/ 369112 w 397946"/>
              <a:gd name="connsiteY184" fmla="*/ 101105 h 231034"/>
              <a:gd name="connsiteX185" fmla="*/ 369203 w 397946"/>
              <a:gd name="connsiteY185" fmla="*/ 103194 h 231034"/>
              <a:gd name="connsiteX186" fmla="*/ 369294 w 397946"/>
              <a:gd name="connsiteY186" fmla="*/ 105375 h 231034"/>
              <a:gd name="connsiteX187" fmla="*/ 369203 w 397946"/>
              <a:gd name="connsiteY187" fmla="*/ 108010 h 231034"/>
              <a:gd name="connsiteX188" fmla="*/ 369021 w 397946"/>
              <a:gd name="connsiteY188" fmla="*/ 110554 h 231034"/>
              <a:gd name="connsiteX189" fmla="*/ 368657 w 397946"/>
              <a:gd name="connsiteY189" fmla="*/ 113007 h 231034"/>
              <a:gd name="connsiteX190" fmla="*/ 368112 w 397946"/>
              <a:gd name="connsiteY190" fmla="*/ 115370 h 231034"/>
              <a:gd name="connsiteX191" fmla="*/ 367475 w 397946"/>
              <a:gd name="connsiteY191" fmla="*/ 117823 h 231034"/>
              <a:gd name="connsiteX192" fmla="*/ 366747 w 397946"/>
              <a:gd name="connsiteY192" fmla="*/ 120185 h 231034"/>
              <a:gd name="connsiteX193" fmla="*/ 365747 w 397946"/>
              <a:gd name="connsiteY193" fmla="*/ 122547 h 231034"/>
              <a:gd name="connsiteX194" fmla="*/ 364746 w 397946"/>
              <a:gd name="connsiteY194" fmla="*/ 124728 h 231034"/>
              <a:gd name="connsiteX195" fmla="*/ 363655 w 397946"/>
              <a:gd name="connsiteY195" fmla="*/ 126818 h 231034"/>
              <a:gd name="connsiteX196" fmla="*/ 362290 w 397946"/>
              <a:gd name="connsiteY196" fmla="*/ 128999 h 231034"/>
              <a:gd name="connsiteX197" fmla="*/ 361017 w 397946"/>
              <a:gd name="connsiteY197" fmla="*/ 130997 h 231034"/>
              <a:gd name="connsiteX198" fmla="*/ 359471 w 397946"/>
              <a:gd name="connsiteY198" fmla="*/ 132815 h 231034"/>
              <a:gd name="connsiteX199" fmla="*/ 357924 w 397946"/>
              <a:gd name="connsiteY199" fmla="*/ 134723 h 231034"/>
              <a:gd name="connsiteX200" fmla="*/ 356196 w 397946"/>
              <a:gd name="connsiteY200" fmla="*/ 136449 h 231034"/>
              <a:gd name="connsiteX201" fmla="*/ 354468 w 397946"/>
              <a:gd name="connsiteY201" fmla="*/ 137994 h 231034"/>
              <a:gd name="connsiteX202" fmla="*/ 352558 w 397946"/>
              <a:gd name="connsiteY202" fmla="*/ 139538 h 231034"/>
              <a:gd name="connsiteX203" fmla="*/ 355105 w 397946"/>
              <a:gd name="connsiteY203" fmla="*/ 140901 h 231034"/>
              <a:gd name="connsiteX204" fmla="*/ 357378 w 397946"/>
              <a:gd name="connsiteY204" fmla="*/ 142446 h 231034"/>
              <a:gd name="connsiteX205" fmla="*/ 359834 w 397946"/>
              <a:gd name="connsiteY205" fmla="*/ 144081 h 231034"/>
              <a:gd name="connsiteX206" fmla="*/ 362108 w 397946"/>
              <a:gd name="connsiteY206" fmla="*/ 145898 h 231034"/>
              <a:gd name="connsiteX207" fmla="*/ 364473 w 397946"/>
              <a:gd name="connsiteY207" fmla="*/ 147716 h 231034"/>
              <a:gd name="connsiteX208" fmla="*/ 366656 w 397946"/>
              <a:gd name="connsiteY208" fmla="*/ 149715 h 231034"/>
              <a:gd name="connsiteX209" fmla="*/ 368748 w 397946"/>
              <a:gd name="connsiteY209" fmla="*/ 151895 h 231034"/>
              <a:gd name="connsiteX210" fmla="*/ 370840 w 397946"/>
              <a:gd name="connsiteY210" fmla="*/ 154076 h 231034"/>
              <a:gd name="connsiteX211" fmla="*/ 372932 w 397946"/>
              <a:gd name="connsiteY211" fmla="*/ 156438 h 231034"/>
              <a:gd name="connsiteX212" fmla="*/ 374843 w 397946"/>
              <a:gd name="connsiteY212" fmla="*/ 158891 h 231034"/>
              <a:gd name="connsiteX213" fmla="*/ 376753 w 397946"/>
              <a:gd name="connsiteY213" fmla="*/ 161435 h 231034"/>
              <a:gd name="connsiteX214" fmla="*/ 378572 w 397946"/>
              <a:gd name="connsiteY214" fmla="*/ 164070 h 231034"/>
              <a:gd name="connsiteX215" fmla="*/ 380391 w 397946"/>
              <a:gd name="connsiteY215" fmla="*/ 166796 h 231034"/>
              <a:gd name="connsiteX216" fmla="*/ 382119 w 397946"/>
              <a:gd name="connsiteY216" fmla="*/ 169613 h 231034"/>
              <a:gd name="connsiteX217" fmla="*/ 383666 w 397946"/>
              <a:gd name="connsiteY217" fmla="*/ 172520 h 231034"/>
              <a:gd name="connsiteX218" fmla="*/ 385212 w 397946"/>
              <a:gd name="connsiteY218" fmla="*/ 175428 h 231034"/>
              <a:gd name="connsiteX219" fmla="*/ 386667 w 397946"/>
              <a:gd name="connsiteY219" fmla="*/ 178517 h 231034"/>
              <a:gd name="connsiteX220" fmla="*/ 388123 w 397946"/>
              <a:gd name="connsiteY220" fmla="*/ 181606 h 231034"/>
              <a:gd name="connsiteX221" fmla="*/ 389396 w 397946"/>
              <a:gd name="connsiteY221" fmla="*/ 184786 h 231034"/>
              <a:gd name="connsiteX222" fmla="*/ 390578 w 397946"/>
              <a:gd name="connsiteY222" fmla="*/ 188057 h 231034"/>
              <a:gd name="connsiteX223" fmla="*/ 391761 w 397946"/>
              <a:gd name="connsiteY223" fmla="*/ 191419 h 231034"/>
              <a:gd name="connsiteX224" fmla="*/ 392761 w 397946"/>
              <a:gd name="connsiteY224" fmla="*/ 194781 h 231034"/>
              <a:gd name="connsiteX225" fmla="*/ 393671 w 397946"/>
              <a:gd name="connsiteY225" fmla="*/ 198143 h 231034"/>
              <a:gd name="connsiteX226" fmla="*/ 394581 w 397946"/>
              <a:gd name="connsiteY226" fmla="*/ 201686 h 231034"/>
              <a:gd name="connsiteX227" fmla="*/ 395399 w 397946"/>
              <a:gd name="connsiteY227" fmla="*/ 205230 h 231034"/>
              <a:gd name="connsiteX228" fmla="*/ 396036 w 397946"/>
              <a:gd name="connsiteY228" fmla="*/ 208864 h 231034"/>
              <a:gd name="connsiteX229" fmla="*/ 396582 w 397946"/>
              <a:gd name="connsiteY229" fmla="*/ 212408 h 231034"/>
              <a:gd name="connsiteX230" fmla="*/ 397037 w 397946"/>
              <a:gd name="connsiteY230" fmla="*/ 216133 h 231034"/>
              <a:gd name="connsiteX231" fmla="*/ 397491 w 397946"/>
              <a:gd name="connsiteY231" fmla="*/ 219767 h 231034"/>
              <a:gd name="connsiteX232" fmla="*/ 397764 w 397946"/>
              <a:gd name="connsiteY232" fmla="*/ 223584 h 231034"/>
              <a:gd name="connsiteX233" fmla="*/ 397946 w 397946"/>
              <a:gd name="connsiteY233" fmla="*/ 227309 h 231034"/>
              <a:gd name="connsiteX234" fmla="*/ 397946 w 397946"/>
              <a:gd name="connsiteY234" fmla="*/ 231034 h 231034"/>
              <a:gd name="connsiteX235" fmla="*/ 307806 w 397946"/>
              <a:gd name="connsiteY235" fmla="*/ 231034 h 231034"/>
              <a:gd name="connsiteX236" fmla="*/ 307715 w 397946"/>
              <a:gd name="connsiteY236" fmla="*/ 226400 h 231034"/>
              <a:gd name="connsiteX237" fmla="*/ 307533 w 397946"/>
              <a:gd name="connsiteY237" fmla="*/ 221494 h 231034"/>
              <a:gd name="connsiteX238" fmla="*/ 307078 w 397946"/>
              <a:gd name="connsiteY238" fmla="*/ 216406 h 231034"/>
              <a:gd name="connsiteX239" fmla="*/ 306532 w 397946"/>
              <a:gd name="connsiteY239" fmla="*/ 211317 h 231034"/>
              <a:gd name="connsiteX240" fmla="*/ 305805 w 397946"/>
              <a:gd name="connsiteY240" fmla="*/ 206048 h 231034"/>
              <a:gd name="connsiteX241" fmla="*/ 304804 w 397946"/>
              <a:gd name="connsiteY241" fmla="*/ 200778 h 231034"/>
              <a:gd name="connsiteX242" fmla="*/ 303804 w 397946"/>
              <a:gd name="connsiteY242" fmla="*/ 195417 h 231034"/>
              <a:gd name="connsiteX243" fmla="*/ 302621 w 397946"/>
              <a:gd name="connsiteY243" fmla="*/ 190147 h 231034"/>
              <a:gd name="connsiteX244" fmla="*/ 301166 w 397946"/>
              <a:gd name="connsiteY244" fmla="*/ 184877 h 231034"/>
              <a:gd name="connsiteX245" fmla="*/ 299710 w 397946"/>
              <a:gd name="connsiteY245" fmla="*/ 179517 h 231034"/>
              <a:gd name="connsiteX246" fmla="*/ 297982 w 397946"/>
              <a:gd name="connsiteY246" fmla="*/ 174338 h 231034"/>
              <a:gd name="connsiteX247" fmla="*/ 296163 w 397946"/>
              <a:gd name="connsiteY247" fmla="*/ 169249 h 231034"/>
              <a:gd name="connsiteX248" fmla="*/ 294344 w 397946"/>
              <a:gd name="connsiteY248" fmla="*/ 164161 h 231034"/>
              <a:gd name="connsiteX249" fmla="*/ 292252 w 397946"/>
              <a:gd name="connsiteY249" fmla="*/ 159255 h 231034"/>
              <a:gd name="connsiteX250" fmla="*/ 289978 w 397946"/>
              <a:gd name="connsiteY250" fmla="*/ 154621 h 231034"/>
              <a:gd name="connsiteX251" fmla="*/ 287795 w 397946"/>
              <a:gd name="connsiteY251" fmla="*/ 150078 h 231034"/>
              <a:gd name="connsiteX252" fmla="*/ 291160 w 397946"/>
              <a:gd name="connsiteY252" fmla="*/ 146716 h 231034"/>
              <a:gd name="connsiteX253" fmla="*/ 294617 w 397946"/>
              <a:gd name="connsiteY253" fmla="*/ 143354 h 231034"/>
              <a:gd name="connsiteX254" fmla="*/ 296345 w 397946"/>
              <a:gd name="connsiteY254" fmla="*/ 141628 h 231034"/>
              <a:gd name="connsiteX255" fmla="*/ 298164 w 397946"/>
              <a:gd name="connsiteY255" fmla="*/ 140174 h 231034"/>
              <a:gd name="connsiteX256" fmla="*/ 300074 w 397946"/>
              <a:gd name="connsiteY256" fmla="*/ 138811 h 231034"/>
              <a:gd name="connsiteX257" fmla="*/ 301803 w 397946"/>
              <a:gd name="connsiteY257" fmla="*/ 137721 h 231034"/>
              <a:gd name="connsiteX258" fmla="*/ 300074 w 397946"/>
              <a:gd name="connsiteY258" fmla="*/ 136176 h 231034"/>
              <a:gd name="connsiteX259" fmla="*/ 298255 w 397946"/>
              <a:gd name="connsiteY259" fmla="*/ 134723 h 231034"/>
              <a:gd name="connsiteX260" fmla="*/ 296618 w 397946"/>
              <a:gd name="connsiteY260" fmla="*/ 132996 h 231034"/>
              <a:gd name="connsiteX261" fmla="*/ 294981 w 397946"/>
              <a:gd name="connsiteY261" fmla="*/ 131361 h 231034"/>
              <a:gd name="connsiteX262" fmla="*/ 293525 w 397946"/>
              <a:gd name="connsiteY262" fmla="*/ 129453 h 231034"/>
              <a:gd name="connsiteX263" fmla="*/ 292070 w 397946"/>
              <a:gd name="connsiteY263" fmla="*/ 127636 h 231034"/>
              <a:gd name="connsiteX264" fmla="*/ 290887 w 397946"/>
              <a:gd name="connsiteY264" fmla="*/ 125637 h 231034"/>
              <a:gd name="connsiteX265" fmla="*/ 289705 w 397946"/>
              <a:gd name="connsiteY265" fmla="*/ 123547 h 231034"/>
              <a:gd name="connsiteX266" fmla="*/ 288704 w 397946"/>
              <a:gd name="connsiteY266" fmla="*/ 121548 h 231034"/>
              <a:gd name="connsiteX267" fmla="*/ 287795 w 397946"/>
              <a:gd name="connsiteY267" fmla="*/ 119277 h 231034"/>
              <a:gd name="connsiteX268" fmla="*/ 286976 w 397946"/>
              <a:gd name="connsiteY268" fmla="*/ 117005 h 231034"/>
              <a:gd name="connsiteX269" fmla="*/ 286340 w 397946"/>
              <a:gd name="connsiteY269" fmla="*/ 114734 h 231034"/>
              <a:gd name="connsiteX270" fmla="*/ 285794 w 397946"/>
              <a:gd name="connsiteY270" fmla="*/ 112371 h 231034"/>
              <a:gd name="connsiteX271" fmla="*/ 285430 w 397946"/>
              <a:gd name="connsiteY271" fmla="*/ 110009 h 231034"/>
              <a:gd name="connsiteX272" fmla="*/ 285248 w 397946"/>
              <a:gd name="connsiteY272" fmla="*/ 107465 h 231034"/>
              <a:gd name="connsiteX273" fmla="*/ 285157 w 397946"/>
              <a:gd name="connsiteY273" fmla="*/ 104921 h 231034"/>
              <a:gd name="connsiteX274" fmla="*/ 285248 w 397946"/>
              <a:gd name="connsiteY274" fmla="*/ 102740 h 231034"/>
              <a:gd name="connsiteX275" fmla="*/ 285339 w 397946"/>
              <a:gd name="connsiteY275" fmla="*/ 100559 h 231034"/>
              <a:gd name="connsiteX276" fmla="*/ 285612 w 397946"/>
              <a:gd name="connsiteY276" fmla="*/ 98561 h 231034"/>
              <a:gd name="connsiteX277" fmla="*/ 285976 w 397946"/>
              <a:gd name="connsiteY277" fmla="*/ 96471 h 231034"/>
              <a:gd name="connsiteX278" fmla="*/ 286430 w 397946"/>
              <a:gd name="connsiteY278" fmla="*/ 94381 h 231034"/>
              <a:gd name="connsiteX279" fmla="*/ 286976 w 397946"/>
              <a:gd name="connsiteY279" fmla="*/ 92473 h 231034"/>
              <a:gd name="connsiteX280" fmla="*/ 287704 w 397946"/>
              <a:gd name="connsiteY280" fmla="*/ 90474 h 231034"/>
              <a:gd name="connsiteX281" fmla="*/ 288432 w 397946"/>
              <a:gd name="connsiteY281" fmla="*/ 88566 h 231034"/>
              <a:gd name="connsiteX282" fmla="*/ 289250 w 397946"/>
              <a:gd name="connsiteY282" fmla="*/ 86749 h 231034"/>
              <a:gd name="connsiteX283" fmla="*/ 290160 w 397946"/>
              <a:gd name="connsiteY283" fmla="*/ 84932 h 231034"/>
              <a:gd name="connsiteX284" fmla="*/ 291251 w 397946"/>
              <a:gd name="connsiteY284" fmla="*/ 83205 h 231034"/>
              <a:gd name="connsiteX285" fmla="*/ 292343 w 397946"/>
              <a:gd name="connsiteY285" fmla="*/ 81479 h 231034"/>
              <a:gd name="connsiteX286" fmla="*/ 293525 w 397946"/>
              <a:gd name="connsiteY286" fmla="*/ 79934 h 231034"/>
              <a:gd name="connsiteX287" fmla="*/ 294799 w 397946"/>
              <a:gd name="connsiteY287" fmla="*/ 78299 h 231034"/>
              <a:gd name="connsiteX288" fmla="*/ 296072 w 397946"/>
              <a:gd name="connsiteY288" fmla="*/ 76845 h 231034"/>
              <a:gd name="connsiteX289" fmla="*/ 297527 w 397946"/>
              <a:gd name="connsiteY289" fmla="*/ 75300 h 231034"/>
              <a:gd name="connsiteX290" fmla="*/ 298892 w 397946"/>
              <a:gd name="connsiteY290" fmla="*/ 74028 h 231034"/>
              <a:gd name="connsiteX291" fmla="*/ 300438 w 397946"/>
              <a:gd name="connsiteY291" fmla="*/ 72665 h 231034"/>
              <a:gd name="connsiteX292" fmla="*/ 301984 w 397946"/>
              <a:gd name="connsiteY292" fmla="*/ 71484 h 231034"/>
              <a:gd name="connsiteX293" fmla="*/ 303713 w 397946"/>
              <a:gd name="connsiteY293" fmla="*/ 70212 h 231034"/>
              <a:gd name="connsiteX294" fmla="*/ 305350 w 397946"/>
              <a:gd name="connsiteY294" fmla="*/ 69213 h 231034"/>
              <a:gd name="connsiteX295" fmla="*/ 307169 w 397946"/>
              <a:gd name="connsiteY295" fmla="*/ 68213 h 231034"/>
              <a:gd name="connsiteX296" fmla="*/ 308988 w 397946"/>
              <a:gd name="connsiteY296" fmla="*/ 67214 h 231034"/>
              <a:gd name="connsiteX297" fmla="*/ 310808 w 397946"/>
              <a:gd name="connsiteY297" fmla="*/ 66396 h 231034"/>
              <a:gd name="connsiteX298" fmla="*/ 312809 w 397946"/>
              <a:gd name="connsiteY298" fmla="*/ 65760 h 231034"/>
              <a:gd name="connsiteX299" fmla="*/ 314810 w 397946"/>
              <a:gd name="connsiteY299" fmla="*/ 65124 h 231034"/>
              <a:gd name="connsiteX300" fmla="*/ 316720 w 397946"/>
              <a:gd name="connsiteY300" fmla="*/ 64488 h 231034"/>
              <a:gd name="connsiteX301" fmla="*/ 318812 w 397946"/>
              <a:gd name="connsiteY301" fmla="*/ 64034 h 231034"/>
              <a:gd name="connsiteX302" fmla="*/ 320813 w 397946"/>
              <a:gd name="connsiteY302" fmla="*/ 63670 h 231034"/>
              <a:gd name="connsiteX303" fmla="*/ 322905 w 397946"/>
              <a:gd name="connsiteY303" fmla="*/ 63398 h 231034"/>
              <a:gd name="connsiteX304" fmla="*/ 195244 w 397946"/>
              <a:gd name="connsiteY304" fmla="*/ 0 h 231034"/>
              <a:gd name="connsiteX305" fmla="*/ 198332 w 397946"/>
              <a:gd name="connsiteY305" fmla="*/ 91 h 231034"/>
              <a:gd name="connsiteX306" fmla="*/ 201330 w 397946"/>
              <a:gd name="connsiteY306" fmla="*/ 363 h 231034"/>
              <a:gd name="connsiteX307" fmla="*/ 204328 w 397946"/>
              <a:gd name="connsiteY307" fmla="*/ 727 h 231034"/>
              <a:gd name="connsiteX308" fmla="*/ 207234 w 397946"/>
              <a:gd name="connsiteY308" fmla="*/ 1181 h 231034"/>
              <a:gd name="connsiteX309" fmla="*/ 210050 w 397946"/>
              <a:gd name="connsiteY309" fmla="*/ 1817 h 231034"/>
              <a:gd name="connsiteX310" fmla="*/ 212866 w 397946"/>
              <a:gd name="connsiteY310" fmla="*/ 2725 h 231034"/>
              <a:gd name="connsiteX311" fmla="*/ 215682 w 397946"/>
              <a:gd name="connsiteY311" fmla="*/ 3634 h 231034"/>
              <a:gd name="connsiteX312" fmla="*/ 218316 w 397946"/>
              <a:gd name="connsiteY312" fmla="*/ 4633 h 231034"/>
              <a:gd name="connsiteX313" fmla="*/ 220950 w 397946"/>
              <a:gd name="connsiteY313" fmla="*/ 5905 h 231034"/>
              <a:gd name="connsiteX314" fmla="*/ 223584 w 397946"/>
              <a:gd name="connsiteY314" fmla="*/ 7177 h 231034"/>
              <a:gd name="connsiteX315" fmla="*/ 225946 w 397946"/>
              <a:gd name="connsiteY315" fmla="*/ 8722 h 231034"/>
              <a:gd name="connsiteX316" fmla="*/ 228399 w 397946"/>
              <a:gd name="connsiteY316" fmla="*/ 10175 h 231034"/>
              <a:gd name="connsiteX317" fmla="*/ 230670 w 397946"/>
              <a:gd name="connsiteY317" fmla="*/ 11901 h 231034"/>
              <a:gd name="connsiteX318" fmla="*/ 232940 w 397946"/>
              <a:gd name="connsiteY318" fmla="*/ 13628 h 231034"/>
              <a:gd name="connsiteX319" fmla="*/ 235030 w 397946"/>
              <a:gd name="connsiteY319" fmla="*/ 15535 h 231034"/>
              <a:gd name="connsiteX320" fmla="*/ 237119 w 397946"/>
              <a:gd name="connsiteY320" fmla="*/ 17534 h 231034"/>
              <a:gd name="connsiteX321" fmla="*/ 239117 w 397946"/>
              <a:gd name="connsiteY321" fmla="*/ 19533 h 231034"/>
              <a:gd name="connsiteX322" fmla="*/ 240934 w 397946"/>
              <a:gd name="connsiteY322" fmla="*/ 21713 h 231034"/>
              <a:gd name="connsiteX323" fmla="*/ 242751 w 397946"/>
              <a:gd name="connsiteY323" fmla="*/ 23985 h 231034"/>
              <a:gd name="connsiteX324" fmla="*/ 244295 w 397946"/>
              <a:gd name="connsiteY324" fmla="*/ 26347 h 231034"/>
              <a:gd name="connsiteX325" fmla="*/ 245930 w 397946"/>
              <a:gd name="connsiteY325" fmla="*/ 28618 h 231034"/>
              <a:gd name="connsiteX326" fmla="*/ 247292 w 397946"/>
              <a:gd name="connsiteY326" fmla="*/ 31162 h 231034"/>
              <a:gd name="connsiteX327" fmla="*/ 248655 w 397946"/>
              <a:gd name="connsiteY327" fmla="*/ 33706 h 231034"/>
              <a:gd name="connsiteX328" fmla="*/ 249836 w 397946"/>
              <a:gd name="connsiteY328" fmla="*/ 36340 h 231034"/>
              <a:gd name="connsiteX329" fmla="*/ 250926 w 397946"/>
              <a:gd name="connsiteY329" fmla="*/ 39066 h 231034"/>
              <a:gd name="connsiteX330" fmla="*/ 251834 w 397946"/>
              <a:gd name="connsiteY330" fmla="*/ 41882 h 231034"/>
              <a:gd name="connsiteX331" fmla="*/ 252561 w 397946"/>
              <a:gd name="connsiteY331" fmla="*/ 44699 h 231034"/>
              <a:gd name="connsiteX332" fmla="*/ 253197 w 397946"/>
              <a:gd name="connsiteY332" fmla="*/ 47515 h 231034"/>
              <a:gd name="connsiteX333" fmla="*/ 253832 w 397946"/>
              <a:gd name="connsiteY333" fmla="*/ 50422 h 231034"/>
              <a:gd name="connsiteX334" fmla="*/ 254196 w 397946"/>
              <a:gd name="connsiteY334" fmla="*/ 53420 h 231034"/>
              <a:gd name="connsiteX335" fmla="*/ 254377 w 397946"/>
              <a:gd name="connsiteY335" fmla="*/ 56418 h 231034"/>
              <a:gd name="connsiteX336" fmla="*/ 254468 w 397946"/>
              <a:gd name="connsiteY336" fmla="*/ 59507 h 231034"/>
              <a:gd name="connsiteX337" fmla="*/ 254377 w 397946"/>
              <a:gd name="connsiteY337" fmla="*/ 63051 h 231034"/>
              <a:gd name="connsiteX338" fmla="*/ 254105 w 397946"/>
              <a:gd name="connsiteY338" fmla="*/ 66503 h 231034"/>
              <a:gd name="connsiteX339" fmla="*/ 253469 w 397946"/>
              <a:gd name="connsiteY339" fmla="*/ 69864 h 231034"/>
              <a:gd name="connsiteX340" fmla="*/ 252742 w 397946"/>
              <a:gd name="connsiteY340" fmla="*/ 73135 h 231034"/>
              <a:gd name="connsiteX341" fmla="*/ 251925 w 397946"/>
              <a:gd name="connsiteY341" fmla="*/ 76315 h 231034"/>
              <a:gd name="connsiteX342" fmla="*/ 250835 w 397946"/>
              <a:gd name="connsiteY342" fmla="*/ 79404 h 231034"/>
              <a:gd name="connsiteX343" fmla="*/ 249472 w 397946"/>
              <a:gd name="connsiteY343" fmla="*/ 82402 h 231034"/>
              <a:gd name="connsiteX344" fmla="*/ 248110 w 397946"/>
              <a:gd name="connsiteY344" fmla="*/ 85309 h 231034"/>
              <a:gd name="connsiteX345" fmla="*/ 246475 w 397946"/>
              <a:gd name="connsiteY345" fmla="*/ 88035 h 231034"/>
              <a:gd name="connsiteX346" fmla="*/ 244749 w 397946"/>
              <a:gd name="connsiteY346" fmla="*/ 90760 h 231034"/>
              <a:gd name="connsiteX347" fmla="*/ 242751 w 397946"/>
              <a:gd name="connsiteY347" fmla="*/ 93395 h 231034"/>
              <a:gd name="connsiteX348" fmla="*/ 240661 w 397946"/>
              <a:gd name="connsiteY348" fmla="*/ 95848 h 231034"/>
              <a:gd name="connsiteX349" fmla="*/ 238481 w 397946"/>
              <a:gd name="connsiteY349" fmla="*/ 98301 h 231034"/>
              <a:gd name="connsiteX350" fmla="*/ 236120 w 397946"/>
              <a:gd name="connsiteY350" fmla="*/ 100481 h 231034"/>
              <a:gd name="connsiteX351" fmla="*/ 233576 w 397946"/>
              <a:gd name="connsiteY351" fmla="*/ 102753 h 231034"/>
              <a:gd name="connsiteX352" fmla="*/ 230942 w 397946"/>
              <a:gd name="connsiteY352" fmla="*/ 104842 h 231034"/>
              <a:gd name="connsiteX353" fmla="*/ 234394 w 397946"/>
              <a:gd name="connsiteY353" fmla="*/ 106841 h 231034"/>
              <a:gd name="connsiteX354" fmla="*/ 237755 w 397946"/>
              <a:gd name="connsiteY354" fmla="*/ 108930 h 231034"/>
              <a:gd name="connsiteX355" fmla="*/ 241116 w 397946"/>
              <a:gd name="connsiteY355" fmla="*/ 111292 h 231034"/>
              <a:gd name="connsiteX356" fmla="*/ 244476 w 397946"/>
              <a:gd name="connsiteY356" fmla="*/ 113836 h 231034"/>
              <a:gd name="connsiteX357" fmla="*/ 247656 w 397946"/>
              <a:gd name="connsiteY357" fmla="*/ 116562 h 231034"/>
              <a:gd name="connsiteX358" fmla="*/ 250744 w 397946"/>
              <a:gd name="connsiteY358" fmla="*/ 119469 h 231034"/>
              <a:gd name="connsiteX359" fmla="*/ 253742 w 397946"/>
              <a:gd name="connsiteY359" fmla="*/ 122467 h 231034"/>
              <a:gd name="connsiteX360" fmla="*/ 256648 w 397946"/>
              <a:gd name="connsiteY360" fmla="*/ 125738 h 231034"/>
              <a:gd name="connsiteX361" fmla="*/ 259464 w 397946"/>
              <a:gd name="connsiteY361" fmla="*/ 129099 h 231034"/>
              <a:gd name="connsiteX362" fmla="*/ 262189 w 397946"/>
              <a:gd name="connsiteY362" fmla="*/ 132552 h 231034"/>
              <a:gd name="connsiteX363" fmla="*/ 264914 w 397946"/>
              <a:gd name="connsiteY363" fmla="*/ 136186 h 231034"/>
              <a:gd name="connsiteX364" fmla="*/ 267458 w 397946"/>
              <a:gd name="connsiteY364" fmla="*/ 140001 h 231034"/>
              <a:gd name="connsiteX365" fmla="*/ 270001 w 397946"/>
              <a:gd name="connsiteY365" fmla="*/ 143817 h 231034"/>
              <a:gd name="connsiteX366" fmla="*/ 272363 w 397946"/>
              <a:gd name="connsiteY366" fmla="*/ 147815 h 231034"/>
              <a:gd name="connsiteX367" fmla="*/ 274633 w 397946"/>
              <a:gd name="connsiteY367" fmla="*/ 151994 h 231034"/>
              <a:gd name="connsiteX368" fmla="*/ 276814 w 397946"/>
              <a:gd name="connsiteY368" fmla="*/ 156173 h 231034"/>
              <a:gd name="connsiteX369" fmla="*/ 278903 w 397946"/>
              <a:gd name="connsiteY369" fmla="*/ 160443 h 231034"/>
              <a:gd name="connsiteX370" fmla="*/ 280719 w 397946"/>
              <a:gd name="connsiteY370" fmla="*/ 164804 h 231034"/>
              <a:gd name="connsiteX371" fmla="*/ 282627 w 397946"/>
              <a:gd name="connsiteY371" fmla="*/ 169346 h 231034"/>
              <a:gd name="connsiteX372" fmla="*/ 284353 w 397946"/>
              <a:gd name="connsiteY372" fmla="*/ 173798 h 231034"/>
              <a:gd name="connsiteX373" fmla="*/ 285897 w 397946"/>
              <a:gd name="connsiteY373" fmla="*/ 178431 h 231034"/>
              <a:gd name="connsiteX374" fmla="*/ 287441 w 397946"/>
              <a:gd name="connsiteY374" fmla="*/ 183065 h 231034"/>
              <a:gd name="connsiteX375" fmla="*/ 288713 w 397946"/>
              <a:gd name="connsiteY375" fmla="*/ 187789 h 231034"/>
              <a:gd name="connsiteX376" fmla="*/ 289894 w 397946"/>
              <a:gd name="connsiteY376" fmla="*/ 192422 h 231034"/>
              <a:gd name="connsiteX377" fmla="*/ 291075 w 397946"/>
              <a:gd name="connsiteY377" fmla="*/ 197238 h 231034"/>
              <a:gd name="connsiteX378" fmla="*/ 291983 w 397946"/>
              <a:gd name="connsiteY378" fmla="*/ 202143 h 231034"/>
              <a:gd name="connsiteX379" fmla="*/ 292801 w 397946"/>
              <a:gd name="connsiteY379" fmla="*/ 206868 h 231034"/>
              <a:gd name="connsiteX380" fmla="*/ 293527 w 397946"/>
              <a:gd name="connsiteY380" fmla="*/ 211774 h 231034"/>
              <a:gd name="connsiteX381" fmla="*/ 293981 w 397946"/>
              <a:gd name="connsiteY381" fmla="*/ 216589 h 231034"/>
              <a:gd name="connsiteX382" fmla="*/ 294436 w 397946"/>
              <a:gd name="connsiteY382" fmla="*/ 221404 h 231034"/>
              <a:gd name="connsiteX383" fmla="*/ 294617 w 397946"/>
              <a:gd name="connsiteY383" fmla="*/ 226310 h 231034"/>
              <a:gd name="connsiteX384" fmla="*/ 294708 w 397946"/>
              <a:gd name="connsiteY384" fmla="*/ 231034 h 231034"/>
              <a:gd name="connsiteX385" fmla="*/ 95962 w 397946"/>
              <a:gd name="connsiteY385" fmla="*/ 231034 h 231034"/>
              <a:gd name="connsiteX386" fmla="*/ 96053 w 397946"/>
              <a:gd name="connsiteY386" fmla="*/ 226310 h 231034"/>
              <a:gd name="connsiteX387" fmla="*/ 96234 w 397946"/>
              <a:gd name="connsiteY387" fmla="*/ 221404 h 231034"/>
              <a:gd name="connsiteX388" fmla="*/ 96598 w 397946"/>
              <a:gd name="connsiteY388" fmla="*/ 216589 h 231034"/>
              <a:gd name="connsiteX389" fmla="*/ 97143 w 397946"/>
              <a:gd name="connsiteY389" fmla="*/ 211774 h 231034"/>
              <a:gd name="connsiteX390" fmla="*/ 97779 w 397946"/>
              <a:gd name="connsiteY390" fmla="*/ 206868 h 231034"/>
              <a:gd name="connsiteX391" fmla="*/ 98687 w 397946"/>
              <a:gd name="connsiteY391" fmla="*/ 202143 h 231034"/>
              <a:gd name="connsiteX392" fmla="*/ 99595 w 397946"/>
              <a:gd name="connsiteY392" fmla="*/ 197328 h 231034"/>
              <a:gd name="connsiteX393" fmla="*/ 100594 w 397946"/>
              <a:gd name="connsiteY393" fmla="*/ 192513 h 231034"/>
              <a:gd name="connsiteX394" fmla="*/ 101866 w 397946"/>
              <a:gd name="connsiteY394" fmla="*/ 187789 h 231034"/>
              <a:gd name="connsiteX395" fmla="*/ 103229 w 397946"/>
              <a:gd name="connsiteY395" fmla="*/ 183065 h 231034"/>
              <a:gd name="connsiteX396" fmla="*/ 104682 w 397946"/>
              <a:gd name="connsiteY396" fmla="*/ 178431 h 231034"/>
              <a:gd name="connsiteX397" fmla="*/ 106226 w 397946"/>
              <a:gd name="connsiteY397" fmla="*/ 173798 h 231034"/>
              <a:gd name="connsiteX398" fmla="*/ 108043 w 397946"/>
              <a:gd name="connsiteY398" fmla="*/ 169346 h 231034"/>
              <a:gd name="connsiteX399" fmla="*/ 109769 w 397946"/>
              <a:gd name="connsiteY399" fmla="*/ 164895 h 231034"/>
              <a:gd name="connsiteX400" fmla="*/ 111767 w 397946"/>
              <a:gd name="connsiteY400" fmla="*/ 160534 h 231034"/>
              <a:gd name="connsiteX401" fmla="*/ 113856 w 397946"/>
              <a:gd name="connsiteY401" fmla="*/ 156173 h 231034"/>
              <a:gd name="connsiteX402" fmla="*/ 115946 w 397946"/>
              <a:gd name="connsiteY402" fmla="*/ 151994 h 231034"/>
              <a:gd name="connsiteX403" fmla="*/ 118307 w 397946"/>
              <a:gd name="connsiteY403" fmla="*/ 147905 h 231034"/>
              <a:gd name="connsiteX404" fmla="*/ 120669 w 397946"/>
              <a:gd name="connsiteY404" fmla="*/ 143908 h 231034"/>
              <a:gd name="connsiteX405" fmla="*/ 123121 w 397946"/>
              <a:gd name="connsiteY405" fmla="*/ 140092 h 231034"/>
              <a:gd name="connsiteX406" fmla="*/ 125756 w 397946"/>
              <a:gd name="connsiteY406" fmla="*/ 136186 h 231034"/>
              <a:gd name="connsiteX407" fmla="*/ 128299 w 397946"/>
              <a:gd name="connsiteY407" fmla="*/ 132642 h 231034"/>
              <a:gd name="connsiteX408" fmla="*/ 131115 w 397946"/>
              <a:gd name="connsiteY408" fmla="*/ 129099 h 231034"/>
              <a:gd name="connsiteX409" fmla="*/ 133931 w 397946"/>
              <a:gd name="connsiteY409" fmla="*/ 125829 h 231034"/>
              <a:gd name="connsiteX410" fmla="*/ 136928 w 397946"/>
              <a:gd name="connsiteY410" fmla="*/ 122558 h 231034"/>
              <a:gd name="connsiteX411" fmla="*/ 139926 w 397946"/>
              <a:gd name="connsiteY411" fmla="*/ 119560 h 231034"/>
              <a:gd name="connsiteX412" fmla="*/ 143014 w 397946"/>
              <a:gd name="connsiteY412" fmla="*/ 116653 h 231034"/>
              <a:gd name="connsiteX413" fmla="*/ 146193 w 397946"/>
              <a:gd name="connsiteY413" fmla="*/ 113927 h 231034"/>
              <a:gd name="connsiteX414" fmla="*/ 149463 w 397946"/>
              <a:gd name="connsiteY414" fmla="*/ 111383 h 231034"/>
              <a:gd name="connsiteX415" fmla="*/ 152734 w 397946"/>
              <a:gd name="connsiteY415" fmla="*/ 109021 h 231034"/>
              <a:gd name="connsiteX416" fmla="*/ 156276 w 397946"/>
              <a:gd name="connsiteY416" fmla="*/ 106932 h 231034"/>
              <a:gd name="connsiteX417" fmla="*/ 159728 w 397946"/>
              <a:gd name="connsiteY417" fmla="*/ 104933 h 231034"/>
              <a:gd name="connsiteX418" fmla="*/ 157094 w 397946"/>
              <a:gd name="connsiteY418" fmla="*/ 102843 h 231034"/>
              <a:gd name="connsiteX419" fmla="*/ 154550 w 397946"/>
              <a:gd name="connsiteY419" fmla="*/ 100572 h 231034"/>
              <a:gd name="connsiteX420" fmla="*/ 152189 w 397946"/>
              <a:gd name="connsiteY420" fmla="*/ 98301 h 231034"/>
              <a:gd name="connsiteX421" fmla="*/ 149918 w 397946"/>
              <a:gd name="connsiteY421" fmla="*/ 95848 h 231034"/>
              <a:gd name="connsiteX422" fmla="*/ 147919 w 397946"/>
              <a:gd name="connsiteY422" fmla="*/ 93304 h 231034"/>
              <a:gd name="connsiteX423" fmla="*/ 145921 w 397946"/>
              <a:gd name="connsiteY423" fmla="*/ 90669 h 231034"/>
              <a:gd name="connsiteX424" fmla="*/ 144195 w 397946"/>
              <a:gd name="connsiteY424" fmla="*/ 87853 h 231034"/>
              <a:gd name="connsiteX425" fmla="*/ 142560 w 397946"/>
              <a:gd name="connsiteY425" fmla="*/ 84946 h 231034"/>
              <a:gd name="connsiteX426" fmla="*/ 141198 w 397946"/>
              <a:gd name="connsiteY426" fmla="*/ 82038 h 231034"/>
              <a:gd name="connsiteX427" fmla="*/ 139835 w 397946"/>
              <a:gd name="connsiteY427" fmla="*/ 78950 h 231034"/>
              <a:gd name="connsiteX428" fmla="*/ 138745 w 397946"/>
              <a:gd name="connsiteY428" fmla="*/ 75770 h 231034"/>
              <a:gd name="connsiteX429" fmla="*/ 137927 w 397946"/>
              <a:gd name="connsiteY429" fmla="*/ 72590 h 231034"/>
              <a:gd name="connsiteX430" fmla="*/ 137110 w 397946"/>
              <a:gd name="connsiteY430" fmla="*/ 69229 h 231034"/>
              <a:gd name="connsiteX431" fmla="*/ 136565 w 397946"/>
              <a:gd name="connsiteY431" fmla="*/ 65867 h 231034"/>
              <a:gd name="connsiteX432" fmla="*/ 136292 w 397946"/>
              <a:gd name="connsiteY432" fmla="*/ 62324 h 231034"/>
              <a:gd name="connsiteX433" fmla="*/ 136202 w 397946"/>
              <a:gd name="connsiteY433" fmla="*/ 58690 h 231034"/>
              <a:gd name="connsiteX434" fmla="*/ 136292 w 397946"/>
              <a:gd name="connsiteY434" fmla="*/ 55692 h 231034"/>
              <a:gd name="connsiteX435" fmla="*/ 136474 w 397946"/>
              <a:gd name="connsiteY435" fmla="*/ 52693 h 231034"/>
              <a:gd name="connsiteX436" fmla="*/ 136837 w 397946"/>
              <a:gd name="connsiteY436" fmla="*/ 49695 h 231034"/>
              <a:gd name="connsiteX437" fmla="*/ 137382 w 397946"/>
              <a:gd name="connsiteY437" fmla="*/ 46788 h 231034"/>
              <a:gd name="connsiteX438" fmla="*/ 138109 w 397946"/>
              <a:gd name="connsiteY438" fmla="*/ 44063 h 231034"/>
              <a:gd name="connsiteX439" fmla="*/ 138836 w 397946"/>
              <a:gd name="connsiteY439" fmla="*/ 41246 h 231034"/>
              <a:gd name="connsiteX440" fmla="*/ 139744 w 397946"/>
              <a:gd name="connsiteY440" fmla="*/ 38430 h 231034"/>
              <a:gd name="connsiteX441" fmla="*/ 140743 w 397946"/>
              <a:gd name="connsiteY441" fmla="*/ 35795 h 231034"/>
              <a:gd name="connsiteX442" fmla="*/ 142015 w 397946"/>
              <a:gd name="connsiteY442" fmla="*/ 33161 h 231034"/>
              <a:gd name="connsiteX443" fmla="*/ 143287 w 397946"/>
              <a:gd name="connsiteY443" fmla="*/ 30617 h 231034"/>
              <a:gd name="connsiteX444" fmla="*/ 144740 w 397946"/>
              <a:gd name="connsiteY444" fmla="*/ 28164 h 231034"/>
              <a:gd name="connsiteX445" fmla="*/ 146284 w 397946"/>
              <a:gd name="connsiteY445" fmla="*/ 25711 h 231034"/>
              <a:gd name="connsiteX446" fmla="*/ 147919 w 397946"/>
              <a:gd name="connsiteY446" fmla="*/ 23530 h 231034"/>
              <a:gd name="connsiteX447" fmla="*/ 149645 w 397946"/>
              <a:gd name="connsiteY447" fmla="*/ 21259 h 231034"/>
              <a:gd name="connsiteX448" fmla="*/ 151553 w 397946"/>
              <a:gd name="connsiteY448" fmla="*/ 19169 h 231034"/>
              <a:gd name="connsiteX449" fmla="*/ 153551 w 397946"/>
              <a:gd name="connsiteY449" fmla="*/ 17080 h 231034"/>
              <a:gd name="connsiteX450" fmla="*/ 155549 w 397946"/>
              <a:gd name="connsiteY450" fmla="*/ 15172 h 231034"/>
              <a:gd name="connsiteX451" fmla="*/ 157729 w 397946"/>
              <a:gd name="connsiteY451" fmla="*/ 13355 h 231034"/>
              <a:gd name="connsiteX452" fmla="*/ 159909 w 397946"/>
              <a:gd name="connsiteY452" fmla="*/ 11629 h 231034"/>
              <a:gd name="connsiteX453" fmla="*/ 162271 w 397946"/>
              <a:gd name="connsiteY453" fmla="*/ 9994 h 231034"/>
              <a:gd name="connsiteX454" fmla="*/ 164633 w 397946"/>
              <a:gd name="connsiteY454" fmla="*/ 8449 h 231034"/>
              <a:gd name="connsiteX455" fmla="*/ 167085 w 397946"/>
              <a:gd name="connsiteY455" fmla="*/ 6995 h 231034"/>
              <a:gd name="connsiteX456" fmla="*/ 169720 w 397946"/>
              <a:gd name="connsiteY456" fmla="*/ 5814 h 231034"/>
              <a:gd name="connsiteX457" fmla="*/ 172354 w 397946"/>
              <a:gd name="connsiteY457" fmla="*/ 4542 h 231034"/>
              <a:gd name="connsiteX458" fmla="*/ 174988 w 397946"/>
              <a:gd name="connsiteY458" fmla="*/ 3543 h 231034"/>
              <a:gd name="connsiteX459" fmla="*/ 177804 w 397946"/>
              <a:gd name="connsiteY459" fmla="*/ 2635 h 231034"/>
              <a:gd name="connsiteX460" fmla="*/ 180620 w 397946"/>
              <a:gd name="connsiteY460" fmla="*/ 1817 h 231034"/>
              <a:gd name="connsiteX461" fmla="*/ 183345 w 397946"/>
              <a:gd name="connsiteY461" fmla="*/ 1181 h 231034"/>
              <a:gd name="connsiteX462" fmla="*/ 186251 w 397946"/>
              <a:gd name="connsiteY462" fmla="*/ 727 h 231034"/>
              <a:gd name="connsiteX463" fmla="*/ 189249 w 397946"/>
              <a:gd name="connsiteY463" fmla="*/ 363 h 231034"/>
              <a:gd name="connsiteX464" fmla="*/ 192247 w 397946"/>
              <a:gd name="connsiteY464" fmla="*/ 91 h 23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397946" h="231034">
                <a:moveTo>
                  <a:pt x="68583" y="63671"/>
                </a:moveTo>
                <a:lnTo>
                  <a:pt x="70675" y="63671"/>
                </a:lnTo>
                <a:lnTo>
                  <a:pt x="72858" y="63671"/>
                </a:lnTo>
                <a:lnTo>
                  <a:pt x="75041" y="63853"/>
                </a:lnTo>
                <a:lnTo>
                  <a:pt x="77224" y="64125"/>
                </a:lnTo>
                <a:lnTo>
                  <a:pt x="79225" y="64489"/>
                </a:lnTo>
                <a:lnTo>
                  <a:pt x="81317" y="65034"/>
                </a:lnTo>
                <a:lnTo>
                  <a:pt x="83318" y="65579"/>
                </a:lnTo>
                <a:lnTo>
                  <a:pt x="85228" y="66215"/>
                </a:lnTo>
                <a:lnTo>
                  <a:pt x="87139" y="66942"/>
                </a:lnTo>
                <a:lnTo>
                  <a:pt x="88958" y="67760"/>
                </a:lnTo>
                <a:lnTo>
                  <a:pt x="90777" y="68759"/>
                </a:lnTo>
                <a:lnTo>
                  <a:pt x="92596" y="69668"/>
                </a:lnTo>
                <a:lnTo>
                  <a:pt x="94233" y="70849"/>
                </a:lnTo>
                <a:lnTo>
                  <a:pt x="95962" y="72030"/>
                </a:lnTo>
                <a:lnTo>
                  <a:pt x="97508" y="73211"/>
                </a:lnTo>
                <a:lnTo>
                  <a:pt x="99054" y="74574"/>
                </a:lnTo>
                <a:lnTo>
                  <a:pt x="100509" y="75937"/>
                </a:lnTo>
                <a:lnTo>
                  <a:pt x="101965" y="77391"/>
                </a:lnTo>
                <a:lnTo>
                  <a:pt x="103238" y="78935"/>
                </a:lnTo>
                <a:lnTo>
                  <a:pt x="104512" y="80571"/>
                </a:lnTo>
                <a:lnTo>
                  <a:pt x="105603" y="82116"/>
                </a:lnTo>
                <a:lnTo>
                  <a:pt x="106695" y="83842"/>
                </a:lnTo>
                <a:lnTo>
                  <a:pt x="107786" y="85568"/>
                </a:lnTo>
                <a:lnTo>
                  <a:pt x="108696" y="87385"/>
                </a:lnTo>
                <a:lnTo>
                  <a:pt x="109514" y="89293"/>
                </a:lnTo>
                <a:lnTo>
                  <a:pt x="110242" y="91201"/>
                </a:lnTo>
                <a:lnTo>
                  <a:pt x="110970" y="93110"/>
                </a:lnTo>
                <a:lnTo>
                  <a:pt x="111516" y="95199"/>
                </a:lnTo>
                <a:lnTo>
                  <a:pt x="111970" y="97107"/>
                </a:lnTo>
                <a:lnTo>
                  <a:pt x="112334" y="99288"/>
                </a:lnTo>
                <a:lnTo>
                  <a:pt x="112607" y="101378"/>
                </a:lnTo>
                <a:lnTo>
                  <a:pt x="112789" y="103467"/>
                </a:lnTo>
                <a:lnTo>
                  <a:pt x="112789" y="105648"/>
                </a:lnTo>
                <a:lnTo>
                  <a:pt x="112698" y="108192"/>
                </a:lnTo>
                <a:lnTo>
                  <a:pt x="112516" y="110645"/>
                </a:lnTo>
                <a:lnTo>
                  <a:pt x="112152" y="113099"/>
                </a:lnTo>
                <a:lnTo>
                  <a:pt x="111606" y="115370"/>
                </a:lnTo>
                <a:lnTo>
                  <a:pt x="111061" y="117642"/>
                </a:lnTo>
                <a:lnTo>
                  <a:pt x="110151" y="119822"/>
                </a:lnTo>
                <a:lnTo>
                  <a:pt x="109332" y="121912"/>
                </a:lnTo>
                <a:lnTo>
                  <a:pt x="108332" y="123911"/>
                </a:lnTo>
                <a:lnTo>
                  <a:pt x="107059" y="125910"/>
                </a:lnTo>
                <a:lnTo>
                  <a:pt x="105876" y="127909"/>
                </a:lnTo>
                <a:lnTo>
                  <a:pt x="104512" y="129635"/>
                </a:lnTo>
                <a:lnTo>
                  <a:pt x="102965" y="131452"/>
                </a:lnTo>
                <a:lnTo>
                  <a:pt x="101510" y="133088"/>
                </a:lnTo>
                <a:lnTo>
                  <a:pt x="99782" y="134723"/>
                </a:lnTo>
                <a:lnTo>
                  <a:pt x="97963" y="136268"/>
                </a:lnTo>
                <a:lnTo>
                  <a:pt x="96143" y="137812"/>
                </a:lnTo>
                <a:lnTo>
                  <a:pt x="97326" y="138539"/>
                </a:lnTo>
                <a:lnTo>
                  <a:pt x="98599" y="139448"/>
                </a:lnTo>
                <a:lnTo>
                  <a:pt x="99782" y="140447"/>
                </a:lnTo>
                <a:lnTo>
                  <a:pt x="100964" y="141538"/>
                </a:lnTo>
                <a:lnTo>
                  <a:pt x="103329" y="143900"/>
                </a:lnTo>
                <a:lnTo>
                  <a:pt x="104512" y="144899"/>
                </a:lnTo>
                <a:lnTo>
                  <a:pt x="105603" y="145990"/>
                </a:lnTo>
                <a:lnTo>
                  <a:pt x="104239" y="148170"/>
                </a:lnTo>
                <a:lnTo>
                  <a:pt x="103056" y="150624"/>
                </a:lnTo>
                <a:lnTo>
                  <a:pt x="100600" y="155530"/>
                </a:lnTo>
                <a:lnTo>
                  <a:pt x="98417" y="160709"/>
                </a:lnTo>
                <a:lnTo>
                  <a:pt x="96234" y="165979"/>
                </a:lnTo>
                <a:lnTo>
                  <a:pt x="94142" y="171430"/>
                </a:lnTo>
                <a:lnTo>
                  <a:pt x="92414" y="177064"/>
                </a:lnTo>
                <a:lnTo>
                  <a:pt x="90686" y="182697"/>
                </a:lnTo>
                <a:lnTo>
                  <a:pt x="89049" y="188330"/>
                </a:lnTo>
                <a:lnTo>
                  <a:pt x="87775" y="194054"/>
                </a:lnTo>
                <a:lnTo>
                  <a:pt x="86593" y="199688"/>
                </a:lnTo>
                <a:lnTo>
                  <a:pt x="85501" y="205321"/>
                </a:lnTo>
                <a:lnTo>
                  <a:pt x="84683" y="210682"/>
                </a:lnTo>
                <a:lnTo>
                  <a:pt x="84046" y="216133"/>
                </a:lnTo>
                <a:lnTo>
                  <a:pt x="83591" y="221312"/>
                </a:lnTo>
                <a:lnTo>
                  <a:pt x="83318" y="226309"/>
                </a:lnTo>
                <a:lnTo>
                  <a:pt x="83227" y="231034"/>
                </a:lnTo>
                <a:lnTo>
                  <a:pt x="0" y="231034"/>
                </a:lnTo>
                <a:lnTo>
                  <a:pt x="91" y="227309"/>
                </a:lnTo>
                <a:lnTo>
                  <a:pt x="273" y="223584"/>
                </a:lnTo>
                <a:lnTo>
                  <a:pt x="455" y="219768"/>
                </a:lnTo>
                <a:lnTo>
                  <a:pt x="910" y="216133"/>
                </a:lnTo>
                <a:lnTo>
                  <a:pt x="1455" y="212499"/>
                </a:lnTo>
                <a:lnTo>
                  <a:pt x="2001" y="208864"/>
                </a:lnTo>
                <a:lnTo>
                  <a:pt x="2638" y="205321"/>
                </a:lnTo>
                <a:lnTo>
                  <a:pt x="3365" y="201686"/>
                </a:lnTo>
                <a:lnTo>
                  <a:pt x="4275" y="198234"/>
                </a:lnTo>
                <a:lnTo>
                  <a:pt x="5185" y="194781"/>
                </a:lnTo>
                <a:lnTo>
                  <a:pt x="6276" y="191419"/>
                </a:lnTo>
                <a:lnTo>
                  <a:pt x="7459" y="188058"/>
                </a:lnTo>
                <a:lnTo>
                  <a:pt x="8641" y="184877"/>
                </a:lnTo>
                <a:lnTo>
                  <a:pt x="10005" y="181697"/>
                </a:lnTo>
                <a:lnTo>
                  <a:pt x="11279" y="178517"/>
                </a:lnTo>
                <a:lnTo>
                  <a:pt x="12734" y="175519"/>
                </a:lnTo>
                <a:lnTo>
                  <a:pt x="14280" y="172521"/>
                </a:lnTo>
                <a:lnTo>
                  <a:pt x="15918" y="169613"/>
                </a:lnTo>
                <a:lnTo>
                  <a:pt x="17646" y="166796"/>
                </a:lnTo>
                <a:lnTo>
                  <a:pt x="19465" y="164071"/>
                </a:lnTo>
                <a:lnTo>
                  <a:pt x="21193" y="161436"/>
                </a:lnTo>
                <a:lnTo>
                  <a:pt x="23103" y="158892"/>
                </a:lnTo>
                <a:lnTo>
                  <a:pt x="25014" y="156439"/>
                </a:lnTo>
                <a:lnTo>
                  <a:pt x="27106" y="154076"/>
                </a:lnTo>
                <a:lnTo>
                  <a:pt x="29198" y="151986"/>
                </a:lnTo>
                <a:lnTo>
                  <a:pt x="31381" y="149806"/>
                </a:lnTo>
                <a:lnTo>
                  <a:pt x="33564" y="147807"/>
                </a:lnTo>
                <a:lnTo>
                  <a:pt x="35838" y="145899"/>
                </a:lnTo>
                <a:lnTo>
                  <a:pt x="38203" y="144172"/>
                </a:lnTo>
                <a:lnTo>
                  <a:pt x="40568" y="142537"/>
                </a:lnTo>
                <a:lnTo>
                  <a:pt x="42933" y="140992"/>
                </a:lnTo>
                <a:lnTo>
                  <a:pt x="45388" y="139630"/>
                </a:lnTo>
                <a:lnTo>
                  <a:pt x="43569" y="138085"/>
                </a:lnTo>
                <a:lnTo>
                  <a:pt x="41750" y="136540"/>
                </a:lnTo>
                <a:lnTo>
                  <a:pt x="40022" y="134814"/>
                </a:lnTo>
                <a:lnTo>
                  <a:pt x="38476" y="132997"/>
                </a:lnTo>
                <a:lnTo>
                  <a:pt x="36929" y="131180"/>
                </a:lnTo>
                <a:lnTo>
                  <a:pt x="35656" y="129181"/>
                </a:lnTo>
                <a:lnTo>
                  <a:pt x="34382" y="127091"/>
                </a:lnTo>
                <a:lnTo>
                  <a:pt x="33200" y="125001"/>
                </a:lnTo>
                <a:lnTo>
                  <a:pt x="32199" y="122821"/>
                </a:lnTo>
                <a:lnTo>
                  <a:pt x="31290" y="120458"/>
                </a:lnTo>
                <a:lnTo>
                  <a:pt x="30471" y="118187"/>
                </a:lnTo>
                <a:lnTo>
                  <a:pt x="29834" y="115824"/>
                </a:lnTo>
                <a:lnTo>
                  <a:pt x="29380" y="113371"/>
                </a:lnTo>
                <a:lnTo>
                  <a:pt x="29016" y="110918"/>
                </a:lnTo>
                <a:lnTo>
                  <a:pt x="28743" y="108374"/>
                </a:lnTo>
                <a:lnTo>
                  <a:pt x="28652" y="105830"/>
                </a:lnTo>
                <a:lnTo>
                  <a:pt x="28743" y="103740"/>
                </a:lnTo>
                <a:lnTo>
                  <a:pt x="28925" y="101559"/>
                </a:lnTo>
                <a:lnTo>
                  <a:pt x="29198" y="99379"/>
                </a:lnTo>
                <a:lnTo>
                  <a:pt x="29562" y="97289"/>
                </a:lnTo>
                <a:lnTo>
                  <a:pt x="30016" y="95381"/>
                </a:lnTo>
                <a:lnTo>
                  <a:pt x="30562" y="93291"/>
                </a:lnTo>
                <a:lnTo>
                  <a:pt x="31290" y="91292"/>
                </a:lnTo>
                <a:lnTo>
                  <a:pt x="32017" y="89475"/>
                </a:lnTo>
                <a:lnTo>
                  <a:pt x="32836" y="87567"/>
                </a:lnTo>
                <a:lnTo>
                  <a:pt x="33746" y="85841"/>
                </a:lnTo>
                <a:lnTo>
                  <a:pt x="34746" y="84024"/>
                </a:lnTo>
                <a:lnTo>
                  <a:pt x="35838" y="82206"/>
                </a:lnTo>
                <a:lnTo>
                  <a:pt x="37020" y="80662"/>
                </a:lnTo>
                <a:lnTo>
                  <a:pt x="38294" y="79026"/>
                </a:lnTo>
                <a:lnTo>
                  <a:pt x="39567" y="77482"/>
                </a:lnTo>
                <a:lnTo>
                  <a:pt x="41022" y="76028"/>
                </a:lnTo>
                <a:lnTo>
                  <a:pt x="42387" y="74665"/>
                </a:lnTo>
                <a:lnTo>
                  <a:pt x="44024" y="73302"/>
                </a:lnTo>
                <a:lnTo>
                  <a:pt x="45570" y="72030"/>
                </a:lnTo>
                <a:lnTo>
                  <a:pt x="47208" y="70940"/>
                </a:lnTo>
                <a:lnTo>
                  <a:pt x="48936" y="69759"/>
                </a:lnTo>
                <a:lnTo>
                  <a:pt x="50664" y="68759"/>
                </a:lnTo>
                <a:lnTo>
                  <a:pt x="52483" y="67760"/>
                </a:lnTo>
                <a:lnTo>
                  <a:pt x="54393" y="66942"/>
                </a:lnTo>
                <a:lnTo>
                  <a:pt x="56303" y="66215"/>
                </a:lnTo>
                <a:lnTo>
                  <a:pt x="58214" y="65579"/>
                </a:lnTo>
                <a:lnTo>
                  <a:pt x="60215" y="65034"/>
                </a:lnTo>
                <a:lnTo>
                  <a:pt x="62307" y="64489"/>
                </a:lnTo>
                <a:lnTo>
                  <a:pt x="64308" y="64125"/>
                </a:lnTo>
                <a:lnTo>
                  <a:pt x="66400" y="63853"/>
                </a:lnTo>
                <a:close/>
                <a:moveTo>
                  <a:pt x="325088" y="63216"/>
                </a:moveTo>
                <a:lnTo>
                  <a:pt x="327271" y="63216"/>
                </a:lnTo>
                <a:lnTo>
                  <a:pt x="329363" y="63216"/>
                </a:lnTo>
                <a:lnTo>
                  <a:pt x="331546" y="63398"/>
                </a:lnTo>
                <a:lnTo>
                  <a:pt x="333638" y="63670"/>
                </a:lnTo>
                <a:lnTo>
                  <a:pt x="335639" y="64034"/>
                </a:lnTo>
                <a:lnTo>
                  <a:pt x="337731" y="64488"/>
                </a:lnTo>
                <a:lnTo>
                  <a:pt x="339732" y="65124"/>
                </a:lnTo>
                <a:lnTo>
                  <a:pt x="341643" y="65760"/>
                </a:lnTo>
                <a:lnTo>
                  <a:pt x="343644" y="66487"/>
                </a:lnTo>
                <a:lnTo>
                  <a:pt x="345554" y="67305"/>
                </a:lnTo>
                <a:lnTo>
                  <a:pt x="347282" y="68304"/>
                </a:lnTo>
                <a:lnTo>
                  <a:pt x="349101" y="69304"/>
                </a:lnTo>
                <a:lnTo>
                  <a:pt x="350738" y="70394"/>
                </a:lnTo>
                <a:lnTo>
                  <a:pt x="352467" y="71666"/>
                </a:lnTo>
                <a:lnTo>
                  <a:pt x="353922" y="72847"/>
                </a:lnTo>
                <a:lnTo>
                  <a:pt x="355559" y="74210"/>
                </a:lnTo>
                <a:lnTo>
                  <a:pt x="356924" y="75573"/>
                </a:lnTo>
                <a:lnTo>
                  <a:pt x="358379" y="77118"/>
                </a:lnTo>
                <a:lnTo>
                  <a:pt x="359652" y="78571"/>
                </a:lnTo>
                <a:lnTo>
                  <a:pt x="361017" y="80207"/>
                </a:lnTo>
                <a:lnTo>
                  <a:pt x="362108" y="81842"/>
                </a:lnTo>
                <a:lnTo>
                  <a:pt x="363200" y="83569"/>
                </a:lnTo>
                <a:lnTo>
                  <a:pt x="364291" y="85295"/>
                </a:lnTo>
                <a:lnTo>
                  <a:pt x="365201" y="87112"/>
                </a:lnTo>
                <a:lnTo>
                  <a:pt x="366020" y="89020"/>
                </a:lnTo>
                <a:lnTo>
                  <a:pt x="366838" y="90928"/>
                </a:lnTo>
                <a:lnTo>
                  <a:pt x="367475" y="92927"/>
                </a:lnTo>
                <a:lnTo>
                  <a:pt x="368021" y="94926"/>
                </a:lnTo>
                <a:lnTo>
                  <a:pt x="368475" y="96925"/>
                </a:lnTo>
                <a:lnTo>
                  <a:pt x="368839" y="99015"/>
                </a:lnTo>
                <a:lnTo>
                  <a:pt x="369112" y="101105"/>
                </a:lnTo>
                <a:lnTo>
                  <a:pt x="369203" y="103194"/>
                </a:lnTo>
                <a:lnTo>
                  <a:pt x="369294" y="105375"/>
                </a:lnTo>
                <a:lnTo>
                  <a:pt x="369203" y="108010"/>
                </a:lnTo>
                <a:lnTo>
                  <a:pt x="369021" y="110554"/>
                </a:lnTo>
                <a:lnTo>
                  <a:pt x="368657" y="113007"/>
                </a:lnTo>
                <a:lnTo>
                  <a:pt x="368112" y="115370"/>
                </a:lnTo>
                <a:lnTo>
                  <a:pt x="367475" y="117823"/>
                </a:lnTo>
                <a:lnTo>
                  <a:pt x="366747" y="120185"/>
                </a:lnTo>
                <a:lnTo>
                  <a:pt x="365747" y="122547"/>
                </a:lnTo>
                <a:lnTo>
                  <a:pt x="364746" y="124728"/>
                </a:lnTo>
                <a:lnTo>
                  <a:pt x="363655" y="126818"/>
                </a:lnTo>
                <a:lnTo>
                  <a:pt x="362290" y="128999"/>
                </a:lnTo>
                <a:lnTo>
                  <a:pt x="361017" y="130997"/>
                </a:lnTo>
                <a:lnTo>
                  <a:pt x="359471" y="132815"/>
                </a:lnTo>
                <a:lnTo>
                  <a:pt x="357924" y="134723"/>
                </a:lnTo>
                <a:lnTo>
                  <a:pt x="356196" y="136449"/>
                </a:lnTo>
                <a:lnTo>
                  <a:pt x="354468" y="137994"/>
                </a:lnTo>
                <a:lnTo>
                  <a:pt x="352558" y="139538"/>
                </a:lnTo>
                <a:lnTo>
                  <a:pt x="355105" y="140901"/>
                </a:lnTo>
                <a:lnTo>
                  <a:pt x="357378" y="142446"/>
                </a:lnTo>
                <a:lnTo>
                  <a:pt x="359834" y="144081"/>
                </a:lnTo>
                <a:lnTo>
                  <a:pt x="362108" y="145898"/>
                </a:lnTo>
                <a:lnTo>
                  <a:pt x="364473" y="147716"/>
                </a:lnTo>
                <a:lnTo>
                  <a:pt x="366656" y="149715"/>
                </a:lnTo>
                <a:lnTo>
                  <a:pt x="368748" y="151895"/>
                </a:lnTo>
                <a:lnTo>
                  <a:pt x="370840" y="154076"/>
                </a:lnTo>
                <a:lnTo>
                  <a:pt x="372932" y="156438"/>
                </a:lnTo>
                <a:lnTo>
                  <a:pt x="374843" y="158891"/>
                </a:lnTo>
                <a:lnTo>
                  <a:pt x="376753" y="161435"/>
                </a:lnTo>
                <a:lnTo>
                  <a:pt x="378572" y="164070"/>
                </a:lnTo>
                <a:lnTo>
                  <a:pt x="380391" y="166796"/>
                </a:lnTo>
                <a:lnTo>
                  <a:pt x="382119" y="169613"/>
                </a:lnTo>
                <a:lnTo>
                  <a:pt x="383666" y="172520"/>
                </a:lnTo>
                <a:lnTo>
                  <a:pt x="385212" y="175428"/>
                </a:lnTo>
                <a:lnTo>
                  <a:pt x="386667" y="178517"/>
                </a:lnTo>
                <a:lnTo>
                  <a:pt x="388123" y="181606"/>
                </a:lnTo>
                <a:lnTo>
                  <a:pt x="389396" y="184786"/>
                </a:lnTo>
                <a:lnTo>
                  <a:pt x="390578" y="188057"/>
                </a:lnTo>
                <a:lnTo>
                  <a:pt x="391761" y="191419"/>
                </a:lnTo>
                <a:lnTo>
                  <a:pt x="392761" y="194781"/>
                </a:lnTo>
                <a:lnTo>
                  <a:pt x="393671" y="198143"/>
                </a:lnTo>
                <a:lnTo>
                  <a:pt x="394581" y="201686"/>
                </a:lnTo>
                <a:lnTo>
                  <a:pt x="395399" y="205230"/>
                </a:lnTo>
                <a:lnTo>
                  <a:pt x="396036" y="208864"/>
                </a:lnTo>
                <a:lnTo>
                  <a:pt x="396582" y="212408"/>
                </a:lnTo>
                <a:lnTo>
                  <a:pt x="397037" y="216133"/>
                </a:lnTo>
                <a:lnTo>
                  <a:pt x="397491" y="219767"/>
                </a:lnTo>
                <a:lnTo>
                  <a:pt x="397764" y="223584"/>
                </a:lnTo>
                <a:lnTo>
                  <a:pt x="397946" y="227309"/>
                </a:lnTo>
                <a:lnTo>
                  <a:pt x="397946" y="231034"/>
                </a:lnTo>
                <a:lnTo>
                  <a:pt x="307806" y="231034"/>
                </a:lnTo>
                <a:lnTo>
                  <a:pt x="307715" y="226400"/>
                </a:lnTo>
                <a:lnTo>
                  <a:pt x="307533" y="221494"/>
                </a:lnTo>
                <a:lnTo>
                  <a:pt x="307078" y="216406"/>
                </a:lnTo>
                <a:lnTo>
                  <a:pt x="306532" y="211317"/>
                </a:lnTo>
                <a:lnTo>
                  <a:pt x="305805" y="206048"/>
                </a:lnTo>
                <a:lnTo>
                  <a:pt x="304804" y="200778"/>
                </a:lnTo>
                <a:lnTo>
                  <a:pt x="303804" y="195417"/>
                </a:lnTo>
                <a:lnTo>
                  <a:pt x="302621" y="190147"/>
                </a:lnTo>
                <a:lnTo>
                  <a:pt x="301166" y="184877"/>
                </a:lnTo>
                <a:lnTo>
                  <a:pt x="299710" y="179517"/>
                </a:lnTo>
                <a:lnTo>
                  <a:pt x="297982" y="174338"/>
                </a:lnTo>
                <a:lnTo>
                  <a:pt x="296163" y="169249"/>
                </a:lnTo>
                <a:lnTo>
                  <a:pt x="294344" y="164161"/>
                </a:lnTo>
                <a:lnTo>
                  <a:pt x="292252" y="159255"/>
                </a:lnTo>
                <a:lnTo>
                  <a:pt x="289978" y="154621"/>
                </a:lnTo>
                <a:lnTo>
                  <a:pt x="287795" y="150078"/>
                </a:lnTo>
                <a:lnTo>
                  <a:pt x="291160" y="146716"/>
                </a:lnTo>
                <a:lnTo>
                  <a:pt x="294617" y="143354"/>
                </a:lnTo>
                <a:lnTo>
                  <a:pt x="296345" y="141628"/>
                </a:lnTo>
                <a:lnTo>
                  <a:pt x="298164" y="140174"/>
                </a:lnTo>
                <a:lnTo>
                  <a:pt x="300074" y="138811"/>
                </a:lnTo>
                <a:lnTo>
                  <a:pt x="301803" y="137721"/>
                </a:lnTo>
                <a:lnTo>
                  <a:pt x="300074" y="136176"/>
                </a:lnTo>
                <a:lnTo>
                  <a:pt x="298255" y="134723"/>
                </a:lnTo>
                <a:lnTo>
                  <a:pt x="296618" y="132996"/>
                </a:lnTo>
                <a:lnTo>
                  <a:pt x="294981" y="131361"/>
                </a:lnTo>
                <a:lnTo>
                  <a:pt x="293525" y="129453"/>
                </a:lnTo>
                <a:lnTo>
                  <a:pt x="292070" y="127636"/>
                </a:lnTo>
                <a:lnTo>
                  <a:pt x="290887" y="125637"/>
                </a:lnTo>
                <a:lnTo>
                  <a:pt x="289705" y="123547"/>
                </a:lnTo>
                <a:lnTo>
                  <a:pt x="288704" y="121548"/>
                </a:lnTo>
                <a:lnTo>
                  <a:pt x="287795" y="119277"/>
                </a:lnTo>
                <a:lnTo>
                  <a:pt x="286976" y="117005"/>
                </a:lnTo>
                <a:lnTo>
                  <a:pt x="286340" y="114734"/>
                </a:lnTo>
                <a:lnTo>
                  <a:pt x="285794" y="112371"/>
                </a:lnTo>
                <a:lnTo>
                  <a:pt x="285430" y="110009"/>
                </a:lnTo>
                <a:lnTo>
                  <a:pt x="285248" y="107465"/>
                </a:lnTo>
                <a:lnTo>
                  <a:pt x="285157" y="104921"/>
                </a:lnTo>
                <a:lnTo>
                  <a:pt x="285248" y="102740"/>
                </a:lnTo>
                <a:lnTo>
                  <a:pt x="285339" y="100559"/>
                </a:lnTo>
                <a:lnTo>
                  <a:pt x="285612" y="98561"/>
                </a:lnTo>
                <a:lnTo>
                  <a:pt x="285976" y="96471"/>
                </a:lnTo>
                <a:lnTo>
                  <a:pt x="286430" y="94381"/>
                </a:lnTo>
                <a:lnTo>
                  <a:pt x="286976" y="92473"/>
                </a:lnTo>
                <a:lnTo>
                  <a:pt x="287704" y="90474"/>
                </a:lnTo>
                <a:lnTo>
                  <a:pt x="288432" y="88566"/>
                </a:lnTo>
                <a:lnTo>
                  <a:pt x="289250" y="86749"/>
                </a:lnTo>
                <a:lnTo>
                  <a:pt x="290160" y="84932"/>
                </a:lnTo>
                <a:lnTo>
                  <a:pt x="291251" y="83205"/>
                </a:lnTo>
                <a:lnTo>
                  <a:pt x="292343" y="81479"/>
                </a:lnTo>
                <a:lnTo>
                  <a:pt x="293525" y="79934"/>
                </a:lnTo>
                <a:lnTo>
                  <a:pt x="294799" y="78299"/>
                </a:lnTo>
                <a:lnTo>
                  <a:pt x="296072" y="76845"/>
                </a:lnTo>
                <a:lnTo>
                  <a:pt x="297527" y="75300"/>
                </a:lnTo>
                <a:lnTo>
                  <a:pt x="298892" y="74028"/>
                </a:lnTo>
                <a:lnTo>
                  <a:pt x="300438" y="72665"/>
                </a:lnTo>
                <a:lnTo>
                  <a:pt x="301984" y="71484"/>
                </a:lnTo>
                <a:lnTo>
                  <a:pt x="303713" y="70212"/>
                </a:lnTo>
                <a:lnTo>
                  <a:pt x="305350" y="69213"/>
                </a:lnTo>
                <a:lnTo>
                  <a:pt x="307169" y="68213"/>
                </a:lnTo>
                <a:lnTo>
                  <a:pt x="308988" y="67214"/>
                </a:lnTo>
                <a:lnTo>
                  <a:pt x="310808" y="66396"/>
                </a:lnTo>
                <a:lnTo>
                  <a:pt x="312809" y="65760"/>
                </a:lnTo>
                <a:lnTo>
                  <a:pt x="314810" y="65124"/>
                </a:lnTo>
                <a:lnTo>
                  <a:pt x="316720" y="64488"/>
                </a:lnTo>
                <a:lnTo>
                  <a:pt x="318812" y="64034"/>
                </a:lnTo>
                <a:lnTo>
                  <a:pt x="320813" y="63670"/>
                </a:lnTo>
                <a:lnTo>
                  <a:pt x="322905" y="63398"/>
                </a:lnTo>
                <a:close/>
                <a:moveTo>
                  <a:pt x="195244" y="0"/>
                </a:moveTo>
                <a:lnTo>
                  <a:pt x="198332" y="91"/>
                </a:lnTo>
                <a:lnTo>
                  <a:pt x="201330" y="363"/>
                </a:lnTo>
                <a:lnTo>
                  <a:pt x="204328" y="727"/>
                </a:lnTo>
                <a:lnTo>
                  <a:pt x="207234" y="1181"/>
                </a:lnTo>
                <a:lnTo>
                  <a:pt x="210050" y="1817"/>
                </a:lnTo>
                <a:lnTo>
                  <a:pt x="212866" y="2725"/>
                </a:lnTo>
                <a:lnTo>
                  <a:pt x="215682" y="3634"/>
                </a:lnTo>
                <a:lnTo>
                  <a:pt x="218316" y="4633"/>
                </a:lnTo>
                <a:lnTo>
                  <a:pt x="220950" y="5905"/>
                </a:lnTo>
                <a:lnTo>
                  <a:pt x="223584" y="7177"/>
                </a:lnTo>
                <a:lnTo>
                  <a:pt x="225946" y="8722"/>
                </a:lnTo>
                <a:lnTo>
                  <a:pt x="228399" y="10175"/>
                </a:lnTo>
                <a:lnTo>
                  <a:pt x="230670" y="11901"/>
                </a:lnTo>
                <a:lnTo>
                  <a:pt x="232940" y="13628"/>
                </a:lnTo>
                <a:lnTo>
                  <a:pt x="235030" y="15535"/>
                </a:lnTo>
                <a:lnTo>
                  <a:pt x="237119" y="17534"/>
                </a:lnTo>
                <a:lnTo>
                  <a:pt x="239117" y="19533"/>
                </a:lnTo>
                <a:lnTo>
                  <a:pt x="240934" y="21713"/>
                </a:lnTo>
                <a:lnTo>
                  <a:pt x="242751" y="23985"/>
                </a:lnTo>
                <a:lnTo>
                  <a:pt x="244295" y="26347"/>
                </a:lnTo>
                <a:lnTo>
                  <a:pt x="245930" y="28618"/>
                </a:lnTo>
                <a:lnTo>
                  <a:pt x="247292" y="31162"/>
                </a:lnTo>
                <a:lnTo>
                  <a:pt x="248655" y="33706"/>
                </a:lnTo>
                <a:lnTo>
                  <a:pt x="249836" y="36340"/>
                </a:lnTo>
                <a:lnTo>
                  <a:pt x="250926" y="39066"/>
                </a:lnTo>
                <a:lnTo>
                  <a:pt x="251834" y="41882"/>
                </a:lnTo>
                <a:lnTo>
                  <a:pt x="252561" y="44699"/>
                </a:lnTo>
                <a:lnTo>
                  <a:pt x="253197" y="47515"/>
                </a:lnTo>
                <a:lnTo>
                  <a:pt x="253832" y="50422"/>
                </a:lnTo>
                <a:lnTo>
                  <a:pt x="254196" y="53420"/>
                </a:lnTo>
                <a:lnTo>
                  <a:pt x="254377" y="56418"/>
                </a:lnTo>
                <a:lnTo>
                  <a:pt x="254468" y="59507"/>
                </a:lnTo>
                <a:lnTo>
                  <a:pt x="254377" y="63051"/>
                </a:lnTo>
                <a:lnTo>
                  <a:pt x="254105" y="66503"/>
                </a:lnTo>
                <a:lnTo>
                  <a:pt x="253469" y="69864"/>
                </a:lnTo>
                <a:lnTo>
                  <a:pt x="252742" y="73135"/>
                </a:lnTo>
                <a:lnTo>
                  <a:pt x="251925" y="76315"/>
                </a:lnTo>
                <a:lnTo>
                  <a:pt x="250835" y="79404"/>
                </a:lnTo>
                <a:lnTo>
                  <a:pt x="249472" y="82402"/>
                </a:lnTo>
                <a:lnTo>
                  <a:pt x="248110" y="85309"/>
                </a:lnTo>
                <a:lnTo>
                  <a:pt x="246475" y="88035"/>
                </a:lnTo>
                <a:lnTo>
                  <a:pt x="244749" y="90760"/>
                </a:lnTo>
                <a:lnTo>
                  <a:pt x="242751" y="93395"/>
                </a:lnTo>
                <a:lnTo>
                  <a:pt x="240661" y="95848"/>
                </a:lnTo>
                <a:lnTo>
                  <a:pt x="238481" y="98301"/>
                </a:lnTo>
                <a:lnTo>
                  <a:pt x="236120" y="100481"/>
                </a:lnTo>
                <a:lnTo>
                  <a:pt x="233576" y="102753"/>
                </a:lnTo>
                <a:lnTo>
                  <a:pt x="230942" y="104842"/>
                </a:lnTo>
                <a:lnTo>
                  <a:pt x="234394" y="106841"/>
                </a:lnTo>
                <a:lnTo>
                  <a:pt x="237755" y="108930"/>
                </a:lnTo>
                <a:lnTo>
                  <a:pt x="241116" y="111292"/>
                </a:lnTo>
                <a:lnTo>
                  <a:pt x="244476" y="113836"/>
                </a:lnTo>
                <a:lnTo>
                  <a:pt x="247656" y="116562"/>
                </a:lnTo>
                <a:lnTo>
                  <a:pt x="250744" y="119469"/>
                </a:lnTo>
                <a:lnTo>
                  <a:pt x="253742" y="122467"/>
                </a:lnTo>
                <a:lnTo>
                  <a:pt x="256648" y="125738"/>
                </a:lnTo>
                <a:lnTo>
                  <a:pt x="259464" y="129099"/>
                </a:lnTo>
                <a:lnTo>
                  <a:pt x="262189" y="132552"/>
                </a:lnTo>
                <a:lnTo>
                  <a:pt x="264914" y="136186"/>
                </a:lnTo>
                <a:lnTo>
                  <a:pt x="267458" y="140001"/>
                </a:lnTo>
                <a:lnTo>
                  <a:pt x="270001" y="143817"/>
                </a:lnTo>
                <a:lnTo>
                  <a:pt x="272363" y="147815"/>
                </a:lnTo>
                <a:lnTo>
                  <a:pt x="274633" y="151994"/>
                </a:lnTo>
                <a:lnTo>
                  <a:pt x="276814" y="156173"/>
                </a:lnTo>
                <a:lnTo>
                  <a:pt x="278903" y="160443"/>
                </a:lnTo>
                <a:lnTo>
                  <a:pt x="280719" y="164804"/>
                </a:lnTo>
                <a:lnTo>
                  <a:pt x="282627" y="169346"/>
                </a:lnTo>
                <a:lnTo>
                  <a:pt x="284353" y="173798"/>
                </a:lnTo>
                <a:lnTo>
                  <a:pt x="285897" y="178431"/>
                </a:lnTo>
                <a:lnTo>
                  <a:pt x="287441" y="183065"/>
                </a:lnTo>
                <a:lnTo>
                  <a:pt x="288713" y="187789"/>
                </a:lnTo>
                <a:lnTo>
                  <a:pt x="289894" y="192422"/>
                </a:lnTo>
                <a:lnTo>
                  <a:pt x="291075" y="197238"/>
                </a:lnTo>
                <a:lnTo>
                  <a:pt x="291983" y="202143"/>
                </a:lnTo>
                <a:lnTo>
                  <a:pt x="292801" y="206868"/>
                </a:lnTo>
                <a:lnTo>
                  <a:pt x="293527" y="211774"/>
                </a:lnTo>
                <a:lnTo>
                  <a:pt x="293981" y="216589"/>
                </a:lnTo>
                <a:lnTo>
                  <a:pt x="294436" y="221404"/>
                </a:lnTo>
                <a:lnTo>
                  <a:pt x="294617" y="226310"/>
                </a:lnTo>
                <a:lnTo>
                  <a:pt x="294708" y="231034"/>
                </a:lnTo>
                <a:lnTo>
                  <a:pt x="95962" y="231034"/>
                </a:lnTo>
                <a:lnTo>
                  <a:pt x="96053" y="226310"/>
                </a:lnTo>
                <a:lnTo>
                  <a:pt x="96234" y="221404"/>
                </a:lnTo>
                <a:lnTo>
                  <a:pt x="96598" y="216589"/>
                </a:lnTo>
                <a:lnTo>
                  <a:pt x="97143" y="211774"/>
                </a:lnTo>
                <a:lnTo>
                  <a:pt x="97779" y="206868"/>
                </a:lnTo>
                <a:lnTo>
                  <a:pt x="98687" y="202143"/>
                </a:lnTo>
                <a:lnTo>
                  <a:pt x="99595" y="197328"/>
                </a:lnTo>
                <a:lnTo>
                  <a:pt x="100594" y="192513"/>
                </a:lnTo>
                <a:lnTo>
                  <a:pt x="101866" y="187789"/>
                </a:lnTo>
                <a:lnTo>
                  <a:pt x="103229" y="183065"/>
                </a:lnTo>
                <a:lnTo>
                  <a:pt x="104682" y="178431"/>
                </a:lnTo>
                <a:lnTo>
                  <a:pt x="106226" y="173798"/>
                </a:lnTo>
                <a:lnTo>
                  <a:pt x="108043" y="169346"/>
                </a:lnTo>
                <a:lnTo>
                  <a:pt x="109769" y="164895"/>
                </a:lnTo>
                <a:lnTo>
                  <a:pt x="111767" y="160534"/>
                </a:lnTo>
                <a:lnTo>
                  <a:pt x="113856" y="156173"/>
                </a:lnTo>
                <a:lnTo>
                  <a:pt x="115946" y="151994"/>
                </a:lnTo>
                <a:lnTo>
                  <a:pt x="118307" y="147905"/>
                </a:lnTo>
                <a:lnTo>
                  <a:pt x="120669" y="143908"/>
                </a:lnTo>
                <a:lnTo>
                  <a:pt x="123121" y="140092"/>
                </a:lnTo>
                <a:lnTo>
                  <a:pt x="125756" y="136186"/>
                </a:lnTo>
                <a:lnTo>
                  <a:pt x="128299" y="132642"/>
                </a:lnTo>
                <a:lnTo>
                  <a:pt x="131115" y="129099"/>
                </a:lnTo>
                <a:lnTo>
                  <a:pt x="133931" y="125829"/>
                </a:lnTo>
                <a:lnTo>
                  <a:pt x="136928" y="122558"/>
                </a:lnTo>
                <a:lnTo>
                  <a:pt x="139926" y="119560"/>
                </a:lnTo>
                <a:lnTo>
                  <a:pt x="143014" y="116653"/>
                </a:lnTo>
                <a:lnTo>
                  <a:pt x="146193" y="113927"/>
                </a:lnTo>
                <a:lnTo>
                  <a:pt x="149463" y="111383"/>
                </a:lnTo>
                <a:lnTo>
                  <a:pt x="152734" y="109021"/>
                </a:lnTo>
                <a:lnTo>
                  <a:pt x="156276" y="106932"/>
                </a:lnTo>
                <a:lnTo>
                  <a:pt x="159728" y="104933"/>
                </a:lnTo>
                <a:lnTo>
                  <a:pt x="157094" y="102843"/>
                </a:lnTo>
                <a:lnTo>
                  <a:pt x="154550" y="100572"/>
                </a:lnTo>
                <a:lnTo>
                  <a:pt x="152189" y="98301"/>
                </a:lnTo>
                <a:lnTo>
                  <a:pt x="149918" y="95848"/>
                </a:lnTo>
                <a:lnTo>
                  <a:pt x="147919" y="93304"/>
                </a:lnTo>
                <a:lnTo>
                  <a:pt x="145921" y="90669"/>
                </a:lnTo>
                <a:lnTo>
                  <a:pt x="144195" y="87853"/>
                </a:lnTo>
                <a:lnTo>
                  <a:pt x="142560" y="84946"/>
                </a:lnTo>
                <a:lnTo>
                  <a:pt x="141198" y="82038"/>
                </a:lnTo>
                <a:lnTo>
                  <a:pt x="139835" y="78950"/>
                </a:lnTo>
                <a:lnTo>
                  <a:pt x="138745" y="75770"/>
                </a:lnTo>
                <a:lnTo>
                  <a:pt x="137927" y="72590"/>
                </a:lnTo>
                <a:lnTo>
                  <a:pt x="137110" y="69229"/>
                </a:lnTo>
                <a:lnTo>
                  <a:pt x="136565" y="65867"/>
                </a:lnTo>
                <a:lnTo>
                  <a:pt x="136292" y="62324"/>
                </a:lnTo>
                <a:lnTo>
                  <a:pt x="136202" y="58690"/>
                </a:lnTo>
                <a:lnTo>
                  <a:pt x="136292" y="55692"/>
                </a:lnTo>
                <a:lnTo>
                  <a:pt x="136474" y="52693"/>
                </a:lnTo>
                <a:lnTo>
                  <a:pt x="136837" y="49695"/>
                </a:lnTo>
                <a:lnTo>
                  <a:pt x="137382" y="46788"/>
                </a:lnTo>
                <a:lnTo>
                  <a:pt x="138109" y="44063"/>
                </a:lnTo>
                <a:lnTo>
                  <a:pt x="138836" y="41246"/>
                </a:lnTo>
                <a:lnTo>
                  <a:pt x="139744" y="38430"/>
                </a:lnTo>
                <a:lnTo>
                  <a:pt x="140743" y="35795"/>
                </a:lnTo>
                <a:lnTo>
                  <a:pt x="142015" y="33161"/>
                </a:lnTo>
                <a:lnTo>
                  <a:pt x="143287" y="30617"/>
                </a:lnTo>
                <a:lnTo>
                  <a:pt x="144740" y="28164"/>
                </a:lnTo>
                <a:lnTo>
                  <a:pt x="146284" y="25711"/>
                </a:lnTo>
                <a:lnTo>
                  <a:pt x="147919" y="23530"/>
                </a:lnTo>
                <a:lnTo>
                  <a:pt x="149645" y="21259"/>
                </a:lnTo>
                <a:lnTo>
                  <a:pt x="151553" y="19169"/>
                </a:lnTo>
                <a:lnTo>
                  <a:pt x="153551" y="17080"/>
                </a:lnTo>
                <a:lnTo>
                  <a:pt x="155549" y="15172"/>
                </a:lnTo>
                <a:lnTo>
                  <a:pt x="157729" y="13355"/>
                </a:lnTo>
                <a:lnTo>
                  <a:pt x="159909" y="11629"/>
                </a:lnTo>
                <a:lnTo>
                  <a:pt x="162271" y="9994"/>
                </a:lnTo>
                <a:lnTo>
                  <a:pt x="164633" y="8449"/>
                </a:lnTo>
                <a:lnTo>
                  <a:pt x="167085" y="6995"/>
                </a:lnTo>
                <a:lnTo>
                  <a:pt x="169720" y="5814"/>
                </a:lnTo>
                <a:lnTo>
                  <a:pt x="172354" y="4542"/>
                </a:lnTo>
                <a:lnTo>
                  <a:pt x="174988" y="3543"/>
                </a:lnTo>
                <a:lnTo>
                  <a:pt x="177804" y="2635"/>
                </a:lnTo>
                <a:lnTo>
                  <a:pt x="180620" y="1817"/>
                </a:lnTo>
                <a:lnTo>
                  <a:pt x="183345" y="1181"/>
                </a:lnTo>
                <a:lnTo>
                  <a:pt x="186251" y="727"/>
                </a:lnTo>
                <a:lnTo>
                  <a:pt x="189249" y="363"/>
                </a:lnTo>
                <a:lnTo>
                  <a:pt x="192247" y="91"/>
                </a:lnTo>
                <a:close/>
              </a:path>
            </a:pathLst>
          </a:custGeom>
          <a:blipFill dpi="0" rotWithShape="1">
            <a:blip r:embed="rId5"/>
            <a:srcRect/>
            <a:tile tx="0" ty="0" sx="100000" sy="100000" flip="none" algn="tl"/>
          </a:blipFill>
          <a:ln>
            <a:noFill/>
          </a:ln>
          <a:effectLst/>
        </p:spPr>
        <p:txBody>
          <a:bodyPr vert="horz" wrap="square" lIns="91440" tIns="45720" rIns="91440" bIns="45720" numCol="1" anchor="t" anchorCtr="0" compatLnSpc="1">
            <a:noAutofit/>
          </a:bodyPr>
          <a:lstStyle/>
          <a:p>
            <a:r>
              <a:rPr lang="en-US" altLang="zh-CN" dirty="0">
                <a:blipFill dpi="0" rotWithShape="1">
                  <a:blip r:embed="rId6"/>
                  <a:srcRect/>
                  <a:tile tx="0" ty="0" sx="100000" sy="100000" flip="none" algn="tl"/>
                </a:blipFill>
              </a:rPr>
              <a:t> </a:t>
            </a:r>
            <a:endParaRPr lang="zh-CN" altLang="en-US" dirty="0">
              <a:blipFill dpi="0" rotWithShape="1">
                <a:blip r:embed="rId6"/>
                <a:srcRect/>
                <a:tile tx="0" ty="0" sx="100000" sy="100000" flip="none" algn="tl"/>
              </a:blipFill>
            </a:endParaRPr>
          </a:p>
        </p:txBody>
      </p:sp>
      <p:sp>
        <p:nvSpPr>
          <p:cNvPr id="119" name="椭圆 118"/>
          <p:cNvSpPr/>
          <p:nvPr/>
        </p:nvSpPr>
        <p:spPr>
          <a:xfrm>
            <a:off x="643892" y="2020874"/>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椭圆 121"/>
          <p:cNvSpPr/>
          <p:nvPr/>
        </p:nvSpPr>
        <p:spPr>
          <a:xfrm>
            <a:off x="643892" y="2884970"/>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643892" y="3749066"/>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TextBox 5"/>
          <p:cNvSpPr txBox="1"/>
          <p:nvPr/>
        </p:nvSpPr>
        <p:spPr>
          <a:xfrm>
            <a:off x="1043608" y="2250075"/>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28" name="矩形 127"/>
          <p:cNvSpPr>
            <a:spLocks noChangeArrowheads="1"/>
          </p:cNvSpPr>
          <p:nvPr/>
        </p:nvSpPr>
        <p:spPr bwMode="auto">
          <a:xfrm>
            <a:off x="1043608" y="1995686"/>
            <a:ext cx="2376263"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400" b="1" cap="all" dirty="0">
                <a:solidFill>
                  <a:schemeClr val="accent3"/>
                </a:solidFill>
                <a:latin typeface="微软雅黑" panose="020B0503020204020204" pitchFamily="34" charset="-122"/>
                <a:ea typeface="微软雅黑" panose="020B0503020204020204" pitchFamily="34" charset="-122"/>
                <a:cs typeface="+mj-cs"/>
              </a:rPr>
              <a:t>Training Program</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29" name="TextBox 5"/>
          <p:cNvSpPr txBox="1"/>
          <p:nvPr/>
        </p:nvSpPr>
        <p:spPr>
          <a:xfrm>
            <a:off x="1043608" y="3117334"/>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30" name="矩形 129"/>
          <p:cNvSpPr>
            <a:spLocks noChangeArrowheads="1"/>
          </p:cNvSpPr>
          <p:nvPr/>
        </p:nvSpPr>
        <p:spPr bwMode="auto">
          <a:xfrm>
            <a:off x="1043608" y="2862945"/>
            <a:ext cx="2684756"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400" b="1" cap="all" dirty="0">
                <a:solidFill>
                  <a:schemeClr val="accent3"/>
                </a:solidFill>
                <a:latin typeface="微软雅黑" panose="020B0503020204020204" pitchFamily="34" charset="-122"/>
                <a:ea typeface="微软雅黑" panose="020B0503020204020204" pitchFamily="34" charset="-122"/>
                <a:cs typeface="+mj-cs"/>
              </a:rPr>
              <a:t>Regular communication</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31" name="TextBox 5"/>
          <p:cNvSpPr txBox="1"/>
          <p:nvPr/>
        </p:nvSpPr>
        <p:spPr>
          <a:xfrm>
            <a:off x="1043608" y="3993242"/>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32" name="矩形 131"/>
          <p:cNvSpPr>
            <a:spLocks noChangeArrowheads="1"/>
          </p:cNvSpPr>
          <p:nvPr/>
        </p:nvSpPr>
        <p:spPr bwMode="auto">
          <a:xfrm>
            <a:off x="1043608" y="3738853"/>
            <a:ext cx="2376263"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400" b="1" cap="all" dirty="0">
                <a:solidFill>
                  <a:schemeClr val="accent3"/>
                </a:solidFill>
                <a:latin typeface="微软雅黑" panose="020B0503020204020204" pitchFamily="34" charset="-122"/>
                <a:ea typeface="微软雅黑" panose="020B0503020204020204" pitchFamily="34" charset="-122"/>
                <a:cs typeface="+mj-cs"/>
              </a:rPr>
              <a:t>Expand Training</a:t>
            </a:r>
            <a:endParaRPr lang="en-US" altLang="zh-CN" sz="14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135" name="矩形 134"/>
          <p:cNvSpPr>
            <a:spLocks noChangeArrowheads="1"/>
          </p:cNvSpPr>
          <p:nvPr/>
        </p:nvSpPr>
        <p:spPr bwMode="auto">
          <a:xfrm>
            <a:off x="6790075" y="1190380"/>
            <a:ext cx="1238309" cy="31830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000" b="1" cap="all" dirty="0">
                <a:blipFill dpi="0" rotWithShape="1">
                  <a:blip r:embed="rId8"/>
                  <a:srcRect/>
                  <a:tile tx="0" ty="0" sx="100000" sy="100000" flip="none" algn="tl"/>
                </a:blipFill>
                <a:latin typeface="微软雅黑" panose="020B0503020204020204" pitchFamily="34" charset="-122"/>
                <a:ea typeface="微软雅黑" panose="020B0503020204020204" pitchFamily="34" charset="-122"/>
                <a:cs typeface="+mj-cs"/>
              </a:rPr>
              <a:t>Personal Ascension</a:t>
            </a:r>
            <a:endParaRPr lang="en-US" altLang="zh-CN" sz="1000" b="1" cap="all" dirty="0">
              <a:blipFill dpi="0" rotWithShape="1">
                <a:blip r:embed="rId8"/>
                <a:srcRect/>
                <a:tile tx="0" ty="0" sx="100000" sy="100000" flip="none" algn="tl"/>
              </a:blipFill>
              <a:latin typeface="微软雅黑" panose="020B0503020204020204" pitchFamily="34" charset="-122"/>
              <a:ea typeface="微软雅黑" panose="020B0503020204020204" pitchFamily="34" charset="-122"/>
              <a:cs typeface="+mj-cs"/>
            </a:endParaRPr>
          </a:p>
        </p:txBody>
      </p:sp>
      <p:sp>
        <p:nvSpPr>
          <p:cNvPr id="139" name="Freeform 435"/>
          <p:cNvSpPr/>
          <p:nvPr/>
        </p:nvSpPr>
        <p:spPr bwMode="auto">
          <a:xfrm>
            <a:off x="8252472" y="1264616"/>
            <a:ext cx="200072" cy="206044"/>
          </a:xfrm>
          <a:custGeom>
            <a:avLst/>
            <a:gdLst>
              <a:gd name="T0" fmla="*/ 1515 w 2188"/>
              <a:gd name="T1" fmla="*/ 1131 h 2543"/>
              <a:gd name="T2" fmla="*/ 1593 w 2188"/>
              <a:gd name="T3" fmla="*/ 1055 h 2543"/>
              <a:gd name="T4" fmla="*/ 1657 w 2188"/>
              <a:gd name="T5" fmla="*/ 969 h 2543"/>
              <a:gd name="T6" fmla="*/ 1705 w 2188"/>
              <a:gd name="T7" fmla="*/ 874 h 2543"/>
              <a:gd name="T8" fmla="*/ 1734 w 2188"/>
              <a:gd name="T9" fmla="*/ 769 h 2543"/>
              <a:gd name="T10" fmla="*/ 1745 w 2188"/>
              <a:gd name="T11" fmla="*/ 655 h 2543"/>
              <a:gd name="T12" fmla="*/ 1742 w 2188"/>
              <a:gd name="T13" fmla="*/ 588 h 2543"/>
              <a:gd name="T14" fmla="*/ 1724 w 2188"/>
              <a:gd name="T15" fmla="*/ 492 h 2543"/>
              <a:gd name="T16" fmla="*/ 1694 w 2188"/>
              <a:gd name="T17" fmla="*/ 400 h 2543"/>
              <a:gd name="T18" fmla="*/ 1651 w 2188"/>
              <a:gd name="T19" fmla="*/ 315 h 2543"/>
              <a:gd name="T20" fmla="*/ 1596 w 2188"/>
              <a:gd name="T21" fmla="*/ 239 h 2543"/>
              <a:gd name="T22" fmla="*/ 1531 w 2188"/>
              <a:gd name="T23" fmla="*/ 171 h 2543"/>
              <a:gd name="T24" fmla="*/ 1458 w 2188"/>
              <a:gd name="T25" fmla="*/ 112 h 2543"/>
              <a:gd name="T26" fmla="*/ 1376 w 2188"/>
              <a:gd name="T27" fmla="*/ 65 h 2543"/>
              <a:gd name="T28" fmla="*/ 1287 w 2188"/>
              <a:gd name="T29" fmla="*/ 30 h 2543"/>
              <a:gd name="T30" fmla="*/ 1193 w 2188"/>
              <a:gd name="T31" fmla="*/ 8 h 2543"/>
              <a:gd name="T32" fmla="*/ 1093 w 2188"/>
              <a:gd name="T33" fmla="*/ 0 h 2543"/>
              <a:gd name="T34" fmla="*/ 1027 w 2188"/>
              <a:gd name="T35" fmla="*/ 4 h 2543"/>
              <a:gd name="T36" fmla="*/ 932 w 2188"/>
              <a:gd name="T37" fmla="*/ 20 h 2543"/>
              <a:gd name="T38" fmla="*/ 841 w 2188"/>
              <a:gd name="T39" fmla="*/ 50 h 2543"/>
              <a:gd name="T40" fmla="*/ 756 w 2188"/>
              <a:gd name="T41" fmla="*/ 93 h 2543"/>
              <a:gd name="T42" fmla="*/ 680 w 2188"/>
              <a:gd name="T43" fmla="*/ 147 h 2543"/>
              <a:gd name="T44" fmla="*/ 612 w 2188"/>
              <a:gd name="T45" fmla="*/ 211 h 2543"/>
              <a:gd name="T46" fmla="*/ 554 w 2188"/>
              <a:gd name="T47" fmla="*/ 283 h 2543"/>
              <a:gd name="T48" fmla="*/ 507 w 2188"/>
              <a:gd name="T49" fmla="*/ 365 h 2543"/>
              <a:gd name="T50" fmla="*/ 472 w 2188"/>
              <a:gd name="T51" fmla="*/ 454 h 2543"/>
              <a:gd name="T52" fmla="*/ 450 w 2188"/>
              <a:gd name="T53" fmla="*/ 547 h 2543"/>
              <a:gd name="T54" fmla="*/ 443 w 2188"/>
              <a:gd name="T55" fmla="*/ 646 h 2543"/>
              <a:gd name="T56" fmla="*/ 447 w 2188"/>
              <a:gd name="T57" fmla="*/ 725 h 2543"/>
              <a:gd name="T58" fmla="*/ 471 w 2188"/>
              <a:gd name="T59" fmla="*/ 834 h 2543"/>
              <a:gd name="T60" fmla="*/ 513 w 2188"/>
              <a:gd name="T61" fmla="*/ 935 h 2543"/>
              <a:gd name="T62" fmla="*/ 572 w 2188"/>
              <a:gd name="T63" fmla="*/ 1027 h 2543"/>
              <a:gd name="T64" fmla="*/ 645 w 2188"/>
              <a:gd name="T65" fmla="*/ 1107 h 2543"/>
              <a:gd name="T66" fmla="*/ 702 w 2188"/>
              <a:gd name="T67" fmla="*/ 1155 h 2543"/>
              <a:gd name="T68" fmla="*/ 589 w 2188"/>
              <a:gd name="T69" fmla="*/ 1226 h 2543"/>
              <a:gd name="T70" fmla="*/ 484 w 2188"/>
              <a:gd name="T71" fmla="*/ 1316 h 2543"/>
              <a:gd name="T72" fmla="*/ 387 w 2188"/>
              <a:gd name="T73" fmla="*/ 1421 h 2543"/>
              <a:gd name="T74" fmla="*/ 299 w 2188"/>
              <a:gd name="T75" fmla="*/ 1542 h 2543"/>
              <a:gd name="T76" fmla="*/ 220 w 2188"/>
              <a:gd name="T77" fmla="*/ 1673 h 2543"/>
              <a:gd name="T78" fmla="*/ 152 w 2188"/>
              <a:gd name="T79" fmla="*/ 1815 h 2543"/>
              <a:gd name="T80" fmla="*/ 96 w 2188"/>
              <a:gd name="T81" fmla="*/ 1964 h 2543"/>
              <a:gd name="T82" fmla="*/ 51 w 2188"/>
              <a:gd name="T83" fmla="*/ 2119 h 2543"/>
              <a:gd name="T84" fmla="*/ 20 w 2188"/>
              <a:gd name="T85" fmla="*/ 2277 h 2543"/>
              <a:gd name="T86" fmla="*/ 3 w 2188"/>
              <a:gd name="T87" fmla="*/ 2437 h 2543"/>
              <a:gd name="T88" fmla="*/ 2188 w 2188"/>
              <a:gd name="T89" fmla="*/ 2543 h 2543"/>
              <a:gd name="T90" fmla="*/ 2185 w 2188"/>
              <a:gd name="T91" fmla="*/ 2437 h 2543"/>
              <a:gd name="T92" fmla="*/ 2167 w 2188"/>
              <a:gd name="T93" fmla="*/ 2277 h 2543"/>
              <a:gd name="T94" fmla="*/ 2135 w 2188"/>
              <a:gd name="T95" fmla="*/ 2118 h 2543"/>
              <a:gd name="T96" fmla="*/ 2091 w 2188"/>
              <a:gd name="T97" fmla="*/ 1964 h 2543"/>
              <a:gd name="T98" fmla="*/ 2034 w 2188"/>
              <a:gd name="T99" fmla="*/ 1814 h 2543"/>
              <a:gd name="T100" fmla="*/ 1967 w 2188"/>
              <a:gd name="T101" fmla="*/ 1673 h 2543"/>
              <a:gd name="T102" fmla="*/ 1888 w 2188"/>
              <a:gd name="T103" fmla="*/ 1541 h 2543"/>
              <a:gd name="T104" fmla="*/ 1800 w 2188"/>
              <a:gd name="T105" fmla="*/ 1421 h 2543"/>
              <a:gd name="T106" fmla="*/ 1704 w 2188"/>
              <a:gd name="T107" fmla="*/ 1315 h 2543"/>
              <a:gd name="T108" fmla="*/ 1598 w 2188"/>
              <a:gd name="T109" fmla="*/ 1225 h 2543"/>
              <a:gd name="T110" fmla="*/ 1486 w 2188"/>
              <a:gd name="T111" fmla="*/ 1154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8" h="2543">
                <a:moveTo>
                  <a:pt x="1486" y="1154"/>
                </a:moveTo>
                <a:lnTo>
                  <a:pt x="1486" y="1154"/>
                </a:lnTo>
                <a:lnTo>
                  <a:pt x="1515" y="1131"/>
                </a:lnTo>
                <a:lnTo>
                  <a:pt x="1543" y="1106"/>
                </a:lnTo>
                <a:lnTo>
                  <a:pt x="1569" y="1082"/>
                </a:lnTo>
                <a:lnTo>
                  <a:pt x="1593" y="1055"/>
                </a:lnTo>
                <a:lnTo>
                  <a:pt x="1616" y="1028"/>
                </a:lnTo>
                <a:lnTo>
                  <a:pt x="1638" y="999"/>
                </a:lnTo>
                <a:lnTo>
                  <a:pt x="1657" y="969"/>
                </a:lnTo>
                <a:lnTo>
                  <a:pt x="1675" y="939"/>
                </a:lnTo>
                <a:lnTo>
                  <a:pt x="1690" y="907"/>
                </a:lnTo>
                <a:lnTo>
                  <a:pt x="1705" y="874"/>
                </a:lnTo>
                <a:lnTo>
                  <a:pt x="1717" y="840"/>
                </a:lnTo>
                <a:lnTo>
                  <a:pt x="1726" y="805"/>
                </a:lnTo>
                <a:lnTo>
                  <a:pt x="1734" y="769"/>
                </a:lnTo>
                <a:lnTo>
                  <a:pt x="1741" y="732"/>
                </a:lnTo>
                <a:lnTo>
                  <a:pt x="1744" y="694"/>
                </a:lnTo>
                <a:lnTo>
                  <a:pt x="1745" y="655"/>
                </a:lnTo>
                <a:lnTo>
                  <a:pt x="1745" y="655"/>
                </a:lnTo>
                <a:lnTo>
                  <a:pt x="1744" y="621"/>
                </a:lnTo>
                <a:lnTo>
                  <a:pt x="1742" y="588"/>
                </a:lnTo>
                <a:lnTo>
                  <a:pt x="1738" y="555"/>
                </a:lnTo>
                <a:lnTo>
                  <a:pt x="1731" y="523"/>
                </a:lnTo>
                <a:lnTo>
                  <a:pt x="1724" y="492"/>
                </a:lnTo>
                <a:lnTo>
                  <a:pt x="1716" y="461"/>
                </a:lnTo>
                <a:lnTo>
                  <a:pt x="1706" y="430"/>
                </a:lnTo>
                <a:lnTo>
                  <a:pt x="1694" y="400"/>
                </a:lnTo>
                <a:lnTo>
                  <a:pt x="1681" y="371"/>
                </a:lnTo>
                <a:lnTo>
                  <a:pt x="1666" y="343"/>
                </a:lnTo>
                <a:lnTo>
                  <a:pt x="1651" y="315"/>
                </a:lnTo>
                <a:lnTo>
                  <a:pt x="1633" y="290"/>
                </a:lnTo>
                <a:lnTo>
                  <a:pt x="1616" y="264"/>
                </a:lnTo>
                <a:lnTo>
                  <a:pt x="1596" y="239"/>
                </a:lnTo>
                <a:lnTo>
                  <a:pt x="1576" y="215"/>
                </a:lnTo>
                <a:lnTo>
                  <a:pt x="1554" y="193"/>
                </a:lnTo>
                <a:lnTo>
                  <a:pt x="1531" y="171"/>
                </a:lnTo>
                <a:lnTo>
                  <a:pt x="1508" y="150"/>
                </a:lnTo>
                <a:lnTo>
                  <a:pt x="1483" y="131"/>
                </a:lnTo>
                <a:lnTo>
                  <a:pt x="1458" y="112"/>
                </a:lnTo>
                <a:lnTo>
                  <a:pt x="1431" y="96"/>
                </a:lnTo>
                <a:lnTo>
                  <a:pt x="1405" y="79"/>
                </a:lnTo>
                <a:lnTo>
                  <a:pt x="1376" y="65"/>
                </a:lnTo>
                <a:lnTo>
                  <a:pt x="1347" y="51"/>
                </a:lnTo>
                <a:lnTo>
                  <a:pt x="1318" y="40"/>
                </a:lnTo>
                <a:lnTo>
                  <a:pt x="1287" y="30"/>
                </a:lnTo>
                <a:lnTo>
                  <a:pt x="1256" y="20"/>
                </a:lnTo>
                <a:lnTo>
                  <a:pt x="1225" y="13"/>
                </a:lnTo>
                <a:lnTo>
                  <a:pt x="1193" y="8"/>
                </a:lnTo>
                <a:lnTo>
                  <a:pt x="1160" y="4"/>
                </a:lnTo>
                <a:lnTo>
                  <a:pt x="1127" y="1"/>
                </a:lnTo>
                <a:lnTo>
                  <a:pt x="1093" y="0"/>
                </a:lnTo>
                <a:lnTo>
                  <a:pt x="1093" y="0"/>
                </a:lnTo>
                <a:lnTo>
                  <a:pt x="1060" y="1"/>
                </a:lnTo>
                <a:lnTo>
                  <a:pt x="1027" y="4"/>
                </a:lnTo>
                <a:lnTo>
                  <a:pt x="994" y="8"/>
                </a:lnTo>
                <a:lnTo>
                  <a:pt x="962" y="13"/>
                </a:lnTo>
                <a:lnTo>
                  <a:pt x="932" y="20"/>
                </a:lnTo>
                <a:lnTo>
                  <a:pt x="901" y="29"/>
                </a:lnTo>
                <a:lnTo>
                  <a:pt x="870" y="39"/>
                </a:lnTo>
                <a:lnTo>
                  <a:pt x="841" y="50"/>
                </a:lnTo>
                <a:lnTo>
                  <a:pt x="812" y="64"/>
                </a:lnTo>
                <a:lnTo>
                  <a:pt x="783" y="77"/>
                </a:lnTo>
                <a:lnTo>
                  <a:pt x="756" y="93"/>
                </a:lnTo>
                <a:lnTo>
                  <a:pt x="730" y="110"/>
                </a:lnTo>
                <a:lnTo>
                  <a:pt x="704" y="128"/>
                </a:lnTo>
                <a:lnTo>
                  <a:pt x="680" y="147"/>
                </a:lnTo>
                <a:lnTo>
                  <a:pt x="656" y="167"/>
                </a:lnTo>
                <a:lnTo>
                  <a:pt x="634" y="188"/>
                </a:lnTo>
                <a:lnTo>
                  <a:pt x="612" y="211"/>
                </a:lnTo>
                <a:lnTo>
                  <a:pt x="591" y="234"/>
                </a:lnTo>
                <a:lnTo>
                  <a:pt x="572" y="259"/>
                </a:lnTo>
                <a:lnTo>
                  <a:pt x="554" y="283"/>
                </a:lnTo>
                <a:lnTo>
                  <a:pt x="537" y="310"/>
                </a:lnTo>
                <a:lnTo>
                  <a:pt x="521" y="337"/>
                </a:lnTo>
                <a:lnTo>
                  <a:pt x="507" y="365"/>
                </a:lnTo>
                <a:lnTo>
                  <a:pt x="493" y="394"/>
                </a:lnTo>
                <a:lnTo>
                  <a:pt x="482" y="423"/>
                </a:lnTo>
                <a:lnTo>
                  <a:pt x="472" y="454"/>
                </a:lnTo>
                <a:lnTo>
                  <a:pt x="464" y="485"/>
                </a:lnTo>
                <a:lnTo>
                  <a:pt x="456" y="515"/>
                </a:lnTo>
                <a:lnTo>
                  <a:pt x="450" y="547"/>
                </a:lnTo>
                <a:lnTo>
                  <a:pt x="446" y="580"/>
                </a:lnTo>
                <a:lnTo>
                  <a:pt x="444" y="613"/>
                </a:lnTo>
                <a:lnTo>
                  <a:pt x="443" y="646"/>
                </a:lnTo>
                <a:lnTo>
                  <a:pt x="443" y="646"/>
                </a:lnTo>
                <a:lnTo>
                  <a:pt x="444" y="686"/>
                </a:lnTo>
                <a:lnTo>
                  <a:pt x="447" y="725"/>
                </a:lnTo>
                <a:lnTo>
                  <a:pt x="453" y="762"/>
                </a:lnTo>
                <a:lnTo>
                  <a:pt x="462" y="799"/>
                </a:lnTo>
                <a:lnTo>
                  <a:pt x="471" y="834"/>
                </a:lnTo>
                <a:lnTo>
                  <a:pt x="483" y="869"/>
                </a:lnTo>
                <a:lnTo>
                  <a:pt x="498" y="903"/>
                </a:lnTo>
                <a:lnTo>
                  <a:pt x="513" y="935"/>
                </a:lnTo>
                <a:lnTo>
                  <a:pt x="531" y="967"/>
                </a:lnTo>
                <a:lnTo>
                  <a:pt x="550" y="998"/>
                </a:lnTo>
                <a:lnTo>
                  <a:pt x="572" y="1027"/>
                </a:lnTo>
                <a:lnTo>
                  <a:pt x="594" y="1055"/>
                </a:lnTo>
                <a:lnTo>
                  <a:pt x="619" y="1082"/>
                </a:lnTo>
                <a:lnTo>
                  <a:pt x="645" y="1107"/>
                </a:lnTo>
                <a:lnTo>
                  <a:pt x="673" y="1132"/>
                </a:lnTo>
                <a:lnTo>
                  <a:pt x="702" y="1155"/>
                </a:lnTo>
                <a:lnTo>
                  <a:pt x="702" y="1155"/>
                </a:lnTo>
                <a:lnTo>
                  <a:pt x="664" y="1177"/>
                </a:lnTo>
                <a:lnTo>
                  <a:pt x="625" y="1200"/>
                </a:lnTo>
                <a:lnTo>
                  <a:pt x="589" y="1226"/>
                </a:lnTo>
                <a:lnTo>
                  <a:pt x="553" y="1254"/>
                </a:lnTo>
                <a:lnTo>
                  <a:pt x="518" y="1284"/>
                </a:lnTo>
                <a:lnTo>
                  <a:pt x="484" y="1316"/>
                </a:lnTo>
                <a:lnTo>
                  <a:pt x="451" y="1349"/>
                </a:lnTo>
                <a:lnTo>
                  <a:pt x="418" y="1385"/>
                </a:lnTo>
                <a:lnTo>
                  <a:pt x="387" y="1421"/>
                </a:lnTo>
                <a:lnTo>
                  <a:pt x="356" y="1460"/>
                </a:lnTo>
                <a:lnTo>
                  <a:pt x="328" y="1499"/>
                </a:lnTo>
                <a:lnTo>
                  <a:pt x="299" y="1542"/>
                </a:lnTo>
                <a:lnTo>
                  <a:pt x="272" y="1584"/>
                </a:lnTo>
                <a:lnTo>
                  <a:pt x="246" y="1628"/>
                </a:lnTo>
                <a:lnTo>
                  <a:pt x="220" y="1673"/>
                </a:lnTo>
                <a:lnTo>
                  <a:pt x="197" y="1719"/>
                </a:lnTo>
                <a:lnTo>
                  <a:pt x="174" y="1767"/>
                </a:lnTo>
                <a:lnTo>
                  <a:pt x="152" y="1815"/>
                </a:lnTo>
                <a:lnTo>
                  <a:pt x="133" y="1864"/>
                </a:lnTo>
                <a:lnTo>
                  <a:pt x="113" y="1913"/>
                </a:lnTo>
                <a:lnTo>
                  <a:pt x="96" y="1964"/>
                </a:lnTo>
                <a:lnTo>
                  <a:pt x="80" y="2015"/>
                </a:lnTo>
                <a:lnTo>
                  <a:pt x="65" y="2067"/>
                </a:lnTo>
                <a:lnTo>
                  <a:pt x="51" y="2119"/>
                </a:lnTo>
                <a:lnTo>
                  <a:pt x="40" y="2172"/>
                </a:lnTo>
                <a:lnTo>
                  <a:pt x="30" y="2225"/>
                </a:lnTo>
                <a:lnTo>
                  <a:pt x="20" y="2277"/>
                </a:lnTo>
                <a:lnTo>
                  <a:pt x="13" y="2331"/>
                </a:lnTo>
                <a:lnTo>
                  <a:pt x="7" y="2384"/>
                </a:lnTo>
                <a:lnTo>
                  <a:pt x="3" y="2437"/>
                </a:lnTo>
                <a:lnTo>
                  <a:pt x="1" y="2491"/>
                </a:lnTo>
                <a:lnTo>
                  <a:pt x="0" y="2543"/>
                </a:lnTo>
                <a:lnTo>
                  <a:pt x="2188" y="2543"/>
                </a:lnTo>
                <a:lnTo>
                  <a:pt x="2188" y="2543"/>
                </a:lnTo>
                <a:lnTo>
                  <a:pt x="2187" y="2491"/>
                </a:lnTo>
                <a:lnTo>
                  <a:pt x="2185" y="2437"/>
                </a:lnTo>
                <a:lnTo>
                  <a:pt x="2180" y="2384"/>
                </a:lnTo>
                <a:lnTo>
                  <a:pt x="2175" y="2331"/>
                </a:lnTo>
                <a:lnTo>
                  <a:pt x="2167" y="2277"/>
                </a:lnTo>
                <a:lnTo>
                  <a:pt x="2158" y="2225"/>
                </a:lnTo>
                <a:lnTo>
                  <a:pt x="2148" y="2171"/>
                </a:lnTo>
                <a:lnTo>
                  <a:pt x="2135" y="2118"/>
                </a:lnTo>
                <a:lnTo>
                  <a:pt x="2122" y="2067"/>
                </a:lnTo>
                <a:lnTo>
                  <a:pt x="2108" y="2015"/>
                </a:lnTo>
                <a:lnTo>
                  <a:pt x="2091" y="1964"/>
                </a:lnTo>
                <a:lnTo>
                  <a:pt x="2074" y="1913"/>
                </a:lnTo>
                <a:lnTo>
                  <a:pt x="2055" y="1864"/>
                </a:lnTo>
                <a:lnTo>
                  <a:pt x="2034" y="1814"/>
                </a:lnTo>
                <a:lnTo>
                  <a:pt x="2014" y="1766"/>
                </a:lnTo>
                <a:lnTo>
                  <a:pt x="1991" y="1719"/>
                </a:lnTo>
                <a:lnTo>
                  <a:pt x="1967" y="1673"/>
                </a:lnTo>
                <a:lnTo>
                  <a:pt x="1942" y="1627"/>
                </a:lnTo>
                <a:lnTo>
                  <a:pt x="1916" y="1583"/>
                </a:lnTo>
                <a:lnTo>
                  <a:pt x="1888" y="1541"/>
                </a:lnTo>
                <a:lnTo>
                  <a:pt x="1860" y="1499"/>
                </a:lnTo>
                <a:lnTo>
                  <a:pt x="1830" y="1459"/>
                </a:lnTo>
                <a:lnTo>
                  <a:pt x="1800" y="1421"/>
                </a:lnTo>
                <a:lnTo>
                  <a:pt x="1769" y="1384"/>
                </a:lnTo>
                <a:lnTo>
                  <a:pt x="1737" y="1348"/>
                </a:lnTo>
                <a:lnTo>
                  <a:pt x="1704" y="1315"/>
                </a:lnTo>
                <a:lnTo>
                  <a:pt x="1670" y="1283"/>
                </a:lnTo>
                <a:lnTo>
                  <a:pt x="1635" y="1253"/>
                </a:lnTo>
                <a:lnTo>
                  <a:pt x="1598" y="1225"/>
                </a:lnTo>
                <a:lnTo>
                  <a:pt x="1561" y="1199"/>
                </a:lnTo>
                <a:lnTo>
                  <a:pt x="1524" y="1176"/>
                </a:lnTo>
                <a:lnTo>
                  <a:pt x="1486" y="1154"/>
                </a:lnTo>
                <a:lnTo>
                  <a:pt x="1486" y="1154"/>
                </a:lnTo>
                <a:close/>
              </a:path>
            </a:pathLst>
          </a:custGeom>
          <a:blipFill dpi="0" rotWithShape="1">
            <a:blip r:embed="rId9"/>
            <a:srcRect/>
            <a:tile tx="0" ty="0" sx="100000" sy="100000" flip="none" algn="tl"/>
          </a:blipFill>
          <a:ln>
            <a:noFill/>
          </a:ln>
          <a:effectLst/>
        </p:spPr>
        <p:txBody>
          <a:bodyPr vert="horz" wrap="square" lIns="91440" tIns="45720" rIns="91440" bIns="45720" numCol="1" anchor="t" anchorCtr="0" compatLnSpc="1"/>
          <a:lstStyle/>
          <a:p>
            <a:endParaRPr lang="zh-CN" altLang="en-US"/>
          </a:p>
        </p:txBody>
      </p:sp>
      <p:sp>
        <p:nvSpPr>
          <p:cNvPr id="142" name="椭圆 141"/>
          <p:cNvSpPr/>
          <p:nvPr/>
        </p:nvSpPr>
        <p:spPr>
          <a:xfrm>
            <a:off x="8310685" y="2020874"/>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8310685" y="2884970"/>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8310685" y="3749066"/>
            <a:ext cx="164928" cy="16492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TextBox 5"/>
          <p:cNvSpPr txBox="1"/>
          <p:nvPr/>
        </p:nvSpPr>
        <p:spPr>
          <a:xfrm>
            <a:off x="5652120" y="2250075"/>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51" name="矩形 150"/>
          <p:cNvSpPr>
            <a:spLocks noChangeArrowheads="1"/>
          </p:cNvSpPr>
          <p:nvPr/>
        </p:nvSpPr>
        <p:spPr bwMode="auto">
          <a:xfrm>
            <a:off x="5168461" y="1995686"/>
            <a:ext cx="2859923"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000" b="1" cap="all" dirty="0">
                <a:solidFill>
                  <a:schemeClr val="accent5"/>
                </a:solidFill>
                <a:latin typeface="微软雅黑" panose="020B0503020204020204" pitchFamily="34" charset="-122"/>
                <a:ea typeface="微软雅黑" panose="020B0503020204020204" pitchFamily="34" charset="-122"/>
                <a:cs typeface="+mj-cs"/>
              </a:rPr>
              <a:t>Study &amp; amp; Further Education</a:t>
            </a:r>
            <a:endParaRPr lang="en-US" altLang="zh-CN" sz="10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52" name="TextBox 5"/>
          <p:cNvSpPr txBox="1"/>
          <p:nvPr/>
        </p:nvSpPr>
        <p:spPr>
          <a:xfrm>
            <a:off x="5652120" y="3117334"/>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53" name="矩形 152"/>
          <p:cNvSpPr>
            <a:spLocks noChangeArrowheads="1"/>
          </p:cNvSpPr>
          <p:nvPr/>
        </p:nvSpPr>
        <p:spPr bwMode="auto">
          <a:xfrm>
            <a:off x="5652121" y="2862945"/>
            <a:ext cx="2376263"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400" b="1" cap="all" dirty="0">
                <a:solidFill>
                  <a:schemeClr val="accent5"/>
                </a:solidFill>
                <a:latin typeface="微软雅黑" panose="020B0503020204020204" pitchFamily="34" charset="-122"/>
                <a:ea typeface="微软雅黑" panose="020B0503020204020204" pitchFamily="34" charset="-122"/>
                <a:cs typeface="+mj-cs"/>
              </a:rPr>
              <a:t>Management of Time</a:t>
            </a:r>
            <a:endParaRPr lang="en-US" altLang="zh-CN" sz="14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54" name="TextBox 5"/>
          <p:cNvSpPr txBox="1"/>
          <p:nvPr/>
        </p:nvSpPr>
        <p:spPr>
          <a:xfrm>
            <a:off x="5652120" y="3993242"/>
            <a:ext cx="237626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r">
              <a:lnSpc>
                <a:spcPct val="100000"/>
              </a:lnSpc>
            </a:pPr>
            <a:r>
              <a:rPr lang="zh-CN" altLang="en-US" sz="1000" dirty="0">
                <a:solidFill>
                  <a:schemeClr val="tx1"/>
                </a:solidFill>
              </a:rPr>
              <a:t>Enter the contents of the brief text, a concise description of the sub-item content</a:t>
            </a:r>
            <a:r>
              <a:rPr lang="en-US" altLang="zh-CN" sz="1000" dirty="0">
                <a:solidFill>
                  <a:schemeClr val="tx1"/>
                </a:solidFill>
              </a:rPr>
              <a:t>......</a:t>
            </a:r>
          </a:p>
        </p:txBody>
      </p:sp>
      <p:sp>
        <p:nvSpPr>
          <p:cNvPr id="155" name="矩形 154"/>
          <p:cNvSpPr>
            <a:spLocks noChangeArrowheads="1"/>
          </p:cNvSpPr>
          <p:nvPr/>
        </p:nvSpPr>
        <p:spPr bwMode="auto">
          <a:xfrm>
            <a:off x="4906593" y="3738853"/>
            <a:ext cx="3121792" cy="2193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r"/>
            <a:r>
              <a:rPr lang="zh-CN" altLang="en-US" sz="1400" b="1" cap="all" dirty="0">
                <a:solidFill>
                  <a:schemeClr val="accent5"/>
                </a:solidFill>
                <a:latin typeface="微软雅黑" panose="020B0503020204020204" pitchFamily="34" charset="-122"/>
                <a:ea typeface="微软雅黑" panose="020B0503020204020204" pitchFamily="34" charset="-122"/>
                <a:cs typeface="+mj-cs"/>
              </a:rPr>
              <a:t>Improve your ability to act</a:t>
            </a:r>
            <a:endParaRPr lang="en-US" altLang="zh-CN" sz="14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157" name="矩形 156"/>
          <p:cNvSpPr>
            <a:spLocks noChangeArrowheads="1"/>
          </p:cNvSpPr>
          <p:nvPr/>
        </p:nvSpPr>
        <p:spPr bwMode="auto">
          <a:xfrm>
            <a:off x="4283968" y="1589372"/>
            <a:ext cx="360040" cy="34306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nchor="t"/>
          <a:lstStyle/>
          <a:p>
            <a:pPr algn="ctr"/>
            <a:r>
              <a:rPr lang="zh-CN" altLang="en-US" sz="1000" b="1" cap="all" spc="300" dirty="0">
                <a:solidFill>
                  <a:schemeClr val="bg1"/>
                </a:solidFill>
                <a:latin typeface="微软雅黑" panose="020B0503020204020204" pitchFamily="34" charset="-122"/>
                <a:ea typeface="微软雅黑" panose="020B0503020204020204" pitchFamily="34" charset="-122"/>
                <a:cs typeface="+mj-cs"/>
              </a:rPr>
              <a:t>We've been making progress.</a:t>
            </a:r>
            <a:endParaRPr lang="en-US" altLang="zh-CN" sz="1000" b="1" cap="all" spc="300" dirty="0">
              <a:solidFill>
                <a:schemeClr val="bg1"/>
              </a:solidFill>
              <a:latin typeface="微软雅黑" panose="020B0503020204020204" pitchFamily="34" charset="-122"/>
              <a:ea typeface="微软雅黑" panose="020B0503020204020204" pitchFamily="34" charset="-122"/>
              <a:cs typeface="+mj-cs"/>
            </a:endParaRPr>
          </a:p>
        </p:txBody>
      </p:sp>
      <p:sp>
        <p:nvSpPr>
          <p:cNvPr id="52" name="任意多边形 51"/>
          <p:cNvSpPr/>
          <p:nvPr/>
        </p:nvSpPr>
        <p:spPr>
          <a:xfrm rot="16200000" flipV="1">
            <a:off x="1411939" y="2321697"/>
            <a:ext cx="3853608" cy="1790000"/>
          </a:xfrm>
          <a:custGeom>
            <a:avLst/>
            <a:gdLst>
              <a:gd name="connsiteX0" fmla="*/ 3800982 w 3853608"/>
              <a:gd name="connsiteY0" fmla="*/ 1702998 h 1790000"/>
              <a:gd name="connsiteX1" fmla="*/ 3766606 w 3853608"/>
              <a:gd name="connsiteY1" fmla="*/ 1737372 h 1790000"/>
              <a:gd name="connsiteX2" fmla="*/ 3732231 w 3853608"/>
              <a:gd name="connsiteY2" fmla="*/ 1702998 h 1790000"/>
              <a:gd name="connsiteX3" fmla="*/ 3766606 w 3853608"/>
              <a:gd name="connsiteY3" fmla="*/ 1668623 h 1790000"/>
              <a:gd name="connsiteX4" fmla="*/ 3800982 w 3853608"/>
              <a:gd name="connsiteY4" fmla="*/ 1702998 h 1790000"/>
              <a:gd name="connsiteX5" fmla="*/ 3853608 w 3853608"/>
              <a:gd name="connsiteY5" fmla="*/ 1702998 h 1790000"/>
              <a:gd name="connsiteX6" fmla="*/ 3800471 w 3853608"/>
              <a:gd name="connsiteY6" fmla="*/ 1622832 h 1790000"/>
              <a:gd name="connsiteX7" fmla="*/ 3795888 w 3853608"/>
              <a:gd name="connsiteY7" fmla="*/ 1621907 h 1790000"/>
              <a:gd name="connsiteX8" fmla="*/ 3795888 w 3853608"/>
              <a:gd name="connsiteY8" fmla="*/ 1277587 h 1790000"/>
              <a:gd name="connsiteX9" fmla="*/ 3795889 w 3853608"/>
              <a:gd name="connsiteY9" fmla="*/ 1277587 h 1790000"/>
              <a:gd name="connsiteX10" fmla="*/ 3795889 w 3853608"/>
              <a:gd name="connsiteY10" fmla="*/ 425680 h 1790000"/>
              <a:gd name="connsiteX11" fmla="*/ 3795889 w 3853608"/>
              <a:gd name="connsiteY11" fmla="*/ 197587 h 1790000"/>
              <a:gd name="connsiteX12" fmla="*/ 3795889 w 3853608"/>
              <a:gd name="connsiteY12" fmla="*/ 165919 h 1790000"/>
              <a:gd name="connsiteX13" fmla="*/ 3795889 w 3853608"/>
              <a:gd name="connsiteY13" fmla="*/ 104639 h 1790000"/>
              <a:gd name="connsiteX14" fmla="*/ 3691249 w 3853608"/>
              <a:gd name="connsiteY14" fmla="*/ 0 h 1790000"/>
              <a:gd name="connsiteX15" fmla="*/ 3483144 w 3853608"/>
              <a:gd name="connsiteY15" fmla="*/ 0 h 1790000"/>
              <a:gd name="connsiteX16" fmla="*/ 3483144 w 3853608"/>
              <a:gd name="connsiteY16" fmla="*/ 1 h 1790000"/>
              <a:gd name="connsiteX17" fmla="*/ 2880000 w 3853608"/>
              <a:gd name="connsiteY17" fmla="*/ 1 h 1790000"/>
              <a:gd name="connsiteX18" fmla="*/ 2880000 w 3853608"/>
              <a:gd name="connsiteY18" fmla="*/ 0 h 1790000"/>
              <a:gd name="connsiteX19" fmla="*/ 2711810 w 3853608"/>
              <a:gd name="connsiteY19" fmla="*/ 0 h 1790000"/>
              <a:gd name="connsiteX20" fmla="*/ 2711810 w 3853608"/>
              <a:gd name="connsiteY20" fmla="*/ 1 h 1790000"/>
              <a:gd name="connsiteX21" fmla="*/ 2268707 w 3853608"/>
              <a:gd name="connsiteY21" fmla="*/ 1 h 1790000"/>
              <a:gd name="connsiteX22" fmla="*/ 1923678 w 3853608"/>
              <a:gd name="connsiteY22" fmla="*/ 1 h 1790000"/>
              <a:gd name="connsiteX23" fmla="*/ 599983 w 3853608"/>
              <a:gd name="connsiteY23" fmla="*/ 1 h 1790000"/>
              <a:gd name="connsiteX24" fmla="*/ 0 w 3853608"/>
              <a:gd name="connsiteY24" fmla="*/ 1 h 1790000"/>
              <a:gd name="connsiteX25" fmla="*/ 0 w 3853608"/>
              <a:gd name="connsiteY25" fmla="*/ 51853 h 1790000"/>
              <a:gd name="connsiteX26" fmla="*/ 1773417 w 3853608"/>
              <a:gd name="connsiteY26" fmla="*/ 51853 h 1790000"/>
              <a:gd name="connsiteX27" fmla="*/ 1773417 w 3853608"/>
              <a:gd name="connsiteY27" fmla="*/ 51852 h 1790000"/>
              <a:gd name="connsiteX28" fmla="*/ 1923678 w 3853608"/>
              <a:gd name="connsiteY28" fmla="*/ 51852 h 1790000"/>
              <a:gd name="connsiteX29" fmla="*/ 1923678 w 3853608"/>
              <a:gd name="connsiteY29" fmla="*/ 51853 h 1790000"/>
              <a:gd name="connsiteX30" fmla="*/ 2943507 w 3853608"/>
              <a:gd name="connsiteY30" fmla="*/ 51853 h 1790000"/>
              <a:gd name="connsiteX31" fmla="*/ 2943507 w 3853608"/>
              <a:gd name="connsiteY31" fmla="*/ 51852 h 1790000"/>
              <a:gd name="connsiteX32" fmla="*/ 3511576 w 3853608"/>
              <a:gd name="connsiteY32" fmla="*/ 51852 h 1790000"/>
              <a:gd name="connsiteX33" fmla="*/ 3687239 w 3853608"/>
              <a:gd name="connsiteY33" fmla="*/ 51852 h 1790000"/>
              <a:gd name="connsiteX34" fmla="*/ 3743630 w 3853608"/>
              <a:gd name="connsiteY34" fmla="*/ 108243 h 1790000"/>
              <a:gd name="connsiteX35" fmla="*/ 3743630 w 3853608"/>
              <a:gd name="connsiteY35" fmla="*/ 197587 h 1790000"/>
              <a:gd name="connsiteX36" fmla="*/ 3743630 w 3853608"/>
              <a:gd name="connsiteY36" fmla="*/ 202578 h 1790000"/>
              <a:gd name="connsiteX37" fmla="*/ 3743276 w 3853608"/>
              <a:gd name="connsiteY37" fmla="*/ 204332 h 1790000"/>
              <a:gd name="connsiteX38" fmla="*/ 3743630 w 3853608"/>
              <a:gd name="connsiteY38" fmla="*/ 205186 h 1790000"/>
              <a:gd name="connsiteX39" fmla="*/ 3743630 w 3853608"/>
              <a:gd name="connsiteY39" fmla="*/ 275032 h 1790000"/>
              <a:gd name="connsiteX40" fmla="*/ 3743276 w 3853608"/>
              <a:gd name="connsiteY40" fmla="*/ 279660 h 1790000"/>
              <a:gd name="connsiteX41" fmla="*/ 3743631 w 3853608"/>
              <a:gd name="connsiteY41" fmla="*/ 281918 h 1790000"/>
              <a:gd name="connsiteX42" fmla="*/ 3743631 w 3853608"/>
              <a:gd name="connsiteY42" fmla="*/ 425680 h 1790000"/>
              <a:gd name="connsiteX43" fmla="*/ 3743631 w 3853608"/>
              <a:gd name="connsiteY43" fmla="*/ 1149351 h 1790000"/>
              <a:gd name="connsiteX44" fmla="*/ 3743629 w 3853608"/>
              <a:gd name="connsiteY44" fmla="*/ 1149351 h 1790000"/>
              <a:gd name="connsiteX45" fmla="*/ 3743629 w 3853608"/>
              <a:gd name="connsiteY45" fmla="*/ 1178707 h 1790000"/>
              <a:gd name="connsiteX46" fmla="*/ 3743275 w 3853608"/>
              <a:gd name="connsiteY46" fmla="*/ 1180461 h 1790000"/>
              <a:gd name="connsiteX47" fmla="*/ 3743631 w 3853608"/>
              <a:gd name="connsiteY47" fmla="*/ 1181317 h 1790000"/>
              <a:gd name="connsiteX48" fmla="*/ 3743631 w 3853608"/>
              <a:gd name="connsiteY48" fmla="*/ 1620634 h 1790000"/>
              <a:gd name="connsiteX49" fmla="*/ 3732740 w 3853608"/>
              <a:gd name="connsiteY49" fmla="*/ 1622832 h 1790000"/>
              <a:gd name="connsiteX50" fmla="*/ 3679603 w 3853608"/>
              <a:gd name="connsiteY50" fmla="*/ 1702998 h 1790000"/>
              <a:gd name="connsiteX51" fmla="*/ 3766606 w 3853608"/>
              <a:gd name="connsiteY51" fmla="*/ 1790000 h 1790000"/>
              <a:gd name="connsiteX52" fmla="*/ 3853608 w 3853608"/>
              <a:gd name="connsiteY52" fmla="*/ 1702998 h 17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53608" h="1790000">
                <a:moveTo>
                  <a:pt x="3800982" y="1702998"/>
                </a:moveTo>
                <a:cubicBezTo>
                  <a:pt x="3800982" y="1721982"/>
                  <a:pt x="3785590" y="1737372"/>
                  <a:pt x="3766606" y="1737372"/>
                </a:cubicBezTo>
                <a:cubicBezTo>
                  <a:pt x="3747621" y="1737372"/>
                  <a:pt x="3732231" y="1721982"/>
                  <a:pt x="3732231" y="1702998"/>
                </a:cubicBezTo>
                <a:cubicBezTo>
                  <a:pt x="3732231" y="1684013"/>
                  <a:pt x="3747621" y="1668623"/>
                  <a:pt x="3766606" y="1668623"/>
                </a:cubicBezTo>
                <a:cubicBezTo>
                  <a:pt x="3785590" y="1668623"/>
                  <a:pt x="3800982" y="1684013"/>
                  <a:pt x="3800982" y="1702998"/>
                </a:cubicBezTo>
                <a:close/>
                <a:moveTo>
                  <a:pt x="3853608" y="1702998"/>
                </a:moveTo>
                <a:cubicBezTo>
                  <a:pt x="3853608" y="1666960"/>
                  <a:pt x="3831698" y="1636040"/>
                  <a:pt x="3800471" y="1622832"/>
                </a:cubicBezTo>
                <a:lnTo>
                  <a:pt x="3795888" y="1621907"/>
                </a:lnTo>
                <a:lnTo>
                  <a:pt x="3795888" y="1277587"/>
                </a:lnTo>
                <a:lnTo>
                  <a:pt x="3795889" y="1277587"/>
                </a:lnTo>
                <a:lnTo>
                  <a:pt x="3795889" y="425680"/>
                </a:lnTo>
                <a:lnTo>
                  <a:pt x="3795889" y="197587"/>
                </a:lnTo>
                <a:lnTo>
                  <a:pt x="3795889" y="165919"/>
                </a:lnTo>
                <a:lnTo>
                  <a:pt x="3795889" y="104639"/>
                </a:lnTo>
                <a:cubicBezTo>
                  <a:pt x="3795889" y="46849"/>
                  <a:pt x="3749040" y="0"/>
                  <a:pt x="3691249" y="0"/>
                </a:cubicBezTo>
                <a:lnTo>
                  <a:pt x="3483144" y="0"/>
                </a:lnTo>
                <a:lnTo>
                  <a:pt x="3483144" y="1"/>
                </a:lnTo>
                <a:lnTo>
                  <a:pt x="2880000" y="1"/>
                </a:lnTo>
                <a:lnTo>
                  <a:pt x="2880000" y="0"/>
                </a:lnTo>
                <a:lnTo>
                  <a:pt x="2711810" y="0"/>
                </a:lnTo>
                <a:lnTo>
                  <a:pt x="2711810" y="1"/>
                </a:lnTo>
                <a:lnTo>
                  <a:pt x="2268707" y="1"/>
                </a:lnTo>
                <a:lnTo>
                  <a:pt x="1923678" y="1"/>
                </a:lnTo>
                <a:lnTo>
                  <a:pt x="599983" y="1"/>
                </a:lnTo>
                <a:lnTo>
                  <a:pt x="0" y="1"/>
                </a:lnTo>
                <a:lnTo>
                  <a:pt x="0" y="51853"/>
                </a:lnTo>
                <a:lnTo>
                  <a:pt x="1773417" y="51853"/>
                </a:lnTo>
                <a:lnTo>
                  <a:pt x="1773417" y="51852"/>
                </a:lnTo>
                <a:lnTo>
                  <a:pt x="1923678" y="51852"/>
                </a:lnTo>
                <a:lnTo>
                  <a:pt x="1923678" y="51853"/>
                </a:lnTo>
                <a:lnTo>
                  <a:pt x="2943507" y="51853"/>
                </a:lnTo>
                <a:lnTo>
                  <a:pt x="2943507" y="51852"/>
                </a:lnTo>
                <a:lnTo>
                  <a:pt x="3511576" y="51852"/>
                </a:lnTo>
                <a:lnTo>
                  <a:pt x="3687239" y="51852"/>
                </a:lnTo>
                <a:cubicBezTo>
                  <a:pt x="3718383" y="51852"/>
                  <a:pt x="3743630" y="77099"/>
                  <a:pt x="3743630" y="108243"/>
                </a:cubicBezTo>
                <a:lnTo>
                  <a:pt x="3743630" y="197587"/>
                </a:lnTo>
                <a:lnTo>
                  <a:pt x="3743630" y="202578"/>
                </a:lnTo>
                <a:lnTo>
                  <a:pt x="3743276" y="204332"/>
                </a:lnTo>
                <a:lnTo>
                  <a:pt x="3743630" y="205186"/>
                </a:lnTo>
                <a:lnTo>
                  <a:pt x="3743630" y="275032"/>
                </a:lnTo>
                <a:lnTo>
                  <a:pt x="3743276" y="279660"/>
                </a:lnTo>
                <a:lnTo>
                  <a:pt x="3743631" y="281918"/>
                </a:lnTo>
                <a:lnTo>
                  <a:pt x="3743631" y="425680"/>
                </a:lnTo>
                <a:lnTo>
                  <a:pt x="3743631" y="1149351"/>
                </a:lnTo>
                <a:lnTo>
                  <a:pt x="3743629" y="1149351"/>
                </a:lnTo>
                <a:lnTo>
                  <a:pt x="3743629" y="1178707"/>
                </a:lnTo>
                <a:lnTo>
                  <a:pt x="3743275" y="1180461"/>
                </a:lnTo>
                <a:lnTo>
                  <a:pt x="3743631" y="1181317"/>
                </a:lnTo>
                <a:lnTo>
                  <a:pt x="3743631" y="1620634"/>
                </a:lnTo>
                <a:lnTo>
                  <a:pt x="3732740" y="1622832"/>
                </a:lnTo>
                <a:cubicBezTo>
                  <a:pt x="3701514" y="1636040"/>
                  <a:pt x="3679603" y="1666960"/>
                  <a:pt x="3679603" y="1702998"/>
                </a:cubicBezTo>
                <a:cubicBezTo>
                  <a:pt x="3679603" y="1751048"/>
                  <a:pt x="3718555" y="1790000"/>
                  <a:pt x="3766606" y="1790000"/>
                </a:cubicBezTo>
                <a:cubicBezTo>
                  <a:pt x="3814657" y="1790000"/>
                  <a:pt x="3853608" y="1751048"/>
                  <a:pt x="3853608" y="1702998"/>
                </a:cubicBezTo>
                <a:close/>
              </a:path>
            </a:pathLst>
          </a:cu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3" name="任意多边形 52"/>
          <p:cNvSpPr/>
          <p:nvPr/>
        </p:nvSpPr>
        <p:spPr>
          <a:xfrm rot="5400000" flipH="1" flipV="1">
            <a:off x="3874790" y="2321697"/>
            <a:ext cx="3853608" cy="1790000"/>
          </a:xfrm>
          <a:custGeom>
            <a:avLst/>
            <a:gdLst>
              <a:gd name="connsiteX0" fmla="*/ 3800982 w 3853608"/>
              <a:gd name="connsiteY0" fmla="*/ 1702998 h 1790000"/>
              <a:gd name="connsiteX1" fmla="*/ 3766606 w 3853608"/>
              <a:gd name="connsiteY1" fmla="*/ 1737372 h 1790000"/>
              <a:gd name="connsiteX2" fmla="*/ 3732231 w 3853608"/>
              <a:gd name="connsiteY2" fmla="*/ 1702998 h 1790000"/>
              <a:gd name="connsiteX3" fmla="*/ 3766606 w 3853608"/>
              <a:gd name="connsiteY3" fmla="*/ 1668623 h 1790000"/>
              <a:gd name="connsiteX4" fmla="*/ 3800982 w 3853608"/>
              <a:gd name="connsiteY4" fmla="*/ 1702998 h 1790000"/>
              <a:gd name="connsiteX5" fmla="*/ 3853608 w 3853608"/>
              <a:gd name="connsiteY5" fmla="*/ 1702998 h 1790000"/>
              <a:gd name="connsiteX6" fmla="*/ 3800471 w 3853608"/>
              <a:gd name="connsiteY6" fmla="*/ 1622832 h 1790000"/>
              <a:gd name="connsiteX7" fmla="*/ 3795888 w 3853608"/>
              <a:gd name="connsiteY7" fmla="*/ 1621907 h 1790000"/>
              <a:gd name="connsiteX8" fmla="*/ 3795888 w 3853608"/>
              <a:gd name="connsiteY8" fmla="*/ 1277587 h 1790000"/>
              <a:gd name="connsiteX9" fmla="*/ 3795889 w 3853608"/>
              <a:gd name="connsiteY9" fmla="*/ 1277587 h 1790000"/>
              <a:gd name="connsiteX10" fmla="*/ 3795889 w 3853608"/>
              <a:gd name="connsiteY10" fmla="*/ 425680 h 1790000"/>
              <a:gd name="connsiteX11" fmla="*/ 3795889 w 3853608"/>
              <a:gd name="connsiteY11" fmla="*/ 197587 h 1790000"/>
              <a:gd name="connsiteX12" fmla="*/ 3795889 w 3853608"/>
              <a:gd name="connsiteY12" fmla="*/ 165919 h 1790000"/>
              <a:gd name="connsiteX13" fmla="*/ 3795889 w 3853608"/>
              <a:gd name="connsiteY13" fmla="*/ 104639 h 1790000"/>
              <a:gd name="connsiteX14" fmla="*/ 3691249 w 3853608"/>
              <a:gd name="connsiteY14" fmla="*/ 0 h 1790000"/>
              <a:gd name="connsiteX15" fmla="*/ 3483144 w 3853608"/>
              <a:gd name="connsiteY15" fmla="*/ 0 h 1790000"/>
              <a:gd name="connsiteX16" fmla="*/ 3483144 w 3853608"/>
              <a:gd name="connsiteY16" fmla="*/ 1 h 1790000"/>
              <a:gd name="connsiteX17" fmla="*/ 2880000 w 3853608"/>
              <a:gd name="connsiteY17" fmla="*/ 1 h 1790000"/>
              <a:gd name="connsiteX18" fmla="*/ 2880000 w 3853608"/>
              <a:gd name="connsiteY18" fmla="*/ 0 h 1790000"/>
              <a:gd name="connsiteX19" fmla="*/ 2711810 w 3853608"/>
              <a:gd name="connsiteY19" fmla="*/ 0 h 1790000"/>
              <a:gd name="connsiteX20" fmla="*/ 2711810 w 3853608"/>
              <a:gd name="connsiteY20" fmla="*/ 1 h 1790000"/>
              <a:gd name="connsiteX21" fmla="*/ 2268707 w 3853608"/>
              <a:gd name="connsiteY21" fmla="*/ 1 h 1790000"/>
              <a:gd name="connsiteX22" fmla="*/ 1923678 w 3853608"/>
              <a:gd name="connsiteY22" fmla="*/ 1 h 1790000"/>
              <a:gd name="connsiteX23" fmla="*/ 599983 w 3853608"/>
              <a:gd name="connsiteY23" fmla="*/ 1 h 1790000"/>
              <a:gd name="connsiteX24" fmla="*/ 0 w 3853608"/>
              <a:gd name="connsiteY24" fmla="*/ 1 h 1790000"/>
              <a:gd name="connsiteX25" fmla="*/ 0 w 3853608"/>
              <a:gd name="connsiteY25" fmla="*/ 51853 h 1790000"/>
              <a:gd name="connsiteX26" fmla="*/ 1773417 w 3853608"/>
              <a:gd name="connsiteY26" fmla="*/ 51853 h 1790000"/>
              <a:gd name="connsiteX27" fmla="*/ 1773417 w 3853608"/>
              <a:gd name="connsiteY27" fmla="*/ 51852 h 1790000"/>
              <a:gd name="connsiteX28" fmla="*/ 1923678 w 3853608"/>
              <a:gd name="connsiteY28" fmla="*/ 51852 h 1790000"/>
              <a:gd name="connsiteX29" fmla="*/ 1923678 w 3853608"/>
              <a:gd name="connsiteY29" fmla="*/ 51853 h 1790000"/>
              <a:gd name="connsiteX30" fmla="*/ 2943507 w 3853608"/>
              <a:gd name="connsiteY30" fmla="*/ 51853 h 1790000"/>
              <a:gd name="connsiteX31" fmla="*/ 2943507 w 3853608"/>
              <a:gd name="connsiteY31" fmla="*/ 51852 h 1790000"/>
              <a:gd name="connsiteX32" fmla="*/ 3511576 w 3853608"/>
              <a:gd name="connsiteY32" fmla="*/ 51852 h 1790000"/>
              <a:gd name="connsiteX33" fmla="*/ 3687239 w 3853608"/>
              <a:gd name="connsiteY33" fmla="*/ 51852 h 1790000"/>
              <a:gd name="connsiteX34" fmla="*/ 3743630 w 3853608"/>
              <a:gd name="connsiteY34" fmla="*/ 108243 h 1790000"/>
              <a:gd name="connsiteX35" fmla="*/ 3743630 w 3853608"/>
              <a:gd name="connsiteY35" fmla="*/ 197587 h 1790000"/>
              <a:gd name="connsiteX36" fmla="*/ 3743630 w 3853608"/>
              <a:gd name="connsiteY36" fmla="*/ 202578 h 1790000"/>
              <a:gd name="connsiteX37" fmla="*/ 3743276 w 3853608"/>
              <a:gd name="connsiteY37" fmla="*/ 204332 h 1790000"/>
              <a:gd name="connsiteX38" fmla="*/ 3743630 w 3853608"/>
              <a:gd name="connsiteY38" fmla="*/ 205186 h 1790000"/>
              <a:gd name="connsiteX39" fmla="*/ 3743630 w 3853608"/>
              <a:gd name="connsiteY39" fmla="*/ 275032 h 1790000"/>
              <a:gd name="connsiteX40" fmla="*/ 3743276 w 3853608"/>
              <a:gd name="connsiteY40" fmla="*/ 279660 h 1790000"/>
              <a:gd name="connsiteX41" fmla="*/ 3743631 w 3853608"/>
              <a:gd name="connsiteY41" fmla="*/ 281918 h 1790000"/>
              <a:gd name="connsiteX42" fmla="*/ 3743631 w 3853608"/>
              <a:gd name="connsiteY42" fmla="*/ 425680 h 1790000"/>
              <a:gd name="connsiteX43" fmla="*/ 3743631 w 3853608"/>
              <a:gd name="connsiteY43" fmla="*/ 1149351 h 1790000"/>
              <a:gd name="connsiteX44" fmla="*/ 3743629 w 3853608"/>
              <a:gd name="connsiteY44" fmla="*/ 1149351 h 1790000"/>
              <a:gd name="connsiteX45" fmla="*/ 3743629 w 3853608"/>
              <a:gd name="connsiteY45" fmla="*/ 1178707 h 1790000"/>
              <a:gd name="connsiteX46" fmla="*/ 3743275 w 3853608"/>
              <a:gd name="connsiteY46" fmla="*/ 1180461 h 1790000"/>
              <a:gd name="connsiteX47" fmla="*/ 3743631 w 3853608"/>
              <a:gd name="connsiteY47" fmla="*/ 1181317 h 1790000"/>
              <a:gd name="connsiteX48" fmla="*/ 3743631 w 3853608"/>
              <a:gd name="connsiteY48" fmla="*/ 1620634 h 1790000"/>
              <a:gd name="connsiteX49" fmla="*/ 3732740 w 3853608"/>
              <a:gd name="connsiteY49" fmla="*/ 1622832 h 1790000"/>
              <a:gd name="connsiteX50" fmla="*/ 3679603 w 3853608"/>
              <a:gd name="connsiteY50" fmla="*/ 1702998 h 1790000"/>
              <a:gd name="connsiteX51" fmla="*/ 3766606 w 3853608"/>
              <a:gd name="connsiteY51" fmla="*/ 1790000 h 1790000"/>
              <a:gd name="connsiteX52" fmla="*/ 3853608 w 3853608"/>
              <a:gd name="connsiteY52" fmla="*/ 1702998 h 17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853608" h="1790000">
                <a:moveTo>
                  <a:pt x="3800982" y="1702998"/>
                </a:moveTo>
                <a:cubicBezTo>
                  <a:pt x="3800982" y="1721982"/>
                  <a:pt x="3785590" y="1737372"/>
                  <a:pt x="3766606" y="1737372"/>
                </a:cubicBezTo>
                <a:cubicBezTo>
                  <a:pt x="3747621" y="1737372"/>
                  <a:pt x="3732231" y="1721982"/>
                  <a:pt x="3732231" y="1702998"/>
                </a:cubicBezTo>
                <a:cubicBezTo>
                  <a:pt x="3732231" y="1684013"/>
                  <a:pt x="3747621" y="1668623"/>
                  <a:pt x="3766606" y="1668623"/>
                </a:cubicBezTo>
                <a:cubicBezTo>
                  <a:pt x="3785590" y="1668623"/>
                  <a:pt x="3800982" y="1684013"/>
                  <a:pt x="3800982" y="1702998"/>
                </a:cubicBezTo>
                <a:close/>
                <a:moveTo>
                  <a:pt x="3853608" y="1702998"/>
                </a:moveTo>
                <a:cubicBezTo>
                  <a:pt x="3853608" y="1666960"/>
                  <a:pt x="3831698" y="1636040"/>
                  <a:pt x="3800471" y="1622832"/>
                </a:cubicBezTo>
                <a:lnTo>
                  <a:pt x="3795888" y="1621907"/>
                </a:lnTo>
                <a:lnTo>
                  <a:pt x="3795888" y="1277587"/>
                </a:lnTo>
                <a:lnTo>
                  <a:pt x="3795889" y="1277587"/>
                </a:lnTo>
                <a:lnTo>
                  <a:pt x="3795889" y="425680"/>
                </a:lnTo>
                <a:lnTo>
                  <a:pt x="3795889" y="197587"/>
                </a:lnTo>
                <a:lnTo>
                  <a:pt x="3795889" y="165919"/>
                </a:lnTo>
                <a:lnTo>
                  <a:pt x="3795889" y="104639"/>
                </a:lnTo>
                <a:cubicBezTo>
                  <a:pt x="3795889" y="46849"/>
                  <a:pt x="3749040" y="0"/>
                  <a:pt x="3691249" y="0"/>
                </a:cubicBezTo>
                <a:lnTo>
                  <a:pt x="3483144" y="0"/>
                </a:lnTo>
                <a:lnTo>
                  <a:pt x="3483144" y="1"/>
                </a:lnTo>
                <a:lnTo>
                  <a:pt x="2880000" y="1"/>
                </a:lnTo>
                <a:lnTo>
                  <a:pt x="2880000" y="0"/>
                </a:lnTo>
                <a:lnTo>
                  <a:pt x="2711810" y="0"/>
                </a:lnTo>
                <a:lnTo>
                  <a:pt x="2711810" y="1"/>
                </a:lnTo>
                <a:lnTo>
                  <a:pt x="2268707" y="1"/>
                </a:lnTo>
                <a:lnTo>
                  <a:pt x="1923678" y="1"/>
                </a:lnTo>
                <a:lnTo>
                  <a:pt x="599983" y="1"/>
                </a:lnTo>
                <a:lnTo>
                  <a:pt x="0" y="1"/>
                </a:lnTo>
                <a:lnTo>
                  <a:pt x="0" y="51853"/>
                </a:lnTo>
                <a:lnTo>
                  <a:pt x="1773417" y="51853"/>
                </a:lnTo>
                <a:lnTo>
                  <a:pt x="1773417" y="51852"/>
                </a:lnTo>
                <a:lnTo>
                  <a:pt x="1923678" y="51852"/>
                </a:lnTo>
                <a:lnTo>
                  <a:pt x="1923678" y="51853"/>
                </a:lnTo>
                <a:lnTo>
                  <a:pt x="2943507" y="51853"/>
                </a:lnTo>
                <a:lnTo>
                  <a:pt x="2943507" y="51852"/>
                </a:lnTo>
                <a:lnTo>
                  <a:pt x="3511576" y="51852"/>
                </a:lnTo>
                <a:lnTo>
                  <a:pt x="3687239" y="51852"/>
                </a:lnTo>
                <a:cubicBezTo>
                  <a:pt x="3718383" y="51852"/>
                  <a:pt x="3743630" y="77099"/>
                  <a:pt x="3743630" y="108243"/>
                </a:cubicBezTo>
                <a:lnTo>
                  <a:pt x="3743630" y="197587"/>
                </a:lnTo>
                <a:lnTo>
                  <a:pt x="3743630" y="202578"/>
                </a:lnTo>
                <a:lnTo>
                  <a:pt x="3743276" y="204332"/>
                </a:lnTo>
                <a:lnTo>
                  <a:pt x="3743630" y="205186"/>
                </a:lnTo>
                <a:lnTo>
                  <a:pt x="3743630" y="275032"/>
                </a:lnTo>
                <a:lnTo>
                  <a:pt x="3743276" y="279660"/>
                </a:lnTo>
                <a:lnTo>
                  <a:pt x="3743631" y="281918"/>
                </a:lnTo>
                <a:lnTo>
                  <a:pt x="3743631" y="425680"/>
                </a:lnTo>
                <a:lnTo>
                  <a:pt x="3743631" y="1149351"/>
                </a:lnTo>
                <a:lnTo>
                  <a:pt x="3743629" y="1149351"/>
                </a:lnTo>
                <a:lnTo>
                  <a:pt x="3743629" y="1178707"/>
                </a:lnTo>
                <a:lnTo>
                  <a:pt x="3743275" y="1180461"/>
                </a:lnTo>
                <a:lnTo>
                  <a:pt x="3743631" y="1181317"/>
                </a:lnTo>
                <a:lnTo>
                  <a:pt x="3743631" y="1620634"/>
                </a:lnTo>
                <a:lnTo>
                  <a:pt x="3732740" y="1622832"/>
                </a:lnTo>
                <a:cubicBezTo>
                  <a:pt x="3701514" y="1636040"/>
                  <a:pt x="3679603" y="1666960"/>
                  <a:pt x="3679603" y="1702998"/>
                </a:cubicBezTo>
                <a:cubicBezTo>
                  <a:pt x="3679603" y="1751048"/>
                  <a:pt x="3718555" y="1790000"/>
                  <a:pt x="3766606" y="1790000"/>
                </a:cubicBezTo>
                <a:cubicBezTo>
                  <a:pt x="3814657" y="1790000"/>
                  <a:pt x="3853608" y="1751048"/>
                  <a:pt x="3853608" y="1702998"/>
                </a:cubicBezTo>
                <a:close/>
              </a:path>
            </a:pathLst>
          </a:custGeom>
          <a:solidFill>
            <a:schemeClr val="accent5"/>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66"/>
          <p:cNvSpPr/>
          <p:nvPr/>
        </p:nvSpPr>
        <p:spPr>
          <a:xfrm rot="16200000" flipV="1">
            <a:off x="2304373" y="3214130"/>
            <a:ext cx="3788870" cy="69871"/>
          </a:xfrm>
          <a:custGeom>
            <a:avLst/>
            <a:gdLst>
              <a:gd name="connsiteX0" fmla="*/ 3788870 w 3788870"/>
              <a:gd name="connsiteY0" fmla="*/ 69871 h 69871"/>
              <a:gd name="connsiteX1" fmla="*/ 3787666 w 3788870"/>
              <a:gd name="connsiteY1" fmla="*/ 63909 h 69871"/>
              <a:gd name="connsiteX2" fmla="*/ 3691249 w 3788870"/>
              <a:gd name="connsiteY2" fmla="*/ 0 h 69871"/>
              <a:gd name="connsiteX3" fmla="*/ 3483144 w 3788870"/>
              <a:gd name="connsiteY3" fmla="*/ 0 h 69871"/>
              <a:gd name="connsiteX4" fmla="*/ 3483144 w 3788870"/>
              <a:gd name="connsiteY4" fmla="*/ 1 h 69871"/>
              <a:gd name="connsiteX5" fmla="*/ 2880000 w 3788870"/>
              <a:gd name="connsiteY5" fmla="*/ 1 h 69871"/>
              <a:gd name="connsiteX6" fmla="*/ 2880000 w 3788870"/>
              <a:gd name="connsiteY6" fmla="*/ 0 h 69871"/>
              <a:gd name="connsiteX7" fmla="*/ 2711810 w 3788870"/>
              <a:gd name="connsiteY7" fmla="*/ 0 h 69871"/>
              <a:gd name="connsiteX8" fmla="*/ 2711810 w 3788870"/>
              <a:gd name="connsiteY8" fmla="*/ 1 h 69871"/>
              <a:gd name="connsiteX9" fmla="*/ 2268707 w 3788870"/>
              <a:gd name="connsiteY9" fmla="*/ 1 h 69871"/>
              <a:gd name="connsiteX10" fmla="*/ 1923678 w 3788870"/>
              <a:gd name="connsiteY10" fmla="*/ 1 h 69871"/>
              <a:gd name="connsiteX11" fmla="*/ 599983 w 3788870"/>
              <a:gd name="connsiteY11" fmla="*/ 1 h 69871"/>
              <a:gd name="connsiteX12" fmla="*/ 0 w 3788870"/>
              <a:gd name="connsiteY12" fmla="*/ 1 h 69871"/>
              <a:gd name="connsiteX13" fmla="*/ 0 w 3788870"/>
              <a:gd name="connsiteY13" fmla="*/ 51853 h 69871"/>
              <a:gd name="connsiteX14" fmla="*/ 1773417 w 3788870"/>
              <a:gd name="connsiteY14" fmla="*/ 51853 h 69871"/>
              <a:gd name="connsiteX15" fmla="*/ 1773417 w 3788870"/>
              <a:gd name="connsiteY15" fmla="*/ 51852 h 69871"/>
              <a:gd name="connsiteX16" fmla="*/ 1923678 w 3788870"/>
              <a:gd name="connsiteY16" fmla="*/ 51852 h 69871"/>
              <a:gd name="connsiteX17" fmla="*/ 1923678 w 3788870"/>
              <a:gd name="connsiteY17" fmla="*/ 51853 h 69871"/>
              <a:gd name="connsiteX18" fmla="*/ 2943507 w 3788870"/>
              <a:gd name="connsiteY18" fmla="*/ 51853 h 69871"/>
              <a:gd name="connsiteX19" fmla="*/ 2943507 w 3788870"/>
              <a:gd name="connsiteY19" fmla="*/ 51852 h 69871"/>
              <a:gd name="connsiteX20" fmla="*/ 3511576 w 3788870"/>
              <a:gd name="connsiteY20" fmla="*/ 51852 h 69871"/>
              <a:gd name="connsiteX21" fmla="*/ 3687239 w 3788870"/>
              <a:gd name="connsiteY21" fmla="*/ 51852 h 69871"/>
              <a:gd name="connsiteX22" fmla="*/ 3727114 w 3788870"/>
              <a:gd name="connsiteY22" fmla="*/ 68369 h 69871"/>
              <a:gd name="connsiteX23" fmla="*/ 3727736 w 3788870"/>
              <a:gd name="connsiteY23" fmla="*/ 69871 h 6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870" h="69871">
                <a:moveTo>
                  <a:pt x="3788870" y="69871"/>
                </a:moveTo>
                <a:lnTo>
                  <a:pt x="3787666" y="63909"/>
                </a:lnTo>
                <a:cubicBezTo>
                  <a:pt x="3771781" y="26353"/>
                  <a:pt x="3734592" y="0"/>
                  <a:pt x="3691249" y="0"/>
                </a:cubicBezTo>
                <a:lnTo>
                  <a:pt x="3483144" y="0"/>
                </a:lnTo>
                <a:lnTo>
                  <a:pt x="3483144" y="1"/>
                </a:lnTo>
                <a:lnTo>
                  <a:pt x="2880000" y="1"/>
                </a:lnTo>
                <a:lnTo>
                  <a:pt x="2880000" y="0"/>
                </a:lnTo>
                <a:lnTo>
                  <a:pt x="2711810" y="0"/>
                </a:lnTo>
                <a:lnTo>
                  <a:pt x="2711810" y="1"/>
                </a:lnTo>
                <a:lnTo>
                  <a:pt x="2268707" y="1"/>
                </a:lnTo>
                <a:lnTo>
                  <a:pt x="1923678" y="1"/>
                </a:lnTo>
                <a:lnTo>
                  <a:pt x="599983" y="1"/>
                </a:lnTo>
                <a:lnTo>
                  <a:pt x="0" y="1"/>
                </a:lnTo>
                <a:lnTo>
                  <a:pt x="0" y="51853"/>
                </a:lnTo>
                <a:lnTo>
                  <a:pt x="1773417" y="51853"/>
                </a:lnTo>
                <a:lnTo>
                  <a:pt x="1773417" y="51852"/>
                </a:lnTo>
                <a:lnTo>
                  <a:pt x="1923678" y="51852"/>
                </a:lnTo>
                <a:lnTo>
                  <a:pt x="1923678" y="51853"/>
                </a:lnTo>
                <a:lnTo>
                  <a:pt x="2943507" y="51853"/>
                </a:lnTo>
                <a:lnTo>
                  <a:pt x="2943507" y="51852"/>
                </a:lnTo>
                <a:lnTo>
                  <a:pt x="3511576" y="51852"/>
                </a:lnTo>
                <a:lnTo>
                  <a:pt x="3687239" y="51852"/>
                </a:lnTo>
                <a:cubicBezTo>
                  <a:pt x="3702811" y="51852"/>
                  <a:pt x="3716909" y="58164"/>
                  <a:pt x="3727114" y="68369"/>
                </a:cubicBezTo>
                <a:lnTo>
                  <a:pt x="3727736" y="69871"/>
                </a:lnTo>
                <a:close/>
              </a:path>
            </a:pathLst>
          </a:custGeom>
          <a:solidFill>
            <a:schemeClr val="accent3"/>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65"/>
          <p:cNvSpPr/>
          <p:nvPr/>
        </p:nvSpPr>
        <p:spPr>
          <a:xfrm rot="5400000" flipH="1" flipV="1">
            <a:off x="3046649" y="3214801"/>
            <a:ext cx="3788644" cy="68755"/>
          </a:xfrm>
          <a:custGeom>
            <a:avLst/>
            <a:gdLst>
              <a:gd name="connsiteX0" fmla="*/ 3788644 w 3788644"/>
              <a:gd name="connsiteY0" fmla="*/ 68755 h 68755"/>
              <a:gd name="connsiteX1" fmla="*/ 3727274 w 3788644"/>
              <a:gd name="connsiteY1" fmla="*/ 68755 h 68755"/>
              <a:gd name="connsiteX2" fmla="*/ 3727114 w 3788644"/>
              <a:gd name="connsiteY2" fmla="*/ 68369 h 68755"/>
              <a:gd name="connsiteX3" fmla="*/ 3687239 w 3788644"/>
              <a:gd name="connsiteY3" fmla="*/ 51852 h 68755"/>
              <a:gd name="connsiteX4" fmla="*/ 3511576 w 3788644"/>
              <a:gd name="connsiteY4" fmla="*/ 51852 h 68755"/>
              <a:gd name="connsiteX5" fmla="*/ 2943507 w 3788644"/>
              <a:gd name="connsiteY5" fmla="*/ 51852 h 68755"/>
              <a:gd name="connsiteX6" fmla="*/ 2943507 w 3788644"/>
              <a:gd name="connsiteY6" fmla="*/ 51853 h 68755"/>
              <a:gd name="connsiteX7" fmla="*/ 1923678 w 3788644"/>
              <a:gd name="connsiteY7" fmla="*/ 51853 h 68755"/>
              <a:gd name="connsiteX8" fmla="*/ 1923678 w 3788644"/>
              <a:gd name="connsiteY8" fmla="*/ 51852 h 68755"/>
              <a:gd name="connsiteX9" fmla="*/ 1773417 w 3788644"/>
              <a:gd name="connsiteY9" fmla="*/ 51852 h 68755"/>
              <a:gd name="connsiteX10" fmla="*/ 1773417 w 3788644"/>
              <a:gd name="connsiteY10" fmla="*/ 51853 h 68755"/>
              <a:gd name="connsiteX11" fmla="*/ 0 w 3788644"/>
              <a:gd name="connsiteY11" fmla="*/ 51853 h 68755"/>
              <a:gd name="connsiteX12" fmla="*/ 0 w 3788644"/>
              <a:gd name="connsiteY12" fmla="*/ 1 h 68755"/>
              <a:gd name="connsiteX13" fmla="*/ 599983 w 3788644"/>
              <a:gd name="connsiteY13" fmla="*/ 1 h 68755"/>
              <a:gd name="connsiteX14" fmla="*/ 1923678 w 3788644"/>
              <a:gd name="connsiteY14" fmla="*/ 1 h 68755"/>
              <a:gd name="connsiteX15" fmla="*/ 2268707 w 3788644"/>
              <a:gd name="connsiteY15" fmla="*/ 1 h 68755"/>
              <a:gd name="connsiteX16" fmla="*/ 2711810 w 3788644"/>
              <a:gd name="connsiteY16" fmla="*/ 1 h 68755"/>
              <a:gd name="connsiteX17" fmla="*/ 2711810 w 3788644"/>
              <a:gd name="connsiteY17" fmla="*/ 0 h 68755"/>
              <a:gd name="connsiteX18" fmla="*/ 2880000 w 3788644"/>
              <a:gd name="connsiteY18" fmla="*/ 0 h 68755"/>
              <a:gd name="connsiteX19" fmla="*/ 2880000 w 3788644"/>
              <a:gd name="connsiteY19" fmla="*/ 1 h 68755"/>
              <a:gd name="connsiteX20" fmla="*/ 3483144 w 3788644"/>
              <a:gd name="connsiteY20" fmla="*/ 1 h 68755"/>
              <a:gd name="connsiteX21" fmla="*/ 3483144 w 3788644"/>
              <a:gd name="connsiteY21" fmla="*/ 0 h 68755"/>
              <a:gd name="connsiteX22" fmla="*/ 3691249 w 3788644"/>
              <a:gd name="connsiteY22" fmla="*/ 0 h 68755"/>
              <a:gd name="connsiteX23" fmla="*/ 3787666 w 3788644"/>
              <a:gd name="connsiteY23" fmla="*/ 63909 h 6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44" h="68755">
                <a:moveTo>
                  <a:pt x="3788644" y="68755"/>
                </a:moveTo>
                <a:lnTo>
                  <a:pt x="3727274" y="68755"/>
                </a:lnTo>
                <a:lnTo>
                  <a:pt x="3727114" y="68369"/>
                </a:lnTo>
                <a:cubicBezTo>
                  <a:pt x="3716909" y="58164"/>
                  <a:pt x="3702811" y="51852"/>
                  <a:pt x="3687239" y="51852"/>
                </a:cubicBezTo>
                <a:lnTo>
                  <a:pt x="3511576" y="51852"/>
                </a:lnTo>
                <a:lnTo>
                  <a:pt x="2943507" y="51852"/>
                </a:lnTo>
                <a:lnTo>
                  <a:pt x="2943507" y="51853"/>
                </a:lnTo>
                <a:lnTo>
                  <a:pt x="1923678" y="51853"/>
                </a:lnTo>
                <a:lnTo>
                  <a:pt x="1923678" y="51852"/>
                </a:lnTo>
                <a:lnTo>
                  <a:pt x="1773417" y="51852"/>
                </a:lnTo>
                <a:lnTo>
                  <a:pt x="1773417" y="51853"/>
                </a:lnTo>
                <a:lnTo>
                  <a:pt x="0" y="51853"/>
                </a:lnTo>
                <a:lnTo>
                  <a:pt x="0" y="1"/>
                </a:lnTo>
                <a:lnTo>
                  <a:pt x="599983" y="1"/>
                </a:lnTo>
                <a:lnTo>
                  <a:pt x="1923678" y="1"/>
                </a:lnTo>
                <a:lnTo>
                  <a:pt x="2268707" y="1"/>
                </a:lnTo>
                <a:lnTo>
                  <a:pt x="2711810" y="1"/>
                </a:lnTo>
                <a:lnTo>
                  <a:pt x="2711810" y="0"/>
                </a:lnTo>
                <a:lnTo>
                  <a:pt x="2880000" y="0"/>
                </a:lnTo>
                <a:lnTo>
                  <a:pt x="2880000" y="1"/>
                </a:lnTo>
                <a:lnTo>
                  <a:pt x="3483144" y="1"/>
                </a:lnTo>
                <a:lnTo>
                  <a:pt x="3483144" y="0"/>
                </a:lnTo>
                <a:lnTo>
                  <a:pt x="3691249" y="0"/>
                </a:lnTo>
                <a:cubicBezTo>
                  <a:pt x="3734592" y="0"/>
                  <a:pt x="3771781" y="26353"/>
                  <a:pt x="3787666" y="63909"/>
                </a:cubicBezTo>
                <a:close/>
              </a:path>
            </a:pathLst>
          </a:custGeom>
          <a:solidFill>
            <a:schemeClr val="accent5"/>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350"/>
                                  </p:stCondLst>
                                  <p:childTnLst>
                                    <p:set>
                                      <p:cBhvr>
                                        <p:cTn id="9" dur="1" fill="hold">
                                          <p:stCondLst>
                                            <p:cond delay="0"/>
                                          </p:stCondLst>
                                        </p:cTn>
                                        <p:tgtEl>
                                          <p:spTgt spid="66"/>
                                        </p:tgtEl>
                                        <p:attrNameLst>
                                          <p:attrName>style.visibility</p:attrName>
                                        </p:attrNameLst>
                                      </p:cBhvr>
                                      <p:to>
                                        <p:strVal val="visible"/>
                                      </p:to>
                                    </p:set>
                                    <p:animEffect transition="in" filter="wipe(down)">
                                      <p:cBhvr>
                                        <p:cTn id="10" dur="500"/>
                                        <p:tgtEl>
                                          <p:spTgt spid="66"/>
                                        </p:tgtEl>
                                      </p:cBhvr>
                                    </p:animEffect>
                                  </p:childTnLst>
                                </p:cTn>
                              </p:par>
                              <p:par>
                                <p:cTn id="11" presetID="22" presetClass="entr" presetSubtype="4" fill="hold" grpId="0" nodeType="withEffect">
                                  <p:stCondLst>
                                    <p:cond delay="35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500"/>
                                        <p:tgtEl>
                                          <p:spTgt spid="67"/>
                                        </p:tgtEl>
                                      </p:cBhvr>
                                    </p:animEffect>
                                  </p:childTnLst>
                                </p:cTn>
                              </p:par>
                              <p:par>
                                <p:cTn id="14" presetID="22" presetClass="entr" presetSubtype="8" fill="hold" grpId="0" nodeType="withEffect">
                                  <p:stCondLst>
                                    <p:cond delay="80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2" fill="hold" grpId="0" nodeType="withEffect">
                                  <p:stCondLst>
                                    <p:cond delay="800"/>
                                  </p:stCondLst>
                                  <p:childTnLst>
                                    <p:set>
                                      <p:cBhvr>
                                        <p:cTn id="18" dur="1" fill="hold">
                                          <p:stCondLst>
                                            <p:cond delay="0"/>
                                          </p:stCondLst>
                                        </p:cTn>
                                        <p:tgtEl>
                                          <p:spTgt spid="52"/>
                                        </p:tgtEl>
                                        <p:attrNameLst>
                                          <p:attrName>style.visibility</p:attrName>
                                        </p:attrNameLst>
                                      </p:cBhvr>
                                      <p:to>
                                        <p:strVal val="visible"/>
                                      </p:to>
                                    </p:set>
                                    <p:animEffect transition="in" filter="wipe(right)">
                                      <p:cBhvr>
                                        <p:cTn id="19" dur="500"/>
                                        <p:tgtEl>
                                          <p:spTgt spid="52"/>
                                        </p:tgtEl>
                                      </p:cBhvr>
                                    </p:animEffect>
                                  </p:childTnLst>
                                </p:cTn>
                              </p:par>
                            </p:childTnLst>
                          </p:cTn>
                        </p:par>
                        <p:par>
                          <p:cTn id="20" fill="hold">
                            <p:stCondLst>
                              <p:cond delay="500"/>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157"/>
                                        </p:tgtEl>
                                        <p:attrNameLst>
                                          <p:attrName>style.visibility</p:attrName>
                                        </p:attrNameLst>
                                      </p:cBhvr>
                                      <p:to>
                                        <p:strVal val="visible"/>
                                      </p:to>
                                    </p:set>
                                    <p:anim calcmode="lin" valueType="num">
                                      <p:cBhvr>
                                        <p:cTn id="23" dur="500" fill="hold"/>
                                        <p:tgtEl>
                                          <p:spTgt spid="157"/>
                                        </p:tgtEl>
                                        <p:attrNameLst>
                                          <p:attrName>ppt_w</p:attrName>
                                        </p:attrNameLst>
                                      </p:cBhvr>
                                      <p:tavLst>
                                        <p:tav tm="0">
                                          <p:val>
                                            <p:fltVal val="0"/>
                                          </p:val>
                                        </p:tav>
                                        <p:tav tm="100000">
                                          <p:val>
                                            <p:strVal val="#ppt_w"/>
                                          </p:val>
                                        </p:tav>
                                      </p:tavLst>
                                    </p:anim>
                                    <p:anim calcmode="lin" valueType="num">
                                      <p:cBhvr>
                                        <p:cTn id="24" dur="500" fill="hold"/>
                                        <p:tgtEl>
                                          <p:spTgt spid="157"/>
                                        </p:tgtEl>
                                        <p:attrNameLst>
                                          <p:attrName>ppt_h</p:attrName>
                                        </p:attrNameLst>
                                      </p:cBhvr>
                                      <p:tavLst>
                                        <p:tav tm="0">
                                          <p:val>
                                            <p:fltVal val="0"/>
                                          </p:val>
                                        </p:tav>
                                        <p:tav tm="100000">
                                          <p:val>
                                            <p:strVal val="#ppt_h"/>
                                          </p:val>
                                        </p:tav>
                                      </p:tavLst>
                                    </p:anim>
                                    <p:animEffect transition="in" filter="fade">
                                      <p:cBhvr>
                                        <p:cTn id="25" dur="500"/>
                                        <p:tgtEl>
                                          <p:spTgt spid="157"/>
                                        </p:tgtEl>
                                      </p:cBhvr>
                                    </p:animEffect>
                                  </p:childTnLst>
                                </p:cTn>
                              </p:par>
                            </p:childTnLst>
                          </p:cTn>
                        </p:par>
                        <p:par>
                          <p:cTn id="26" fill="hold">
                            <p:stCondLst>
                              <p:cond delay="800"/>
                            </p:stCondLst>
                            <p:childTnLst>
                              <p:par>
                                <p:cTn id="27" presetID="12" presetClass="entr" presetSubtype="2"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 calcmode="lin" valueType="num">
                                      <p:cBhvr additive="base">
                                        <p:cTn id="29" dur="500"/>
                                        <p:tgtEl>
                                          <p:spTgt spid="78"/>
                                        </p:tgtEl>
                                        <p:attrNameLst>
                                          <p:attrName>ppt_x</p:attrName>
                                        </p:attrNameLst>
                                      </p:cBhvr>
                                      <p:tavLst>
                                        <p:tav tm="0">
                                          <p:val>
                                            <p:strVal val="#ppt_x+#ppt_w*1.125000"/>
                                          </p:val>
                                        </p:tav>
                                        <p:tav tm="100000">
                                          <p:val>
                                            <p:strVal val="#ppt_x"/>
                                          </p:val>
                                        </p:tav>
                                      </p:tavLst>
                                    </p:anim>
                                    <p:animEffect transition="in" filter="wipe(left)">
                                      <p:cBhvr>
                                        <p:cTn id="30" dur="500"/>
                                        <p:tgtEl>
                                          <p:spTgt spid="78"/>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135"/>
                                        </p:tgtEl>
                                        <p:attrNameLst>
                                          <p:attrName>style.visibility</p:attrName>
                                        </p:attrNameLst>
                                      </p:cBhvr>
                                      <p:to>
                                        <p:strVal val="visible"/>
                                      </p:to>
                                    </p:set>
                                    <p:anim calcmode="lin" valueType="num">
                                      <p:cBhvr additive="base">
                                        <p:cTn id="33" dur="500"/>
                                        <p:tgtEl>
                                          <p:spTgt spid="135"/>
                                        </p:tgtEl>
                                        <p:attrNameLst>
                                          <p:attrName>ppt_x</p:attrName>
                                        </p:attrNameLst>
                                      </p:cBhvr>
                                      <p:tavLst>
                                        <p:tav tm="0">
                                          <p:val>
                                            <p:strVal val="#ppt_x-#ppt_w*1.125000"/>
                                          </p:val>
                                        </p:tav>
                                        <p:tav tm="100000">
                                          <p:val>
                                            <p:strVal val="#ppt_x"/>
                                          </p:val>
                                        </p:tav>
                                      </p:tavLst>
                                    </p:anim>
                                    <p:animEffect transition="in" filter="wipe(right)">
                                      <p:cBhvr>
                                        <p:cTn id="34" dur="500"/>
                                        <p:tgtEl>
                                          <p:spTgt spid="135"/>
                                        </p:tgtEl>
                                      </p:cBhvr>
                                    </p:animEffect>
                                  </p:childTnLst>
                                </p:cTn>
                              </p:par>
                              <p:par>
                                <p:cTn id="35" presetID="12" presetClass="entr" presetSubtype="2" fill="hold" grpId="0" nodeType="withEffect">
                                  <p:stCondLst>
                                    <p:cond delay="25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p:tgtEl>
                                          <p:spTgt spid="40"/>
                                        </p:tgtEl>
                                        <p:attrNameLst>
                                          <p:attrName>ppt_x</p:attrName>
                                        </p:attrNameLst>
                                      </p:cBhvr>
                                      <p:tavLst>
                                        <p:tav tm="0">
                                          <p:val>
                                            <p:strVal val="#ppt_x+#ppt_w*1.125000"/>
                                          </p:val>
                                        </p:tav>
                                        <p:tav tm="100000">
                                          <p:val>
                                            <p:strVal val="#ppt_x"/>
                                          </p:val>
                                        </p:tav>
                                      </p:tavLst>
                                    </p:anim>
                                    <p:animEffect transition="in" filter="wipe(left)">
                                      <p:cBhvr>
                                        <p:cTn id="38" dur="500"/>
                                        <p:tgtEl>
                                          <p:spTgt spid="40"/>
                                        </p:tgtEl>
                                      </p:cBhvr>
                                    </p:animEffect>
                                  </p:childTnLst>
                                </p:cTn>
                              </p:par>
                              <p:par>
                                <p:cTn id="39" presetID="12" presetClass="entr" presetSubtype="8" fill="hold" grpId="0" nodeType="withEffect">
                                  <p:stCondLst>
                                    <p:cond delay="250"/>
                                  </p:stCondLst>
                                  <p:childTnLst>
                                    <p:set>
                                      <p:cBhvr>
                                        <p:cTn id="40" dur="1" fill="hold">
                                          <p:stCondLst>
                                            <p:cond delay="0"/>
                                          </p:stCondLst>
                                        </p:cTn>
                                        <p:tgtEl>
                                          <p:spTgt spid="139"/>
                                        </p:tgtEl>
                                        <p:attrNameLst>
                                          <p:attrName>style.visibility</p:attrName>
                                        </p:attrNameLst>
                                      </p:cBhvr>
                                      <p:to>
                                        <p:strVal val="visible"/>
                                      </p:to>
                                    </p:set>
                                    <p:anim calcmode="lin" valueType="num">
                                      <p:cBhvr additive="base">
                                        <p:cTn id="41" dur="500"/>
                                        <p:tgtEl>
                                          <p:spTgt spid="139"/>
                                        </p:tgtEl>
                                        <p:attrNameLst>
                                          <p:attrName>ppt_x</p:attrName>
                                        </p:attrNameLst>
                                      </p:cBhvr>
                                      <p:tavLst>
                                        <p:tav tm="0">
                                          <p:val>
                                            <p:strVal val="#ppt_x-#ppt_w*1.125000"/>
                                          </p:val>
                                        </p:tav>
                                        <p:tav tm="100000">
                                          <p:val>
                                            <p:strVal val="#ppt_x"/>
                                          </p:val>
                                        </p:tav>
                                      </p:tavLst>
                                    </p:anim>
                                    <p:animEffect transition="in" filter="wipe(right)">
                                      <p:cBhvr>
                                        <p:cTn id="42" dur="500"/>
                                        <p:tgtEl>
                                          <p:spTgt spid="139"/>
                                        </p:tgtEl>
                                      </p:cBhvr>
                                    </p:animEffect>
                                  </p:childTnLst>
                                </p:cTn>
                              </p:par>
                            </p:childTnLst>
                          </p:cTn>
                        </p:par>
                        <p:par>
                          <p:cTn id="43" fill="hold">
                            <p:stCondLst>
                              <p:cond delay="1300"/>
                            </p:stCondLst>
                            <p:childTnLst>
                              <p:par>
                                <p:cTn id="44" presetID="53" presetClass="entr" presetSubtype="16"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 calcmode="lin" valueType="num">
                                      <p:cBhvr>
                                        <p:cTn id="46" dur="500" fill="hold"/>
                                        <p:tgtEl>
                                          <p:spTgt spid="119"/>
                                        </p:tgtEl>
                                        <p:attrNameLst>
                                          <p:attrName>ppt_w</p:attrName>
                                        </p:attrNameLst>
                                      </p:cBhvr>
                                      <p:tavLst>
                                        <p:tav tm="0">
                                          <p:val>
                                            <p:fltVal val="0"/>
                                          </p:val>
                                        </p:tav>
                                        <p:tav tm="100000">
                                          <p:val>
                                            <p:strVal val="#ppt_w"/>
                                          </p:val>
                                        </p:tav>
                                      </p:tavLst>
                                    </p:anim>
                                    <p:anim calcmode="lin" valueType="num">
                                      <p:cBhvr>
                                        <p:cTn id="47" dur="500" fill="hold"/>
                                        <p:tgtEl>
                                          <p:spTgt spid="119"/>
                                        </p:tgtEl>
                                        <p:attrNameLst>
                                          <p:attrName>ppt_h</p:attrName>
                                        </p:attrNameLst>
                                      </p:cBhvr>
                                      <p:tavLst>
                                        <p:tav tm="0">
                                          <p:val>
                                            <p:fltVal val="0"/>
                                          </p:val>
                                        </p:tav>
                                        <p:tav tm="100000">
                                          <p:val>
                                            <p:strVal val="#ppt_h"/>
                                          </p:val>
                                        </p:tav>
                                      </p:tavLst>
                                    </p:anim>
                                    <p:animEffect transition="in" filter="fade">
                                      <p:cBhvr>
                                        <p:cTn id="48" dur="500"/>
                                        <p:tgtEl>
                                          <p:spTgt spid="119"/>
                                        </p:tgtEl>
                                      </p:cBhvr>
                                    </p:animEffect>
                                  </p:childTnLst>
                                </p:cTn>
                              </p:par>
                              <p:par>
                                <p:cTn id="49" presetID="53" presetClass="entr" presetSubtype="16" fill="hold" grpId="0" nodeType="withEffect">
                                  <p:stCondLst>
                                    <p:cond delay="200"/>
                                  </p:stCondLst>
                                  <p:childTnLst>
                                    <p:set>
                                      <p:cBhvr>
                                        <p:cTn id="50" dur="1" fill="hold">
                                          <p:stCondLst>
                                            <p:cond delay="0"/>
                                          </p:stCondLst>
                                        </p:cTn>
                                        <p:tgtEl>
                                          <p:spTgt spid="122"/>
                                        </p:tgtEl>
                                        <p:attrNameLst>
                                          <p:attrName>style.visibility</p:attrName>
                                        </p:attrNameLst>
                                      </p:cBhvr>
                                      <p:to>
                                        <p:strVal val="visible"/>
                                      </p:to>
                                    </p:set>
                                    <p:anim calcmode="lin" valueType="num">
                                      <p:cBhvr>
                                        <p:cTn id="51" dur="500" fill="hold"/>
                                        <p:tgtEl>
                                          <p:spTgt spid="122"/>
                                        </p:tgtEl>
                                        <p:attrNameLst>
                                          <p:attrName>ppt_w</p:attrName>
                                        </p:attrNameLst>
                                      </p:cBhvr>
                                      <p:tavLst>
                                        <p:tav tm="0">
                                          <p:val>
                                            <p:fltVal val="0"/>
                                          </p:val>
                                        </p:tav>
                                        <p:tav tm="100000">
                                          <p:val>
                                            <p:strVal val="#ppt_w"/>
                                          </p:val>
                                        </p:tav>
                                      </p:tavLst>
                                    </p:anim>
                                    <p:anim calcmode="lin" valueType="num">
                                      <p:cBhvr>
                                        <p:cTn id="52" dur="500" fill="hold"/>
                                        <p:tgtEl>
                                          <p:spTgt spid="122"/>
                                        </p:tgtEl>
                                        <p:attrNameLst>
                                          <p:attrName>ppt_h</p:attrName>
                                        </p:attrNameLst>
                                      </p:cBhvr>
                                      <p:tavLst>
                                        <p:tav tm="0">
                                          <p:val>
                                            <p:fltVal val="0"/>
                                          </p:val>
                                        </p:tav>
                                        <p:tav tm="100000">
                                          <p:val>
                                            <p:strVal val="#ppt_h"/>
                                          </p:val>
                                        </p:tav>
                                      </p:tavLst>
                                    </p:anim>
                                    <p:animEffect transition="in" filter="fade">
                                      <p:cBhvr>
                                        <p:cTn id="53" dur="500"/>
                                        <p:tgtEl>
                                          <p:spTgt spid="122"/>
                                        </p:tgtEl>
                                      </p:cBhvr>
                                    </p:animEffect>
                                  </p:childTnLst>
                                </p:cTn>
                              </p:par>
                              <p:par>
                                <p:cTn id="54" presetID="53" presetClass="entr" presetSubtype="16" fill="hold" grpId="0" nodeType="withEffect">
                                  <p:stCondLst>
                                    <p:cond delay="400"/>
                                  </p:stCondLst>
                                  <p:childTnLst>
                                    <p:set>
                                      <p:cBhvr>
                                        <p:cTn id="55" dur="1" fill="hold">
                                          <p:stCondLst>
                                            <p:cond delay="0"/>
                                          </p:stCondLst>
                                        </p:cTn>
                                        <p:tgtEl>
                                          <p:spTgt spid="125"/>
                                        </p:tgtEl>
                                        <p:attrNameLst>
                                          <p:attrName>style.visibility</p:attrName>
                                        </p:attrNameLst>
                                      </p:cBhvr>
                                      <p:to>
                                        <p:strVal val="visible"/>
                                      </p:to>
                                    </p:set>
                                    <p:anim calcmode="lin" valueType="num">
                                      <p:cBhvr>
                                        <p:cTn id="56" dur="500" fill="hold"/>
                                        <p:tgtEl>
                                          <p:spTgt spid="125"/>
                                        </p:tgtEl>
                                        <p:attrNameLst>
                                          <p:attrName>ppt_w</p:attrName>
                                        </p:attrNameLst>
                                      </p:cBhvr>
                                      <p:tavLst>
                                        <p:tav tm="0">
                                          <p:val>
                                            <p:fltVal val="0"/>
                                          </p:val>
                                        </p:tav>
                                        <p:tav tm="100000">
                                          <p:val>
                                            <p:strVal val="#ppt_w"/>
                                          </p:val>
                                        </p:tav>
                                      </p:tavLst>
                                    </p:anim>
                                    <p:anim calcmode="lin" valueType="num">
                                      <p:cBhvr>
                                        <p:cTn id="57" dur="500" fill="hold"/>
                                        <p:tgtEl>
                                          <p:spTgt spid="125"/>
                                        </p:tgtEl>
                                        <p:attrNameLst>
                                          <p:attrName>ppt_h</p:attrName>
                                        </p:attrNameLst>
                                      </p:cBhvr>
                                      <p:tavLst>
                                        <p:tav tm="0">
                                          <p:val>
                                            <p:fltVal val="0"/>
                                          </p:val>
                                        </p:tav>
                                        <p:tav tm="100000">
                                          <p:val>
                                            <p:strVal val="#ppt_h"/>
                                          </p:val>
                                        </p:tav>
                                      </p:tavLst>
                                    </p:anim>
                                    <p:animEffect transition="in" filter="fade">
                                      <p:cBhvr>
                                        <p:cTn id="58" dur="500"/>
                                        <p:tgtEl>
                                          <p:spTgt spid="125"/>
                                        </p:tgtEl>
                                      </p:cBhvr>
                                    </p:animEffect>
                                  </p:childTnLst>
                                </p:cTn>
                              </p:par>
                            </p:childTnLst>
                          </p:cTn>
                        </p:par>
                        <p:par>
                          <p:cTn id="59" fill="hold">
                            <p:stCondLst>
                              <p:cond delay="1800"/>
                            </p:stCondLst>
                            <p:childTnLst>
                              <p:par>
                                <p:cTn id="60" presetID="22" presetClass="entr" presetSubtype="8"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wipe(left)">
                                      <p:cBhvr>
                                        <p:cTn id="62" dur="500"/>
                                        <p:tgtEl>
                                          <p:spTgt spid="12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wipe(left)">
                                      <p:cBhvr>
                                        <p:cTn id="65" dur="500"/>
                                        <p:tgtEl>
                                          <p:spTgt spid="128"/>
                                        </p:tgtEl>
                                      </p:cBhvr>
                                    </p:animEffect>
                                  </p:childTnLst>
                                </p:cTn>
                              </p:par>
                              <p:par>
                                <p:cTn id="66" presetID="22" presetClass="entr" presetSubtype="8" fill="hold" grpId="0" nodeType="withEffect">
                                  <p:stCondLst>
                                    <p:cond delay="200"/>
                                  </p:stCondLst>
                                  <p:childTnLst>
                                    <p:set>
                                      <p:cBhvr>
                                        <p:cTn id="67" dur="1" fill="hold">
                                          <p:stCondLst>
                                            <p:cond delay="0"/>
                                          </p:stCondLst>
                                        </p:cTn>
                                        <p:tgtEl>
                                          <p:spTgt spid="129"/>
                                        </p:tgtEl>
                                        <p:attrNameLst>
                                          <p:attrName>style.visibility</p:attrName>
                                        </p:attrNameLst>
                                      </p:cBhvr>
                                      <p:to>
                                        <p:strVal val="visible"/>
                                      </p:to>
                                    </p:set>
                                    <p:animEffect transition="in" filter="wipe(left)">
                                      <p:cBhvr>
                                        <p:cTn id="68" dur="500"/>
                                        <p:tgtEl>
                                          <p:spTgt spid="129"/>
                                        </p:tgtEl>
                                      </p:cBhvr>
                                    </p:animEffect>
                                  </p:childTnLst>
                                </p:cTn>
                              </p:par>
                              <p:par>
                                <p:cTn id="69" presetID="22" presetClass="entr" presetSubtype="8" fill="hold" grpId="0" nodeType="withEffect">
                                  <p:stCondLst>
                                    <p:cond delay="200"/>
                                  </p:stCondLst>
                                  <p:childTnLst>
                                    <p:set>
                                      <p:cBhvr>
                                        <p:cTn id="70" dur="1" fill="hold">
                                          <p:stCondLst>
                                            <p:cond delay="0"/>
                                          </p:stCondLst>
                                        </p:cTn>
                                        <p:tgtEl>
                                          <p:spTgt spid="130"/>
                                        </p:tgtEl>
                                        <p:attrNameLst>
                                          <p:attrName>style.visibility</p:attrName>
                                        </p:attrNameLst>
                                      </p:cBhvr>
                                      <p:to>
                                        <p:strVal val="visible"/>
                                      </p:to>
                                    </p:set>
                                    <p:animEffect transition="in" filter="wipe(left)">
                                      <p:cBhvr>
                                        <p:cTn id="71" dur="500"/>
                                        <p:tgtEl>
                                          <p:spTgt spid="130"/>
                                        </p:tgtEl>
                                      </p:cBhvr>
                                    </p:animEffect>
                                  </p:childTnLst>
                                </p:cTn>
                              </p:par>
                              <p:par>
                                <p:cTn id="72" presetID="22" presetClass="entr" presetSubtype="8" fill="hold" grpId="0" nodeType="withEffect">
                                  <p:stCondLst>
                                    <p:cond delay="400"/>
                                  </p:stCondLst>
                                  <p:childTnLst>
                                    <p:set>
                                      <p:cBhvr>
                                        <p:cTn id="73" dur="1" fill="hold">
                                          <p:stCondLst>
                                            <p:cond delay="0"/>
                                          </p:stCondLst>
                                        </p:cTn>
                                        <p:tgtEl>
                                          <p:spTgt spid="131"/>
                                        </p:tgtEl>
                                        <p:attrNameLst>
                                          <p:attrName>style.visibility</p:attrName>
                                        </p:attrNameLst>
                                      </p:cBhvr>
                                      <p:to>
                                        <p:strVal val="visible"/>
                                      </p:to>
                                    </p:set>
                                    <p:animEffect transition="in" filter="wipe(left)">
                                      <p:cBhvr>
                                        <p:cTn id="74" dur="500"/>
                                        <p:tgtEl>
                                          <p:spTgt spid="131"/>
                                        </p:tgtEl>
                                      </p:cBhvr>
                                    </p:animEffect>
                                  </p:childTnLst>
                                </p:cTn>
                              </p:par>
                              <p:par>
                                <p:cTn id="75" presetID="22" presetClass="entr" presetSubtype="8" fill="hold" grpId="0" nodeType="withEffect">
                                  <p:stCondLst>
                                    <p:cond delay="400"/>
                                  </p:stCondLst>
                                  <p:childTnLst>
                                    <p:set>
                                      <p:cBhvr>
                                        <p:cTn id="76" dur="1" fill="hold">
                                          <p:stCondLst>
                                            <p:cond delay="0"/>
                                          </p:stCondLst>
                                        </p:cTn>
                                        <p:tgtEl>
                                          <p:spTgt spid="132"/>
                                        </p:tgtEl>
                                        <p:attrNameLst>
                                          <p:attrName>style.visibility</p:attrName>
                                        </p:attrNameLst>
                                      </p:cBhvr>
                                      <p:to>
                                        <p:strVal val="visible"/>
                                      </p:to>
                                    </p:set>
                                    <p:animEffect transition="in" filter="wipe(left)">
                                      <p:cBhvr>
                                        <p:cTn id="77" dur="500"/>
                                        <p:tgtEl>
                                          <p:spTgt spid="132"/>
                                        </p:tgtEl>
                                      </p:cBhvr>
                                    </p:animEffect>
                                  </p:childTnLst>
                                </p:cTn>
                              </p:par>
                            </p:childTnLst>
                          </p:cTn>
                        </p:par>
                        <p:par>
                          <p:cTn id="78" fill="hold">
                            <p:stCondLst>
                              <p:cond delay="2300"/>
                            </p:stCondLst>
                            <p:childTnLst>
                              <p:par>
                                <p:cTn id="79" presetID="53" presetClass="entr" presetSubtype="16" fill="hold" grpId="0" nodeType="afterEffect">
                                  <p:stCondLst>
                                    <p:cond delay="0"/>
                                  </p:stCondLst>
                                  <p:childTnLst>
                                    <p:set>
                                      <p:cBhvr>
                                        <p:cTn id="80" dur="1" fill="hold">
                                          <p:stCondLst>
                                            <p:cond delay="0"/>
                                          </p:stCondLst>
                                        </p:cTn>
                                        <p:tgtEl>
                                          <p:spTgt spid="142"/>
                                        </p:tgtEl>
                                        <p:attrNameLst>
                                          <p:attrName>style.visibility</p:attrName>
                                        </p:attrNameLst>
                                      </p:cBhvr>
                                      <p:to>
                                        <p:strVal val="visible"/>
                                      </p:to>
                                    </p:set>
                                    <p:anim calcmode="lin" valueType="num">
                                      <p:cBhvr>
                                        <p:cTn id="81" dur="500" fill="hold"/>
                                        <p:tgtEl>
                                          <p:spTgt spid="142"/>
                                        </p:tgtEl>
                                        <p:attrNameLst>
                                          <p:attrName>ppt_w</p:attrName>
                                        </p:attrNameLst>
                                      </p:cBhvr>
                                      <p:tavLst>
                                        <p:tav tm="0">
                                          <p:val>
                                            <p:fltVal val="0"/>
                                          </p:val>
                                        </p:tav>
                                        <p:tav tm="100000">
                                          <p:val>
                                            <p:strVal val="#ppt_w"/>
                                          </p:val>
                                        </p:tav>
                                      </p:tavLst>
                                    </p:anim>
                                    <p:anim calcmode="lin" valueType="num">
                                      <p:cBhvr>
                                        <p:cTn id="82" dur="500" fill="hold"/>
                                        <p:tgtEl>
                                          <p:spTgt spid="142"/>
                                        </p:tgtEl>
                                        <p:attrNameLst>
                                          <p:attrName>ppt_h</p:attrName>
                                        </p:attrNameLst>
                                      </p:cBhvr>
                                      <p:tavLst>
                                        <p:tav tm="0">
                                          <p:val>
                                            <p:fltVal val="0"/>
                                          </p:val>
                                        </p:tav>
                                        <p:tav tm="100000">
                                          <p:val>
                                            <p:strVal val="#ppt_h"/>
                                          </p:val>
                                        </p:tav>
                                      </p:tavLst>
                                    </p:anim>
                                    <p:animEffect transition="in" filter="fade">
                                      <p:cBhvr>
                                        <p:cTn id="83" dur="500"/>
                                        <p:tgtEl>
                                          <p:spTgt spid="142"/>
                                        </p:tgtEl>
                                      </p:cBhvr>
                                    </p:animEffect>
                                  </p:childTnLst>
                                </p:cTn>
                              </p:par>
                              <p:par>
                                <p:cTn id="84" presetID="53" presetClass="entr" presetSubtype="16" fill="hold" grpId="0" nodeType="withEffect">
                                  <p:stCondLst>
                                    <p:cond delay="200"/>
                                  </p:stCondLst>
                                  <p:childTnLst>
                                    <p:set>
                                      <p:cBhvr>
                                        <p:cTn id="85" dur="1" fill="hold">
                                          <p:stCondLst>
                                            <p:cond delay="0"/>
                                          </p:stCondLst>
                                        </p:cTn>
                                        <p:tgtEl>
                                          <p:spTgt spid="145"/>
                                        </p:tgtEl>
                                        <p:attrNameLst>
                                          <p:attrName>style.visibility</p:attrName>
                                        </p:attrNameLst>
                                      </p:cBhvr>
                                      <p:to>
                                        <p:strVal val="visible"/>
                                      </p:to>
                                    </p:set>
                                    <p:anim calcmode="lin" valueType="num">
                                      <p:cBhvr>
                                        <p:cTn id="86" dur="500" fill="hold"/>
                                        <p:tgtEl>
                                          <p:spTgt spid="145"/>
                                        </p:tgtEl>
                                        <p:attrNameLst>
                                          <p:attrName>ppt_w</p:attrName>
                                        </p:attrNameLst>
                                      </p:cBhvr>
                                      <p:tavLst>
                                        <p:tav tm="0">
                                          <p:val>
                                            <p:fltVal val="0"/>
                                          </p:val>
                                        </p:tav>
                                        <p:tav tm="100000">
                                          <p:val>
                                            <p:strVal val="#ppt_w"/>
                                          </p:val>
                                        </p:tav>
                                      </p:tavLst>
                                    </p:anim>
                                    <p:anim calcmode="lin" valueType="num">
                                      <p:cBhvr>
                                        <p:cTn id="87" dur="500" fill="hold"/>
                                        <p:tgtEl>
                                          <p:spTgt spid="145"/>
                                        </p:tgtEl>
                                        <p:attrNameLst>
                                          <p:attrName>ppt_h</p:attrName>
                                        </p:attrNameLst>
                                      </p:cBhvr>
                                      <p:tavLst>
                                        <p:tav tm="0">
                                          <p:val>
                                            <p:fltVal val="0"/>
                                          </p:val>
                                        </p:tav>
                                        <p:tav tm="100000">
                                          <p:val>
                                            <p:strVal val="#ppt_h"/>
                                          </p:val>
                                        </p:tav>
                                      </p:tavLst>
                                    </p:anim>
                                    <p:animEffect transition="in" filter="fade">
                                      <p:cBhvr>
                                        <p:cTn id="88" dur="500"/>
                                        <p:tgtEl>
                                          <p:spTgt spid="145"/>
                                        </p:tgtEl>
                                      </p:cBhvr>
                                    </p:animEffect>
                                  </p:childTnLst>
                                </p:cTn>
                              </p:par>
                              <p:par>
                                <p:cTn id="89" presetID="53" presetClass="entr" presetSubtype="16" fill="hold" grpId="0" nodeType="withEffect">
                                  <p:stCondLst>
                                    <p:cond delay="400"/>
                                  </p:stCondLst>
                                  <p:childTnLst>
                                    <p:set>
                                      <p:cBhvr>
                                        <p:cTn id="90" dur="1" fill="hold">
                                          <p:stCondLst>
                                            <p:cond delay="0"/>
                                          </p:stCondLst>
                                        </p:cTn>
                                        <p:tgtEl>
                                          <p:spTgt spid="148"/>
                                        </p:tgtEl>
                                        <p:attrNameLst>
                                          <p:attrName>style.visibility</p:attrName>
                                        </p:attrNameLst>
                                      </p:cBhvr>
                                      <p:to>
                                        <p:strVal val="visible"/>
                                      </p:to>
                                    </p:set>
                                    <p:anim calcmode="lin" valueType="num">
                                      <p:cBhvr>
                                        <p:cTn id="91" dur="500" fill="hold"/>
                                        <p:tgtEl>
                                          <p:spTgt spid="148"/>
                                        </p:tgtEl>
                                        <p:attrNameLst>
                                          <p:attrName>ppt_w</p:attrName>
                                        </p:attrNameLst>
                                      </p:cBhvr>
                                      <p:tavLst>
                                        <p:tav tm="0">
                                          <p:val>
                                            <p:fltVal val="0"/>
                                          </p:val>
                                        </p:tav>
                                        <p:tav tm="100000">
                                          <p:val>
                                            <p:strVal val="#ppt_w"/>
                                          </p:val>
                                        </p:tav>
                                      </p:tavLst>
                                    </p:anim>
                                    <p:anim calcmode="lin" valueType="num">
                                      <p:cBhvr>
                                        <p:cTn id="92" dur="500" fill="hold"/>
                                        <p:tgtEl>
                                          <p:spTgt spid="148"/>
                                        </p:tgtEl>
                                        <p:attrNameLst>
                                          <p:attrName>ppt_h</p:attrName>
                                        </p:attrNameLst>
                                      </p:cBhvr>
                                      <p:tavLst>
                                        <p:tav tm="0">
                                          <p:val>
                                            <p:fltVal val="0"/>
                                          </p:val>
                                        </p:tav>
                                        <p:tav tm="100000">
                                          <p:val>
                                            <p:strVal val="#ppt_h"/>
                                          </p:val>
                                        </p:tav>
                                      </p:tavLst>
                                    </p:anim>
                                    <p:animEffect transition="in" filter="fade">
                                      <p:cBhvr>
                                        <p:cTn id="93" dur="500"/>
                                        <p:tgtEl>
                                          <p:spTgt spid="148"/>
                                        </p:tgtEl>
                                      </p:cBhvr>
                                    </p:animEffect>
                                  </p:childTnLst>
                                </p:cTn>
                              </p:par>
                            </p:childTnLst>
                          </p:cTn>
                        </p:par>
                        <p:par>
                          <p:cTn id="94" fill="hold">
                            <p:stCondLst>
                              <p:cond delay="2800"/>
                            </p:stCondLst>
                            <p:childTnLst>
                              <p:par>
                                <p:cTn id="95" presetID="22" presetClass="entr" presetSubtype="2" fill="hold" grpId="0" nodeType="afterEffect">
                                  <p:stCondLst>
                                    <p:cond delay="0"/>
                                  </p:stCondLst>
                                  <p:childTnLst>
                                    <p:set>
                                      <p:cBhvr>
                                        <p:cTn id="96" dur="1" fill="hold">
                                          <p:stCondLst>
                                            <p:cond delay="0"/>
                                          </p:stCondLst>
                                        </p:cTn>
                                        <p:tgtEl>
                                          <p:spTgt spid="150"/>
                                        </p:tgtEl>
                                        <p:attrNameLst>
                                          <p:attrName>style.visibility</p:attrName>
                                        </p:attrNameLst>
                                      </p:cBhvr>
                                      <p:to>
                                        <p:strVal val="visible"/>
                                      </p:to>
                                    </p:set>
                                    <p:animEffect transition="in" filter="wipe(right)">
                                      <p:cBhvr>
                                        <p:cTn id="97" dur="500"/>
                                        <p:tgtEl>
                                          <p:spTgt spid="150"/>
                                        </p:tgtEl>
                                      </p:cBhvr>
                                    </p:animEffect>
                                  </p:childTnLst>
                                </p:cTn>
                              </p:par>
                              <p:par>
                                <p:cTn id="98" presetID="22" presetClass="entr" presetSubtype="2" fill="hold" grpId="0" nodeType="withEffect">
                                  <p:stCondLst>
                                    <p:cond delay="0"/>
                                  </p:stCondLst>
                                  <p:childTnLst>
                                    <p:set>
                                      <p:cBhvr>
                                        <p:cTn id="99" dur="1" fill="hold">
                                          <p:stCondLst>
                                            <p:cond delay="0"/>
                                          </p:stCondLst>
                                        </p:cTn>
                                        <p:tgtEl>
                                          <p:spTgt spid="151"/>
                                        </p:tgtEl>
                                        <p:attrNameLst>
                                          <p:attrName>style.visibility</p:attrName>
                                        </p:attrNameLst>
                                      </p:cBhvr>
                                      <p:to>
                                        <p:strVal val="visible"/>
                                      </p:to>
                                    </p:set>
                                    <p:animEffect transition="in" filter="wipe(right)">
                                      <p:cBhvr>
                                        <p:cTn id="100" dur="500"/>
                                        <p:tgtEl>
                                          <p:spTgt spid="151"/>
                                        </p:tgtEl>
                                      </p:cBhvr>
                                    </p:animEffect>
                                  </p:childTnLst>
                                </p:cTn>
                              </p:par>
                              <p:par>
                                <p:cTn id="101" presetID="22" presetClass="entr" presetSubtype="2" fill="hold" grpId="0" nodeType="withEffect">
                                  <p:stCondLst>
                                    <p:cond delay="200"/>
                                  </p:stCondLst>
                                  <p:childTnLst>
                                    <p:set>
                                      <p:cBhvr>
                                        <p:cTn id="102" dur="1" fill="hold">
                                          <p:stCondLst>
                                            <p:cond delay="0"/>
                                          </p:stCondLst>
                                        </p:cTn>
                                        <p:tgtEl>
                                          <p:spTgt spid="152"/>
                                        </p:tgtEl>
                                        <p:attrNameLst>
                                          <p:attrName>style.visibility</p:attrName>
                                        </p:attrNameLst>
                                      </p:cBhvr>
                                      <p:to>
                                        <p:strVal val="visible"/>
                                      </p:to>
                                    </p:set>
                                    <p:animEffect transition="in" filter="wipe(right)">
                                      <p:cBhvr>
                                        <p:cTn id="103" dur="500"/>
                                        <p:tgtEl>
                                          <p:spTgt spid="152"/>
                                        </p:tgtEl>
                                      </p:cBhvr>
                                    </p:animEffect>
                                  </p:childTnLst>
                                </p:cTn>
                              </p:par>
                              <p:par>
                                <p:cTn id="104" presetID="22" presetClass="entr" presetSubtype="2" fill="hold" grpId="0" nodeType="withEffect">
                                  <p:stCondLst>
                                    <p:cond delay="200"/>
                                  </p:stCondLst>
                                  <p:childTnLst>
                                    <p:set>
                                      <p:cBhvr>
                                        <p:cTn id="105" dur="1" fill="hold">
                                          <p:stCondLst>
                                            <p:cond delay="0"/>
                                          </p:stCondLst>
                                        </p:cTn>
                                        <p:tgtEl>
                                          <p:spTgt spid="153"/>
                                        </p:tgtEl>
                                        <p:attrNameLst>
                                          <p:attrName>style.visibility</p:attrName>
                                        </p:attrNameLst>
                                      </p:cBhvr>
                                      <p:to>
                                        <p:strVal val="visible"/>
                                      </p:to>
                                    </p:set>
                                    <p:animEffect transition="in" filter="wipe(right)">
                                      <p:cBhvr>
                                        <p:cTn id="106" dur="500"/>
                                        <p:tgtEl>
                                          <p:spTgt spid="153"/>
                                        </p:tgtEl>
                                      </p:cBhvr>
                                    </p:animEffect>
                                  </p:childTnLst>
                                </p:cTn>
                              </p:par>
                              <p:par>
                                <p:cTn id="107" presetID="22" presetClass="entr" presetSubtype="2" fill="hold" grpId="0" nodeType="withEffect">
                                  <p:stCondLst>
                                    <p:cond delay="400"/>
                                  </p:stCondLst>
                                  <p:childTnLst>
                                    <p:set>
                                      <p:cBhvr>
                                        <p:cTn id="108" dur="1" fill="hold">
                                          <p:stCondLst>
                                            <p:cond delay="0"/>
                                          </p:stCondLst>
                                        </p:cTn>
                                        <p:tgtEl>
                                          <p:spTgt spid="154"/>
                                        </p:tgtEl>
                                        <p:attrNameLst>
                                          <p:attrName>style.visibility</p:attrName>
                                        </p:attrNameLst>
                                      </p:cBhvr>
                                      <p:to>
                                        <p:strVal val="visible"/>
                                      </p:to>
                                    </p:set>
                                    <p:animEffect transition="in" filter="wipe(right)">
                                      <p:cBhvr>
                                        <p:cTn id="109" dur="500"/>
                                        <p:tgtEl>
                                          <p:spTgt spid="154"/>
                                        </p:tgtEl>
                                      </p:cBhvr>
                                    </p:animEffect>
                                  </p:childTnLst>
                                </p:cTn>
                              </p:par>
                              <p:par>
                                <p:cTn id="110" presetID="22" presetClass="entr" presetSubtype="2" fill="hold" grpId="0" nodeType="withEffect">
                                  <p:stCondLst>
                                    <p:cond delay="400"/>
                                  </p:stCondLst>
                                  <p:childTnLst>
                                    <p:set>
                                      <p:cBhvr>
                                        <p:cTn id="111" dur="1" fill="hold">
                                          <p:stCondLst>
                                            <p:cond delay="0"/>
                                          </p:stCondLst>
                                        </p:cTn>
                                        <p:tgtEl>
                                          <p:spTgt spid="155"/>
                                        </p:tgtEl>
                                        <p:attrNameLst>
                                          <p:attrName>style.visibility</p:attrName>
                                        </p:attrNameLst>
                                      </p:cBhvr>
                                      <p:to>
                                        <p:strVal val="visible"/>
                                      </p:to>
                                    </p:set>
                                    <p:animEffect transition="in" filter="wipe(right)">
                                      <p:cBhvr>
                                        <p:cTn id="112"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8" grpId="0"/>
      <p:bldP spid="40" grpId="0" animBg="1"/>
      <p:bldP spid="119" grpId="0" animBg="1"/>
      <p:bldP spid="122" grpId="0" animBg="1"/>
      <p:bldP spid="125" grpId="0" animBg="1"/>
      <p:bldP spid="127" grpId="0"/>
      <p:bldP spid="128" grpId="0"/>
      <p:bldP spid="129" grpId="0"/>
      <p:bldP spid="130" grpId="0"/>
      <p:bldP spid="131" grpId="0"/>
      <p:bldP spid="132" grpId="0"/>
      <p:bldP spid="135" grpId="0"/>
      <p:bldP spid="139" grpId="0" animBg="1"/>
      <p:bldP spid="142" grpId="0" animBg="1"/>
      <p:bldP spid="145" grpId="0" animBg="1"/>
      <p:bldP spid="148" grpId="0" animBg="1"/>
      <p:bldP spid="150" grpId="0"/>
      <p:bldP spid="151" grpId="0"/>
      <p:bldP spid="152" grpId="0"/>
      <p:bldP spid="153" grpId="0"/>
      <p:bldP spid="154" grpId="0"/>
      <p:bldP spid="155" grpId="0"/>
      <p:bldP spid="157" grpId="0"/>
      <p:bldP spid="52" grpId="0" animBg="1"/>
      <p:bldP spid="53" grpId="0" animBg="1"/>
      <p:bldP spid="67" grpId="0" animBg="1"/>
      <p:bldP spid="6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7"/>
          <p:cNvSpPr txBox="1"/>
          <p:nvPr/>
        </p:nvSpPr>
        <p:spPr>
          <a:xfrm>
            <a:off x="1484084" y="1810365"/>
            <a:ext cx="6192688" cy="1624291"/>
          </a:xfrm>
          <a:prstGeom prst="rect">
            <a:avLst/>
          </a:prstGeom>
          <a:noFill/>
          <a:ln>
            <a:noFill/>
          </a:ln>
        </p:spPr>
        <p:txBody>
          <a:bodyPr wrap="square" lIns="0" tIns="0" rIns="0" bIns="0">
            <a:spAutoFit/>
          </a:bodyPr>
          <a:lstStyle>
            <a:defPPr>
              <a:defRPr lang="zh-CN"/>
            </a:defPPr>
            <a:lvl1pPr algn="ctr">
              <a:defRPr sz="1400">
                <a:solidFill>
                  <a:schemeClr val="bg1"/>
                </a:solidFill>
                <a:latin typeface="Verdana" panose="020B0604030504040204" pitchFamily="34" charset="0"/>
                <a:ea typeface="微软雅黑" panose="020B0503020204020204" pitchFamily="34" charset="-122"/>
              </a:defRPr>
            </a:lvl1pPr>
          </a:lstStyle>
          <a:p>
            <a:pPr algn="just">
              <a:lnSpc>
                <a:spcPts val="2000"/>
              </a:lnSpc>
              <a:spcBef>
                <a:spcPts val="1000"/>
              </a:spcBef>
            </a:pPr>
            <a:r>
              <a:rPr lang="zh-CN" altLang="en-US" sz="800" dirty="0">
                <a:solidFill>
                  <a:schemeClr val="tx1"/>
                </a:solidFill>
              </a:rPr>
              <a:t>The summary work is to carry out a comprehensive and systematic general inspection, general evaluation, general analysis, general research, and analyze the lack of achievements in a time period, so as to draw the experience of be proud.</a:t>
            </a:r>
            <a:endParaRPr lang="en-US" altLang="zh-CN" sz="800" dirty="0">
              <a:solidFill>
                <a:schemeClr val="tx1"/>
              </a:solidFill>
            </a:endParaRPr>
          </a:p>
          <a:p>
            <a:pPr algn="just">
              <a:lnSpc>
                <a:spcPts val="2000"/>
              </a:lnSpc>
              <a:spcBef>
                <a:spcPts val="1000"/>
              </a:spcBef>
            </a:pPr>
            <a:r>
              <a:rPr lang="zh-CN" altLang="en-US" sz="800" dirty="0">
                <a:solidFill>
                  <a:schemeClr val="tx1"/>
                </a:solidFill>
              </a:rPr>
              <a:t>Summary is a kind of applied writing, which is to think rationally about the work that has been done. The summary and plan are complementary and should be based on the work plan, and the plan is always carried out on the basis of lessons learned.</a:t>
            </a:r>
            <a:endParaRPr lang="en-US" altLang="zh-CN" sz="800" dirty="0">
              <a:solidFill>
                <a:schemeClr val="tx1"/>
              </a:solidFill>
            </a:endParaRPr>
          </a:p>
        </p:txBody>
      </p:sp>
      <p:sp>
        <p:nvSpPr>
          <p:cNvPr id="54" name="TextBox 21"/>
          <p:cNvSpPr txBox="1"/>
          <p:nvPr/>
        </p:nvSpPr>
        <p:spPr>
          <a:xfrm>
            <a:off x="1694301" y="3795886"/>
            <a:ext cx="6694123" cy="430887"/>
          </a:xfrm>
          <a:prstGeom prst="rect">
            <a:avLst/>
          </a:prstGeom>
          <a:noFill/>
        </p:spPr>
        <p:txBody>
          <a:bodyPr wrap="square" lIns="0" tIns="0" rIns="0" bIns="0" rtlCol="0">
            <a:spAutoFit/>
          </a:bodyPr>
          <a:lstStyle/>
          <a:p>
            <a:r>
              <a:rPr lang="zh-CN" altLang="en-US" sz="28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rPr>
              <a:t>For the dream, we work together!</a:t>
            </a:r>
            <a:endParaRPr lang="en-US" altLang="zh-CN" sz="28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endParaRPr>
          </a:p>
        </p:txBody>
      </p:sp>
      <p:sp>
        <p:nvSpPr>
          <p:cNvPr id="2" name="标题 1"/>
          <p:cNvSpPr>
            <a:spLocks noGrp="1"/>
          </p:cNvSpPr>
          <p:nvPr>
            <p:ph type="title" idx="4294967295"/>
          </p:nvPr>
        </p:nvSpPr>
        <p:spPr>
          <a:xfrm>
            <a:off x="3443187" y="544102"/>
            <a:ext cx="2262158" cy="923330"/>
          </a:xfrm>
          <a:noFill/>
        </p:spPr>
        <p:txBody>
          <a:bodyPr vert="horz" wrap="none" rtlCol="0">
            <a:spAutoFit/>
          </a:bodyPr>
          <a:lstStyle/>
          <a:p>
            <a:r>
              <a:rPr lang="zh-CN" altLang="en-US" sz="5400" b="1" dirty="0">
                <a:blipFill dpi="0" rotWithShape="1">
                  <a:blip r:embed="rId4"/>
                  <a:srcRect/>
                  <a:tile tx="0" ty="0" sx="100000" sy="100000" flip="none" algn="tl"/>
                </a:blipFill>
                <a:latin typeface="微软雅黑" panose="020B0503020204020204" pitchFamily="34" charset="-122"/>
                <a:ea typeface="微软雅黑" panose="020B0503020204020204" pitchFamily="34" charset="-122"/>
                <a:cs typeface="+mn-cs"/>
              </a:rPr>
              <a:t>Conclusion</a:t>
            </a:r>
          </a:p>
        </p:txBody>
      </p:sp>
      <p:sp>
        <p:nvSpPr>
          <p:cNvPr id="7" name="任意多边形 6"/>
          <p:cNvSpPr/>
          <p:nvPr/>
        </p:nvSpPr>
        <p:spPr>
          <a:xfrm>
            <a:off x="1043607" y="1725078"/>
            <a:ext cx="7075231" cy="147342"/>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7"/>
          <p:cNvSpPr/>
          <p:nvPr/>
        </p:nvSpPr>
        <p:spPr>
          <a:xfrm flipH="1">
            <a:off x="7985810" y="1754014"/>
            <a:ext cx="45719" cy="2041872"/>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flipV="1">
            <a:off x="1038844" y="3469162"/>
            <a:ext cx="7061548" cy="199464"/>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Lst>
            <a:ahLst/>
            <a:cxnLst>
              <a:cxn ang="0">
                <a:pos x="connsiteX0-1" y="connsiteY0-2"/>
              </a:cxn>
              <a:cxn ang="0">
                <a:pos x="connsiteX1-3" y="connsiteY1-4"/>
              </a:cxn>
              <a:cxn ang="0">
                <a:pos x="connsiteX2-5" y="connsiteY2-6"/>
              </a:cxn>
            </a:cxnLst>
            <a:rect l="l" t="t" r="r" b="b"/>
            <a:pathLst>
              <a:path w="3686968" h="64054">
                <a:moveTo>
                  <a:pt x="0" y="42068"/>
                </a:moveTo>
                <a:cubicBezTo>
                  <a:pt x="586317" y="47360"/>
                  <a:pt x="1163505" y="69717"/>
                  <a:pt x="1778000" y="62706"/>
                </a:cubicBezTo>
                <a:cubicBezTo>
                  <a:pt x="2392495" y="55695"/>
                  <a:pt x="3018101" y="19050"/>
                  <a:pt x="3686968" y="0"/>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1117003" y="1636510"/>
            <a:ext cx="45719" cy="203211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3294682" y="4537251"/>
            <a:ext cx="297010" cy="303126"/>
            <a:chOff x="1598613" y="5483225"/>
            <a:chExt cx="539750" cy="550862"/>
          </a:xfrm>
        </p:grpSpPr>
        <p:sp>
          <p:nvSpPr>
            <p:cNvPr id="16" name="Freeform 5"/>
            <p:cNvSpPr/>
            <p:nvPr/>
          </p:nvSpPr>
          <p:spPr bwMode="auto">
            <a:xfrm>
              <a:off x="1684338" y="5543550"/>
              <a:ext cx="60325" cy="265112"/>
            </a:xfrm>
            <a:custGeom>
              <a:avLst/>
              <a:gdLst>
                <a:gd name="T0" fmla="*/ 43 w 43"/>
                <a:gd name="T1" fmla="*/ 0 h 189"/>
                <a:gd name="T2" fmla="*/ 0 w 43"/>
                <a:gd name="T3" fmla="*/ 102 h 189"/>
                <a:gd name="T4" fmla="*/ 31 w 43"/>
                <a:gd name="T5" fmla="*/ 189 h 189"/>
              </a:gdLst>
              <a:ahLst/>
              <a:cxnLst>
                <a:cxn ang="0">
                  <a:pos x="T0" y="T1"/>
                </a:cxn>
                <a:cxn ang="0">
                  <a:pos x="T2" y="T3"/>
                </a:cxn>
                <a:cxn ang="0">
                  <a:pos x="T4" y="T5"/>
                </a:cxn>
              </a:cxnLst>
              <a:rect l="0" t="0" r="r" b="b"/>
              <a:pathLst>
                <a:path w="43" h="189">
                  <a:moveTo>
                    <a:pt x="43" y="0"/>
                  </a:moveTo>
                  <a:cubicBezTo>
                    <a:pt x="16" y="26"/>
                    <a:pt x="0" y="62"/>
                    <a:pt x="0" y="102"/>
                  </a:cubicBezTo>
                  <a:cubicBezTo>
                    <a:pt x="1" y="133"/>
                    <a:pt x="12" y="164"/>
                    <a:pt x="31" y="189"/>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Freeform 6"/>
            <p:cNvSpPr/>
            <p:nvPr/>
          </p:nvSpPr>
          <p:spPr bwMode="auto">
            <a:xfrm>
              <a:off x="1739900" y="5483225"/>
              <a:ext cx="385763" cy="422275"/>
            </a:xfrm>
            <a:custGeom>
              <a:avLst/>
              <a:gdLst>
                <a:gd name="T0" fmla="*/ 0 w 274"/>
                <a:gd name="T1" fmla="*/ 242 h 299"/>
                <a:gd name="T2" fmla="*/ 54 w 274"/>
                <a:gd name="T3" fmla="*/ 280 h 299"/>
                <a:gd name="T4" fmla="*/ 201 w 274"/>
                <a:gd name="T5" fmla="*/ 266 h 299"/>
                <a:gd name="T6" fmla="*/ 230 w 274"/>
                <a:gd name="T7" fmla="*/ 228 h 299"/>
                <a:gd name="T8" fmla="*/ 236 w 274"/>
                <a:gd name="T9" fmla="*/ 202 h 299"/>
                <a:gd name="T10" fmla="*/ 197 w 274"/>
                <a:gd name="T11" fmla="*/ 198 h 299"/>
                <a:gd name="T12" fmla="*/ 57 w 274"/>
                <a:gd name="T13" fmla="*/ 183 h 299"/>
                <a:gd name="T14" fmla="*/ 54 w 274"/>
                <a:gd name="T15" fmla="*/ 168 h 299"/>
                <a:gd name="T16" fmla="*/ 196 w 274"/>
                <a:gd name="T17" fmla="*/ 160 h 299"/>
                <a:gd name="T18" fmla="*/ 162 w 274"/>
                <a:gd name="T19" fmla="*/ 16 h 299"/>
                <a:gd name="T20" fmla="*/ 96 w 274"/>
                <a:gd name="T21" fmla="*/ 1 h 299"/>
                <a:gd name="T22" fmla="*/ 16 w 274"/>
                <a:gd name="T23" fmla="*/ 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99">
                  <a:moveTo>
                    <a:pt x="0" y="242"/>
                  </a:moveTo>
                  <a:cubicBezTo>
                    <a:pt x="14" y="258"/>
                    <a:pt x="32" y="271"/>
                    <a:pt x="54" y="280"/>
                  </a:cubicBezTo>
                  <a:cubicBezTo>
                    <a:pt x="99" y="299"/>
                    <a:pt x="161" y="298"/>
                    <a:pt x="201" y="266"/>
                  </a:cubicBezTo>
                  <a:cubicBezTo>
                    <a:pt x="213" y="257"/>
                    <a:pt x="223" y="242"/>
                    <a:pt x="230" y="228"/>
                  </a:cubicBezTo>
                  <a:cubicBezTo>
                    <a:pt x="231" y="225"/>
                    <a:pt x="242" y="203"/>
                    <a:pt x="236" y="202"/>
                  </a:cubicBezTo>
                  <a:cubicBezTo>
                    <a:pt x="235" y="202"/>
                    <a:pt x="197" y="198"/>
                    <a:pt x="197" y="198"/>
                  </a:cubicBezTo>
                  <a:cubicBezTo>
                    <a:pt x="162" y="245"/>
                    <a:pt x="75" y="243"/>
                    <a:pt x="57" y="183"/>
                  </a:cubicBezTo>
                  <a:cubicBezTo>
                    <a:pt x="56" y="180"/>
                    <a:pt x="53" y="172"/>
                    <a:pt x="54" y="168"/>
                  </a:cubicBezTo>
                  <a:cubicBezTo>
                    <a:pt x="54" y="163"/>
                    <a:pt x="184" y="163"/>
                    <a:pt x="196" y="160"/>
                  </a:cubicBezTo>
                  <a:cubicBezTo>
                    <a:pt x="274" y="141"/>
                    <a:pt x="206" y="39"/>
                    <a:pt x="162" y="16"/>
                  </a:cubicBezTo>
                  <a:cubicBezTo>
                    <a:pt x="143" y="6"/>
                    <a:pt x="118" y="0"/>
                    <a:pt x="96" y="1"/>
                  </a:cubicBezTo>
                  <a:cubicBezTo>
                    <a:pt x="66" y="3"/>
                    <a:pt x="38" y="14"/>
                    <a:pt x="16" y="31"/>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9" name="Freeform 7"/>
            <p:cNvSpPr/>
            <p:nvPr/>
          </p:nvSpPr>
          <p:spPr bwMode="auto">
            <a:xfrm>
              <a:off x="1795463" y="5553075"/>
              <a:ext cx="198438" cy="92075"/>
            </a:xfrm>
            <a:custGeom>
              <a:avLst/>
              <a:gdLst>
                <a:gd name="T0" fmla="*/ 10 w 141"/>
                <a:gd name="T1" fmla="*/ 63 h 66"/>
                <a:gd name="T2" fmla="*/ 38 w 141"/>
                <a:gd name="T3" fmla="*/ 65 h 66"/>
                <a:gd name="T4" fmla="*/ 103 w 141"/>
                <a:gd name="T5" fmla="*/ 62 h 66"/>
                <a:gd name="T6" fmla="*/ 120 w 141"/>
                <a:gd name="T7" fmla="*/ 62 h 66"/>
                <a:gd name="T8" fmla="*/ 127 w 141"/>
                <a:gd name="T9" fmla="*/ 28 h 66"/>
                <a:gd name="T10" fmla="*/ 67 w 141"/>
                <a:gd name="T11" fmla="*/ 1 h 66"/>
                <a:gd name="T12" fmla="*/ 3 w 141"/>
                <a:gd name="T13" fmla="*/ 42 h 66"/>
                <a:gd name="T14" fmla="*/ 10 w 141"/>
                <a:gd name="T15" fmla="*/ 63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66">
                  <a:moveTo>
                    <a:pt x="10" y="63"/>
                  </a:moveTo>
                  <a:cubicBezTo>
                    <a:pt x="18" y="66"/>
                    <a:pt x="29" y="65"/>
                    <a:pt x="38" y="65"/>
                  </a:cubicBezTo>
                  <a:cubicBezTo>
                    <a:pt x="60" y="64"/>
                    <a:pt x="81" y="63"/>
                    <a:pt x="103" y="62"/>
                  </a:cubicBezTo>
                  <a:cubicBezTo>
                    <a:pt x="109" y="62"/>
                    <a:pt x="114" y="62"/>
                    <a:pt x="120" y="62"/>
                  </a:cubicBezTo>
                  <a:cubicBezTo>
                    <a:pt x="141" y="61"/>
                    <a:pt x="135" y="39"/>
                    <a:pt x="127" y="28"/>
                  </a:cubicBezTo>
                  <a:cubicBezTo>
                    <a:pt x="114" y="8"/>
                    <a:pt x="90" y="0"/>
                    <a:pt x="67" y="1"/>
                  </a:cubicBezTo>
                  <a:cubicBezTo>
                    <a:pt x="44" y="2"/>
                    <a:pt x="9" y="16"/>
                    <a:pt x="3" y="42"/>
                  </a:cubicBezTo>
                  <a:cubicBezTo>
                    <a:pt x="0" y="55"/>
                    <a:pt x="3" y="61"/>
                    <a:pt x="10" y="63"/>
                  </a:cubicBezTo>
                  <a:close/>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Freeform 8"/>
            <p:cNvSpPr/>
            <p:nvPr/>
          </p:nvSpPr>
          <p:spPr bwMode="auto">
            <a:xfrm>
              <a:off x="1747838" y="5937250"/>
              <a:ext cx="311150" cy="96837"/>
            </a:xfrm>
            <a:custGeom>
              <a:avLst/>
              <a:gdLst>
                <a:gd name="T0" fmla="*/ 198 w 221"/>
                <a:gd name="T1" fmla="*/ 13 h 68"/>
                <a:gd name="T2" fmla="*/ 193 w 221"/>
                <a:gd name="T3" fmla="*/ 50 h 68"/>
                <a:gd name="T4" fmla="*/ 22 w 221"/>
                <a:gd name="T5" fmla="*/ 51 h 68"/>
                <a:gd name="T6" fmla="*/ 9 w 221"/>
                <a:gd name="T7" fmla="*/ 24 h 68"/>
                <a:gd name="T8" fmla="*/ 74 w 221"/>
                <a:gd name="T9" fmla="*/ 3 h 68"/>
                <a:gd name="T10" fmla="*/ 151 w 221"/>
                <a:gd name="T11" fmla="*/ 3 h 68"/>
                <a:gd name="T12" fmla="*/ 198 w 221"/>
                <a:gd name="T13" fmla="*/ 13 h 68"/>
              </a:gdLst>
              <a:ahLst/>
              <a:cxnLst>
                <a:cxn ang="0">
                  <a:pos x="T0" y="T1"/>
                </a:cxn>
                <a:cxn ang="0">
                  <a:pos x="T2" y="T3"/>
                </a:cxn>
                <a:cxn ang="0">
                  <a:pos x="T4" y="T5"/>
                </a:cxn>
                <a:cxn ang="0">
                  <a:pos x="T6" y="T7"/>
                </a:cxn>
                <a:cxn ang="0">
                  <a:pos x="T8" y="T9"/>
                </a:cxn>
                <a:cxn ang="0">
                  <a:pos x="T10" y="T11"/>
                </a:cxn>
                <a:cxn ang="0">
                  <a:pos x="T12" y="T13"/>
                </a:cxn>
              </a:cxnLst>
              <a:rect l="0" t="0" r="r" b="b"/>
              <a:pathLst>
                <a:path w="221" h="68">
                  <a:moveTo>
                    <a:pt x="198" y="13"/>
                  </a:moveTo>
                  <a:cubicBezTo>
                    <a:pt x="216" y="19"/>
                    <a:pt x="221" y="39"/>
                    <a:pt x="193" y="50"/>
                  </a:cubicBezTo>
                  <a:cubicBezTo>
                    <a:pt x="153" y="66"/>
                    <a:pt x="62" y="68"/>
                    <a:pt x="22" y="51"/>
                  </a:cubicBezTo>
                  <a:cubicBezTo>
                    <a:pt x="11" y="46"/>
                    <a:pt x="0" y="36"/>
                    <a:pt x="9" y="24"/>
                  </a:cubicBezTo>
                  <a:cubicBezTo>
                    <a:pt x="24" y="5"/>
                    <a:pt x="52" y="5"/>
                    <a:pt x="74" y="3"/>
                  </a:cubicBezTo>
                  <a:cubicBezTo>
                    <a:pt x="100" y="1"/>
                    <a:pt x="126" y="0"/>
                    <a:pt x="151" y="3"/>
                  </a:cubicBezTo>
                  <a:cubicBezTo>
                    <a:pt x="167" y="4"/>
                    <a:pt x="183" y="8"/>
                    <a:pt x="198" y="13"/>
                  </a:cubicBezTo>
                  <a:close/>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1" name="Freeform 9"/>
            <p:cNvSpPr/>
            <p:nvPr/>
          </p:nvSpPr>
          <p:spPr bwMode="auto">
            <a:xfrm>
              <a:off x="1598613" y="5662613"/>
              <a:ext cx="66675" cy="73025"/>
            </a:xfrm>
            <a:custGeom>
              <a:avLst/>
              <a:gdLst>
                <a:gd name="T0" fmla="*/ 47 w 47"/>
                <a:gd name="T1" fmla="*/ 21 h 52"/>
                <a:gd name="T2" fmla="*/ 6 w 47"/>
                <a:gd name="T3" fmla="*/ 16 h 52"/>
                <a:gd name="T4" fmla="*/ 26 w 47"/>
                <a:gd name="T5" fmla="*/ 0 h 52"/>
                <a:gd name="T6" fmla="*/ 47 w 47"/>
                <a:gd name="T7" fmla="*/ 21 h 52"/>
              </a:gdLst>
              <a:ahLst/>
              <a:cxnLst>
                <a:cxn ang="0">
                  <a:pos x="T0" y="T1"/>
                </a:cxn>
                <a:cxn ang="0">
                  <a:pos x="T2" y="T3"/>
                </a:cxn>
                <a:cxn ang="0">
                  <a:pos x="T4" y="T5"/>
                </a:cxn>
                <a:cxn ang="0">
                  <a:pos x="T6" y="T7"/>
                </a:cxn>
              </a:cxnLst>
              <a:rect l="0" t="0" r="r" b="b"/>
              <a:pathLst>
                <a:path w="47" h="52">
                  <a:moveTo>
                    <a:pt x="47" y="21"/>
                  </a:moveTo>
                  <a:cubicBezTo>
                    <a:pt x="47" y="52"/>
                    <a:pt x="0" y="45"/>
                    <a:pt x="6" y="16"/>
                  </a:cubicBezTo>
                  <a:cubicBezTo>
                    <a:pt x="8" y="8"/>
                    <a:pt x="17" y="0"/>
                    <a:pt x="26" y="0"/>
                  </a:cubicBezTo>
                  <a:cubicBezTo>
                    <a:pt x="40" y="0"/>
                    <a:pt x="47" y="11"/>
                    <a:pt x="47" y="21"/>
                  </a:cubicBezTo>
                  <a:close/>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Freeform 10"/>
            <p:cNvSpPr/>
            <p:nvPr/>
          </p:nvSpPr>
          <p:spPr bwMode="auto">
            <a:xfrm>
              <a:off x="1770063" y="5783263"/>
              <a:ext cx="66675" cy="73025"/>
            </a:xfrm>
            <a:custGeom>
              <a:avLst/>
              <a:gdLst>
                <a:gd name="T0" fmla="*/ 46 w 47"/>
                <a:gd name="T1" fmla="*/ 21 h 52"/>
                <a:gd name="T2" fmla="*/ 6 w 47"/>
                <a:gd name="T3" fmla="*/ 16 h 52"/>
                <a:gd name="T4" fmla="*/ 26 w 47"/>
                <a:gd name="T5" fmla="*/ 0 h 52"/>
                <a:gd name="T6" fmla="*/ 46 w 47"/>
                <a:gd name="T7" fmla="*/ 21 h 52"/>
              </a:gdLst>
              <a:ahLst/>
              <a:cxnLst>
                <a:cxn ang="0">
                  <a:pos x="T0" y="T1"/>
                </a:cxn>
                <a:cxn ang="0">
                  <a:pos x="T2" y="T3"/>
                </a:cxn>
                <a:cxn ang="0">
                  <a:pos x="T4" y="T5"/>
                </a:cxn>
                <a:cxn ang="0">
                  <a:pos x="T6" y="T7"/>
                </a:cxn>
              </a:cxnLst>
              <a:rect l="0" t="0" r="r" b="b"/>
              <a:pathLst>
                <a:path w="47" h="52">
                  <a:moveTo>
                    <a:pt x="46" y="21"/>
                  </a:moveTo>
                  <a:cubicBezTo>
                    <a:pt x="47" y="52"/>
                    <a:pt x="0" y="45"/>
                    <a:pt x="6" y="16"/>
                  </a:cubicBezTo>
                  <a:cubicBezTo>
                    <a:pt x="8" y="7"/>
                    <a:pt x="17" y="0"/>
                    <a:pt x="26" y="0"/>
                  </a:cubicBezTo>
                  <a:cubicBezTo>
                    <a:pt x="40" y="0"/>
                    <a:pt x="46" y="11"/>
                    <a:pt x="46" y="21"/>
                  </a:cubicBezTo>
                  <a:close/>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11"/>
            <p:cNvSpPr/>
            <p:nvPr/>
          </p:nvSpPr>
          <p:spPr bwMode="auto">
            <a:xfrm>
              <a:off x="1601788" y="5621338"/>
              <a:ext cx="87313" cy="44450"/>
            </a:xfrm>
            <a:custGeom>
              <a:avLst/>
              <a:gdLst>
                <a:gd name="T0" fmla="*/ 2 w 62"/>
                <a:gd name="T1" fmla="*/ 31 h 31"/>
                <a:gd name="T2" fmla="*/ 0 w 62"/>
                <a:gd name="T3" fmla="*/ 21 h 31"/>
                <a:gd name="T4" fmla="*/ 62 w 62"/>
                <a:gd name="T5" fmla="*/ 0 h 31"/>
              </a:gdLst>
              <a:ahLst/>
              <a:cxnLst>
                <a:cxn ang="0">
                  <a:pos x="T0" y="T1"/>
                </a:cxn>
                <a:cxn ang="0">
                  <a:pos x="T2" y="T3"/>
                </a:cxn>
                <a:cxn ang="0">
                  <a:pos x="T4" y="T5"/>
                </a:cxn>
              </a:cxnLst>
              <a:rect l="0" t="0" r="r" b="b"/>
              <a:pathLst>
                <a:path w="62" h="31">
                  <a:moveTo>
                    <a:pt x="2" y="31"/>
                  </a:moveTo>
                  <a:cubicBezTo>
                    <a:pt x="0" y="28"/>
                    <a:pt x="0" y="24"/>
                    <a:pt x="0" y="21"/>
                  </a:cubicBezTo>
                  <a:cubicBezTo>
                    <a:pt x="3" y="8"/>
                    <a:pt x="26" y="1"/>
                    <a:pt x="62" y="0"/>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Freeform 12"/>
            <p:cNvSpPr/>
            <p:nvPr/>
          </p:nvSpPr>
          <p:spPr bwMode="auto">
            <a:xfrm>
              <a:off x="1662113" y="5694363"/>
              <a:ext cx="476250" cy="111125"/>
            </a:xfrm>
            <a:custGeom>
              <a:avLst/>
              <a:gdLst>
                <a:gd name="T0" fmla="*/ 0 w 338"/>
                <a:gd name="T1" fmla="*/ 12 h 79"/>
                <a:gd name="T2" fmla="*/ 136 w 338"/>
                <a:gd name="T3" fmla="*/ 57 h 79"/>
                <a:gd name="T4" fmla="*/ 335 w 338"/>
                <a:gd name="T5" fmla="*/ 50 h 79"/>
                <a:gd name="T6" fmla="*/ 282 w 338"/>
                <a:gd name="T7" fmla="*/ 3 h 79"/>
                <a:gd name="T8" fmla="*/ 274 w 338"/>
                <a:gd name="T9" fmla="*/ 0 h 79"/>
              </a:gdLst>
              <a:ahLst/>
              <a:cxnLst>
                <a:cxn ang="0">
                  <a:pos x="T0" y="T1"/>
                </a:cxn>
                <a:cxn ang="0">
                  <a:pos x="T2" y="T3"/>
                </a:cxn>
                <a:cxn ang="0">
                  <a:pos x="T4" y="T5"/>
                </a:cxn>
                <a:cxn ang="0">
                  <a:pos x="T6" y="T7"/>
                </a:cxn>
                <a:cxn ang="0">
                  <a:pos x="T8" y="T9"/>
                </a:cxn>
              </a:cxnLst>
              <a:rect l="0" t="0" r="r" b="b"/>
              <a:pathLst>
                <a:path w="338" h="79">
                  <a:moveTo>
                    <a:pt x="0" y="12"/>
                  </a:moveTo>
                  <a:cubicBezTo>
                    <a:pt x="32" y="29"/>
                    <a:pt x="81" y="45"/>
                    <a:pt x="136" y="57"/>
                  </a:cubicBezTo>
                  <a:cubicBezTo>
                    <a:pt x="240" y="79"/>
                    <a:pt x="329" y="76"/>
                    <a:pt x="335" y="50"/>
                  </a:cubicBezTo>
                  <a:cubicBezTo>
                    <a:pt x="338" y="36"/>
                    <a:pt x="317" y="19"/>
                    <a:pt x="282" y="3"/>
                  </a:cubicBezTo>
                  <a:cubicBezTo>
                    <a:pt x="274" y="0"/>
                    <a:pt x="274" y="0"/>
                    <a:pt x="274" y="0"/>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Freeform 13"/>
            <p:cNvSpPr/>
            <p:nvPr/>
          </p:nvSpPr>
          <p:spPr bwMode="auto">
            <a:xfrm>
              <a:off x="1631950" y="5738813"/>
              <a:ext cx="134938" cy="90487"/>
            </a:xfrm>
            <a:custGeom>
              <a:avLst/>
              <a:gdLst>
                <a:gd name="T0" fmla="*/ 95 w 95"/>
                <a:gd name="T1" fmla="*/ 57 h 64"/>
                <a:gd name="T2" fmla="*/ 4 w 95"/>
                <a:gd name="T3" fmla="*/ 45 h 64"/>
                <a:gd name="T4" fmla="*/ 42 w 95"/>
                <a:gd name="T5" fmla="*/ 0 h 64"/>
              </a:gdLst>
              <a:ahLst/>
              <a:cxnLst>
                <a:cxn ang="0">
                  <a:pos x="T0" y="T1"/>
                </a:cxn>
                <a:cxn ang="0">
                  <a:pos x="T2" y="T3"/>
                </a:cxn>
                <a:cxn ang="0">
                  <a:pos x="T4" y="T5"/>
                </a:cxn>
              </a:cxnLst>
              <a:rect l="0" t="0" r="r" b="b"/>
              <a:pathLst>
                <a:path w="95" h="64">
                  <a:moveTo>
                    <a:pt x="95" y="57"/>
                  </a:moveTo>
                  <a:cubicBezTo>
                    <a:pt x="45" y="64"/>
                    <a:pt x="8" y="61"/>
                    <a:pt x="4" y="45"/>
                  </a:cubicBezTo>
                  <a:cubicBezTo>
                    <a:pt x="0" y="33"/>
                    <a:pt x="15" y="17"/>
                    <a:pt x="42" y="0"/>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6" name="Freeform 14"/>
            <p:cNvSpPr/>
            <p:nvPr/>
          </p:nvSpPr>
          <p:spPr bwMode="auto">
            <a:xfrm>
              <a:off x="1836738" y="5629275"/>
              <a:ext cx="298450" cy="176212"/>
            </a:xfrm>
            <a:custGeom>
              <a:avLst/>
              <a:gdLst>
                <a:gd name="T0" fmla="*/ 162 w 212"/>
                <a:gd name="T1" fmla="*/ 0 h 125"/>
                <a:gd name="T2" fmla="*/ 205 w 212"/>
                <a:gd name="T3" fmla="*/ 15 h 125"/>
                <a:gd name="T4" fmla="*/ 45 w 212"/>
                <a:gd name="T5" fmla="*/ 113 h 125"/>
                <a:gd name="T6" fmla="*/ 0 w 212"/>
                <a:gd name="T7" fmla="*/ 125 h 125"/>
              </a:gdLst>
              <a:ahLst/>
              <a:cxnLst>
                <a:cxn ang="0">
                  <a:pos x="T0" y="T1"/>
                </a:cxn>
                <a:cxn ang="0">
                  <a:pos x="T2" y="T3"/>
                </a:cxn>
                <a:cxn ang="0">
                  <a:pos x="T4" y="T5"/>
                </a:cxn>
                <a:cxn ang="0">
                  <a:pos x="T6" y="T7"/>
                </a:cxn>
              </a:cxnLst>
              <a:rect l="0" t="0" r="r" b="b"/>
              <a:pathLst>
                <a:path w="212" h="125">
                  <a:moveTo>
                    <a:pt x="162" y="0"/>
                  </a:moveTo>
                  <a:cubicBezTo>
                    <a:pt x="186" y="0"/>
                    <a:pt x="202" y="5"/>
                    <a:pt x="205" y="15"/>
                  </a:cubicBezTo>
                  <a:cubicBezTo>
                    <a:pt x="212" y="39"/>
                    <a:pt x="141" y="83"/>
                    <a:pt x="45" y="113"/>
                  </a:cubicBezTo>
                  <a:cubicBezTo>
                    <a:pt x="30" y="118"/>
                    <a:pt x="14" y="122"/>
                    <a:pt x="0" y="125"/>
                  </a:cubicBezTo>
                </a:path>
              </a:pathLst>
            </a:custGeom>
            <a:noFill/>
            <a:ln w="4763" cap="rnd">
              <a:solidFill>
                <a:schemeClr val="accent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51" name="组合 150"/>
          <p:cNvGrpSpPr/>
          <p:nvPr/>
        </p:nvGrpSpPr>
        <p:grpSpPr>
          <a:xfrm>
            <a:off x="4386938" y="4505556"/>
            <a:ext cx="317102" cy="351172"/>
            <a:chOff x="3398838" y="4643438"/>
            <a:chExt cx="576262" cy="638175"/>
          </a:xfrm>
        </p:grpSpPr>
        <p:sp>
          <p:nvSpPr>
            <p:cNvPr id="27" name="Freeform 15"/>
            <p:cNvSpPr/>
            <p:nvPr/>
          </p:nvSpPr>
          <p:spPr bwMode="auto">
            <a:xfrm>
              <a:off x="3487738" y="4811713"/>
              <a:ext cx="403225" cy="338137"/>
            </a:xfrm>
            <a:custGeom>
              <a:avLst/>
              <a:gdLst>
                <a:gd name="T0" fmla="*/ 234 w 287"/>
                <a:gd name="T1" fmla="*/ 0 h 240"/>
                <a:gd name="T2" fmla="*/ 284 w 287"/>
                <a:gd name="T3" fmla="*/ 50 h 240"/>
                <a:gd name="T4" fmla="*/ 279 w 287"/>
                <a:gd name="T5" fmla="*/ 109 h 240"/>
                <a:gd name="T6" fmla="*/ 261 w 287"/>
                <a:gd name="T7" fmla="*/ 161 h 240"/>
                <a:gd name="T8" fmla="*/ 209 w 287"/>
                <a:gd name="T9" fmla="*/ 229 h 240"/>
                <a:gd name="T10" fmla="*/ 181 w 287"/>
                <a:gd name="T11" fmla="*/ 238 h 240"/>
                <a:gd name="T12" fmla="*/ 136 w 287"/>
                <a:gd name="T13" fmla="*/ 239 h 240"/>
                <a:gd name="T14" fmla="*/ 35 w 287"/>
                <a:gd name="T15" fmla="*/ 170 h 240"/>
                <a:gd name="T16" fmla="*/ 9 w 287"/>
                <a:gd name="T17" fmla="*/ 106 h 240"/>
                <a:gd name="T18" fmla="*/ 5 w 287"/>
                <a:gd name="T19" fmla="*/ 45 h 240"/>
                <a:gd name="T20" fmla="*/ 27 w 287"/>
                <a:gd name="T21" fmla="*/ 1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240">
                  <a:moveTo>
                    <a:pt x="234" y="0"/>
                  </a:moveTo>
                  <a:cubicBezTo>
                    <a:pt x="258" y="9"/>
                    <a:pt x="279" y="25"/>
                    <a:pt x="284" y="50"/>
                  </a:cubicBezTo>
                  <a:cubicBezTo>
                    <a:pt x="284" y="50"/>
                    <a:pt x="287" y="77"/>
                    <a:pt x="279" y="109"/>
                  </a:cubicBezTo>
                  <a:cubicBezTo>
                    <a:pt x="275" y="127"/>
                    <a:pt x="269" y="144"/>
                    <a:pt x="261" y="161"/>
                  </a:cubicBezTo>
                  <a:cubicBezTo>
                    <a:pt x="248" y="186"/>
                    <a:pt x="234" y="214"/>
                    <a:pt x="209" y="229"/>
                  </a:cubicBezTo>
                  <a:cubicBezTo>
                    <a:pt x="200" y="234"/>
                    <a:pt x="191" y="237"/>
                    <a:pt x="181" y="238"/>
                  </a:cubicBezTo>
                  <a:cubicBezTo>
                    <a:pt x="166" y="240"/>
                    <a:pt x="151" y="239"/>
                    <a:pt x="136" y="239"/>
                  </a:cubicBezTo>
                  <a:cubicBezTo>
                    <a:pt x="89" y="237"/>
                    <a:pt x="59" y="210"/>
                    <a:pt x="35" y="170"/>
                  </a:cubicBezTo>
                  <a:cubicBezTo>
                    <a:pt x="24" y="150"/>
                    <a:pt x="15" y="128"/>
                    <a:pt x="9" y="106"/>
                  </a:cubicBezTo>
                  <a:cubicBezTo>
                    <a:pt x="4" y="87"/>
                    <a:pt x="0" y="65"/>
                    <a:pt x="5" y="45"/>
                  </a:cubicBezTo>
                  <a:cubicBezTo>
                    <a:pt x="9" y="32"/>
                    <a:pt x="16" y="21"/>
                    <a:pt x="27" y="13"/>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549650" y="4787900"/>
              <a:ext cx="166688" cy="26987"/>
            </a:xfrm>
            <a:custGeom>
              <a:avLst/>
              <a:gdLst>
                <a:gd name="T0" fmla="*/ 0 w 119"/>
                <a:gd name="T1" fmla="*/ 19 h 19"/>
                <a:gd name="T2" fmla="*/ 105 w 119"/>
                <a:gd name="T3" fmla="*/ 1 h 19"/>
                <a:gd name="T4" fmla="*/ 119 w 119"/>
                <a:gd name="T5" fmla="*/ 2 h 19"/>
              </a:gdLst>
              <a:ahLst/>
              <a:cxnLst>
                <a:cxn ang="0">
                  <a:pos x="T0" y="T1"/>
                </a:cxn>
                <a:cxn ang="0">
                  <a:pos x="T2" y="T3"/>
                </a:cxn>
                <a:cxn ang="0">
                  <a:pos x="T4" y="T5"/>
                </a:cxn>
              </a:cxnLst>
              <a:rect l="0" t="0" r="r" b="b"/>
              <a:pathLst>
                <a:path w="119" h="19">
                  <a:moveTo>
                    <a:pt x="0" y="19"/>
                  </a:moveTo>
                  <a:cubicBezTo>
                    <a:pt x="33" y="3"/>
                    <a:pt x="77" y="0"/>
                    <a:pt x="105" y="1"/>
                  </a:cubicBezTo>
                  <a:cubicBezTo>
                    <a:pt x="105" y="1"/>
                    <a:pt x="110" y="1"/>
                    <a:pt x="119" y="2"/>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502025" y="4872038"/>
              <a:ext cx="371475" cy="85725"/>
            </a:xfrm>
            <a:custGeom>
              <a:avLst/>
              <a:gdLst>
                <a:gd name="T0" fmla="*/ 6 w 264"/>
                <a:gd name="T1" fmla="*/ 1 h 61"/>
                <a:gd name="T2" fmla="*/ 77 w 264"/>
                <a:gd name="T3" fmla="*/ 53 h 61"/>
                <a:gd name="T4" fmla="*/ 197 w 264"/>
                <a:gd name="T5" fmla="*/ 51 h 61"/>
                <a:gd name="T6" fmla="*/ 264 w 264"/>
                <a:gd name="T7" fmla="*/ 0 h 61"/>
              </a:gdLst>
              <a:ahLst/>
              <a:cxnLst>
                <a:cxn ang="0">
                  <a:pos x="T0" y="T1"/>
                </a:cxn>
                <a:cxn ang="0">
                  <a:pos x="T2" y="T3"/>
                </a:cxn>
                <a:cxn ang="0">
                  <a:pos x="T4" y="T5"/>
                </a:cxn>
                <a:cxn ang="0">
                  <a:pos x="T6" y="T7"/>
                </a:cxn>
              </a:cxnLst>
              <a:rect l="0" t="0" r="r" b="b"/>
              <a:pathLst>
                <a:path w="264" h="61">
                  <a:moveTo>
                    <a:pt x="6" y="1"/>
                  </a:moveTo>
                  <a:cubicBezTo>
                    <a:pt x="0" y="34"/>
                    <a:pt x="56" y="48"/>
                    <a:pt x="77" y="53"/>
                  </a:cubicBezTo>
                  <a:cubicBezTo>
                    <a:pt x="117" y="61"/>
                    <a:pt x="157" y="61"/>
                    <a:pt x="197" y="51"/>
                  </a:cubicBezTo>
                  <a:cubicBezTo>
                    <a:pt x="223" y="45"/>
                    <a:pt x="264" y="33"/>
                    <a:pt x="264" y="0"/>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0" name="Freeform 18"/>
            <p:cNvSpPr/>
            <p:nvPr/>
          </p:nvSpPr>
          <p:spPr bwMode="auto">
            <a:xfrm>
              <a:off x="3519488" y="4832350"/>
              <a:ext cx="325438" cy="85725"/>
            </a:xfrm>
            <a:custGeom>
              <a:avLst/>
              <a:gdLst>
                <a:gd name="T0" fmla="*/ 17 w 231"/>
                <a:gd name="T1" fmla="*/ 61 h 61"/>
                <a:gd name="T2" fmla="*/ 89 w 231"/>
                <a:gd name="T3" fmla="*/ 4 h 61"/>
                <a:gd name="T4" fmla="*/ 229 w 231"/>
                <a:gd name="T5" fmla="*/ 59 h 61"/>
              </a:gdLst>
              <a:ahLst/>
              <a:cxnLst>
                <a:cxn ang="0">
                  <a:pos x="T0" y="T1"/>
                </a:cxn>
                <a:cxn ang="0">
                  <a:pos x="T2" y="T3"/>
                </a:cxn>
                <a:cxn ang="0">
                  <a:pos x="T4" y="T5"/>
                </a:cxn>
              </a:cxnLst>
              <a:rect l="0" t="0" r="r" b="b"/>
              <a:pathLst>
                <a:path w="231" h="61">
                  <a:moveTo>
                    <a:pt x="17" y="61"/>
                  </a:moveTo>
                  <a:cubicBezTo>
                    <a:pt x="0" y="22"/>
                    <a:pt x="63" y="6"/>
                    <a:pt x="89" y="4"/>
                  </a:cubicBezTo>
                  <a:cubicBezTo>
                    <a:pt x="125" y="0"/>
                    <a:pt x="231" y="2"/>
                    <a:pt x="229" y="59"/>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1" name="Freeform 19"/>
            <p:cNvSpPr/>
            <p:nvPr/>
          </p:nvSpPr>
          <p:spPr bwMode="auto">
            <a:xfrm>
              <a:off x="3841750" y="4872038"/>
              <a:ext cx="133350" cy="195262"/>
            </a:xfrm>
            <a:custGeom>
              <a:avLst/>
              <a:gdLst>
                <a:gd name="T0" fmla="*/ 36 w 95"/>
                <a:gd name="T1" fmla="*/ 8 h 138"/>
                <a:gd name="T2" fmla="*/ 87 w 95"/>
                <a:gd name="T3" fmla="*/ 45 h 138"/>
                <a:gd name="T4" fmla="*/ 0 w 95"/>
                <a:gd name="T5" fmla="*/ 136 h 138"/>
              </a:gdLst>
              <a:ahLst/>
              <a:cxnLst>
                <a:cxn ang="0">
                  <a:pos x="T0" y="T1"/>
                </a:cxn>
                <a:cxn ang="0">
                  <a:pos x="T2" y="T3"/>
                </a:cxn>
                <a:cxn ang="0">
                  <a:pos x="T4" y="T5"/>
                </a:cxn>
              </a:cxnLst>
              <a:rect l="0" t="0" r="r" b="b"/>
              <a:pathLst>
                <a:path w="95" h="138">
                  <a:moveTo>
                    <a:pt x="36" y="8"/>
                  </a:moveTo>
                  <a:cubicBezTo>
                    <a:pt x="61" y="0"/>
                    <a:pt x="82" y="22"/>
                    <a:pt x="87" y="45"/>
                  </a:cubicBezTo>
                  <a:cubicBezTo>
                    <a:pt x="95" y="88"/>
                    <a:pt x="41" y="138"/>
                    <a:pt x="0" y="136"/>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Freeform 20"/>
            <p:cNvSpPr/>
            <p:nvPr/>
          </p:nvSpPr>
          <p:spPr bwMode="auto">
            <a:xfrm>
              <a:off x="3886200" y="5059363"/>
              <a:ext cx="55563" cy="180975"/>
            </a:xfrm>
            <a:custGeom>
              <a:avLst/>
              <a:gdLst>
                <a:gd name="T0" fmla="*/ 5 w 40"/>
                <a:gd name="T1" fmla="*/ 128 h 128"/>
                <a:gd name="T2" fmla="*/ 39 w 40"/>
                <a:gd name="T3" fmla="*/ 67 h 128"/>
                <a:gd name="T4" fmla="*/ 8 w 40"/>
                <a:gd name="T5" fmla="*/ 5 h 128"/>
                <a:gd name="T6" fmla="*/ 0 w 40"/>
                <a:gd name="T7" fmla="*/ 0 h 128"/>
              </a:gdLst>
              <a:ahLst/>
              <a:cxnLst>
                <a:cxn ang="0">
                  <a:pos x="T0" y="T1"/>
                </a:cxn>
                <a:cxn ang="0">
                  <a:pos x="T2" y="T3"/>
                </a:cxn>
                <a:cxn ang="0">
                  <a:pos x="T4" y="T5"/>
                </a:cxn>
                <a:cxn ang="0">
                  <a:pos x="T6" y="T7"/>
                </a:cxn>
              </a:cxnLst>
              <a:rect l="0" t="0" r="r" b="b"/>
              <a:pathLst>
                <a:path w="40" h="128">
                  <a:moveTo>
                    <a:pt x="5" y="128"/>
                  </a:moveTo>
                  <a:cubicBezTo>
                    <a:pt x="26" y="114"/>
                    <a:pt x="40" y="95"/>
                    <a:pt x="39" y="67"/>
                  </a:cubicBezTo>
                  <a:cubicBezTo>
                    <a:pt x="39" y="43"/>
                    <a:pt x="27" y="21"/>
                    <a:pt x="8" y="5"/>
                  </a:cubicBezTo>
                  <a:cubicBezTo>
                    <a:pt x="0" y="0"/>
                    <a:pt x="0" y="0"/>
                    <a:pt x="0" y="0"/>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Freeform 21"/>
            <p:cNvSpPr/>
            <p:nvPr/>
          </p:nvSpPr>
          <p:spPr bwMode="auto">
            <a:xfrm>
              <a:off x="3448050" y="5119688"/>
              <a:ext cx="420688" cy="161925"/>
            </a:xfrm>
            <a:custGeom>
              <a:avLst/>
              <a:gdLst>
                <a:gd name="T0" fmla="*/ 7 w 299"/>
                <a:gd name="T1" fmla="*/ 0 h 114"/>
                <a:gd name="T2" fmla="*/ 30 w 299"/>
                <a:gd name="T3" fmla="*/ 70 h 114"/>
                <a:gd name="T4" fmla="*/ 104 w 299"/>
                <a:gd name="T5" fmla="*/ 105 h 114"/>
                <a:gd name="T6" fmla="*/ 166 w 299"/>
                <a:gd name="T7" fmla="*/ 112 h 114"/>
                <a:gd name="T8" fmla="*/ 299 w 299"/>
                <a:gd name="T9" fmla="*/ 93 h 114"/>
              </a:gdLst>
              <a:ahLst/>
              <a:cxnLst>
                <a:cxn ang="0">
                  <a:pos x="T0" y="T1"/>
                </a:cxn>
                <a:cxn ang="0">
                  <a:pos x="T2" y="T3"/>
                </a:cxn>
                <a:cxn ang="0">
                  <a:pos x="T4" y="T5"/>
                </a:cxn>
                <a:cxn ang="0">
                  <a:pos x="T6" y="T7"/>
                </a:cxn>
                <a:cxn ang="0">
                  <a:pos x="T8" y="T9"/>
                </a:cxn>
              </a:cxnLst>
              <a:rect l="0" t="0" r="r" b="b"/>
              <a:pathLst>
                <a:path w="299" h="114">
                  <a:moveTo>
                    <a:pt x="7" y="0"/>
                  </a:moveTo>
                  <a:cubicBezTo>
                    <a:pt x="0" y="24"/>
                    <a:pt x="6" y="50"/>
                    <a:pt x="30" y="70"/>
                  </a:cubicBezTo>
                  <a:cubicBezTo>
                    <a:pt x="51" y="87"/>
                    <a:pt x="78" y="99"/>
                    <a:pt x="104" y="105"/>
                  </a:cubicBezTo>
                  <a:cubicBezTo>
                    <a:pt x="125" y="110"/>
                    <a:pt x="145" y="112"/>
                    <a:pt x="166" y="112"/>
                  </a:cubicBezTo>
                  <a:cubicBezTo>
                    <a:pt x="202" y="114"/>
                    <a:pt x="258" y="111"/>
                    <a:pt x="299" y="93"/>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Freeform 22"/>
            <p:cNvSpPr/>
            <p:nvPr/>
          </p:nvSpPr>
          <p:spPr bwMode="auto">
            <a:xfrm>
              <a:off x="3489325" y="5053013"/>
              <a:ext cx="39688" cy="20637"/>
            </a:xfrm>
            <a:custGeom>
              <a:avLst/>
              <a:gdLst>
                <a:gd name="T0" fmla="*/ 28 w 28"/>
                <a:gd name="T1" fmla="*/ 0 h 15"/>
                <a:gd name="T2" fmla="*/ 0 w 28"/>
                <a:gd name="T3" fmla="*/ 15 h 15"/>
              </a:gdLst>
              <a:ahLst/>
              <a:cxnLst>
                <a:cxn ang="0">
                  <a:pos x="T0" y="T1"/>
                </a:cxn>
                <a:cxn ang="0">
                  <a:pos x="T2" y="T3"/>
                </a:cxn>
              </a:cxnLst>
              <a:rect l="0" t="0" r="r" b="b"/>
              <a:pathLst>
                <a:path w="28" h="15">
                  <a:moveTo>
                    <a:pt x="28" y="0"/>
                  </a:moveTo>
                  <a:cubicBezTo>
                    <a:pt x="17" y="3"/>
                    <a:pt x="9" y="9"/>
                    <a:pt x="0" y="15"/>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Freeform 23"/>
            <p:cNvSpPr/>
            <p:nvPr/>
          </p:nvSpPr>
          <p:spPr bwMode="auto">
            <a:xfrm>
              <a:off x="3852863" y="4911725"/>
              <a:ext cx="80963" cy="123825"/>
            </a:xfrm>
            <a:custGeom>
              <a:avLst/>
              <a:gdLst>
                <a:gd name="T0" fmla="*/ 26 w 57"/>
                <a:gd name="T1" fmla="*/ 5 h 88"/>
                <a:gd name="T2" fmla="*/ 56 w 57"/>
                <a:gd name="T3" fmla="*/ 30 h 88"/>
                <a:gd name="T4" fmla="*/ 0 w 57"/>
                <a:gd name="T5" fmla="*/ 88 h 88"/>
              </a:gdLst>
              <a:ahLst/>
              <a:cxnLst>
                <a:cxn ang="0">
                  <a:pos x="T0" y="T1"/>
                </a:cxn>
                <a:cxn ang="0">
                  <a:pos x="T2" y="T3"/>
                </a:cxn>
                <a:cxn ang="0">
                  <a:pos x="T4" y="T5"/>
                </a:cxn>
              </a:cxnLst>
              <a:rect l="0" t="0" r="r" b="b"/>
              <a:pathLst>
                <a:path w="57" h="88">
                  <a:moveTo>
                    <a:pt x="26" y="5"/>
                  </a:moveTo>
                  <a:cubicBezTo>
                    <a:pt x="44" y="0"/>
                    <a:pt x="56" y="14"/>
                    <a:pt x="56" y="30"/>
                  </a:cubicBezTo>
                  <a:cubicBezTo>
                    <a:pt x="56" y="30"/>
                    <a:pt x="57" y="68"/>
                    <a:pt x="0" y="88"/>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Freeform 24"/>
            <p:cNvSpPr/>
            <p:nvPr/>
          </p:nvSpPr>
          <p:spPr bwMode="auto">
            <a:xfrm>
              <a:off x="3549650" y="5095875"/>
              <a:ext cx="295275" cy="96837"/>
            </a:xfrm>
            <a:custGeom>
              <a:avLst/>
              <a:gdLst>
                <a:gd name="T0" fmla="*/ 5 w 210"/>
                <a:gd name="T1" fmla="*/ 7 h 69"/>
                <a:gd name="T2" fmla="*/ 16 w 210"/>
                <a:gd name="T3" fmla="*/ 46 h 69"/>
                <a:gd name="T4" fmla="*/ 92 w 210"/>
                <a:gd name="T5" fmla="*/ 68 h 69"/>
                <a:gd name="T6" fmla="*/ 180 w 210"/>
                <a:gd name="T7" fmla="*/ 57 h 69"/>
                <a:gd name="T8" fmla="*/ 206 w 210"/>
                <a:gd name="T9" fmla="*/ 30 h 69"/>
                <a:gd name="T10" fmla="*/ 200 w 210"/>
                <a:gd name="T11" fmla="*/ 0 h 69"/>
              </a:gdLst>
              <a:ahLst/>
              <a:cxnLst>
                <a:cxn ang="0">
                  <a:pos x="T0" y="T1"/>
                </a:cxn>
                <a:cxn ang="0">
                  <a:pos x="T2" y="T3"/>
                </a:cxn>
                <a:cxn ang="0">
                  <a:pos x="T4" y="T5"/>
                </a:cxn>
                <a:cxn ang="0">
                  <a:pos x="T6" y="T7"/>
                </a:cxn>
                <a:cxn ang="0">
                  <a:pos x="T8" y="T9"/>
                </a:cxn>
                <a:cxn ang="0">
                  <a:pos x="T10" y="T11"/>
                </a:cxn>
              </a:cxnLst>
              <a:rect l="0" t="0" r="r" b="b"/>
              <a:pathLst>
                <a:path w="210" h="69">
                  <a:moveTo>
                    <a:pt x="5" y="7"/>
                  </a:moveTo>
                  <a:cubicBezTo>
                    <a:pt x="0" y="20"/>
                    <a:pt x="3" y="36"/>
                    <a:pt x="16" y="46"/>
                  </a:cubicBezTo>
                  <a:cubicBezTo>
                    <a:pt x="37" y="64"/>
                    <a:pt x="66" y="68"/>
                    <a:pt x="92" y="68"/>
                  </a:cubicBezTo>
                  <a:cubicBezTo>
                    <a:pt x="121" y="69"/>
                    <a:pt x="153" y="69"/>
                    <a:pt x="180" y="57"/>
                  </a:cubicBezTo>
                  <a:cubicBezTo>
                    <a:pt x="191" y="52"/>
                    <a:pt x="202" y="42"/>
                    <a:pt x="206" y="30"/>
                  </a:cubicBezTo>
                  <a:cubicBezTo>
                    <a:pt x="210" y="20"/>
                    <a:pt x="207" y="8"/>
                    <a:pt x="200" y="0"/>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Freeform 25"/>
            <p:cNvSpPr/>
            <p:nvPr/>
          </p:nvSpPr>
          <p:spPr bwMode="auto">
            <a:xfrm>
              <a:off x="3398838" y="5013325"/>
              <a:ext cx="246063" cy="246062"/>
            </a:xfrm>
            <a:custGeom>
              <a:avLst/>
              <a:gdLst>
                <a:gd name="T0" fmla="*/ 6 w 175"/>
                <a:gd name="T1" fmla="*/ 17 h 175"/>
                <a:gd name="T2" fmla="*/ 60 w 175"/>
                <a:gd name="T3" fmla="*/ 51 h 175"/>
                <a:gd name="T4" fmla="*/ 82 w 175"/>
                <a:gd name="T5" fmla="*/ 80 h 175"/>
                <a:gd name="T6" fmla="*/ 129 w 175"/>
                <a:gd name="T7" fmla="*/ 120 h 175"/>
                <a:gd name="T8" fmla="*/ 134 w 175"/>
                <a:gd name="T9" fmla="*/ 122 h 175"/>
                <a:gd name="T10" fmla="*/ 164 w 175"/>
                <a:gd name="T11" fmla="*/ 165 h 175"/>
                <a:gd name="T12" fmla="*/ 131 w 175"/>
                <a:gd name="T13" fmla="*/ 169 h 175"/>
                <a:gd name="T14" fmla="*/ 93 w 175"/>
                <a:gd name="T15" fmla="*/ 118 h 175"/>
                <a:gd name="T16" fmla="*/ 36 w 175"/>
                <a:gd name="T17" fmla="*/ 70 h 175"/>
                <a:gd name="T18" fmla="*/ 1 w 175"/>
                <a:gd name="T19" fmla="*/ 2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75">
                  <a:moveTo>
                    <a:pt x="6" y="17"/>
                  </a:moveTo>
                  <a:cubicBezTo>
                    <a:pt x="21" y="0"/>
                    <a:pt x="53" y="42"/>
                    <a:pt x="60" y="51"/>
                  </a:cubicBezTo>
                  <a:cubicBezTo>
                    <a:pt x="68" y="61"/>
                    <a:pt x="75" y="71"/>
                    <a:pt x="82" y="80"/>
                  </a:cubicBezTo>
                  <a:cubicBezTo>
                    <a:pt x="94" y="96"/>
                    <a:pt x="108" y="111"/>
                    <a:pt x="129" y="120"/>
                  </a:cubicBezTo>
                  <a:cubicBezTo>
                    <a:pt x="130" y="121"/>
                    <a:pt x="132" y="121"/>
                    <a:pt x="134" y="122"/>
                  </a:cubicBezTo>
                  <a:cubicBezTo>
                    <a:pt x="148" y="127"/>
                    <a:pt x="175" y="147"/>
                    <a:pt x="164" y="165"/>
                  </a:cubicBezTo>
                  <a:cubicBezTo>
                    <a:pt x="157" y="175"/>
                    <a:pt x="140" y="174"/>
                    <a:pt x="131" y="169"/>
                  </a:cubicBezTo>
                  <a:cubicBezTo>
                    <a:pt x="112" y="158"/>
                    <a:pt x="106" y="134"/>
                    <a:pt x="93" y="118"/>
                  </a:cubicBezTo>
                  <a:cubicBezTo>
                    <a:pt x="78" y="98"/>
                    <a:pt x="56" y="85"/>
                    <a:pt x="36" y="70"/>
                  </a:cubicBezTo>
                  <a:cubicBezTo>
                    <a:pt x="26" y="62"/>
                    <a:pt x="0" y="44"/>
                    <a:pt x="1" y="27"/>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26"/>
            <p:cNvSpPr/>
            <p:nvPr/>
          </p:nvSpPr>
          <p:spPr bwMode="auto">
            <a:xfrm>
              <a:off x="3565525" y="5211763"/>
              <a:ext cx="52388" cy="31750"/>
            </a:xfrm>
            <a:custGeom>
              <a:avLst/>
              <a:gdLst>
                <a:gd name="T0" fmla="*/ 37 w 37"/>
                <a:gd name="T1" fmla="*/ 13 h 22"/>
                <a:gd name="T2" fmla="*/ 21 w 37"/>
                <a:gd name="T3" fmla="*/ 20 h 22"/>
                <a:gd name="T4" fmla="*/ 0 w 37"/>
                <a:gd name="T5" fmla="*/ 0 h 22"/>
              </a:gdLst>
              <a:ahLst/>
              <a:cxnLst>
                <a:cxn ang="0">
                  <a:pos x="T0" y="T1"/>
                </a:cxn>
                <a:cxn ang="0">
                  <a:pos x="T2" y="T3"/>
                </a:cxn>
                <a:cxn ang="0">
                  <a:pos x="T4" y="T5"/>
                </a:cxn>
              </a:cxnLst>
              <a:rect l="0" t="0" r="r" b="b"/>
              <a:pathLst>
                <a:path w="37" h="22">
                  <a:moveTo>
                    <a:pt x="37" y="13"/>
                  </a:moveTo>
                  <a:cubicBezTo>
                    <a:pt x="36" y="21"/>
                    <a:pt x="27" y="22"/>
                    <a:pt x="21" y="20"/>
                  </a:cubicBezTo>
                  <a:cubicBezTo>
                    <a:pt x="14" y="18"/>
                    <a:pt x="4" y="9"/>
                    <a:pt x="0" y="0"/>
                  </a:cubicBezTo>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0" name="Freeform 27"/>
            <p:cNvSpPr/>
            <p:nvPr/>
          </p:nvSpPr>
          <p:spPr bwMode="auto">
            <a:xfrm>
              <a:off x="3702050" y="4721225"/>
              <a:ext cx="134938" cy="120650"/>
            </a:xfrm>
            <a:custGeom>
              <a:avLst/>
              <a:gdLst>
                <a:gd name="T0" fmla="*/ 24 w 95"/>
                <a:gd name="T1" fmla="*/ 23 h 85"/>
                <a:gd name="T2" fmla="*/ 50 w 95"/>
                <a:gd name="T3" fmla="*/ 24 h 85"/>
                <a:gd name="T4" fmla="*/ 70 w 95"/>
                <a:gd name="T5" fmla="*/ 42 h 85"/>
                <a:gd name="T6" fmla="*/ 63 w 95"/>
                <a:gd name="T7" fmla="*/ 64 h 85"/>
                <a:gd name="T8" fmla="*/ 59 w 95"/>
                <a:gd name="T9" fmla="*/ 79 h 85"/>
                <a:gd name="T10" fmla="*/ 36 w 95"/>
                <a:gd name="T11" fmla="*/ 70 h 85"/>
                <a:gd name="T12" fmla="*/ 22 w 95"/>
                <a:gd name="T13" fmla="*/ 75 h 85"/>
                <a:gd name="T14" fmla="*/ 10 w 95"/>
                <a:gd name="T15" fmla="*/ 58 h 85"/>
                <a:gd name="T16" fmla="*/ 17 w 95"/>
                <a:gd name="T17" fmla="*/ 50 h 85"/>
                <a:gd name="T18" fmla="*/ 4 w 95"/>
                <a:gd name="T19" fmla="*/ 31 h 85"/>
                <a:gd name="T20" fmla="*/ 19 w 95"/>
                <a:gd name="T21" fmla="*/ 23 h 85"/>
                <a:gd name="T22" fmla="*/ 24 w 95"/>
                <a:gd name="T23" fmla="*/ 2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85">
                  <a:moveTo>
                    <a:pt x="24" y="23"/>
                  </a:moveTo>
                  <a:cubicBezTo>
                    <a:pt x="16" y="0"/>
                    <a:pt x="62" y="2"/>
                    <a:pt x="50" y="24"/>
                  </a:cubicBezTo>
                  <a:cubicBezTo>
                    <a:pt x="62" y="2"/>
                    <a:pt x="95" y="35"/>
                    <a:pt x="70" y="42"/>
                  </a:cubicBezTo>
                  <a:cubicBezTo>
                    <a:pt x="89" y="37"/>
                    <a:pt x="88" y="79"/>
                    <a:pt x="63" y="64"/>
                  </a:cubicBezTo>
                  <a:cubicBezTo>
                    <a:pt x="67" y="67"/>
                    <a:pt x="61" y="78"/>
                    <a:pt x="59" y="79"/>
                  </a:cubicBezTo>
                  <a:cubicBezTo>
                    <a:pt x="50" y="85"/>
                    <a:pt x="37" y="81"/>
                    <a:pt x="36" y="70"/>
                  </a:cubicBezTo>
                  <a:cubicBezTo>
                    <a:pt x="37" y="75"/>
                    <a:pt x="24" y="75"/>
                    <a:pt x="22" y="75"/>
                  </a:cubicBezTo>
                  <a:cubicBezTo>
                    <a:pt x="14" y="73"/>
                    <a:pt x="9" y="66"/>
                    <a:pt x="10" y="58"/>
                  </a:cubicBezTo>
                  <a:cubicBezTo>
                    <a:pt x="10" y="58"/>
                    <a:pt x="11" y="51"/>
                    <a:pt x="17" y="50"/>
                  </a:cubicBezTo>
                  <a:cubicBezTo>
                    <a:pt x="17" y="50"/>
                    <a:pt x="0" y="49"/>
                    <a:pt x="4" y="31"/>
                  </a:cubicBezTo>
                  <a:cubicBezTo>
                    <a:pt x="4" y="31"/>
                    <a:pt x="6" y="21"/>
                    <a:pt x="19" y="23"/>
                  </a:cubicBezTo>
                  <a:lnTo>
                    <a:pt x="24" y="23"/>
                  </a:lnTo>
                  <a:close/>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Freeform 28"/>
            <p:cNvSpPr/>
            <p:nvPr/>
          </p:nvSpPr>
          <p:spPr bwMode="auto">
            <a:xfrm>
              <a:off x="3608388" y="4643438"/>
              <a:ext cx="104775" cy="93662"/>
            </a:xfrm>
            <a:custGeom>
              <a:avLst/>
              <a:gdLst>
                <a:gd name="T0" fmla="*/ 18 w 74"/>
                <a:gd name="T1" fmla="*/ 17 h 66"/>
                <a:gd name="T2" fmla="*/ 40 w 74"/>
                <a:gd name="T3" fmla="*/ 18 h 66"/>
                <a:gd name="T4" fmla="*/ 55 w 74"/>
                <a:gd name="T5" fmla="*/ 33 h 66"/>
                <a:gd name="T6" fmla="*/ 50 w 74"/>
                <a:gd name="T7" fmla="*/ 50 h 66"/>
                <a:gd name="T8" fmla="*/ 46 w 74"/>
                <a:gd name="T9" fmla="*/ 61 h 66"/>
                <a:gd name="T10" fmla="*/ 28 w 74"/>
                <a:gd name="T11" fmla="*/ 55 h 66"/>
                <a:gd name="T12" fmla="*/ 17 w 74"/>
                <a:gd name="T13" fmla="*/ 58 h 66"/>
                <a:gd name="T14" fmla="*/ 8 w 74"/>
                <a:gd name="T15" fmla="*/ 45 h 66"/>
                <a:gd name="T16" fmla="*/ 13 w 74"/>
                <a:gd name="T17" fmla="*/ 39 h 66"/>
                <a:gd name="T18" fmla="*/ 3 w 74"/>
                <a:gd name="T19" fmla="*/ 24 h 66"/>
                <a:gd name="T20" fmla="*/ 15 w 74"/>
                <a:gd name="T21" fmla="*/ 17 h 66"/>
                <a:gd name="T22" fmla="*/ 18 w 74"/>
                <a:gd name="T23" fmla="*/ 1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66">
                  <a:moveTo>
                    <a:pt x="18" y="17"/>
                  </a:moveTo>
                  <a:cubicBezTo>
                    <a:pt x="12" y="0"/>
                    <a:pt x="49" y="1"/>
                    <a:pt x="40" y="18"/>
                  </a:cubicBezTo>
                  <a:cubicBezTo>
                    <a:pt x="49" y="1"/>
                    <a:pt x="74" y="27"/>
                    <a:pt x="55" y="33"/>
                  </a:cubicBezTo>
                  <a:cubicBezTo>
                    <a:pt x="70" y="28"/>
                    <a:pt x="70" y="61"/>
                    <a:pt x="50" y="50"/>
                  </a:cubicBezTo>
                  <a:cubicBezTo>
                    <a:pt x="53" y="52"/>
                    <a:pt x="48" y="60"/>
                    <a:pt x="46" y="61"/>
                  </a:cubicBezTo>
                  <a:cubicBezTo>
                    <a:pt x="40" y="66"/>
                    <a:pt x="29" y="63"/>
                    <a:pt x="28" y="55"/>
                  </a:cubicBezTo>
                  <a:cubicBezTo>
                    <a:pt x="29" y="58"/>
                    <a:pt x="19" y="59"/>
                    <a:pt x="17" y="58"/>
                  </a:cubicBezTo>
                  <a:cubicBezTo>
                    <a:pt x="11" y="57"/>
                    <a:pt x="7" y="51"/>
                    <a:pt x="8" y="45"/>
                  </a:cubicBezTo>
                  <a:cubicBezTo>
                    <a:pt x="8" y="45"/>
                    <a:pt x="8" y="40"/>
                    <a:pt x="13" y="39"/>
                  </a:cubicBezTo>
                  <a:cubicBezTo>
                    <a:pt x="13" y="39"/>
                    <a:pt x="0" y="38"/>
                    <a:pt x="3" y="24"/>
                  </a:cubicBezTo>
                  <a:cubicBezTo>
                    <a:pt x="3" y="24"/>
                    <a:pt x="5" y="16"/>
                    <a:pt x="15" y="17"/>
                  </a:cubicBezTo>
                  <a:lnTo>
                    <a:pt x="18" y="17"/>
                  </a:lnTo>
                  <a:close/>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29"/>
            <p:cNvSpPr/>
            <p:nvPr/>
          </p:nvSpPr>
          <p:spPr bwMode="auto">
            <a:xfrm>
              <a:off x="3552825" y="4984750"/>
              <a:ext cx="61913" cy="52387"/>
            </a:xfrm>
            <a:custGeom>
              <a:avLst/>
              <a:gdLst>
                <a:gd name="T0" fmla="*/ 21 w 43"/>
                <a:gd name="T1" fmla="*/ 36 h 37"/>
                <a:gd name="T2" fmla="*/ 14 w 43"/>
                <a:gd name="T3" fmla="*/ 31 h 37"/>
                <a:gd name="T4" fmla="*/ 1 w 43"/>
                <a:gd name="T5" fmla="*/ 15 h 37"/>
                <a:gd name="T6" fmla="*/ 6 w 43"/>
                <a:gd name="T7" fmla="*/ 2 h 37"/>
                <a:gd name="T8" fmla="*/ 21 w 43"/>
                <a:gd name="T9" fmla="*/ 13 h 37"/>
                <a:gd name="T10" fmla="*/ 22 w 43"/>
                <a:gd name="T11" fmla="*/ 16 h 37"/>
                <a:gd name="T12" fmla="*/ 33 w 43"/>
                <a:gd name="T13" fmla="*/ 2 h 37"/>
                <a:gd name="T14" fmla="*/ 38 w 43"/>
                <a:gd name="T15" fmla="*/ 20 h 37"/>
                <a:gd name="T16" fmla="*/ 26 w 43"/>
                <a:gd name="T17" fmla="*/ 36 h 37"/>
                <a:gd name="T18" fmla="*/ 21 w 43"/>
                <a:gd name="T1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21" y="36"/>
                  </a:moveTo>
                  <a:cubicBezTo>
                    <a:pt x="19" y="36"/>
                    <a:pt x="17" y="34"/>
                    <a:pt x="14" y="31"/>
                  </a:cubicBezTo>
                  <a:cubicBezTo>
                    <a:pt x="9" y="27"/>
                    <a:pt x="3" y="22"/>
                    <a:pt x="1" y="15"/>
                  </a:cubicBezTo>
                  <a:cubicBezTo>
                    <a:pt x="0" y="11"/>
                    <a:pt x="2" y="4"/>
                    <a:pt x="6" y="2"/>
                  </a:cubicBezTo>
                  <a:cubicBezTo>
                    <a:pt x="13" y="0"/>
                    <a:pt x="18" y="8"/>
                    <a:pt x="21" y="13"/>
                  </a:cubicBezTo>
                  <a:cubicBezTo>
                    <a:pt x="21" y="13"/>
                    <a:pt x="22" y="16"/>
                    <a:pt x="22" y="16"/>
                  </a:cubicBezTo>
                  <a:cubicBezTo>
                    <a:pt x="19" y="10"/>
                    <a:pt x="27" y="1"/>
                    <a:pt x="33" y="2"/>
                  </a:cubicBezTo>
                  <a:cubicBezTo>
                    <a:pt x="43" y="2"/>
                    <a:pt x="41" y="14"/>
                    <a:pt x="38" y="20"/>
                  </a:cubicBezTo>
                  <a:cubicBezTo>
                    <a:pt x="35" y="25"/>
                    <a:pt x="31" y="34"/>
                    <a:pt x="26" y="36"/>
                  </a:cubicBezTo>
                  <a:cubicBezTo>
                    <a:pt x="24" y="37"/>
                    <a:pt x="23" y="37"/>
                    <a:pt x="21" y="36"/>
                  </a:cubicBezTo>
                  <a:close/>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Freeform 30"/>
            <p:cNvSpPr/>
            <p:nvPr/>
          </p:nvSpPr>
          <p:spPr bwMode="auto">
            <a:xfrm>
              <a:off x="3667125" y="4995863"/>
              <a:ext cx="60325" cy="52387"/>
            </a:xfrm>
            <a:custGeom>
              <a:avLst/>
              <a:gdLst>
                <a:gd name="T0" fmla="*/ 22 w 43"/>
                <a:gd name="T1" fmla="*/ 36 h 37"/>
                <a:gd name="T2" fmla="*/ 15 w 43"/>
                <a:gd name="T3" fmla="*/ 31 h 37"/>
                <a:gd name="T4" fmla="*/ 1 w 43"/>
                <a:gd name="T5" fmla="*/ 15 h 37"/>
                <a:gd name="T6" fmla="*/ 7 w 43"/>
                <a:gd name="T7" fmla="*/ 2 h 37"/>
                <a:gd name="T8" fmla="*/ 21 w 43"/>
                <a:gd name="T9" fmla="*/ 13 h 37"/>
                <a:gd name="T10" fmla="*/ 23 w 43"/>
                <a:gd name="T11" fmla="*/ 16 h 37"/>
                <a:gd name="T12" fmla="*/ 33 w 43"/>
                <a:gd name="T13" fmla="*/ 2 h 37"/>
                <a:gd name="T14" fmla="*/ 38 w 43"/>
                <a:gd name="T15" fmla="*/ 20 h 37"/>
                <a:gd name="T16" fmla="*/ 26 w 43"/>
                <a:gd name="T17" fmla="*/ 36 h 37"/>
                <a:gd name="T18" fmla="*/ 22 w 43"/>
                <a:gd name="T1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22" y="36"/>
                  </a:moveTo>
                  <a:cubicBezTo>
                    <a:pt x="19" y="36"/>
                    <a:pt x="17" y="34"/>
                    <a:pt x="15" y="31"/>
                  </a:cubicBezTo>
                  <a:cubicBezTo>
                    <a:pt x="10" y="27"/>
                    <a:pt x="3" y="22"/>
                    <a:pt x="1" y="15"/>
                  </a:cubicBezTo>
                  <a:cubicBezTo>
                    <a:pt x="0" y="11"/>
                    <a:pt x="2" y="4"/>
                    <a:pt x="7" y="2"/>
                  </a:cubicBezTo>
                  <a:cubicBezTo>
                    <a:pt x="13" y="0"/>
                    <a:pt x="18" y="8"/>
                    <a:pt x="21" y="13"/>
                  </a:cubicBezTo>
                  <a:cubicBezTo>
                    <a:pt x="21" y="13"/>
                    <a:pt x="23" y="16"/>
                    <a:pt x="23" y="16"/>
                  </a:cubicBezTo>
                  <a:cubicBezTo>
                    <a:pt x="19" y="10"/>
                    <a:pt x="28" y="1"/>
                    <a:pt x="33" y="2"/>
                  </a:cubicBezTo>
                  <a:cubicBezTo>
                    <a:pt x="43" y="2"/>
                    <a:pt x="41" y="14"/>
                    <a:pt x="38" y="20"/>
                  </a:cubicBezTo>
                  <a:cubicBezTo>
                    <a:pt x="36" y="25"/>
                    <a:pt x="31" y="34"/>
                    <a:pt x="26" y="36"/>
                  </a:cubicBezTo>
                  <a:cubicBezTo>
                    <a:pt x="24" y="37"/>
                    <a:pt x="23" y="37"/>
                    <a:pt x="22" y="36"/>
                  </a:cubicBezTo>
                  <a:close/>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31"/>
            <p:cNvSpPr/>
            <p:nvPr/>
          </p:nvSpPr>
          <p:spPr bwMode="auto">
            <a:xfrm>
              <a:off x="3786188" y="4983163"/>
              <a:ext cx="60325" cy="50800"/>
            </a:xfrm>
            <a:custGeom>
              <a:avLst/>
              <a:gdLst>
                <a:gd name="T0" fmla="*/ 22 w 43"/>
                <a:gd name="T1" fmla="*/ 36 h 36"/>
                <a:gd name="T2" fmla="*/ 15 w 43"/>
                <a:gd name="T3" fmla="*/ 31 h 36"/>
                <a:gd name="T4" fmla="*/ 1 w 43"/>
                <a:gd name="T5" fmla="*/ 15 h 36"/>
                <a:gd name="T6" fmla="*/ 7 w 43"/>
                <a:gd name="T7" fmla="*/ 2 h 36"/>
                <a:gd name="T8" fmla="*/ 21 w 43"/>
                <a:gd name="T9" fmla="*/ 13 h 36"/>
                <a:gd name="T10" fmla="*/ 23 w 43"/>
                <a:gd name="T11" fmla="*/ 16 h 36"/>
                <a:gd name="T12" fmla="*/ 33 w 43"/>
                <a:gd name="T13" fmla="*/ 1 h 36"/>
                <a:gd name="T14" fmla="*/ 38 w 43"/>
                <a:gd name="T15" fmla="*/ 20 h 36"/>
                <a:gd name="T16" fmla="*/ 26 w 43"/>
                <a:gd name="T17" fmla="*/ 36 h 36"/>
                <a:gd name="T18" fmla="*/ 22 w 43"/>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6">
                  <a:moveTo>
                    <a:pt x="22" y="36"/>
                  </a:moveTo>
                  <a:cubicBezTo>
                    <a:pt x="19" y="35"/>
                    <a:pt x="17" y="33"/>
                    <a:pt x="15" y="31"/>
                  </a:cubicBezTo>
                  <a:cubicBezTo>
                    <a:pt x="10" y="27"/>
                    <a:pt x="3" y="21"/>
                    <a:pt x="1" y="15"/>
                  </a:cubicBezTo>
                  <a:cubicBezTo>
                    <a:pt x="0" y="11"/>
                    <a:pt x="2" y="4"/>
                    <a:pt x="7" y="2"/>
                  </a:cubicBezTo>
                  <a:cubicBezTo>
                    <a:pt x="13" y="0"/>
                    <a:pt x="18" y="8"/>
                    <a:pt x="21" y="13"/>
                  </a:cubicBezTo>
                  <a:cubicBezTo>
                    <a:pt x="21" y="13"/>
                    <a:pt x="23" y="16"/>
                    <a:pt x="23" y="16"/>
                  </a:cubicBezTo>
                  <a:cubicBezTo>
                    <a:pt x="19" y="10"/>
                    <a:pt x="28" y="1"/>
                    <a:pt x="33" y="1"/>
                  </a:cubicBezTo>
                  <a:cubicBezTo>
                    <a:pt x="43" y="2"/>
                    <a:pt x="41" y="14"/>
                    <a:pt x="38" y="20"/>
                  </a:cubicBezTo>
                  <a:cubicBezTo>
                    <a:pt x="36" y="24"/>
                    <a:pt x="31" y="34"/>
                    <a:pt x="26" y="36"/>
                  </a:cubicBezTo>
                  <a:cubicBezTo>
                    <a:pt x="24" y="36"/>
                    <a:pt x="23" y="36"/>
                    <a:pt x="22" y="36"/>
                  </a:cubicBezTo>
                  <a:close/>
                </a:path>
              </a:pathLst>
            </a:custGeom>
            <a:noFill/>
            <a:ln w="4763" cap="rnd">
              <a:solidFill>
                <a:schemeClr val="accent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54" name="组合 153"/>
          <p:cNvGrpSpPr/>
          <p:nvPr/>
        </p:nvGrpSpPr>
        <p:grpSpPr>
          <a:xfrm>
            <a:off x="3832970" y="4531642"/>
            <a:ext cx="356410" cy="304076"/>
            <a:chOff x="3519737" y="4531642"/>
            <a:chExt cx="356410" cy="304076"/>
          </a:xfrm>
        </p:grpSpPr>
        <p:sp>
          <p:nvSpPr>
            <p:cNvPr id="47" name="Freeform 35"/>
            <p:cNvSpPr/>
            <p:nvPr/>
          </p:nvSpPr>
          <p:spPr bwMode="auto">
            <a:xfrm>
              <a:off x="3542261" y="4683349"/>
              <a:ext cx="298775" cy="131170"/>
            </a:xfrm>
            <a:custGeom>
              <a:avLst/>
              <a:gdLst>
                <a:gd name="T0" fmla="*/ 217 w 416"/>
                <a:gd name="T1" fmla="*/ 13 h 182"/>
                <a:gd name="T2" fmla="*/ 243 w 416"/>
                <a:gd name="T3" fmla="*/ 0 h 182"/>
                <a:gd name="T4" fmla="*/ 268 w 416"/>
                <a:gd name="T5" fmla="*/ 17 h 182"/>
                <a:gd name="T6" fmla="*/ 296 w 416"/>
                <a:gd name="T7" fmla="*/ 34 h 182"/>
                <a:gd name="T8" fmla="*/ 416 w 416"/>
                <a:gd name="T9" fmla="*/ 77 h 182"/>
                <a:gd name="T10" fmla="*/ 295 w 416"/>
                <a:gd name="T11" fmla="*/ 137 h 182"/>
                <a:gd name="T12" fmla="*/ 190 w 416"/>
                <a:gd name="T13" fmla="*/ 167 h 182"/>
                <a:gd name="T14" fmla="*/ 0 w 416"/>
                <a:gd name="T15" fmla="*/ 45 h 182"/>
                <a:gd name="T16" fmla="*/ 44 w 416"/>
                <a:gd name="T17" fmla="*/ 49 h 182"/>
                <a:gd name="T18" fmla="*/ 58 w 416"/>
                <a:gd name="T19" fmla="*/ 48 h 182"/>
                <a:gd name="T20" fmla="*/ 78 w 416"/>
                <a:gd name="T21" fmla="*/ 46 h 182"/>
                <a:gd name="T22" fmla="*/ 146 w 416"/>
                <a:gd name="T23" fmla="*/ 33 h 182"/>
                <a:gd name="T24" fmla="*/ 197 w 416"/>
                <a:gd name="T25" fmla="*/ 21 h 182"/>
                <a:gd name="T26" fmla="*/ 204 w 416"/>
                <a:gd name="T27" fmla="*/ 1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6" h="182">
                  <a:moveTo>
                    <a:pt x="217" y="13"/>
                  </a:moveTo>
                  <a:cubicBezTo>
                    <a:pt x="217" y="13"/>
                    <a:pt x="228" y="11"/>
                    <a:pt x="243" y="0"/>
                  </a:cubicBezTo>
                  <a:cubicBezTo>
                    <a:pt x="243" y="0"/>
                    <a:pt x="252" y="7"/>
                    <a:pt x="268" y="17"/>
                  </a:cubicBezTo>
                  <a:cubicBezTo>
                    <a:pt x="296" y="34"/>
                    <a:pt x="296" y="34"/>
                    <a:pt x="296" y="34"/>
                  </a:cubicBezTo>
                  <a:cubicBezTo>
                    <a:pt x="329" y="52"/>
                    <a:pt x="372" y="72"/>
                    <a:pt x="416" y="77"/>
                  </a:cubicBezTo>
                  <a:cubicBezTo>
                    <a:pt x="416" y="77"/>
                    <a:pt x="367" y="115"/>
                    <a:pt x="295" y="137"/>
                  </a:cubicBezTo>
                  <a:cubicBezTo>
                    <a:pt x="239" y="155"/>
                    <a:pt x="190" y="167"/>
                    <a:pt x="190" y="167"/>
                  </a:cubicBezTo>
                  <a:cubicBezTo>
                    <a:pt x="71" y="182"/>
                    <a:pt x="0" y="45"/>
                    <a:pt x="0" y="45"/>
                  </a:cubicBezTo>
                  <a:cubicBezTo>
                    <a:pt x="11" y="49"/>
                    <a:pt x="27" y="50"/>
                    <a:pt x="44" y="49"/>
                  </a:cubicBezTo>
                  <a:cubicBezTo>
                    <a:pt x="58" y="48"/>
                    <a:pt x="58" y="48"/>
                    <a:pt x="58" y="48"/>
                  </a:cubicBezTo>
                  <a:cubicBezTo>
                    <a:pt x="78" y="46"/>
                    <a:pt x="78" y="46"/>
                    <a:pt x="78" y="46"/>
                  </a:cubicBezTo>
                  <a:cubicBezTo>
                    <a:pt x="100" y="43"/>
                    <a:pt x="123" y="38"/>
                    <a:pt x="146" y="33"/>
                  </a:cubicBezTo>
                  <a:cubicBezTo>
                    <a:pt x="197" y="21"/>
                    <a:pt x="197" y="21"/>
                    <a:pt x="197" y="21"/>
                  </a:cubicBezTo>
                  <a:cubicBezTo>
                    <a:pt x="204" y="18"/>
                    <a:pt x="204" y="18"/>
                    <a:pt x="204" y="18"/>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8" name="Freeform 36"/>
            <p:cNvSpPr/>
            <p:nvPr/>
          </p:nvSpPr>
          <p:spPr bwMode="auto">
            <a:xfrm>
              <a:off x="3601221" y="4774770"/>
              <a:ext cx="82809" cy="28487"/>
            </a:xfrm>
            <a:custGeom>
              <a:avLst/>
              <a:gdLst>
                <a:gd name="T0" fmla="*/ 115 w 115"/>
                <a:gd name="T1" fmla="*/ 38 h 40"/>
                <a:gd name="T2" fmla="*/ 61 w 115"/>
                <a:gd name="T3" fmla="*/ 0 h 40"/>
                <a:gd name="T4" fmla="*/ 0 w 115"/>
                <a:gd name="T5" fmla="*/ 11 h 40"/>
              </a:gdLst>
              <a:ahLst/>
              <a:cxnLst>
                <a:cxn ang="0">
                  <a:pos x="T0" y="T1"/>
                </a:cxn>
                <a:cxn ang="0">
                  <a:pos x="T2" y="T3"/>
                </a:cxn>
                <a:cxn ang="0">
                  <a:pos x="T4" y="T5"/>
                </a:cxn>
              </a:cxnLst>
              <a:rect l="0" t="0" r="r" b="b"/>
              <a:pathLst>
                <a:path w="115" h="40">
                  <a:moveTo>
                    <a:pt x="115" y="38"/>
                  </a:moveTo>
                  <a:cubicBezTo>
                    <a:pt x="115" y="38"/>
                    <a:pt x="70" y="40"/>
                    <a:pt x="61" y="0"/>
                  </a:cubicBezTo>
                  <a:cubicBezTo>
                    <a:pt x="61" y="0"/>
                    <a:pt x="38" y="31"/>
                    <a:pt x="0" y="11"/>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9" name="Freeform 37"/>
            <p:cNvSpPr/>
            <p:nvPr/>
          </p:nvSpPr>
          <p:spPr bwMode="auto">
            <a:xfrm>
              <a:off x="3846336" y="4729722"/>
              <a:ext cx="12587" cy="25174"/>
            </a:xfrm>
            <a:custGeom>
              <a:avLst/>
              <a:gdLst>
                <a:gd name="T0" fmla="*/ 11 w 17"/>
                <a:gd name="T1" fmla="*/ 0 h 35"/>
                <a:gd name="T2" fmla="*/ 0 w 17"/>
                <a:gd name="T3" fmla="*/ 35 h 35"/>
              </a:gdLst>
              <a:ahLst/>
              <a:cxnLst>
                <a:cxn ang="0">
                  <a:pos x="T0" y="T1"/>
                </a:cxn>
                <a:cxn ang="0">
                  <a:pos x="T2" y="T3"/>
                </a:cxn>
              </a:cxnLst>
              <a:rect l="0" t="0" r="r" b="b"/>
              <a:pathLst>
                <a:path w="17" h="35">
                  <a:moveTo>
                    <a:pt x="11" y="0"/>
                  </a:moveTo>
                  <a:cubicBezTo>
                    <a:pt x="11" y="0"/>
                    <a:pt x="17" y="23"/>
                    <a:pt x="0" y="35"/>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0" name="Freeform 38"/>
            <p:cNvSpPr/>
            <p:nvPr/>
          </p:nvSpPr>
          <p:spPr bwMode="auto">
            <a:xfrm>
              <a:off x="3859585" y="4730384"/>
              <a:ext cx="16562" cy="30474"/>
            </a:xfrm>
            <a:custGeom>
              <a:avLst/>
              <a:gdLst>
                <a:gd name="T0" fmla="*/ 11 w 23"/>
                <a:gd name="T1" fmla="*/ 0 h 43"/>
                <a:gd name="T2" fmla="*/ 0 w 23"/>
                <a:gd name="T3" fmla="*/ 43 h 43"/>
              </a:gdLst>
              <a:ahLst/>
              <a:cxnLst>
                <a:cxn ang="0">
                  <a:pos x="T0" y="T1"/>
                </a:cxn>
                <a:cxn ang="0">
                  <a:pos x="T2" y="T3"/>
                </a:cxn>
              </a:cxnLst>
              <a:rect l="0" t="0" r="r" b="b"/>
              <a:pathLst>
                <a:path w="23" h="43">
                  <a:moveTo>
                    <a:pt x="11" y="0"/>
                  </a:moveTo>
                  <a:cubicBezTo>
                    <a:pt x="11" y="0"/>
                    <a:pt x="23" y="26"/>
                    <a:pt x="0" y="43"/>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1" name="Freeform 39"/>
            <p:cNvSpPr/>
            <p:nvPr/>
          </p:nvSpPr>
          <p:spPr bwMode="auto">
            <a:xfrm>
              <a:off x="3539611" y="4531642"/>
              <a:ext cx="223253" cy="106659"/>
            </a:xfrm>
            <a:custGeom>
              <a:avLst/>
              <a:gdLst>
                <a:gd name="T0" fmla="*/ 299 w 311"/>
                <a:gd name="T1" fmla="*/ 149 h 149"/>
                <a:gd name="T2" fmla="*/ 307 w 311"/>
                <a:gd name="T3" fmla="*/ 22 h 149"/>
                <a:gd name="T4" fmla="*/ 291 w 311"/>
                <a:gd name="T5" fmla="*/ 5 h 149"/>
                <a:gd name="T6" fmla="*/ 125 w 311"/>
                <a:gd name="T7" fmla="*/ 13 h 149"/>
                <a:gd name="T8" fmla="*/ 99 w 311"/>
                <a:gd name="T9" fmla="*/ 24 h 149"/>
                <a:gd name="T10" fmla="*/ 88 w 311"/>
                <a:gd name="T11" fmla="*/ 39 h 149"/>
                <a:gd name="T12" fmla="*/ 5 w 311"/>
                <a:gd name="T13" fmla="*/ 49 h 149"/>
                <a:gd name="T14" fmla="*/ 0 w 311"/>
                <a:gd name="T15" fmla="*/ 49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149">
                  <a:moveTo>
                    <a:pt x="299" y="149"/>
                  </a:moveTo>
                  <a:cubicBezTo>
                    <a:pt x="301" y="94"/>
                    <a:pt x="307" y="22"/>
                    <a:pt x="307" y="22"/>
                  </a:cubicBezTo>
                  <a:cubicBezTo>
                    <a:pt x="307" y="22"/>
                    <a:pt x="311" y="0"/>
                    <a:pt x="291" y="5"/>
                  </a:cubicBezTo>
                  <a:cubicBezTo>
                    <a:pt x="125" y="13"/>
                    <a:pt x="125" y="13"/>
                    <a:pt x="125" y="13"/>
                  </a:cubicBezTo>
                  <a:cubicBezTo>
                    <a:pt x="125" y="13"/>
                    <a:pt x="113" y="9"/>
                    <a:pt x="99" y="24"/>
                  </a:cubicBezTo>
                  <a:cubicBezTo>
                    <a:pt x="88" y="39"/>
                    <a:pt x="88" y="39"/>
                    <a:pt x="88" y="39"/>
                  </a:cubicBezTo>
                  <a:cubicBezTo>
                    <a:pt x="5" y="49"/>
                    <a:pt x="5" y="49"/>
                    <a:pt x="5" y="49"/>
                  </a:cubicBezTo>
                  <a:cubicBezTo>
                    <a:pt x="0" y="49"/>
                    <a:pt x="0" y="49"/>
                    <a:pt x="0" y="49"/>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40"/>
            <p:cNvSpPr/>
            <p:nvPr/>
          </p:nvSpPr>
          <p:spPr bwMode="auto">
            <a:xfrm>
              <a:off x="3746302" y="4654200"/>
              <a:ext cx="7287" cy="47698"/>
            </a:xfrm>
            <a:custGeom>
              <a:avLst/>
              <a:gdLst>
                <a:gd name="T0" fmla="*/ 0 w 10"/>
                <a:gd name="T1" fmla="*/ 66 h 66"/>
                <a:gd name="T2" fmla="*/ 9 w 10"/>
                <a:gd name="T3" fmla="*/ 50 h 66"/>
                <a:gd name="T4" fmla="*/ 10 w 10"/>
                <a:gd name="T5" fmla="*/ 33 h 66"/>
                <a:gd name="T6" fmla="*/ 10 w 10"/>
                <a:gd name="T7" fmla="*/ 0 h 66"/>
              </a:gdLst>
              <a:ahLst/>
              <a:cxnLst>
                <a:cxn ang="0">
                  <a:pos x="T0" y="T1"/>
                </a:cxn>
                <a:cxn ang="0">
                  <a:pos x="T2" y="T3"/>
                </a:cxn>
                <a:cxn ang="0">
                  <a:pos x="T4" y="T5"/>
                </a:cxn>
                <a:cxn ang="0">
                  <a:pos x="T6" y="T7"/>
                </a:cxn>
              </a:cxnLst>
              <a:rect l="0" t="0" r="r" b="b"/>
              <a:pathLst>
                <a:path w="10" h="66">
                  <a:moveTo>
                    <a:pt x="0" y="66"/>
                  </a:moveTo>
                  <a:cubicBezTo>
                    <a:pt x="5" y="63"/>
                    <a:pt x="8" y="58"/>
                    <a:pt x="9" y="50"/>
                  </a:cubicBezTo>
                  <a:cubicBezTo>
                    <a:pt x="10" y="33"/>
                    <a:pt x="10" y="33"/>
                    <a:pt x="10" y="33"/>
                  </a:cubicBezTo>
                  <a:cubicBezTo>
                    <a:pt x="9" y="25"/>
                    <a:pt x="9" y="14"/>
                    <a:pt x="10" y="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3" name="Freeform 41"/>
            <p:cNvSpPr/>
            <p:nvPr/>
          </p:nvSpPr>
          <p:spPr bwMode="auto">
            <a:xfrm>
              <a:off x="3519737" y="4570066"/>
              <a:ext cx="28487" cy="162306"/>
            </a:xfrm>
            <a:custGeom>
              <a:avLst/>
              <a:gdLst>
                <a:gd name="T0" fmla="*/ 15 w 40"/>
                <a:gd name="T1" fmla="*/ 0 h 226"/>
                <a:gd name="T2" fmla="*/ 5 w 40"/>
                <a:gd name="T3" fmla="*/ 19 h 226"/>
                <a:gd name="T4" fmla="*/ 9 w 40"/>
                <a:gd name="T5" fmla="*/ 99 h 226"/>
                <a:gd name="T6" fmla="*/ 9 w 40"/>
                <a:gd name="T7" fmla="*/ 197 h 226"/>
                <a:gd name="T8" fmla="*/ 21 w 40"/>
                <a:gd name="T9" fmla="*/ 224 h 226"/>
                <a:gd name="T10" fmla="*/ 40 w 40"/>
                <a:gd name="T11" fmla="*/ 221 h 226"/>
              </a:gdLst>
              <a:ahLst/>
              <a:cxnLst>
                <a:cxn ang="0">
                  <a:pos x="T0" y="T1"/>
                </a:cxn>
                <a:cxn ang="0">
                  <a:pos x="T2" y="T3"/>
                </a:cxn>
                <a:cxn ang="0">
                  <a:pos x="T4" y="T5"/>
                </a:cxn>
                <a:cxn ang="0">
                  <a:pos x="T6" y="T7"/>
                </a:cxn>
                <a:cxn ang="0">
                  <a:pos x="T8" y="T9"/>
                </a:cxn>
                <a:cxn ang="0">
                  <a:pos x="T10" y="T11"/>
                </a:cxn>
              </a:cxnLst>
              <a:rect l="0" t="0" r="r" b="b"/>
              <a:pathLst>
                <a:path w="40" h="226">
                  <a:moveTo>
                    <a:pt x="15" y="0"/>
                  </a:moveTo>
                  <a:cubicBezTo>
                    <a:pt x="0" y="6"/>
                    <a:pt x="5" y="19"/>
                    <a:pt x="5" y="19"/>
                  </a:cubicBezTo>
                  <a:cubicBezTo>
                    <a:pt x="9" y="99"/>
                    <a:pt x="9" y="99"/>
                    <a:pt x="9" y="99"/>
                  </a:cubicBezTo>
                  <a:cubicBezTo>
                    <a:pt x="9" y="197"/>
                    <a:pt x="9" y="197"/>
                    <a:pt x="9" y="197"/>
                  </a:cubicBezTo>
                  <a:cubicBezTo>
                    <a:pt x="9" y="197"/>
                    <a:pt x="3" y="226"/>
                    <a:pt x="21" y="224"/>
                  </a:cubicBezTo>
                  <a:cubicBezTo>
                    <a:pt x="40" y="221"/>
                    <a:pt x="40" y="221"/>
                    <a:pt x="40" y="221"/>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42"/>
            <p:cNvSpPr/>
            <p:nvPr/>
          </p:nvSpPr>
          <p:spPr bwMode="auto">
            <a:xfrm>
              <a:off x="3531661" y="4732372"/>
              <a:ext cx="298775" cy="103346"/>
            </a:xfrm>
            <a:custGeom>
              <a:avLst/>
              <a:gdLst>
                <a:gd name="T0" fmla="*/ 0 w 417"/>
                <a:gd name="T1" fmla="*/ 0 h 144"/>
                <a:gd name="T2" fmla="*/ 15 w 417"/>
                <a:gd name="T3" fmla="*/ 16 h 144"/>
                <a:gd name="T4" fmla="*/ 82 w 417"/>
                <a:gd name="T5" fmla="*/ 84 h 144"/>
                <a:gd name="T6" fmla="*/ 113 w 417"/>
                <a:gd name="T7" fmla="*/ 116 h 144"/>
                <a:gd name="T8" fmla="*/ 144 w 417"/>
                <a:gd name="T9" fmla="*/ 142 h 144"/>
                <a:gd name="T10" fmla="*/ 171 w 417"/>
                <a:gd name="T11" fmla="*/ 140 h 144"/>
                <a:gd name="T12" fmla="*/ 397 w 417"/>
                <a:gd name="T13" fmla="*/ 93 h 144"/>
                <a:gd name="T14" fmla="*/ 407 w 417"/>
                <a:gd name="T15" fmla="*/ 91 h 144"/>
                <a:gd name="T16" fmla="*/ 414 w 417"/>
                <a:gd name="T17" fmla="*/ 65 h 144"/>
                <a:gd name="T18" fmla="*/ 393 w 417"/>
                <a:gd name="T19"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144">
                  <a:moveTo>
                    <a:pt x="0" y="0"/>
                  </a:moveTo>
                  <a:cubicBezTo>
                    <a:pt x="5" y="5"/>
                    <a:pt x="10" y="11"/>
                    <a:pt x="15" y="16"/>
                  </a:cubicBezTo>
                  <a:cubicBezTo>
                    <a:pt x="37" y="38"/>
                    <a:pt x="59" y="61"/>
                    <a:pt x="82" y="84"/>
                  </a:cubicBezTo>
                  <a:cubicBezTo>
                    <a:pt x="92" y="95"/>
                    <a:pt x="102" y="106"/>
                    <a:pt x="113" y="116"/>
                  </a:cubicBezTo>
                  <a:cubicBezTo>
                    <a:pt x="122" y="125"/>
                    <a:pt x="130" y="139"/>
                    <a:pt x="144" y="142"/>
                  </a:cubicBezTo>
                  <a:cubicBezTo>
                    <a:pt x="153" y="144"/>
                    <a:pt x="162" y="142"/>
                    <a:pt x="171" y="140"/>
                  </a:cubicBezTo>
                  <a:cubicBezTo>
                    <a:pt x="397" y="93"/>
                    <a:pt x="397" y="93"/>
                    <a:pt x="397" y="93"/>
                  </a:cubicBezTo>
                  <a:cubicBezTo>
                    <a:pt x="403" y="92"/>
                    <a:pt x="407" y="91"/>
                    <a:pt x="407" y="91"/>
                  </a:cubicBezTo>
                  <a:cubicBezTo>
                    <a:pt x="417" y="86"/>
                    <a:pt x="417" y="75"/>
                    <a:pt x="414" y="65"/>
                  </a:cubicBezTo>
                  <a:cubicBezTo>
                    <a:pt x="410" y="55"/>
                    <a:pt x="401" y="49"/>
                    <a:pt x="393" y="42"/>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Line 43"/>
            <p:cNvSpPr>
              <a:spLocks noChangeShapeType="1"/>
            </p:cNvSpPr>
            <p:nvPr/>
          </p:nvSpPr>
          <p:spPr bwMode="auto">
            <a:xfrm>
              <a:off x="3702579" y="4706535"/>
              <a:ext cx="5300" cy="4638"/>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7" name="Freeform 44"/>
            <p:cNvSpPr/>
            <p:nvPr/>
          </p:nvSpPr>
          <p:spPr bwMode="auto">
            <a:xfrm>
              <a:off x="3714504" y="4715148"/>
              <a:ext cx="9937" cy="7287"/>
            </a:xfrm>
            <a:custGeom>
              <a:avLst/>
              <a:gdLst>
                <a:gd name="T0" fmla="*/ 0 w 14"/>
                <a:gd name="T1" fmla="*/ 0 h 10"/>
                <a:gd name="T2" fmla="*/ 6 w 14"/>
                <a:gd name="T3" fmla="*/ 5 h 10"/>
                <a:gd name="T4" fmla="*/ 14 w 14"/>
                <a:gd name="T5" fmla="*/ 10 h 10"/>
              </a:gdLst>
              <a:ahLst/>
              <a:cxnLst>
                <a:cxn ang="0">
                  <a:pos x="T0" y="T1"/>
                </a:cxn>
                <a:cxn ang="0">
                  <a:pos x="T2" y="T3"/>
                </a:cxn>
                <a:cxn ang="0">
                  <a:pos x="T4" y="T5"/>
                </a:cxn>
              </a:cxnLst>
              <a:rect l="0" t="0" r="r" b="b"/>
              <a:pathLst>
                <a:path w="14" h="10">
                  <a:moveTo>
                    <a:pt x="0" y="0"/>
                  </a:moveTo>
                  <a:cubicBezTo>
                    <a:pt x="1" y="1"/>
                    <a:pt x="4" y="2"/>
                    <a:pt x="6" y="5"/>
                  </a:cubicBezTo>
                  <a:cubicBezTo>
                    <a:pt x="14" y="10"/>
                    <a:pt x="14" y="10"/>
                    <a:pt x="14" y="1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Line 45"/>
            <p:cNvSpPr>
              <a:spLocks noChangeShapeType="1"/>
            </p:cNvSpPr>
            <p:nvPr/>
          </p:nvSpPr>
          <p:spPr bwMode="auto">
            <a:xfrm>
              <a:off x="3730403" y="4725747"/>
              <a:ext cx="6625" cy="4638"/>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9" name="Line 46"/>
            <p:cNvSpPr>
              <a:spLocks noChangeShapeType="1"/>
            </p:cNvSpPr>
            <p:nvPr/>
          </p:nvSpPr>
          <p:spPr bwMode="auto">
            <a:xfrm>
              <a:off x="3670781" y="4717135"/>
              <a:ext cx="5300" cy="4638"/>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0" name="Freeform 47"/>
            <p:cNvSpPr/>
            <p:nvPr/>
          </p:nvSpPr>
          <p:spPr bwMode="auto">
            <a:xfrm>
              <a:off x="3681380" y="4727072"/>
              <a:ext cx="9275" cy="7950"/>
            </a:xfrm>
            <a:custGeom>
              <a:avLst/>
              <a:gdLst>
                <a:gd name="T0" fmla="*/ 0 w 13"/>
                <a:gd name="T1" fmla="*/ 0 h 11"/>
                <a:gd name="T2" fmla="*/ 6 w 13"/>
                <a:gd name="T3" fmla="*/ 5 h 11"/>
                <a:gd name="T4" fmla="*/ 13 w 13"/>
                <a:gd name="T5" fmla="*/ 11 h 11"/>
              </a:gdLst>
              <a:ahLst/>
              <a:cxnLst>
                <a:cxn ang="0">
                  <a:pos x="T0" y="T1"/>
                </a:cxn>
                <a:cxn ang="0">
                  <a:pos x="T2" y="T3"/>
                </a:cxn>
                <a:cxn ang="0">
                  <a:pos x="T4" y="T5"/>
                </a:cxn>
              </a:cxnLst>
              <a:rect l="0" t="0" r="r" b="b"/>
              <a:pathLst>
                <a:path w="13" h="11">
                  <a:moveTo>
                    <a:pt x="0" y="0"/>
                  </a:moveTo>
                  <a:cubicBezTo>
                    <a:pt x="2" y="1"/>
                    <a:pt x="4" y="2"/>
                    <a:pt x="6" y="5"/>
                  </a:cubicBezTo>
                  <a:cubicBezTo>
                    <a:pt x="13" y="11"/>
                    <a:pt x="13" y="11"/>
                    <a:pt x="13" y="11"/>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1" name="Line 48"/>
            <p:cNvSpPr>
              <a:spLocks noChangeShapeType="1"/>
            </p:cNvSpPr>
            <p:nvPr/>
          </p:nvSpPr>
          <p:spPr bwMode="auto">
            <a:xfrm>
              <a:off x="3695955" y="4740322"/>
              <a:ext cx="6625" cy="530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2" name="Line 49"/>
            <p:cNvSpPr>
              <a:spLocks noChangeShapeType="1"/>
            </p:cNvSpPr>
            <p:nvPr/>
          </p:nvSpPr>
          <p:spPr bwMode="auto">
            <a:xfrm>
              <a:off x="3591946" y="4735684"/>
              <a:ext cx="5300" cy="530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3" name="Freeform 50"/>
            <p:cNvSpPr/>
            <p:nvPr/>
          </p:nvSpPr>
          <p:spPr bwMode="auto">
            <a:xfrm>
              <a:off x="3602546" y="4746946"/>
              <a:ext cx="8612" cy="8612"/>
            </a:xfrm>
            <a:custGeom>
              <a:avLst/>
              <a:gdLst>
                <a:gd name="T0" fmla="*/ 0 w 12"/>
                <a:gd name="T1" fmla="*/ 0 h 12"/>
                <a:gd name="T2" fmla="*/ 5 w 12"/>
                <a:gd name="T3" fmla="*/ 5 h 12"/>
                <a:gd name="T4" fmla="*/ 12 w 12"/>
                <a:gd name="T5" fmla="*/ 12 h 12"/>
              </a:gdLst>
              <a:ahLst/>
              <a:cxnLst>
                <a:cxn ang="0">
                  <a:pos x="T0" y="T1"/>
                </a:cxn>
                <a:cxn ang="0">
                  <a:pos x="T2" y="T3"/>
                </a:cxn>
                <a:cxn ang="0">
                  <a:pos x="T4" y="T5"/>
                </a:cxn>
              </a:cxnLst>
              <a:rect l="0" t="0" r="r" b="b"/>
              <a:pathLst>
                <a:path w="12" h="12">
                  <a:moveTo>
                    <a:pt x="0" y="0"/>
                  </a:moveTo>
                  <a:cubicBezTo>
                    <a:pt x="1" y="0"/>
                    <a:pt x="4" y="2"/>
                    <a:pt x="5" y="5"/>
                  </a:cubicBezTo>
                  <a:cubicBezTo>
                    <a:pt x="12" y="12"/>
                    <a:pt x="12" y="12"/>
                    <a:pt x="12" y="12"/>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Line 51"/>
            <p:cNvSpPr>
              <a:spLocks noChangeShapeType="1"/>
            </p:cNvSpPr>
            <p:nvPr/>
          </p:nvSpPr>
          <p:spPr bwMode="auto">
            <a:xfrm>
              <a:off x="3616458" y="4760196"/>
              <a:ext cx="5962" cy="530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5" name="Line 52"/>
            <p:cNvSpPr>
              <a:spLocks noChangeShapeType="1"/>
            </p:cNvSpPr>
            <p:nvPr/>
          </p:nvSpPr>
          <p:spPr bwMode="auto">
            <a:xfrm>
              <a:off x="3742990" y="4733697"/>
              <a:ext cx="4638" cy="1988"/>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6" name="Freeform 53"/>
            <p:cNvSpPr/>
            <p:nvPr/>
          </p:nvSpPr>
          <p:spPr bwMode="auto">
            <a:xfrm>
              <a:off x="3754914" y="4739659"/>
              <a:ext cx="9275" cy="3975"/>
            </a:xfrm>
            <a:custGeom>
              <a:avLst/>
              <a:gdLst>
                <a:gd name="T0" fmla="*/ 0 w 13"/>
                <a:gd name="T1" fmla="*/ 0 h 6"/>
                <a:gd name="T2" fmla="*/ 13 w 13"/>
                <a:gd name="T3" fmla="*/ 6 h 6"/>
              </a:gdLst>
              <a:ahLst/>
              <a:cxnLst>
                <a:cxn ang="0">
                  <a:pos x="T0" y="T1"/>
                </a:cxn>
                <a:cxn ang="0">
                  <a:pos x="T2" y="T3"/>
                </a:cxn>
              </a:cxnLst>
              <a:rect l="0" t="0" r="r" b="b"/>
              <a:pathLst>
                <a:path w="13" h="6">
                  <a:moveTo>
                    <a:pt x="0" y="0"/>
                  </a:moveTo>
                  <a:cubicBezTo>
                    <a:pt x="0" y="0"/>
                    <a:pt x="7" y="3"/>
                    <a:pt x="13" y="6"/>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7" name="Line 54"/>
            <p:cNvSpPr>
              <a:spLocks noChangeShapeType="1"/>
            </p:cNvSpPr>
            <p:nvPr/>
          </p:nvSpPr>
          <p:spPr bwMode="auto">
            <a:xfrm>
              <a:off x="3769489" y="4748271"/>
              <a:ext cx="7287" cy="265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8" name="Line 55"/>
            <p:cNvSpPr>
              <a:spLocks noChangeShapeType="1"/>
            </p:cNvSpPr>
            <p:nvPr/>
          </p:nvSpPr>
          <p:spPr bwMode="auto">
            <a:xfrm>
              <a:off x="3652894" y="4722435"/>
              <a:ext cx="5300" cy="3975"/>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9" name="Freeform 56"/>
            <p:cNvSpPr/>
            <p:nvPr/>
          </p:nvSpPr>
          <p:spPr bwMode="auto">
            <a:xfrm>
              <a:off x="3662831" y="4732372"/>
              <a:ext cx="9275" cy="9275"/>
            </a:xfrm>
            <a:custGeom>
              <a:avLst/>
              <a:gdLst>
                <a:gd name="T0" fmla="*/ 0 w 13"/>
                <a:gd name="T1" fmla="*/ 0 h 13"/>
                <a:gd name="T2" fmla="*/ 6 w 13"/>
                <a:gd name="T3" fmla="*/ 6 h 13"/>
                <a:gd name="T4" fmla="*/ 13 w 13"/>
                <a:gd name="T5" fmla="*/ 13 h 13"/>
              </a:gdLst>
              <a:ahLst/>
              <a:cxnLst>
                <a:cxn ang="0">
                  <a:pos x="T0" y="T1"/>
                </a:cxn>
                <a:cxn ang="0">
                  <a:pos x="T2" y="T3"/>
                </a:cxn>
                <a:cxn ang="0">
                  <a:pos x="T4" y="T5"/>
                </a:cxn>
              </a:cxnLst>
              <a:rect l="0" t="0" r="r" b="b"/>
              <a:pathLst>
                <a:path w="13" h="13">
                  <a:moveTo>
                    <a:pt x="0" y="0"/>
                  </a:moveTo>
                  <a:cubicBezTo>
                    <a:pt x="2" y="1"/>
                    <a:pt x="4" y="3"/>
                    <a:pt x="6" y="6"/>
                  </a:cubicBezTo>
                  <a:cubicBezTo>
                    <a:pt x="13" y="13"/>
                    <a:pt x="13" y="13"/>
                    <a:pt x="13" y="13"/>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0" name="Line 57"/>
            <p:cNvSpPr>
              <a:spLocks noChangeShapeType="1"/>
            </p:cNvSpPr>
            <p:nvPr/>
          </p:nvSpPr>
          <p:spPr bwMode="auto">
            <a:xfrm>
              <a:off x="3676743" y="4746284"/>
              <a:ext cx="6625" cy="530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1" name="Line 58"/>
            <p:cNvSpPr>
              <a:spLocks noChangeShapeType="1"/>
            </p:cNvSpPr>
            <p:nvPr/>
          </p:nvSpPr>
          <p:spPr bwMode="auto">
            <a:xfrm>
              <a:off x="3688005" y="4756221"/>
              <a:ext cx="4638" cy="265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2" name="Freeform 59"/>
            <p:cNvSpPr/>
            <p:nvPr/>
          </p:nvSpPr>
          <p:spPr bwMode="auto">
            <a:xfrm>
              <a:off x="3697942" y="4764171"/>
              <a:ext cx="8612" cy="5962"/>
            </a:xfrm>
            <a:custGeom>
              <a:avLst/>
              <a:gdLst>
                <a:gd name="T0" fmla="*/ 0 w 12"/>
                <a:gd name="T1" fmla="*/ 0 h 9"/>
                <a:gd name="T2" fmla="*/ 12 w 12"/>
                <a:gd name="T3" fmla="*/ 9 h 9"/>
              </a:gdLst>
              <a:ahLst/>
              <a:cxnLst>
                <a:cxn ang="0">
                  <a:pos x="T0" y="T1"/>
                </a:cxn>
                <a:cxn ang="0">
                  <a:pos x="T2" y="T3"/>
                </a:cxn>
              </a:cxnLst>
              <a:rect l="0" t="0" r="r" b="b"/>
              <a:pathLst>
                <a:path w="12" h="9">
                  <a:moveTo>
                    <a:pt x="0" y="0"/>
                  </a:moveTo>
                  <a:cubicBezTo>
                    <a:pt x="0" y="0"/>
                    <a:pt x="7" y="4"/>
                    <a:pt x="12" y="9"/>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Line 60"/>
            <p:cNvSpPr>
              <a:spLocks noChangeShapeType="1"/>
            </p:cNvSpPr>
            <p:nvPr/>
          </p:nvSpPr>
          <p:spPr bwMode="auto">
            <a:xfrm>
              <a:off x="3711854" y="4774770"/>
              <a:ext cx="6625" cy="3975"/>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4" name="Line 61"/>
            <p:cNvSpPr>
              <a:spLocks noChangeShapeType="1"/>
            </p:cNvSpPr>
            <p:nvPr/>
          </p:nvSpPr>
          <p:spPr bwMode="auto">
            <a:xfrm>
              <a:off x="3697280" y="4719122"/>
              <a:ext cx="4638" cy="3313"/>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5" name="Freeform 62"/>
            <p:cNvSpPr/>
            <p:nvPr/>
          </p:nvSpPr>
          <p:spPr bwMode="auto">
            <a:xfrm>
              <a:off x="3687342" y="4711835"/>
              <a:ext cx="5300" cy="3313"/>
            </a:xfrm>
            <a:custGeom>
              <a:avLst/>
              <a:gdLst>
                <a:gd name="T0" fmla="*/ 7 w 7"/>
                <a:gd name="T1" fmla="*/ 5 h 5"/>
                <a:gd name="T2" fmla="*/ 5 w 7"/>
                <a:gd name="T3" fmla="*/ 4 h 5"/>
                <a:gd name="T4" fmla="*/ 0 w 7"/>
                <a:gd name="T5" fmla="*/ 0 h 5"/>
              </a:gdLst>
              <a:ahLst/>
              <a:cxnLst>
                <a:cxn ang="0">
                  <a:pos x="T0" y="T1"/>
                </a:cxn>
                <a:cxn ang="0">
                  <a:pos x="T2" y="T3"/>
                </a:cxn>
                <a:cxn ang="0">
                  <a:pos x="T4" y="T5"/>
                </a:cxn>
              </a:cxnLst>
              <a:rect l="0" t="0" r="r" b="b"/>
              <a:pathLst>
                <a:path w="7" h="5">
                  <a:moveTo>
                    <a:pt x="7" y="5"/>
                  </a:moveTo>
                  <a:cubicBezTo>
                    <a:pt x="6" y="5"/>
                    <a:pt x="5" y="4"/>
                    <a:pt x="5" y="4"/>
                  </a:cubicBezTo>
                  <a:cubicBezTo>
                    <a:pt x="0" y="0"/>
                    <a:pt x="0" y="0"/>
                    <a:pt x="0" y="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Freeform 63"/>
            <p:cNvSpPr/>
            <p:nvPr/>
          </p:nvSpPr>
          <p:spPr bwMode="auto">
            <a:xfrm>
              <a:off x="3705229" y="4726409"/>
              <a:ext cx="9937" cy="6625"/>
            </a:xfrm>
            <a:custGeom>
              <a:avLst/>
              <a:gdLst>
                <a:gd name="T0" fmla="*/ 0 w 14"/>
                <a:gd name="T1" fmla="*/ 0 h 9"/>
                <a:gd name="T2" fmla="*/ 6 w 14"/>
                <a:gd name="T3" fmla="*/ 3 h 9"/>
                <a:gd name="T4" fmla="*/ 14 w 14"/>
                <a:gd name="T5" fmla="*/ 9 h 9"/>
              </a:gdLst>
              <a:ahLst/>
              <a:cxnLst>
                <a:cxn ang="0">
                  <a:pos x="T0" y="T1"/>
                </a:cxn>
                <a:cxn ang="0">
                  <a:pos x="T2" y="T3"/>
                </a:cxn>
                <a:cxn ang="0">
                  <a:pos x="T4" y="T5"/>
                </a:cxn>
              </a:cxnLst>
              <a:rect l="0" t="0" r="r" b="b"/>
              <a:pathLst>
                <a:path w="14" h="9">
                  <a:moveTo>
                    <a:pt x="0" y="0"/>
                  </a:moveTo>
                  <a:cubicBezTo>
                    <a:pt x="6" y="3"/>
                    <a:pt x="6" y="3"/>
                    <a:pt x="6" y="3"/>
                  </a:cubicBezTo>
                  <a:cubicBezTo>
                    <a:pt x="6" y="3"/>
                    <a:pt x="11" y="6"/>
                    <a:pt x="14" y="9"/>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7" name="Line 64"/>
            <p:cNvSpPr>
              <a:spLocks noChangeShapeType="1"/>
            </p:cNvSpPr>
            <p:nvPr/>
          </p:nvSpPr>
          <p:spPr bwMode="auto">
            <a:xfrm>
              <a:off x="3719804" y="4737009"/>
              <a:ext cx="3313" cy="1988"/>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8" name="Freeform 65"/>
            <p:cNvSpPr/>
            <p:nvPr/>
          </p:nvSpPr>
          <p:spPr bwMode="auto">
            <a:xfrm>
              <a:off x="3729078" y="4742309"/>
              <a:ext cx="4638" cy="3313"/>
            </a:xfrm>
            <a:custGeom>
              <a:avLst/>
              <a:gdLst>
                <a:gd name="T0" fmla="*/ 0 w 7"/>
                <a:gd name="T1" fmla="*/ 0 h 4"/>
                <a:gd name="T2" fmla="*/ 7 w 7"/>
                <a:gd name="T3" fmla="*/ 4 h 4"/>
              </a:gdLst>
              <a:ahLst/>
              <a:cxnLst>
                <a:cxn ang="0">
                  <a:pos x="T0" y="T1"/>
                </a:cxn>
                <a:cxn ang="0">
                  <a:pos x="T2" y="T3"/>
                </a:cxn>
              </a:cxnLst>
              <a:rect l="0" t="0" r="r" b="b"/>
              <a:pathLst>
                <a:path w="7" h="4">
                  <a:moveTo>
                    <a:pt x="0" y="0"/>
                  </a:moveTo>
                  <a:cubicBezTo>
                    <a:pt x="0" y="0"/>
                    <a:pt x="5" y="2"/>
                    <a:pt x="7" y="4"/>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9" name="Freeform 66"/>
            <p:cNvSpPr/>
            <p:nvPr/>
          </p:nvSpPr>
          <p:spPr bwMode="auto">
            <a:xfrm>
              <a:off x="3741665" y="4750259"/>
              <a:ext cx="5300" cy="3975"/>
            </a:xfrm>
            <a:custGeom>
              <a:avLst/>
              <a:gdLst>
                <a:gd name="T0" fmla="*/ 0 w 7"/>
                <a:gd name="T1" fmla="*/ 0 h 5"/>
                <a:gd name="T2" fmla="*/ 7 w 7"/>
                <a:gd name="T3" fmla="*/ 5 h 5"/>
              </a:gdLst>
              <a:ahLst/>
              <a:cxnLst>
                <a:cxn ang="0">
                  <a:pos x="T0" y="T1"/>
                </a:cxn>
                <a:cxn ang="0">
                  <a:pos x="T2" y="T3"/>
                </a:cxn>
              </a:cxnLst>
              <a:rect l="0" t="0" r="r" b="b"/>
              <a:pathLst>
                <a:path w="7" h="5">
                  <a:moveTo>
                    <a:pt x="0" y="0"/>
                  </a:moveTo>
                  <a:cubicBezTo>
                    <a:pt x="0" y="0"/>
                    <a:pt x="2" y="2"/>
                    <a:pt x="7" y="5"/>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0" name="Freeform 67"/>
            <p:cNvSpPr/>
            <p:nvPr/>
          </p:nvSpPr>
          <p:spPr bwMode="auto">
            <a:xfrm>
              <a:off x="3753589" y="4756883"/>
              <a:ext cx="9275" cy="5962"/>
            </a:xfrm>
            <a:custGeom>
              <a:avLst/>
              <a:gdLst>
                <a:gd name="T0" fmla="*/ 0 w 13"/>
                <a:gd name="T1" fmla="*/ 2 h 8"/>
                <a:gd name="T2" fmla="*/ 8 w 13"/>
                <a:gd name="T3" fmla="*/ 5 h 8"/>
                <a:gd name="T4" fmla="*/ 13 w 13"/>
                <a:gd name="T5" fmla="*/ 8 h 8"/>
              </a:gdLst>
              <a:ahLst/>
              <a:cxnLst>
                <a:cxn ang="0">
                  <a:pos x="T0" y="T1"/>
                </a:cxn>
                <a:cxn ang="0">
                  <a:pos x="T2" y="T3"/>
                </a:cxn>
                <a:cxn ang="0">
                  <a:pos x="T4" y="T5"/>
                </a:cxn>
              </a:cxnLst>
              <a:rect l="0" t="0" r="r" b="b"/>
              <a:pathLst>
                <a:path w="13" h="8">
                  <a:moveTo>
                    <a:pt x="0" y="2"/>
                  </a:moveTo>
                  <a:cubicBezTo>
                    <a:pt x="0" y="2"/>
                    <a:pt x="3" y="0"/>
                    <a:pt x="8" y="5"/>
                  </a:cubicBezTo>
                  <a:cubicBezTo>
                    <a:pt x="13" y="8"/>
                    <a:pt x="13" y="8"/>
                    <a:pt x="13" y="8"/>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1" name="Line 68"/>
            <p:cNvSpPr>
              <a:spLocks noChangeShapeType="1"/>
            </p:cNvSpPr>
            <p:nvPr/>
          </p:nvSpPr>
          <p:spPr bwMode="auto">
            <a:xfrm>
              <a:off x="3618445" y="4739659"/>
              <a:ext cx="2650" cy="3313"/>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2" name="Freeform 69"/>
            <p:cNvSpPr/>
            <p:nvPr/>
          </p:nvSpPr>
          <p:spPr bwMode="auto">
            <a:xfrm>
              <a:off x="3609171" y="4731047"/>
              <a:ext cx="4638" cy="3975"/>
            </a:xfrm>
            <a:custGeom>
              <a:avLst/>
              <a:gdLst>
                <a:gd name="T0" fmla="*/ 6 w 6"/>
                <a:gd name="T1" fmla="*/ 6 h 6"/>
                <a:gd name="T2" fmla="*/ 4 w 6"/>
                <a:gd name="T3" fmla="*/ 4 h 6"/>
                <a:gd name="T4" fmla="*/ 0 w 6"/>
                <a:gd name="T5" fmla="*/ 0 h 6"/>
              </a:gdLst>
              <a:ahLst/>
              <a:cxnLst>
                <a:cxn ang="0">
                  <a:pos x="T0" y="T1"/>
                </a:cxn>
                <a:cxn ang="0">
                  <a:pos x="T2" y="T3"/>
                </a:cxn>
                <a:cxn ang="0">
                  <a:pos x="T4" y="T5"/>
                </a:cxn>
              </a:cxnLst>
              <a:rect l="0" t="0" r="r" b="b"/>
              <a:pathLst>
                <a:path w="6" h="6">
                  <a:moveTo>
                    <a:pt x="6" y="6"/>
                  </a:moveTo>
                  <a:cubicBezTo>
                    <a:pt x="5" y="5"/>
                    <a:pt x="4" y="4"/>
                    <a:pt x="4" y="4"/>
                  </a:cubicBezTo>
                  <a:cubicBezTo>
                    <a:pt x="0" y="0"/>
                    <a:pt x="0" y="0"/>
                    <a:pt x="0" y="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3" name="Freeform 70"/>
            <p:cNvSpPr/>
            <p:nvPr/>
          </p:nvSpPr>
          <p:spPr bwMode="auto">
            <a:xfrm>
              <a:off x="3624408" y="4748271"/>
              <a:ext cx="9275" cy="7287"/>
            </a:xfrm>
            <a:custGeom>
              <a:avLst/>
              <a:gdLst>
                <a:gd name="T0" fmla="*/ 0 w 13"/>
                <a:gd name="T1" fmla="*/ 0 h 10"/>
                <a:gd name="T2" fmla="*/ 6 w 13"/>
                <a:gd name="T3" fmla="*/ 3 h 10"/>
                <a:gd name="T4" fmla="*/ 13 w 13"/>
                <a:gd name="T5" fmla="*/ 10 h 10"/>
              </a:gdLst>
              <a:ahLst/>
              <a:cxnLst>
                <a:cxn ang="0">
                  <a:pos x="T0" y="T1"/>
                </a:cxn>
                <a:cxn ang="0">
                  <a:pos x="T2" y="T3"/>
                </a:cxn>
                <a:cxn ang="0">
                  <a:pos x="T4" y="T5"/>
                </a:cxn>
              </a:cxnLst>
              <a:rect l="0" t="0" r="r" b="b"/>
              <a:pathLst>
                <a:path w="13" h="10">
                  <a:moveTo>
                    <a:pt x="0" y="0"/>
                  </a:moveTo>
                  <a:cubicBezTo>
                    <a:pt x="6" y="3"/>
                    <a:pt x="6" y="3"/>
                    <a:pt x="6" y="3"/>
                  </a:cubicBezTo>
                  <a:cubicBezTo>
                    <a:pt x="6" y="3"/>
                    <a:pt x="11" y="7"/>
                    <a:pt x="13" y="1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Line 71"/>
            <p:cNvSpPr>
              <a:spLocks noChangeShapeType="1"/>
            </p:cNvSpPr>
            <p:nvPr/>
          </p:nvSpPr>
          <p:spPr bwMode="auto">
            <a:xfrm>
              <a:off x="3636994" y="4759533"/>
              <a:ext cx="3975" cy="3313"/>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5" name="Freeform 72"/>
            <p:cNvSpPr/>
            <p:nvPr/>
          </p:nvSpPr>
          <p:spPr bwMode="auto">
            <a:xfrm>
              <a:off x="3646269" y="4766821"/>
              <a:ext cx="4638" cy="3313"/>
            </a:xfrm>
            <a:custGeom>
              <a:avLst/>
              <a:gdLst>
                <a:gd name="T0" fmla="*/ 0 w 6"/>
                <a:gd name="T1" fmla="*/ 0 h 5"/>
                <a:gd name="T2" fmla="*/ 6 w 6"/>
                <a:gd name="T3" fmla="*/ 5 h 5"/>
              </a:gdLst>
              <a:ahLst/>
              <a:cxnLst>
                <a:cxn ang="0">
                  <a:pos x="T0" y="T1"/>
                </a:cxn>
                <a:cxn ang="0">
                  <a:pos x="T2" y="T3"/>
                </a:cxn>
              </a:cxnLst>
              <a:rect l="0" t="0" r="r" b="b"/>
              <a:pathLst>
                <a:path w="6" h="5">
                  <a:moveTo>
                    <a:pt x="0" y="0"/>
                  </a:moveTo>
                  <a:cubicBezTo>
                    <a:pt x="0" y="0"/>
                    <a:pt x="4" y="3"/>
                    <a:pt x="6" y="5"/>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Line 73"/>
            <p:cNvSpPr>
              <a:spLocks noChangeShapeType="1"/>
            </p:cNvSpPr>
            <p:nvPr/>
          </p:nvSpPr>
          <p:spPr bwMode="auto">
            <a:xfrm>
              <a:off x="3640969" y="4735022"/>
              <a:ext cx="3313" cy="3975"/>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7" name="Freeform 74"/>
            <p:cNvSpPr/>
            <p:nvPr/>
          </p:nvSpPr>
          <p:spPr bwMode="auto">
            <a:xfrm>
              <a:off x="3631695" y="4726409"/>
              <a:ext cx="4638" cy="4638"/>
            </a:xfrm>
            <a:custGeom>
              <a:avLst/>
              <a:gdLst>
                <a:gd name="T0" fmla="*/ 7 w 7"/>
                <a:gd name="T1" fmla="*/ 6 h 6"/>
                <a:gd name="T2" fmla="*/ 5 w 7"/>
                <a:gd name="T3" fmla="*/ 5 h 6"/>
                <a:gd name="T4" fmla="*/ 0 w 7"/>
                <a:gd name="T5" fmla="*/ 0 h 6"/>
              </a:gdLst>
              <a:ahLst/>
              <a:cxnLst>
                <a:cxn ang="0">
                  <a:pos x="T0" y="T1"/>
                </a:cxn>
                <a:cxn ang="0">
                  <a:pos x="T2" y="T3"/>
                </a:cxn>
                <a:cxn ang="0">
                  <a:pos x="T4" y="T5"/>
                </a:cxn>
              </a:cxnLst>
              <a:rect l="0" t="0" r="r" b="b"/>
              <a:pathLst>
                <a:path w="7" h="6">
                  <a:moveTo>
                    <a:pt x="7" y="6"/>
                  </a:moveTo>
                  <a:cubicBezTo>
                    <a:pt x="6" y="5"/>
                    <a:pt x="5" y="5"/>
                    <a:pt x="5" y="5"/>
                  </a:cubicBezTo>
                  <a:cubicBezTo>
                    <a:pt x="0" y="0"/>
                    <a:pt x="0" y="0"/>
                    <a:pt x="0" y="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8" name="Freeform 75"/>
            <p:cNvSpPr/>
            <p:nvPr/>
          </p:nvSpPr>
          <p:spPr bwMode="auto">
            <a:xfrm>
              <a:off x="3646932" y="4743634"/>
              <a:ext cx="9937" cy="7287"/>
            </a:xfrm>
            <a:custGeom>
              <a:avLst/>
              <a:gdLst>
                <a:gd name="T0" fmla="*/ 0 w 13"/>
                <a:gd name="T1" fmla="*/ 0 h 10"/>
                <a:gd name="T2" fmla="*/ 6 w 13"/>
                <a:gd name="T3" fmla="*/ 3 h 10"/>
                <a:gd name="T4" fmla="*/ 13 w 13"/>
                <a:gd name="T5" fmla="*/ 10 h 10"/>
              </a:gdLst>
              <a:ahLst/>
              <a:cxnLst>
                <a:cxn ang="0">
                  <a:pos x="T0" y="T1"/>
                </a:cxn>
                <a:cxn ang="0">
                  <a:pos x="T2" y="T3"/>
                </a:cxn>
                <a:cxn ang="0">
                  <a:pos x="T4" y="T5"/>
                </a:cxn>
              </a:cxnLst>
              <a:rect l="0" t="0" r="r" b="b"/>
              <a:pathLst>
                <a:path w="13" h="10">
                  <a:moveTo>
                    <a:pt x="0" y="0"/>
                  </a:moveTo>
                  <a:cubicBezTo>
                    <a:pt x="6" y="3"/>
                    <a:pt x="6" y="3"/>
                    <a:pt x="6" y="3"/>
                  </a:cubicBezTo>
                  <a:cubicBezTo>
                    <a:pt x="6" y="3"/>
                    <a:pt x="11" y="7"/>
                    <a:pt x="13" y="10"/>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9" name="Line 76"/>
            <p:cNvSpPr>
              <a:spLocks noChangeShapeType="1"/>
            </p:cNvSpPr>
            <p:nvPr/>
          </p:nvSpPr>
          <p:spPr bwMode="auto">
            <a:xfrm>
              <a:off x="3660181" y="4755558"/>
              <a:ext cx="3313" cy="2650"/>
            </a:xfrm>
            <a:prstGeom prst="line">
              <a:avLst/>
            </a:prstGeom>
            <a:noFill/>
            <a:ln w="6350" cap="rnd">
              <a:solidFill>
                <a:schemeClr val="accent2"/>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0" name="Freeform 77"/>
            <p:cNvSpPr/>
            <p:nvPr/>
          </p:nvSpPr>
          <p:spPr bwMode="auto">
            <a:xfrm>
              <a:off x="3669456" y="4762846"/>
              <a:ext cx="3975" cy="3313"/>
            </a:xfrm>
            <a:custGeom>
              <a:avLst/>
              <a:gdLst>
                <a:gd name="T0" fmla="*/ 0 w 6"/>
                <a:gd name="T1" fmla="*/ 0 h 5"/>
                <a:gd name="T2" fmla="*/ 6 w 6"/>
                <a:gd name="T3" fmla="*/ 5 h 5"/>
              </a:gdLst>
              <a:ahLst/>
              <a:cxnLst>
                <a:cxn ang="0">
                  <a:pos x="T0" y="T1"/>
                </a:cxn>
                <a:cxn ang="0">
                  <a:pos x="T2" y="T3"/>
                </a:cxn>
              </a:cxnLst>
              <a:rect l="0" t="0" r="r" b="b"/>
              <a:pathLst>
                <a:path w="6" h="5">
                  <a:moveTo>
                    <a:pt x="0" y="0"/>
                  </a:moveTo>
                  <a:cubicBezTo>
                    <a:pt x="0" y="0"/>
                    <a:pt x="4" y="3"/>
                    <a:pt x="6" y="5"/>
                  </a:cubicBezTo>
                </a:path>
              </a:pathLst>
            </a:custGeom>
            <a:noFill/>
            <a:ln w="635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78"/>
            <p:cNvSpPr/>
            <p:nvPr/>
          </p:nvSpPr>
          <p:spPr bwMode="auto">
            <a:xfrm>
              <a:off x="3616458" y="4669437"/>
              <a:ext cx="20537" cy="18549"/>
            </a:xfrm>
            <a:custGeom>
              <a:avLst/>
              <a:gdLst>
                <a:gd name="T0" fmla="*/ 17 w 29"/>
                <a:gd name="T1" fmla="*/ 26 h 26"/>
                <a:gd name="T2" fmla="*/ 12 w 29"/>
                <a:gd name="T3" fmla="*/ 23 h 26"/>
                <a:gd name="T4" fmla="*/ 1 w 29"/>
                <a:gd name="T5" fmla="*/ 13 h 26"/>
                <a:gd name="T6" fmla="*/ 4 w 29"/>
                <a:gd name="T7" fmla="*/ 4 h 26"/>
                <a:gd name="T8" fmla="*/ 14 w 29"/>
                <a:gd name="T9" fmla="*/ 10 h 26"/>
                <a:gd name="T10" fmla="*/ 16 w 29"/>
                <a:gd name="T11" fmla="*/ 12 h 26"/>
                <a:gd name="T12" fmla="*/ 22 w 29"/>
                <a:gd name="T13" fmla="*/ 1 h 26"/>
                <a:gd name="T14" fmla="*/ 27 w 29"/>
                <a:gd name="T15" fmla="*/ 13 h 26"/>
                <a:gd name="T16" fmla="*/ 20 w 29"/>
                <a:gd name="T17" fmla="*/ 25 h 26"/>
                <a:gd name="T18" fmla="*/ 17 w 29"/>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6">
                  <a:moveTo>
                    <a:pt x="17" y="26"/>
                  </a:moveTo>
                  <a:cubicBezTo>
                    <a:pt x="15" y="25"/>
                    <a:pt x="14" y="24"/>
                    <a:pt x="12" y="23"/>
                  </a:cubicBezTo>
                  <a:cubicBezTo>
                    <a:pt x="8" y="20"/>
                    <a:pt x="3" y="17"/>
                    <a:pt x="1" y="13"/>
                  </a:cubicBezTo>
                  <a:cubicBezTo>
                    <a:pt x="0" y="10"/>
                    <a:pt x="1" y="5"/>
                    <a:pt x="4" y="4"/>
                  </a:cubicBezTo>
                  <a:cubicBezTo>
                    <a:pt x="8" y="2"/>
                    <a:pt x="12" y="7"/>
                    <a:pt x="14" y="10"/>
                  </a:cubicBezTo>
                  <a:cubicBezTo>
                    <a:pt x="14" y="10"/>
                    <a:pt x="16" y="12"/>
                    <a:pt x="16" y="12"/>
                  </a:cubicBezTo>
                  <a:cubicBezTo>
                    <a:pt x="13" y="8"/>
                    <a:pt x="18" y="1"/>
                    <a:pt x="22" y="1"/>
                  </a:cubicBezTo>
                  <a:cubicBezTo>
                    <a:pt x="29" y="0"/>
                    <a:pt x="28" y="9"/>
                    <a:pt x="27" y="13"/>
                  </a:cubicBezTo>
                  <a:cubicBezTo>
                    <a:pt x="25" y="16"/>
                    <a:pt x="23" y="23"/>
                    <a:pt x="20" y="25"/>
                  </a:cubicBezTo>
                  <a:cubicBezTo>
                    <a:pt x="19" y="26"/>
                    <a:pt x="18" y="26"/>
                    <a:pt x="17" y="26"/>
                  </a:cubicBezTo>
                  <a:close/>
                </a:path>
              </a:pathLst>
            </a:custGeom>
            <a:solidFill>
              <a:srgbClr val="563118"/>
            </a:solidFill>
            <a:ln w="9525">
              <a:solidFill>
                <a:schemeClr val="accent2"/>
              </a:solidFill>
              <a:round/>
            </a:ln>
          </p:spPr>
          <p:txBody>
            <a:bodyPr vert="horz" wrap="square" lIns="91440" tIns="45720" rIns="91440" bIns="45720" numCol="1" anchor="t" anchorCtr="0" compatLnSpc="1"/>
            <a:lstStyle/>
            <a:p>
              <a:endParaRPr lang="zh-CN" altLang="en-US"/>
            </a:p>
          </p:txBody>
        </p:sp>
        <p:sp>
          <p:nvSpPr>
            <p:cNvPr id="92" name="Freeform 79"/>
            <p:cNvSpPr/>
            <p:nvPr/>
          </p:nvSpPr>
          <p:spPr bwMode="auto">
            <a:xfrm>
              <a:off x="3631695" y="4631676"/>
              <a:ext cx="19874" cy="18549"/>
            </a:xfrm>
            <a:custGeom>
              <a:avLst/>
              <a:gdLst>
                <a:gd name="T0" fmla="*/ 16 w 28"/>
                <a:gd name="T1" fmla="*/ 25 h 25"/>
                <a:gd name="T2" fmla="*/ 11 w 28"/>
                <a:gd name="T3" fmla="*/ 22 h 25"/>
                <a:gd name="T4" fmla="*/ 1 w 28"/>
                <a:gd name="T5" fmla="*/ 12 h 25"/>
                <a:gd name="T6" fmla="*/ 3 w 28"/>
                <a:gd name="T7" fmla="*/ 3 h 25"/>
                <a:gd name="T8" fmla="*/ 14 w 28"/>
                <a:gd name="T9" fmla="*/ 9 h 25"/>
                <a:gd name="T10" fmla="*/ 15 w 28"/>
                <a:gd name="T11" fmla="*/ 11 h 25"/>
                <a:gd name="T12" fmla="*/ 21 w 28"/>
                <a:gd name="T13" fmla="*/ 0 h 25"/>
                <a:gd name="T14" fmla="*/ 26 w 28"/>
                <a:gd name="T15" fmla="*/ 12 h 25"/>
                <a:gd name="T16" fmla="*/ 19 w 28"/>
                <a:gd name="T17" fmla="*/ 24 h 25"/>
                <a:gd name="T18" fmla="*/ 16 w 28"/>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5">
                  <a:moveTo>
                    <a:pt x="16" y="25"/>
                  </a:moveTo>
                  <a:cubicBezTo>
                    <a:pt x="14" y="25"/>
                    <a:pt x="13" y="23"/>
                    <a:pt x="11" y="22"/>
                  </a:cubicBezTo>
                  <a:cubicBezTo>
                    <a:pt x="7" y="20"/>
                    <a:pt x="3" y="16"/>
                    <a:pt x="1" y="12"/>
                  </a:cubicBezTo>
                  <a:cubicBezTo>
                    <a:pt x="0" y="9"/>
                    <a:pt x="0" y="5"/>
                    <a:pt x="3" y="3"/>
                  </a:cubicBezTo>
                  <a:cubicBezTo>
                    <a:pt x="8" y="1"/>
                    <a:pt x="12" y="6"/>
                    <a:pt x="14" y="9"/>
                  </a:cubicBezTo>
                  <a:cubicBezTo>
                    <a:pt x="14" y="9"/>
                    <a:pt x="15" y="11"/>
                    <a:pt x="15" y="11"/>
                  </a:cubicBezTo>
                  <a:cubicBezTo>
                    <a:pt x="13" y="7"/>
                    <a:pt x="17" y="1"/>
                    <a:pt x="21" y="0"/>
                  </a:cubicBezTo>
                  <a:cubicBezTo>
                    <a:pt x="28" y="0"/>
                    <a:pt x="28" y="8"/>
                    <a:pt x="26" y="12"/>
                  </a:cubicBezTo>
                  <a:cubicBezTo>
                    <a:pt x="25" y="16"/>
                    <a:pt x="22" y="23"/>
                    <a:pt x="19" y="24"/>
                  </a:cubicBezTo>
                  <a:cubicBezTo>
                    <a:pt x="18" y="25"/>
                    <a:pt x="17" y="25"/>
                    <a:pt x="16" y="25"/>
                  </a:cubicBezTo>
                  <a:close/>
                </a:path>
              </a:pathLst>
            </a:custGeom>
            <a:solidFill>
              <a:srgbClr val="563118"/>
            </a:solidFill>
            <a:ln w="9525">
              <a:solidFill>
                <a:schemeClr val="accent2"/>
              </a:solidFill>
              <a:round/>
            </a:ln>
          </p:spPr>
          <p:txBody>
            <a:bodyPr vert="horz" wrap="square" lIns="91440" tIns="45720" rIns="91440" bIns="45720" numCol="1" anchor="t" anchorCtr="0" compatLnSpc="1"/>
            <a:lstStyle/>
            <a:p>
              <a:endParaRPr lang="zh-CN" altLang="en-US"/>
            </a:p>
          </p:txBody>
        </p:sp>
        <p:sp>
          <p:nvSpPr>
            <p:cNvPr id="93" name="Freeform 80"/>
            <p:cNvSpPr/>
            <p:nvPr/>
          </p:nvSpPr>
          <p:spPr bwMode="auto">
            <a:xfrm>
              <a:off x="3662831" y="4650225"/>
              <a:ext cx="20537" cy="17887"/>
            </a:xfrm>
            <a:custGeom>
              <a:avLst/>
              <a:gdLst>
                <a:gd name="T0" fmla="*/ 16 w 28"/>
                <a:gd name="T1" fmla="*/ 25 h 25"/>
                <a:gd name="T2" fmla="*/ 11 w 28"/>
                <a:gd name="T3" fmla="*/ 22 h 25"/>
                <a:gd name="T4" fmla="*/ 1 w 28"/>
                <a:gd name="T5" fmla="*/ 13 h 25"/>
                <a:gd name="T6" fmla="*/ 3 w 28"/>
                <a:gd name="T7" fmla="*/ 3 h 25"/>
                <a:gd name="T8" fmla="*/ 14 w 28"/>
                <a:gd name="T9" fmla="*/ 10 h 25"/>
                <a:gd name="T10" fmla="*/ 15 w 28"/>
                <a:gd name="T11" fmla="*/ 11 h 25"/>
                <a:gd name="T12" fmla="*/ 21 w 28"/>
                <a:gd name="T13" fmla="*/ 1 h 25"/>
                <a:gd name="T14" fmla="*/ 26 w 28"/>
                <a:gd name="T15" fmla="*/ 13 h 25"/>
                <a:gd name="T16" fmla="*/ 19 w 28"/>
                <a:gd name="T17" fmla="*/ 25 h 25"/>
                <a:gd name="T18" fmla="*/ 16 w 28"/>
                <a:gd name="T1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5">
                  <a:moveTo>
                    <a:pt x="16" y="25"/>
                  </a:moveTo>
                  <a:cubicBezTo>
                    <a:pt x="14" y="25"/>
                    <a:pt x="13" y="24"/>
                    <a:pt x="11" y="22"/>
                  </a:cubicBezTo>
                  <a:cubicBezTo>
                    <a:pt x="7" y="20"/>
                    <a:pt x="2" y="17"/>
                    <a:pt x="1" y="13"/>
                  </a:cubicBezTo>
                  <a:cubicBezTo>
                    <a:pt x="0" y="10"/>
                    <a:pt x="0" y="5"/>
                    <a:pt x="3" y="3"/>
                  </a:cubicBezTo>
                  <a:cubicBezTo>
                    <a:pt x="8" y="1"/>
                    <a:pt x="12" y="6"/>
                    <a:pt x="14" y="10"/>
                  </a:cubicBezTo>
                  <a:cubicBezTo>
                    <a:pt x="14" y="10"/>
                    <a:pt x="15" y="11"/>
                    <a:pt x="15" y="11"/>
                  </a:cubicBezTo>
                  <a:cubicBezTo>
                    <a:pt x="12" y="8"/>
                    <a:pt x="17" y="1"/>
                    <a:pt x="21" y="1"/>
                  </a:cubicBezTo>
                  <a:cubicBezTo>
                    <a:pt x="28" y="0"/>
                    <a:pt x="28" y="9"/>
                    <a:pt x="26" y="13"/>
                  </a:cubicBezTo>
                  <a:cubicBezTo>
                    <a:pt x="25" y="16"/>
                    <a:pt x="22" y="23"/>
                    <a:pt x="19" y="25"/>
                  </a:cubicBezTo>
                  <a:cubicBezTo>
                    <a:pt x="18" y="25"/>
                    <a:pt x="17" y="25"/>
                    <a:pt x="16" y="25"/>
                  </a:cubicBezTo>
                  <a:close/>
                </a:path>
              </a:pathLst>
            </a:custGeom>
            <a:solidFill>
              <a:srgbClr val="563118"/>
            </a:solidFill>
            <a:ln w="9525">
              <a:solidFill>
                <a:schemeClr val="accent2"/>
              </a:solidFill>
              <a:round/>
            </a:ln>
          </p:spPr>
          <p:txBody>
            <a:bodyPr vert="horz" wrap="square" lIns="91440" tIns="45720" rIns="91440" bIns="45720" numCol="1" anchor="t" anchorCtr="0" compatLnSpc="1"/>
            <a:lstStyle/>
            <a:p>
              <a:endParaRPr lang="zh-CN" altLang="en-US"/>
            </a:p>
          </p:txBody>
        </p:sp>
      </p:grpSp>
      <p:grpSp>
        <p:nvGrpSpPr>
          <p:cNvPr id="153" name="组合 152"/>
          <p:cNvGrpSpPr/>
          <p:nvPr/>
        </p:nvGrpSpPr>
        <p:grpSpPr>
          <a:xfrm>
            <a:off x="5530126" y="4529579"/>
            <a:ext cx="324092" cy="323218"/>
            <a:chOff x="6010276" y="4494213"/>
            <a:chExt cx="588963" cy="587375"/>
          </a:xfrm>
        </p:grpSpPr>
        <p:sp>
          <p:nvSpPr>
            <p:cNvPr id="96" name="Freeform 84"/>
            <p:cNvSpPr/>
            <p:nvPr/>
          </p:nvSpPr>
          <p:spPr bwMode="auto">
            <a:xfrm>
              <a:off x="6199188" y="4610100"/>
              <a:ext cx="139700" cy="119063"/>
            </a:xfrm>
            <a:custGeom>
              <a:avLst/>
              <a:gdLst>
                <a:gd name="T0" fmla="*/ 110 w 110"/>
                <a:gd name="T1" fmla="*/ 4 h 94"/>
                <a:gd name="T2" fmla="*/ 0 w 110"/>
                <a:gd name="T3" fmla="*/ 94 h 94"/>
              </a:gdLst>
              <a:ahLst/>
              <a:cxnLst>
                <a:cxn ang="0">
                  <a:pos x="T0" y="T1"/>
                </a:cxn>
                <a:cxn ang="0">
                  <a:pos x="T2" y="T3"/>
                </a:cxn>
              </a:cxnLst>
              <a:rect l="0" t="0" r="r" b="b"/>
              <a:pathLst>
                <a:path w="110" h="94">
                  <a:moveTo>
                    <a:pt x="110" y="4"/>
                  </a:moveTo>
                  <a:cubicBezTo>
                    <a:pt x="88" y="1"/>
                    <a:pt x="16" y="0"/>
                    <a:pt x="0" y="94"/>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7" name="Freeform 85"/>
            <p:cNvSpPr/>
            <p:nvPr/>
          </p:nvSpPr>
          <p:spPr bwMode="auto">
            <a:xfrm>
              <a:off x="6229351" y="4632325"/>
              <a:ext cx="111125" cy="90488"/>
            </a:xfrm>
            <a:custGeom>
              <a:avLst/>
              <a:gdLst>
                <a:gd name="T0" fmla="*/ 87 w 87"/>
                <a:gd name="T1" fmla="*/ 1 h 71"/>
                <a:gd name="T2" fmla="*/ 0 w 87"/>
                <a:gd name="T3" fmla="*/ 71 h 71"/>
              </a:gdLst>
              <a:ahLst/>
              <a:cxnLst>
                <a:cxn ang="0">
                  <a:pos x="T0" y="T1"/>
                </a:cxn>
                <a:cxn ang="0">
                  <a:pos x="T2" y="T3"/>
                </a:cxn>
              </a:cxnLst>
              <a:rect l="0" t="0" r="r" b="b"/>
              <a:pathLst>
                <a:path w="87" h="71">
                  <a:moveTo>
                    <a:pt x="87" y="1"/>
                  </a:moveTo>
                  <a:cubicBezTo>
                    <a:pt x="69" y="0"/>
                    <a:pt x="9" y="4"/>
                    <a:pt x="0" y="7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8" name="Freeform 86"/>
            <p:cNvSpPr/>
            <p:nvPr/>
          </p:nvSpPr>
          <p:spPr bwMode="auto">
            <a:xfrm>
              <a:off x="6254751" y="4660900"/>
              <a:ext cx="85725" cy="57150"/>
            </a:xfrm>
            <a:custGeom>
              <a:avLst/>
              <a:gdLst>
                <a:gd name="T0" fmla="*/ 67 w 67"/>
                <a:gd name="T1" fmla="*/ 1 h 45"/>
                <a:gd name="T2" fmla="*/ 0 w 67"/>
                <a:gd name="T3" fmla="*/ 45 h 45"/>
              </a:gdLst>
              <a:ahLst/>
              <a:cxnLst>
                <a:cxn ang="0">
                  <a:pos x="T0" y="T1"/>
                </a:cxn>
                <a:cxn ang="0">
                  <a:pos x="T2" y="T3"/>
                </a:cxn>
              </a:cxnLst>
              <a:rect l="0" t="0" r="r" b="b"/>
              <a:pathLst>
                <a:path w="67" h="45">
                  <a:moveTo>
                    <a:pt x="67" y="1"/>
                  </a:moveTo>
                  <a:cubicBezTo>
                    <a:pt x="50" y="0"/>
                    <a:pt x="12" y="4"/>
                    <a:pt x="0" y="45"/>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9" name="Freeform 87"/>
            <p:cNvSpPr/>
            <p:nvPr/>
          </p:nvSpPr>
          <p:spPr bwMode="auto">
            <a:xfrm>
              <a:off x="6280151" y="4681538"/>
              <a:ext cx="60325" cy="38100"/>
            </a:xfrm>
            <a:custGeom>
              <a:avLst/>
              <a:gdLst>
                <a:gd name="T0" fmla="*/ 48 w 48"/>
                <a:gd name="T1" fmla="*/ 0 h 30"/>
                <a:gd name="T2" fmla="*/ 0 w 48"/>
                <a:gd name="T3" fmla="*/ 30 h 30"/>
              </a:gdLst>
              <a:ahLst/>
              <a:cxnLst>
                <a:cxn ang="0">
                  <a:pos x="T0" y="T1"/>
                </a:cxn>
                <a:cxn ang="0">
                  <a:pos x="T2" y="T3"/>
                </a:cxn>
              </a:cxnLst>
              <a:rect l="0" t="0" r="r" b="b"/>
              <a:pathLst>
                <a:path w="48" h="30">
                  <a:moveTo>
                    <a:pt x="48" y="0"/>
                  </a:moveTo>
                  <a:cubicBezTo>
                    <a:pt x="33" y="0"/>
                    <a:pt x="11" y="4"/>
                    <a:pt x="0" y="3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0" name="Freeform 88"/>
            <p:cNvSpPr/>
            <p:nvPr/>
          </p:nvSpPr>
          <p:spPr bwMode="auto">
            <a:xfrm>
              <a:off x="6386513" y="4540250"/>
              <a:ext cx="74613" cy="71438"/>
            </a:xfrm>
            <a:custGeom>
              <a:avLst/>
              <a:gdLst>
                <a:gd name="T0" fmla="*/ 4 w 59"/>
                <a:gd name="T1" fmla="*/ 38 h 56"/>
                <a:gd name="T2" fmla="*/ 1 w 59"/>
                <a:gd name="T3" fmla="*/ 30 h 56"/>
                <a:gd name="T4" fmla="*/ 26 w 59"/>
                <a:gd name="T5" fmla="*/ 0 h 56"/>
                <a:gd name="T6" fmla="*/ 39 w 59"/>
                <a:gd name="T7" fmla="*/ 3 h 56"/>
                <a:gd name="T8" fmla="*/ 45 w 59"/>
                <a:gd name="T9" fmla="*/ 30 h 56"/>
                <a:gd name="T10" fmla="*/ 18 w 59"/>
                <a:gd name="T11" fmla="*/ 32 h 56"/>
                <a:gd name="T12" fmla="*/ 37 w 59"/>
                <a:gd name="T13" fmla="*/ 43 h 56"/>
                <a:gd name="T14" fmla="*/ 45 w 59"/>
                <a:gd name="T15" fmla="*/ 37 h 56"/>
                <a:gd name="T16" fmla="*/ 52 w 59"/>
                <a:gd name="T17" fmla="*/ 38 h 56"/>
                <a:gd name="T18" fmla="*/ 48 w 59"/>
                <a:gd name="T19" fmla="*/ 48 h 56"/>
                <a:gd name="T20" fmla="*/ 18 w 59"/>
                <a:gd name="T21" fmla="*/ 52 h 56"/>
                <a:gd name="T22" fmla="*/ 8 w 59"/>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6">
                  <a:moveTo>
                    <a:pt x="4" y="38"/>
                  </a:moveTo>
                  <a:cubicBezTo>
                    <a:pt x="2" y="36"/>
                    <a:pt x="2" y="33"/>
                    <a:pt x="1" y="30"/>
                  </a:cubicBezTo>
                  <a:cubicBezTo>
                    <a:pt x="0" y="16"/>
                    <a:pt x="9" y="1"/>
                    <a:pt x="26" y="0"/>
                  </a:cubicBezTo>
                  <a:cubicBezTo>
                    <a:pt x="30" y="0"/>
                    <a:pt x="35" y="1"/>
                    <a:pt x="39" y="3"/>
                  </a:cubicBezTo>
                  <a:cubicBezTo>
                    <a:pt x="47" y="7"/>
                    <a:pt x="59" y="26"/>
                    <a:pt x="45" y="30"/>
                  </a:cubicBezTo>
                  <a:cubicBezTo>
                    <a:pt x="43" y="31"/>
                    <a:pt x="18" y="31"/>
                    <a:pt x="18" y="32"/>
                  </a:cubicBezTo>
                  <a:cubicBezTo>
                    <a:pt x="18" y="32"/>
                    <a:pt x="19" y="46"/>
                    <a:pt x="37" y="43"/>
                  </a:cubicBezTo>
                  <a:cubicBezTo>
                    <a:pt x="37" y="43"/>
                    <a:pt x="41" y="42"/>
                    <a:pt x="45" y="37"/>
                  </a:cubicBezTo>
                  <a:cubicBezTo>
                    <a:pt x="45" y="37"/>
                    <a:pt x="52" y="38"/>
                    <a:pt x="52" y="38"/>
                  </a:cubicBezTo>
                  <a:cubicBezTo>
                    <a:pt x="54" y="38"/>
                    <a:pt x="49" y="47"/>
                    <a:pt x="48" y="48"/>
                  </a:cubicBezTo>
                  <a:cubicBezTo>
                    <a:pt x="42" y="55"/>
                    <a:pt x="27" y="56"/>
                    <a:pt x="18" y="52"/>
                  </a:cubicBezTo>
                  <a:cubicBezTo>
                    <a:pt x="14" y="51"/>
                    <a:pt x="11" y="48"/>
                    <a:pt x="8" y="45"/>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89"/>
            <p:cNvSpPr/>
            <p:nvPr/>
          </p:nvSpPr>
          <p:spPr bwMode="auto">
            <a:xfrm>
              <a:off x="6405563" y="4546600"/>
              <a:ext cx="33338" cy="17463"/>
            </a:xfrm>
            <a:custGeom>
              <a:avLst/>
              <a:gdLst>
                <a:gd name="T0" fmla="*/ 2 w 26"/>
                <a:gd name="T1" fmla="*/ 14 h 14"/>
                <a:gd name="T2" fmla="*/ 22 w 26"/>
                <a:gd name="T3" fmla="*/ 13 h 14"/>
                <a:gd name="T4" fmla="*/ 24 w 26"/>
                <a:gd name="T5" fmla="*/ 10 h 14"/>
                <a:gd name="T6" fmla="*/ 8 w 26"/>
                <a:gd name="T7" fmla="*/ 3 h 14"/>
                <a:gd name="T8" fmla="*/ 1 w 26"/>
                <a:gd name="T9" fmla="*/ 10 h 14"/>
                <a:gd name="T10" fmla="*/ 2 w 26"/>
                <a:gd name="T11" fmla="*/ 14 h 14"/>
              </a:gdLst>
              <a:ahLst/>
              <a:cxnLst>
                <a:cxn ang="0">
                  <a:pos x="T0" y="T1"/>
                </a:cxn>
                <a:cxn ang="0">
                  <a:pos x="T2" y="T3"/>
                </a:cxn>
                <a:cxn ang="0">
                  <a:pos x="T4" y="T5"/>
                </a:cxn>
                <a:cxn ang="0">
                  <a:pos x="T6" y="T7"/>
                </a:cxn>
                <a:cxn ang="0">
                  <a:pos x="T8" y="T9"/>
                </a:cxn>
                <a:cxn ang="0">
                  <a:pos x="T10" y="T11"/>
                </a:cxn>
              </a:cxnLst>
              <a:rect l="0" t="0" r="r" b="b"/>
              <a:pathLst>
                <a:path w="26" h="14">
                  <a:moveTo>
                    <a:pt x="2" y="14"/>
                  </a:moveTo>
                  <a:cubicBezTo>
                    <a:pt x="22" y="13"/>
                    <a:pt x="22" y="13"/>
                    <a:pt x="22" y="13"/>
                  </a:cubicBezTo>
                  <a:cubicBezTo>
                    <a:pt x="22" y="13"/>
                    <a:pt x="26" y="13"/>
                    <a:pt x="24" y="10"/>
                  </a:cubicBezTo>
                  <a:cubicBezTo>
                    <a:pt x="24" y="10"/>
                    <a:pt x="21" y="0"/>
                    <a:pt x="8" y="3"/>
                  </a:cubicBezTo>
                  <a:cubicBezTo>
                    <a:pt x="8" y="3"/>
                    <a:pt x="3" y="6"/>
                    <a:pt x="1" y="10"/>
                  </a:cubicBezTo>
                  <a:cubicBezTo>
                    <a:pt x="1" y="10"/>
                    <a:pt x="0" y="13"/>
                    <a:pt x="2" y="14"/>
                  </a:cubicBez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2" name="Freeform 90"/>
            <p:cNvSpPr/>
            <p:nvPr/>
          </p:nvSpPr>
          <p:spPr bwMode="auto">
            <a:xfrm>
              <a:off x="6540501" y="4583113"/>
              <a:ext cx="20638" cy="34925"/>
            </a:xfrm>
            <a:custGeom>
              <a:avLst/>
              <a:gdLst>
                <a:gd name="T0" fmla="*/ 17 w 17"/>
                <a:gd name="T1" fmla="*/ 0 h 28"/>
                <a:gd name="T2" fmla="*/ 0 w 17"/>
                <a:gd name="T3" fmla="*/ 28 h 28"/>
              </a:gdLst>
              <a:ahLst/>
              <a:cxnLst>
                <a:cxn ang="0">
                  <a:pos x="T0" y="T1"/>
                </a:cxn>
                <a:cxn ang="0">
                  <a:pos x="T2" y="T3"/>
                </a:cxn>
              </a:cxnLst>
              <a:rect l="0" t="0" r="r" b="b"/>
              <a:pathLst>
                <a:path w="17" h="28">
                  <a:moveTo>
                    <a:pt x="17" y="0"/>
                  </a:moveTo>
                  <a:cubicBezTo>
                    <a:pt x="17" y="0"/>
                    <a:pt x="17" y="21"/>
                    <a:pt x="0" y="28"/>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3" name="Freeform 91"/>
            <p:cNvSpPr/>
            <p:nvPr/>
          </p:nvSpPr>
          <p:spPr bwMode="auto">
            <a:xfrm>
              <a:off x="6557963" y="4587875"/>
              <a:ext cx="30163" cy="44450"/>
            </a:xfrm>
            <a:custGeom>
              <a:avLst/>
              <a:gdLst>
                <a:gd name="T0" fmla="*/ 19 w 24"/>
                <a:gd name="T1" fmla="*/ 0 h 35"/>
                <a:gd name="T2" fmla="*/ 0 w 24"/>
                <a:gd name="T3" fmla="*/ 35 h 35"/>
              </a:gdLst>
              <a:ahLst/>
              <a:cxnLst>
                <a:cxn ang="0">
                  <a:pos x="T0" y="T1"/>
                </a:cxn>
                <a:cxn ang="0">
                  <a:pos x="T2" y="T3"/>
                </a:cxn>
              </a:cxnLst>
              <a:rect l="0" t="0" r="r" b="b"/>
              <a:pathLst>
                <a:path w="24" h="35">
                  <a:moveTo>
                    <a:pt x="19" y="0"/>
                  </a:moveTo>
                  <a:cubicBezTo>
                    <a:pt x="19" y="0"/>
                    <a:pt x="24" y="25"/>
                    <a:pt x="0" y="35"/>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4" name="Freeform 92"/>
            <p:cNvSpPr/>
            <p:nvPr/>
          </p:nvSpPr>
          <p:spPr bwMode="auto">
            <a:xfrm>
              <a:off x="6354763" y="4918075"/>
              <a:ext cx="177800" cy="146050"/>
            </a:xfrm>
            <a:custGeom>
              <a:avLst/>
              <a:gdLst>
                <a:gd name="T0" fmla="*/ 0 w 140"/>
                <a:gd name="T1" fmla="*/ 104 h 115"/>
                <a:gd name="T2" fmla="*/ 30 w 140"/>
                <a:gd name="T3" fmla="*/ 113 h 115"/>
                <a:gd name="T4" fmla="*/ 86 w 140"/>
                <a:gd name="T5" fmla="*/ 96 h 115"/>
                <a:gd name="T6" fmla="*/ 139 w 140"/>
                <a:gd name="T7" fmla="*/ 37 h 115"/>
                <a:gd name="T8" fmla="*/ 139 w 140"/>
                <a:gd name="T9" fmla="*/ 5 h 115"/>
                <a:gd name="T10" fmla="*/ 139 w 140"/>
                <a:gd name="T11" fmla="*/ 0 h 115"/>
              </a:gdLst>
              <a:ahLst/>
              <a:cxnLst>
                <a:cxn ang="0">
                  <a:pos x="T0" y="T1"/>
                </a:cxn>
                <a:cxn ang="0">
                  <a:pos x="T2" y="T3"/>
                </a:cxn>
                <a:cxn ang="0">
                  <a:pos x="T4" y="T5"/>
                </a:cxn>
                <a:cxn ang="0">
                  <a:pos x="T6" y="T7"/>
                </a:cxn>
                <a:cxn ang="0">
                  <a:pos x="T8" y="T9"/>
                </a:cxn>
                <a:cxn ang="0">
                  <a:pos x="T10" y="T11"/>
                </a:cxn>
              </a:cxnLst>
              <a:rect l="0" t="0" r="r" b="b"/>
              <a:pathLst>
                <a:path w="140" h="115">
                  <a:moveTo>
                    <a:pt x="0" y="104"/>
                  </a:moveTo>
                  <a:cubicBezTo>
                    <a:pt x="9" y="114"/>
                    <a:pt x="17" y="115"/>
                    <a:pt x="30" y="113"/>
                  </a:cubicBezTo>
                  <a:cubicBezTo>
                    <a:pt x="49" y="110"/>
                    <a:pt x="68" y="104"/>
                    <a:pt x="86" y="96"/>
                  </a:cubicBezTo>
                  <a:cubicBezTo>
                    <a:pt x="109" y="85"/>
                    <a:pt x="140" y="65"/>
                    <a:pt x="139" y="37"/>
                  </a:cubicBezTo>
                  <a:cubicBezTo>
                    <a:pt x="139" y="27"/>
                    <a:pt x="139" y="16"/>
                    <a:pt x="139" y="5"/>
                  </a:cubicBezTo>
                  <a:cubicBezTo>
                    <a:pt x="139" y="0"/>
                    <a:pt x="139" y="0"/>
                    <a:pt x="139"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5" name="Freeform 93"/>
            <p:cNvSpPr/>
            <p:nvPr/>
          </p:nvSpPr>
          <p:spPr bwMode="auto">
            <a:xfrm>
              <a:off x="6370638" y="4722813"/>
              <a:ext cx="163513" cy="177800"/>
            </a:xfrm>
            <a:custGeom>
              <a:avLst/>
              <a:gdLst>
                <a:gd name="T0" fmla="*/ 0 w 129"/>
                <a:gd name="T1" fmla="*/ 0 h 140"/>
                <a:gd name="T2" fmla="*/ 33 w 129"/>
                <a:gd name="T3" fmla="*/ 6 h 140"/>
                <a:gd name="T4" fmla="*/ 48 w 129"/>
                <a:gd name="T5" fmla="*/ 11 h 140"/>
                <a:gd name="T6" fmla="*/ 126 w 129"/>
                <a:gd name="T7" fmla="*/ 84 h 140"/>
                <a:gd name="T8" fmla="*/ 128 w 129"/>
                <a:gd name="T9" fmla="*/ 123 h 140"/>
                <a:gd name="T10" fmla="*/ 128 w 129"/>
                <a:gd name="T11" fmla="*/ 140 h 140"/>
              </a:gdLst>
              <a:ahLst/>
              <a:cxnLst>
                <a:cxn ang="0">
                  <a:pos x="T0" y="T1"/>
                </a:cxn>
                <a:cxn ang="0">
                  <a:pos x="T2" y="T3"/>
                </a:cxn>
                <a:cxn ang="0">
                  <a:pos x="T4" y="T5"/>
                </a:cxn>
                <a:cxn ang="0">
                  <a:pos x="T6" y="T7"/>
                </a:cxn>
                <a:cxn ang="0">
                  <a:pos x="T8" y="T9"/>
                </a:cxn>
                <a:cxn ang="0">
                  <a:pos x="T10" y="T11"/>
                </a:cxn>
              </a:cxnLst>
              <a:rect l="0" t="0" r="r" b="b"/>
              <a:pathLst>
                <a:path w="129" h="140">
                  <a:moveTo>
                    <a:pt x="0" y="0"/>
                  </a:moveTo>
                  <a:cubicBezTo>
                    <a:pt x="11" y="1"/>
                    <a:pt x="22" y="3"/>
                    <a:pt x="33" y="6"/>
                  </a:cubicBezTo>
                  <a:cubicBezTo>
                    <a:pt x="38" y="8"/>
                    <a:pt x="43" y="9"/>
                    <a:pt x="48" y="11"/>
                  </a:cubicBezTo>
                  <a:cubicBezTo>
                    <a:pt x="78" y="22"/>
                    <a:pt x="120" y="49"/>
                    <a:pt x="126" y="84"/>
                  </a:cubicBezTo>
                  <a:cubicBezTo>
                    <a:pt x="126" y="84"/>
                    <a:pt x="129" y="101"/>
                    <a:pt x="128" y="123"/>
                  </a:cubicBezTo>
                  <a:cubicBezTo>
                    <a:pt x="128" y="128"/>
                    <a:pt x="128" y="134"/>
                    <a:pt x="128" y="14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6" name="Freeform 94"/>
            <p:cNvSpPr/>
            <p:nvPr/>
          </p:nvSpPr>
          <p:spPr bwMode="auto">
            <a:xfrm>
              <a:off x="6170613" y="4719638"/>
              <a:ext cx="171450" cy="19050"/>
            </a:xfrm>
            <a:custGeom>
              <a:avLst/>
              <a:gdLst>
                <a:gd name="T0" fmla="*/ 0 w 135"/>
                <a:gd name="T1" fmla="*/ 15 h 15"/>
                <a:gd name="T2" fmla="*/ 92 w 135"/>
                <a:gd name="T3" fmla="*/ 0 h 15"/>
                <a:gd name="T4" fmla="*/ 135 w 135"/>
                <a:gd name="T5" fmla="*/ 1 h 15"/>
              </a:gdLst>
              <a:ahLst/>
              <a:cxnLst>
                <a:cxn ang="0">
                  <a:pos x="T0" y="T1"/>
                </a:cxn>
                <a:cxn ang="0">
                  <a:pos x="T2" y="T3"/>
                </a:cxn>
                <a:cxn ang="0">
                  <a:pos x="T4" y="T5"/>
                </a:cxn>
              </a:cxnLst>
              <a:rect l="0" t="0" r="r" b="b"/>
              <a:pathLst>
                <a:path w="135" h="15">
                  <a:moveTo>
                    <a:pt x="0" y="15"/>
                  </a:moveTo>
                  <a:cubicBezTo>
                    <a:pt x="30" y="4"/>
                    <a:pt x="61" y="1"/>
                    <a:pt x="92" y="0"/>
                  </a:cubicBezTo>
                  <a:cubicBezTo>
                    <a:pt x="106" y="0"/>
                    <a:pt x="121" y="0"/>
                    <a:pt x="135" y="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7" name="Freeform 95"/>
            <p:cNvSpPr/>
            <p:nvPr/>
          </p:nvSpPr>
          <p:spPr bwMode="auto">
            <a:xfrm>
              <a:off x="6088063" y="4748213"/>
              <a:ext cx="63500" cy="84138"/>
            </a:xfrm>
            <a:custGeom>
              <a:avLst/>
              <a:gdLst>
                <a:gd name="T0" fmla="*/ 0 w 50"/>
                <a:gd name="T1" fmla="*/ 67 h 67"/>
                <a:gd name="T2" fmla="*/ 0 w 50"/>
                <a:gd name="T3" fmla="*/ 49 h 67"/>
                <a:gd name="T4" fmla="*/ 15 w 50"/>
                <a:gd name="T5" fmla="*/ 26 h 67"/>
                <a:gd name="T6" fmla="*/ 50 w 50"/>
                <a:gd name="T7" fmla="*/ 0 h 67"/>
              </a:gdLst>
              <a:ahLst/>
              <a:cxnLst>
                <a:cxn ang="0">
                  <a:pos x="T0" y="T1"/>
                </a:cxn>
                <a:cxn ang="0">
                  <a:pos x="T2" y="T3"/>
                </a:cxn>
                <a:cxn ang="0">
                  <a:pos x="T4" y="T5"/>
                </a:cxn>
                <a:cxn ang="0">
                  <a:pos x="T6" y="T7"/>
                </a:cxn>
              </a:cxnLst>
              <a:rect l="0" t="0" r="r" b="b"/>
              <a:pathLst>
                <a:path w="50" h="67">
                  <a:moveTo>
                    <a:pt x="0" y="67"/>
                  </a:moveTo>
                  <a:cubicBezTo>
                    <a:pt x="0" y="49"/>
                    <a:pt x="0" y="49"/>
                    <a:pt x="0" y="49"/>
                  </a:cubicBezTo>
                  <a:cubicBezTo>
                    <a:pt x="3" y="37"/>
                    <a:pt x="15" y="26"/>
                    <a:pt x="15" y="26"/>
                  </a:cubicBezTo>
                  <a:cubicBezTo>
                    <a:pt x="25" y="15"/>
                    <a:pt x="38" y="6"/>
                    <a:pt x="50"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8" name="Freeform 96"/>
            <p:cNvSpPr/>
            <p:nvPr/>
          </p:nvSpPr>
          <p:spPr bwMode="auto">
            <a:xfrm>
              <a:off x="6065838" y="4830763"/>
              <a:ext cx="285750" cy="250825"/>
            </a:xfrm>
            <a:custGeom>
              <a:avLst/>
              <a:gdLst>
                <a:gd name="T0" fmla="*/ 200 w 225"/>
                <a:gd name="T1" fmla="*/ 198 h 199"/>
                <a:gd name="T2" fmla="*/ 174 w 225"/>
                <a:gd name="T3" fmla="*/ 199 h 199"/>
                <a:gd name="T4" fmla="*/ 65 w 225"/>
                <a:gd name="T5" fmla="*/ 184 h 199"/>
                <a:gd name="T6" fmla="*/ 12 w 225"/>
                <a:gd name="T7" fmla="*/ 152 h 199"/>
                <a:gd name="T8" fmla="*/ 0 w 225"/>
                <a:gd name="T9" fmla="*/ 126 h 199"/>
                <a:gd name="T10" fmla="*/ 0 w 225"/>
                <a:gd name="T11" fmla="*/ 99 h 199"/>
                <a:gd name="T12" fmla="*/ 1 w 225"/>
                <a:gd name="T13" fmla="*/ 18 h 199"/>
                <a:gd name="T14" fmla="*/ 26 w 225"/>
                <a:gd name="T15" fmla="*/ 2 h 199"/>
                <a:gd name="T16" fmla="*/ 159 w 225"/>
                <a:gd name="T17" fmla="*/ 0 h 199"/>
                <a:gd name="T18" fmla="*/ 168 w 225"/>
                <a:gd name="T19" fmla="*/ 6 h 199"/>
                <a:gd name="T20" fmla="*/ 220 w 225"/>
                <a:gd name="T21" fmla="*/ 76 h 199"/>
                <a:gd name="T22" fmla="*/ 224 w 225"/>
                <a:gd name="T23" fmla="*/ 107 h 199"/>
                <a:gd name="T24" fmla="*/ 224 w 225"/>
                <a:gd name="T25" fmla="*/ 112 h 199"/>
                <a:gd name="T26" fmla="*/ 224 w 225"/>
                <a:gd name="T27" fmla="*/ 175 h 199"/>
                <a:gd name="T28" fmla="*/ 224 w 225"/>
                <a:gd name="T29" fmla="*/ 188 h 199"/>
                <a:gd name="T30" fmla="*/ 215 w 225"/>
                <a:gd name="T31" fmla="*/ 198 h 199"/>
                <a:gd name="T32" fmla="*/ 200 w 225"/>
                <a:gd name="T33" fmla="*/ 19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199">
                  <a:moveTo>
                    <a:pt x="200" y="198"/>
                  </a:moveTo>
                  <a:cubicBezTo>
                    <a:pt x="192" y="198"/>
                    <a:pt x="183" y="199"/>
                    <a:pt x="174" y="199"/>
                  </a:cubicBezTo>
                  <a:cubicBezTo>
                    <a:pt x="138" y="199"/>
                    <a:pt x="99" y="196"/>
                    <a:pt x="65" y="184"/>
                  </a:cubicBezTo>
                  <a:cubicBezTo>
                    <a:pt x="45" y="178"/>
                    <a:pt x="27" y="167"/>
                    <a:pt x="12" y="152"/>
                  </a:cubicBezTo>
                  <a:cubicBezTo>
                    <a:pt x="6" y="145"/>
                    <a:pt x="2" y="136"/>
                    <a:pt x="0" y="126"/>
                  </a:cubicBezTo>
                  <a:cubicBezTo>
                    <a:pt x="0" y="99"/>
                    <a:pt x="0" y="99"/>
                    <a:pt x="0" y="99"/>
                  </a:cubicBezTo>
                  <a:cubicBezTo>
                    <a:pt x="0" y="84"/>
                    <a:pt x="1" y="18"/>
                    <a:pt x="1" y="18"/>
                  </a:cubicBezTo>
                  <a:cubicBezTo>
                    <a:pt x="4" y="8"/>
                    <a:pt x="11" y="2"/>
                    <a:pt x="26" y="2"/>
                  </a:cubicBezTo>
                  <a:cubicBezTo>
                    <a:pt x="159" y="0"/>
                    <a:pt x="159" y="0"/>
                    <a:pt x="159" y="0"/>
                  </a:cubicBezTo>
                  <a:cubicBezTo>
                    <a:pt x="159" y="0"/>
                    <a:pt x="167" y="0"/>
                    <a:pt x="168" y="6"/>
                  </a:cubicBezTo>
                  <a:cubicBezTo>
                    <a:pt x="220" y="76"/>
                    <a:pt x="220" y="76"/>
                    <a:pt x="220" y="76"/>
                  </a:cubicBezTo>
                  <a:cubicBezTo>
                    <a:pt x="220" y="76"/>
                    <a:pt x="223" y="86"/>
                    <a:pt x="224" y="107"/>
                  </a:cubicBezTo>
                  <a:cubicBezTo>
                    <a:pt x="224" y="109"/>
                    <a:pt x="224" y="111"/>
                    <a:pt x="224" y="112"/>
                  </a:cubicBezTo>
                  <a:cubicBezTo>
                    <a:pt x="224" y="137"/>
                    <a:pt x="225" y="164"/>
                    <a:pt x="224" y="175"/>
                  </a:cubicBezTo>
                  <a:cubicBezTo>
                    <a:pt x="224" y="188"/>
                    <a:pt x="224" y="188"/>
                    <a:pt x="224" y="188"/>
                  </a:cubicBezTo>
                  <a:cubicBezTo>
                    <a:pt x="224" y="188"/>
                    <a:pt x="224" y="197"/>
                    <a:pt x="215" y="198"/>
                  </a:cubicBezTo>
                  <a:lnTo>
                    <a:pt x="200" y="198"/>
                  </a:lnTo>
                  <a:close/>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9" name="Freeform 97"/>
            <p:cNvSpPr/>
            <p:nvPr/>
          </p:nvSpPr>
          <p:spPr bwMode="auto">
            <a:xfrm>
              <a:off x="6080126" y="4857750"/>
              <a:ext cx="247650" cy="85725"/>
            </a:xfrm>
            <a:custGeom>
              <a:avLst/>
              <a:gdLst>
                <a:gd name="T0" fmla="*/ 0 w 195"/>
                <a:gd name="T1" fmla="*/ 0 h 68"/>
                <a:gd name="T2" fmla="*/ 195 w 195"/>
                <a:gd name="T3" fmla="*/ 67 h 68"/>
              </a:gdLst>
              <a:ahLst/>
              <a:cxnLst>
                <a:cxn ang="0">
                  <a:pos x="T0" y="T1"/>
                </a:cxn>
                <a:cxn ang="0">
                  <a:pos x="T2" y="T3"/>
                </a:cxn>
              </a:cxnLst>
              <a:rect l="0" t="0" r="r" b="b"/>
              <a:pathLst>
                <a:path w="195" h="68">
                  <a:moveTo>
                    <a:pt x="0" y="0"/>
                  </a:moveTo>
                  <a:cubicBezTo>
                    <a:pt x="0" y="0"/>
                    <a:pt x="26" y="68"/>
                    <a:pt x="195" y="67"/>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0" name="Freeform 98"/>
            <p:cNvSpPr/>
            <p:nvPr/>
          </p:nvSpPr>
          <p:spPr bwMode="auto">
            <a:xfrm>
              <a:off x="6100763" y="4810125"/>
              <a:ext cx="415925" cy="115888"/>
            </a:xfrm>
            <a:custGeom>
              <a:avLst/>
              <a:gdLst>
                <a:gd name="T0" fmla="*/ 0 w 329"/>
                <a:gd name="T1" fmla="*/ 2 h 92"/>
                <a:gd name="T2" fmla="*/ 129 w 329"/>
                <a:gd name="T3" fmla="*/ 3 h 92"/>
                <a:gd name="T4" fmla="*/ 150 w 329"/>
                <a:gd name="T5" fmla="*/ 13 h 92"/>
                <a:gd name="T6" fmla="*/ 197 w 329"/>
                <a:gd name="T7" fmla="*/ 76 h 92"/>
                <a:gd name="T8" fmla="*/ 225 w 329"/>
                <a:gd name="T9" fmla="*/ 89 h 92"/>
                <a:gd name="T10" fmla="*/ 267 w 329"/>
                <a:gd name="T11" fmla="*/ 78 h 92"/>
                <a:gd name="T12" fmla="*/ 329 w 329"/>
                <a:gd name="T13" fmla="*/ 24 h 92"/>
              </a:gdLst>
              <a:ahLst/>
              <a:cxnLst>
                <a:cxn ang="0">
                  <a:pos x="T0" y="T1"/>
                </a:cxn>
                <a:cxn ang="0">
                  <a:pos x="T2" y="T3"/>
                </a:cxn>
                <a:cxn ang="0">
                  <a:pos x="T4" y="T5"/>
                </a:cxn>
                <a:cxn ang="0">
                  <a:pos x="T6" y="T7"/>
                </a:cxn>
                <a:cxn ang="0">
                  <a:pos x="T8" y="T9"/>
                </a:cxn>
                <a:cxn ang="0">
                  <a:pos x="T10" y="T11"/>
                </a:cxn>
                <a:cxn ang="0">
                  <a:pos x="T12" y="T13"/>
                </a:cxn>
              </a:cxnLst>
              <a:rect l="0" t="0" r="r" b="b"/>
              <a:pathLst>
                <a:path w="329" h="92">
                  <a:moveTo>
                    <a:pt x="0" y="2"/>
                  </a:moveTo>
                  <a:cubicBezTo>
                    <a:pt x="129" y="3"/>
                    <a:pt x="129" y="3"/>
                    <a:pt x="129" y="3"/>
                  </a:cubicBezTo>
                  <a:cubicBezTo>
                    <a:pt x="129" y="3"/>
                    <a:pt x="142" y="0"/>
                    <a:pt x="150" y="13"/>
                  </a:cubicBezTo>
                  <a:cubicBezTo>
                    <a:pt x="150" y="13"/>
                    <a:pt x="197" y="76"/>
                    <a:pt x="197" y="76"/>
                  </a:cubicBezTo>
                  <a:cubicBezTo>
                    <a:pt x="206" y="89"/>
                    <a:pt x="208" y="92"/>
                    <a:pt x="225" y="89"/>
                  </a:cubicBezTo>
                  <a:cubicBezTo>
                    <a:pt x="239" y="87"/>
                    <a:pt x="253" y="83"/>
                    <a:pt x="267" y="78"/>
                  </a:cubicBezTo>
                  <a:cubicBezTo>
                    <a:pt x="292" y="68"/>
                    <a:pt x="318" y="50"/>
                    <a:pt x="329" y="24"/>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1" name="Freeform 99"/>
            <p:cNvSpPr/>
            <p:nvPr/>
          </p:nvSpPr>
          <p:spPr bwMode="auto">
            <a:xfrm>
              <a:off x="6367463" y="4941888"/>
              <a:ext cx="1588" cy="103188"/>
            </a:xfrm>
            <a:custGeom>
              <a:avLst/>
              <a:gdLst>
                <a:gd name="T0" fmla="*/ 0 w 1"/>
                <a:gd name="T1" fmla="*/ 0 h 82"/>
                <a:gd name="T2" fmla="*/ 1 w 1"/>
                <a:gd name="T3" fmla="*/ 82 h 82"/>
              </a:gdLst>
              <a:ahLst/>
              <a:cxnLst>
                <a:cxn ang="0">
                  <a:pos x="T0" y="T1"/>
                </a:cxn>
                <a:cxn ang="0">
                  <a:pos x="T2" y="T3"/>
                </a:cxn>
              </a:cxnLst>
              <a:rect l="0" t="0" r="r" b="b"/>
              <a:pathLst>
                <a:path w="1" h="82">
                  <a:moveTo>
                    <a:pt x="0" y="0"/>
                  </a:moveTo>
                  <a:cubicBezTo>
                    <a:pt x="0" y="0"/>
                    <a:pt x="1" y="66"/>
                    <a:pt x="1" y="82"/>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2" name="Freeform 100"/>
            <p:cNvSpPr/>
            <p:nvPr/>
          </p:nvSpPr>
          <p:spPr bwMode="auto">
            <a:xfrm>
              <a:off x="6276976" y="4719638"/>
              <a:ext cx="30163" cy="93663"/>
            </a:xfrm>
            <a:custGeom>
              <a:avLst/>
              <a:gdLst>
                <a:gd name="T0" fmla="*/ 0 w 24"/>
                <a:gd name="T1" fmla="*/ 74 h 74"/>
                <a:gd name="T2" fmla="*/ 8 w 24"/>
                <a:gd name="T3" fmla="*/ 68 h 74"/>
                <a:gd name="T4" fmla="*/ 24 w 24"/>
                <a:gd name="T5" fmla="*/ 0 h 74"/>
              </a:gdLst>
              <a:ahLst/>
              <a:cxnLst>
                <a:cxn ang="0">
                  <a:pos x="T0" y="T1"/>
                </a:cxn>
                <a:cxn ang="0">
                  <a:pos x="T2" y="T3"/>
                </a:cxn>
                <a:cxn ang="0">
                  <a:pos x="T4" y="T5"/>
                </a:cxn>
              </a:cxnLst>
              <a:rect l="0" t="0" r="r" b="b"/>
              <a:pathLst>
                <a:path w="24" h="74">
                  <a:moveTo>
                    <a:pt x="0" y="74"/>
                  </a:moveTo>
                  <a:cubicBezTo>
                    <a:pt x="0" y="74"/>
                    <a:pt x="6" y="74"/>
                    <a:pt x="8" y="68"/>
                  </a:cubicBezTo>
                  <a:cubicBezTo>
                    <a:pt x="24" y="0"/>
                    <a:pt x="24" y="0"/>
                    <a:pt x="24"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3" name="Freeform 101"/>
            <p:cNvSpPr/>
            <p:nvPr/>
          </p:nvSpPr>
          <p:spPr bwMode="auto">
            <a:xfrm>
              <a:off x="6300788" y="4813300"/>
              <a:ext cx="207963" cy="3175"/>
            </a:xfrm>
            <a:custGeom>
              <a:avLst/>
              <a:gdLst>
                <a:gd name="T0" fmla="*/ 0 w 164"/>
                <a:gd name="T1" fmla="*/ 0 h 3"/>
                <a:gd name="T2" fmla="*/ 77 w 164"/>
                <a:gd name="T3" fmla="*/ 1 h 3"/>
                <a:gd name="T4" fmla="*/ 164 w 164"/>
                <a:gd name="T5" fmla="*/ 3 h 3"/>
              </a:gdLst>
              <a:ahLst/>
              <a:cxnLst>
                <a:cxn ang="0">
                  <a:pos x="T0" y="T1"/>
                </a:cxn>
                <a:cxn ang="0">
                  <a:pos x="T2" y="T3"/>
                </a:cxn>
                <a:cxn ang="0">
                  <a:pos x="T4" y="T5"/>
                </a:cxn>
              </a:cxnLst>
              <a:rect l="0" t="0" r="r" b="b"/>
              <a:pathLst>
                <a:path w="164" h="3">
                  <a:moveTo>
                    <a:pt x="0" y="0"/>
                  </a:moveTo>
                  <a:cubicBezTo>
                    <a:pt x="0" y="0"/>
                    <a:pt x="56" y="2"/>
                    <a:pt x="77" y="1"/>
                  </a:cubicBezTo>
                  <a:cubicBezTo>
                    <a:pt x="77" y="1"/>
                    <a:pt x="149" y="1"/>
                    <a:pt x="164" y="3"/>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4" name="Freeform 102"/>
            <p:cNvSpPr/>
            <p:nvPr/>
          </p:nvSpPr>
          <p:spPr bwMode="auto">
            <a:xfrm>
              <a:off x="6337301" y="4510088"/>
              <a:ext cx="4763" cy="260350"/>
            </a:xfrm>
            <a:custGeom>
              <a:avLst/>
              <a:gdLst>
                <a:gd name="T0" fmla="*/ 1 w 4"/>
                <a:gd name="T1" fmla="*/ 0 h 206"/>
                <a:gd name="T2" fmla="*/ 1 w 4"/>
                <a:gd name="T3" fmla="*/ 7 h 206"/>
                <a:gd name="T4" fmla="*/ 4 w 4"/>
                <a:gd name="T5" fmla="*/ 206 h 206"/>
              </a:gdLst>
              <a:ahLst/>
              <a:cxnLst>
                <a:cxn ang="0">
                  <a:pos x="T0" y="T1"/>
                </a:cxn>
                <a:cxn ang="0">
                  <a:pos x="T2" y="T3"/>
                </a:cxn>
                <a:cxn ang="0">
                  <a:pos x="T4" y="T5"/>
                </a:cxn>
              </a:cxnLst>
              <a:rect l="0" t="0" r="r" b="b"/>
              <a:pathLst>
                <a:path w="4" h="206">
                  <a:moveTo>
                    <a:pt x="1" y="0"/>
                  </a:moveTo>
                  <a:cubicBezTo>
                    <a:pt x="0" y="3"/>
                    <a:pt x="1" y="7"/>
                    <a:pt x="1" y="7"/>
                  </a:cubicBezTo>
                  <a:cubicBezTo>
                    <a:pt x="4" y="206"/>
                    <a:pt x="4" y="206"/>
                    <a:pt x="4" y="206"/>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5" name="Freeform 103"/>
            <p:cNvSpPr/>
            <p:nvPr/>
          </p:nvSpPr>
          <p:spPr bwMode="auto">
            <a:xfrm>
              <a:off x="6346826" y="4500563"/>
              <a:ext cx="19050" cy="269875"/>
            </a:xfrm>
            <a:custGeom>
              <a:avLst/>
              <a:gdLst>
                <a:gd name="T0" fmla="*/ 15 w 15"/>
                <a:gd name="T1" fmla="*/ 214 h 214"/>
                <a:gd name="T2" fmla="*/ 13 w 15"/>
                <a:gd name="T3" fmla="*/ 108 h 214"/>
                <a:gd name="T4" fmla="*/ 12 w 15"/>
                <a:gd name="T5" fmla="*/ 15 h 214"/>
                <a:gd name="T6" fmla="*/ 0 w 15"/>
                <a:gd name="T7" fmla="*/ 1 h 214"/>
              </a:gdLst>
              <a:ahLst/>
              <a:cxnLst>
                <a:cxn ang="0">
                  <a:pos x="T0" y="T1"/>
                </a:cxn>
                <a:cxn ang="0">
                  <a:pos x="T2" y="T3"/>
                </a:cxn>
                <a:cxn ang="0">
                  <a:pos x="T4" y="T5"/>
                </a:cxn>
                <a:cxn ang="0">
                  <a:pos x="T6" y="T7"/>
                </a:cxn>
              </a:cxnLst>
              <a:rect l="0" t="0" r="r" b="b"/>
              <a:pathLst>
                <a:path w="15" h="214">
                  <a:moveTo>
                    <a:pt x="15" y="214"/>
                  </a:moveTo>
                  <a:cubicBezTo>
                    <a:pt x="13" y="108"/>
                    <a:pt x="13" y="108"/>
                    <a:pt x="13" y="108"/>
                  </a:cubicBezTo>
                  <a:cubicBezTo>
                    <a:pt x="12" y="15"/>
                    <a:pt x="12" y="15"/>
                    <a:pt x="12" y="15"/>
                  </a:cubicBezTo>
                  <a:cubicBezTo>
                    <a:pt x="12" y="0"/>
                    <a:pt x="0" y="1"/>
                    <a:pt x="0" y="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6" name="Freeform 104"/>
            <p:cNvSpPr/>
            <p:nvPr/>
          </p:nvSpPr>
          <p:spPr bwMode="auto">
            <a:xfrm>
              <a:off x="6327776" y="4770438"/>
              <a:ext cx="50800" cy="3175"/>
            </a:xfrm>
            <a:custGeom>
              <a:avLst/>
              <a:gdLst>
                <a:gd name="T0" fmla="*/ 0 w 40"/>
                <a:gd name="T1" fmla="*/ 0 h 2"/>
                <a:gd name="T2" fmla="*/ 40 w 40"/>
                <a:gd name="T3" fmla="*/ 0 h 2"/>
              </a:gdLst>
              <a:ahLst/>
              <a:cxnLst>
                <a:cxn ang="0">
                  <a:pos x="T0" y="T1"/>
                </a:cxn>
                <a:cxn ang="0">
                  <a:pos x="T2" y="T3"/>
                </a:cxn>
              </a:cxnLst>
              <a:rect l="0" t="0" r="r" b="b"/>
              <a:pathLst>
                <a:path w="40" h="2">
                  <a:moveTo>
                    <a:pt x="0" y="0"/>
                  </a:moveTo>
                  <a:cubicBezTo>
                    <a:pt x="0" y="0"/>
                    <a:pt x="28" y="2"/>
                    <a:pt x="40" y="0"/>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105"/>
            <p:cNvSpPr/>
            <p:nvPr/>
          </p:nvSpPr>
          <p:spPr bwMode="auto">
            <a:xfrm>
              <a:off x="6362701" y="4510088"/>
              <a:ext cx="166688" cy="134938"/>
            </a:xfrm>
            <a:custGeom>
              <a:avLst/>
              <a:gdLst>
                <a:gd name="T0" fmla="*/ 0 w 132"/>
                <a:gd name="T1" fmla="*/ 7 h 106"/>
                <a:gd name="T2" fmla="*/ 73 w 132"/>
                <a:gd name="T3" fmla="*/ 23 h 106"/>
                <a:gd name="T4" fmla="*/ 132 w 132"/>
                <a:gd name="T5" fmla="*/ 53 h 106"/>
                <a:gd name="T6" fmla="*/ 110 w 132"/>
                <a:gd name="T7" fmla="*/ 79 h 106"/>
                <a:gd name="T8" fmla="*/ 49 w 132"/>
                <a:gd name="T9" fmla="*/ 89 h 106"/>
                <a:gd name="T10" fmla="*/ 1 w 132"/>
                <a:gd name="T11" fmla="*/ 106 h 106"/>
              </a:gdLst>
              <a:ahLst/>
              <a:cxnLst>
                <a:cxn ang="0">
                  <a:pos x="T0" y="T1"/>
                </a:cxn>
                <a:cxn ang="0">
                  <a:pos x="T2" y="T3"/>
                </a:cxn>
                <a:cxn ang="0">
                  <a:pos x="T4" y="T5"/>
                </a:cxn>
                <a:cxn ang="0">
                  <a:pos x="T6" y="T7"/>
                </a:cxn>
                <a:cxn ang="0">
                  <a:pos x="T8" y="T9"/>
                </a:cxn>
                <a:cxn ang="0">
                  <a:pos x="T10" y="T11"/>
                </a:cxn>
              </a:cxnLst>
              <a:rect l="0" t="0" r="r" b="b"/>
              <a:pathLst>
                <a:path w="132" h="106">
                  <a:moveTo>
                    <a:pt x="0" y="7"/>
                  </a:moveTo>
                  <a:cubicBezTo>
                    <a:pt x="25" y="0"/>
                    <a:pt x="51" y="10"/>
                    <a:pt x="73" y="23"/>
                  </a:cubicBezTo>
                  <a:cubicBezTo>
                    <a:pt x="93" y="35"/>
                    <a:pt x="109" y="48"/>
                    <a:pt x="132" y="53"/>
                  </a:cubicBezTo>
                  <a:cubicBezTo>
                    <a:pt x="127" y="62"/>
                    <a:pt x="117" y="74"/>
                    <a:pt x="110" y="79"/>
                  </a:cubicBezTo>
                  <a:cubicBezTo>
                    <a:pt x="91" y="91"/>
                    <a:pt x="70" y="89"/>
                    <a:pt x="49" y="89"/>
                  </a:cubicBezTo>
                  <a:cubicBezTo>
                    <a:pt x="36" y="89"/>
                    <a:pt x="5" y="87"/>
                    <a:pt x="1" y="106"/>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8" name="Freeform 106"/>
            <p:cNvSpPr/>
            <p:nvPr/>
          </p:nvSpPr>
          <p:spPr bwMode="auto">
            <a:xfrm>
              <a:off x="6010276" y="4632325"/>
              <a:ext cx="136525" cy="100013"/>
            </a:xfrm>
            <a:custGeom>
              <a:avLst/>
              <a:gdLst>
                <a:gd name="T0" fmla="*/ 36 w 108"/>
                <a:gd name="T1" fmla="*/ 32 h 78"/>
                <a:gd name="T2" fmla="*/ 60 w 108"/>
                <a:gd name="T3" fmla="*/ 29 h 78"/>
                <a:gd name="T4" fmla="*/ 83 w 108"/>
                <a:gd name="T5" fmla="*/ 39 h 78"/>
                <a:gd name="T6" fmla="*/ 80 w 108"/>
                <a:gd name="T7" fmla="*/ 59 h 78"/>
                <a:gd name="T8" fmla="*/ 54 w 108"/>
                <a:gd name="T9" fmla="*/ 64 h 78"/>
                <a:gd name="T10" fmla="*/ 38 w 108"/>
                <a:gd name="T11" fmla="*/ 72 h 78"/>
                <a:gd name="T12" fmla="*/ 33 w 108"/>
                <a:gd name="T13" fmla="*/ 56 h 78"/>
                <a:gd name="T14" fmla="*/ 11 w 108"/>
                <a:gd name="T15" fmla="*/ 62 h 78"/>
                <a:gd name="T16" fmla="*/ 16 w 108"/>
                <a:gd name="T17" fmla="*/ 46 h 78"/>
                <a:gd name="T18" fmla="*/ 8 w 108"/>
                <a:gd name="T19" fmla="*/ 32 h 78"/>
                <a:gd name="T20" fmla="*/ 36 w 108"/>
                <a:gd name="T21" fmla="*/ 32 h 78"/>
                <a:gd name="T22" fmla="*/ 34 w 108"/>
                <a:gd name="T23"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78">
                  <a:moveTo>
                    <a:pt x="36" y="32"/>
                  </a:moveTo>
                  <a:cubicBezTo>
                    <a:pt x="27" y="29"/>
                    <a:pt x="55" y="0"/>
                    <a:pt x="60" y="29"/>
                  </a:cubicBezTo>
                  <a:cubicBezTo>
                    <a:pt x="73" y="5"/>
                    <a:pt x="105" y="25"/>
                    <a:pt x="83" y="39"/>
                  </a:cubicBezTo>
                  <a:cubicBezTo>
                    <a:pt x="103" y="28"/>
                    <a:pt x="108" y="68"/>
                    <a:pt x="80" y="59"/>
                  </a:cubicBezTo>
                  <a:cubicBezTo>
                    <a:pt x="88" y="74"/>
                    <a:pt x="57" y="78"/>
                    <a:pt x="54" y="64"/>
                  </a:cubicBezTo>
                  <a:cubicBezTo>
                    <a:pt x="60" y="70"/>
                    <a:pt x="44" y="73"/>
                    <a:pt x="38" y="72"/>
                  </a:cubicBezTo>
                  <a:cubicBezTo>
                    <a:pt x="29" y="71"/>
                    <a:pt x="25" y="62"/>
                    <a:pt x="33" y="56"/>
                  </a:cubicBezTo>
                  <a:cubicBezTo>
                    <a:pt x="29" y="62"/>
                    <a:pt x="18" y="66"/>
                    <a:pt x="11" y="62"/>
                  </a:cubicBezTo>
                  <a:cubicBezTo>
                    <a:pt x="2" y="58"/>
                    <a:pt x="4" y="45"/>
                    <a:pt x="16" y="46"/>
                  </a:cubicBezTo>
                  <a:cubicBezTo>
                    <a:pt x="3" y="52"/>
                    <a:pt x="0" y="38"/>
                    <a:pt x="8" y="32"/>
                  </a:cubicBezTo>
                  <a:cubicBezTo>
                    <a:pt x="16" y="26"/>
                    <a:pt x="29" y="26"/>
                    <a:pt x="36" y="32"/>
                  </a:cubicBezTo>
                  <a:cubicBezTo>
                    <a:pt x="34" y="32"/>
                    <a:pt x="34" y="32"/>
                    <a:pt x="34" y="3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9" name="Freeform 107"/>
            <p:cNvSpPr/>
            <p:nvPr/>
          </p:nvSpPr>
          <p:spPr bwMode="auto">
            <a:xfrm>
              <a:off x="6176963" y="4494213"/>
              <a:ext cx="122238" cy="87313"/>
            </a:xfrm>
            <a:custGeom>
              <a:avLst/>
              <a:gdLst>
                <a:gd name="T0" fmla="*/ 32 w 96"/>
                <a:gd name="T1" fmla="*/ 28 h 69"/>
                <a:gd name="T2" fmla="*/ 53 w 96"/>
                <a:gd name="T3" fmla="*/ 25 h 69"/>
                <a:gd name="T4" fmla="*/ 74 w 96"/>
                <a:gd name="T5" fmla="*/ 35 h 69"/>
                <a:gd name="T6" fmla="*/ 71 w 96"/>
                <a:gd name="T7" fmla="*/ 52 h 69"/>
                <a:gd name="T8" fmla="*/ 48 w 96"/>
                <a:gd name="T9" fmla="*/ 57 h 69"/>
                <a:gd name="T10" fmla="*/ 34 w 96"/>
                <a:gd name="T11" fmla="*/ 64 h 69"/>
                <a:gd name="T12" fmla="*/ 30 w 96"/>
                <a:gd name="T13" fmla="*/ 50 h 69"/>
                <a:gd name="T14" fmla="*/ 10 w 96"/>
                <a:gd name="T15" fmla="*/ 55 h 69"/>
                <a:gd name="T16" fmla="*/ 14 w 96"/>
                <a:gd name="T17" fmla="*/ 41 h 69"/>
                <a:gd name="T18" fmla="*/ 8 w 96"/>
                <a:gd name="T19" fmla="*/ 28 h 69"/>
                <a:gd name="T20" fmla="*/ 32 w 96"/>
                <a:gd name="T21" fmla="*/ 29 h 69"/>
                <a:gd name="T22" fmla="*/ 30 w 96"/>
                <a:gd name="T23" fmla="*/ 2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9">
                  <a:moveTo>
                    <a:pt x="32" y="28"/>
                  </a:moveTo>
                  <a:cubicBezTo>
                    <a:pt x="24" y="26"/>
                    <a:pt x="49" y="0"/>
                    <a:pt x="53" y="25"/>
                  </a:cubicBezTo>
                  <a:cubicBezTo>
                    <a:pt x="66" y="5"/>
                    <a:pt x="94" y="22"/>
                    <a:pt x="74" y="35"/>
                  </a:cubicBezTo>
                  <a:cubicBezTo>
                    <a:pt x="92" y="25"/>
                    <a:pt x="96" y="61"/>
                    <a:pt x="71" y="52"/>
                  </a:cubicBezTo>
                  <a:cubicBezTo>
                    <a:pt x="79" y="65"/>
                    <a:pt x="51" y="69"/>
                    <a:pt x="48" y="57"/>
                  </a:cubicBezTo>
                  <a:cubicBezTo>
                    <a:pt x="53" y="62"/>
                    <a:pt x="39" y="65"/>
                    <a:pt x="34" y="64"/>
                  </a:cubicBezTo>
                  <a:cubicBezTo>
                    <a:pt x="26" y="63"/>
                    <a:pt x="22" y="55"/>
                    <a:pt x="30" y="50"/>
                  </a:cubicBezTo>
                  <a:cubicBezTo>
                    <a:pt x="26" y="55"/>
                    <a:pt x="16" y="58"/>
                    <a:pt x="10" y="55"/>
                  </a:cubicBezTo>
                  <a:cubicBezTo>
                    <a:pt x="2" y="51"/>
                    <a:pt x="4" y="40"/>
                    <a:pt x="14" y="41"/>
                  </a:cubicBezTo>
                  <a:cubicBezTo>
                    <a:pt x="3" y="46"/>
                    <a:pt x="0" y="33"/>
                    <a:pt x="8" y="28"/>
                  </a:cubicBezTo>
                  <a:cubicBezTo>
                    <a:pt x="15" y="22"/>
                    <a:pt x="26" y="23"/>
                    <a:pt x="32" y="29"/>
                  </a:cubicBezTo>
                  <a:cubicBezTo>
                    <a:pt x="31" y="29"/>
                    <a:pt x="31" y="28"/>
                    <a:pt x="30" y="27"/>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0" name="Freeform 108"/>
            <p:cNvSpPr/>
            <p:nvPr/>
          </p:nvSpPr>
          <p:spPr bwMode="auto">
            <a:xfrm>
              <a:off x="6461126" y="4649788"/>
              <a:ext cx="138113" cy="98425"/>
            </a:xfrm>
            <a:custGeom>
              <a:avLst/>
              <a:gdLst>
                <a:gd name="T0" fmla="*/ 36 w 109"/>
                <a:gd name="T1" fmla="*/ 32 h 78"/>
                <a:gd name="T2" fmla="*/ 60 w 109"/>
                <a:gd name="T3" fmla="*/ 29 h 78"/>
                <a:gd name="T4" fmla="*/ 84 w 109"/>
                <a:gd name="T5" fmla="*/ 39 h 78"/>
                <a:gd name="T6" fmla="*/ 81 w 109"/>
                <a:gd name="T7" fmla="*/ 59 h 78"/>
                <a:gd name="T8" fmla="*/ 54 w 109"/>
                <a:gd name="T9" fmla="*/ 65 h 78"/>
                <a:gd name="T10" fmla="*/ 38 w 109"/>
                <a:gd name="T11" fmla="*/ 73 h 78"/>
                <a:gd name="T12" fmla="*/ 33 w 109"/>
                <a:gd name="T13" fmla="*/ 57 h 78"/>
                <a:gd name="T14" fmla="*/ 11 w 109"/>
                <a:gd name="T15" fmla="*/ 63 h 78"/>
                <a:gd name="T16" fmla="*/ 16 w 109"/>
                <a:gd name="T17" fmla="*/ 47 h 78"/>
                <a:gd name="T18" fmla="*/ 8 w 109"/>
                <a:gd name="T19" fmla="*/ 32 h 78"/>
                <a:gd name="T20" fmla="*/ 36 w 109"/>
                <a:gd name="T21" fmla="*/ 33 h 78"/>
                <a:gd name="T22" fmla="*/ 34 w 109"/>
                <a:gd name="T23" fmla="*/ 3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78">
                  <a:moveTo>
                    <a:pt x="36" y="32"/>
                  </a:moveTo>
                  <a:cubicBezTo>
                    <a:pt x="27" y="29"/>
                    <a:pt x="55" y="0"/>
                    <a:pt x="60" y="29"/>
                  </a:cubicBezTo>
                  <a:cubicBezTo>
                    <a:pt x="74" y="5"/>
                    <a:pt x="106" y="25"/>
                    <a:pt x="84" y="39"/>
                  </a:cubicBezTo>
                  <a:cubicBezTo>
                    <a:pt x="104" y="29"/>
                    <a:pt x="109" y="69"/>
                    <a:pt x="81" y="59"/>
                  </a:cubicBezTo>
                  <a:cubicBezTo>
                    <a:pt x="89" y="75"/>
                    <a:pt x="57" y="78"/>
                    <a:pt x="54" y="65"/>
                  </a:cubicBezTo>
                  <a:cubicBezTo>
                    <a:pt x="60" y="71"/>
                    <a:pt x="44" y="74"/>
                    <a:pt x="38" y="73"/>
                  </a:cubicBezTo>
                  <a:cubicBezTo>
                    <a:pt x="29" y="72"/>
                    <a:pt x="25" y="63"/>
                    <a:pt x="33" y="57"/>
                  </a:cubicBezTo>
                  <a:cubicBezTo>
                    <a:pt x="29" y="62"/>
                    <a:pt x="18" y="66"/>
                    <a:pt x="11" y="63"/>
                  </a:cubicBezTo>
                  <a:cubicBezTo>
                    <a:pt x="2" y="58"/>
                    <a:pt x="4" y="46"/>
                    <a:pt x="16" y="47"/>
                  </a:cubicBezTo>
                  <a:cubicBezTo>
                    <a:pt x="3" y="53"/>
                    <a:pt x="0" y="38"/>
                    <a:pt x="8" y="32"/>
                  </a:cubicBezTo>
                  <a:cubicBezTo>
                    <a:pt x="16" y="26"/>
                    <a:pt x="29" y="26"/>
                    <a:pt x="36" y="33"/>
                  </a:cubicBezTo>
                  <a:cubicBezTo>
                    <a:pt x="34" y="33"/>
                    <a:pt x="35" y="32"/>
                    <a:pt x="34" y="31"/>
                  </a:cubicBezTo>
                </a:path>
              </a:pathLst>
            </a:custGeom>
            <a:noFill/>
            <a:ln w="6350" cap="rnd">
              <a:solidFill>
                <a:schemeClr val="accent5"/>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152" name="组合 151"/>
          <p:cNvGrpSpPr/>
          <p:nvPr/>
        </p:nvGrpSpPr>
        <p:grpSpPr>
          <a:xfrm>
            <a:off x="4916158" y="4496975"/>
            <a:ext cx="375434" cy="343402"/>
            <a:chOff x="3973513" y="4600575"/>
            <a:chExt cx="800100" cy="731838"/>
          </a:xfrm>
        </p:grpSpPr>
        <p:sp>
          <p:nvSpPr>
            <p:cNvPr id="123" name="Freeform 112"/>
            <p:cNvSpPr/>
            <p:nvPr/>
          </p:nvSpPr>
          <p:spPr bwMode="auto">
            <a:xfrm>
              <a:off x="3973513" y="4735513"/>
              <a:ext cx="52388" cy="12700"/>
            </a:xfrm>
            <a:custGeom>
              <a:avLst/>
              <a:gdLst>
                <a:gd name="T0" fmla="*/ 31 w 31"/>
                <a:gd name="T1" fmla="*/ 8 h 8"/>
                <a:gd name="T2" fmla="*/ 0 w 31"/>
                <a:gd name="T3" fmla="*/ 0 h 8"/>
              </a:gdLst>
              <a:ahLst/>
              <a:cxnLst>
                <a:cxn ang="0">
                  <a:pos x="T0" y="T1"/>
                </a:cxn>
                <a:cxn ang="0">
                  <a:pos x="T2" y="T3"/>
                </a:cxn>
              </a:cxnLst>
              <a:rect l="0" t="0" r="r" b="b"/>
              <a:pathLst>
                <a:path w="31" h="8">
                  <a:moveTo>
                    <a:pt x="31" y="8"/>
                  </a:moveTo>
                  <a:cubicBezTo>
                    <a:pt x="31" y="8"/>
                    <a:pt x="8" y="3"/>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4" name="Freeform 113"/>
            <p:cNvSpPr/>
            <p:nvPr/>
          </p:nvSpPr>
          <p:spPr bwMode="auto">
            <a:xfrm>
              <a:off x="4013200" y="4657725"/>
              <a:ext cx="39688" cy="30162"/>
            </a:xfrm>
            <a:custGeom>
              <a:avLst/>
              <a:gdLst>
                <a:gd name="T0" fmla="*/ 24 w 24"/>
                <a:gd name="T1" fmla="*/ 18 h 18"/>
                <a:gd name="T2" fmla="*/ 0 w 24"/>
                <a:gd name="T3" fmla="*/ 0 h 18"/>
              </a:gdLst>
              <a:ahLst/>
              <a:cxnLst>
                <a:cxn ang="0">
                  <a:pos x="T0" y="T1"/>
                </a:cxn>
                <a:cxn ang="0">
                  <a:pos x="T2" y="T3"/>
                </a:cxn>
              </a:cxnLst>
              <a:rect l="0" t="0" r="r" b="b"/>
              <a:pathLst>
                <a:path w="24" h="18">
                  <a:moveTo>
                    <a:pt x="24" y="18"/>
                  </a:moveTo>
                  <a:cubicBezTo>
                    <a:pt x="24" y="18"/>
                    <a:pt x="15" y="9"/>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114"/>
            <p:cNvSpPr/>
            <p:nvPr/>
          </p:nvSpPr>
          <p:spPr bwMode="auto">
            <a:xfrm>
              <a:off x="4086225" y="4600575"/>
              <a:ext cx="17463" cy="52387"/>
            </a:xfrm>
            <a:custGeom>
              <a:avLst/>
              <a:gdLst>
                <a:gd name="T0" fmla="*/ 10 w 10"/>
                <a:gd name="T1" fmla="*/ 31 h 31"/>
                <a:gd name="T2" fmla="*/ 0 w 10"/>
                <a:gd name="T3" fmla="*/ 0 h 31"/>
              </a:gdLst>
              <a:ahLst/>
              <a:cxnLst>
                <a:cxn ang="0">
                  <a:pos x="T0" y="T1"/>
                </a:cxn>
                <a:cxn ang="0">
                  <a:pos x="T2" y="T3"/>
                </a:cxn>
              </a:cxnLst>
              <a:rect l="0" t="0" r="r" b="b"/>
              <a:pathLst>
                <a:path w="10" h="31">
                  <a:moveTo>
                    <a:pt x="10" y="31"/>
                  </a:moveTo>
                  <a:cubicBezTo>
                    <a:pt x="10" y="31"/>
                    <a:pt x="8" y="6"/>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6" name="Freeform 115"/>
            <p:cNvSpPr/>
            <p:nvPr/>
          </p:nvSpPr>
          <p:spPr bwMode="auto">
            <a:xfrm>
              <a:off x="4052888" y="4678363"/>
              <a:ext cx="166688" cy="261937"/>
            </a:xfrm>
            <a:custGeom>
              <a:avLst/>
              <a:gdLst>
                <a:gd name="T0" fmla="*/ 40 w 100"/>
                <a:gd name="T1" fmla="*/ 2 h 157"/>
                <a:gd name="T2" fmla="*/ 51 w 100"/>
                <a:gd name="T3" fmla="*/ 0 h 157"/>
                <a:gd name="T4" fmla="*/ 78 w 100"/>
                <a:gd name="T5" fmla="*/ 10 h 157"/>
                <a:gd name="T6" fmla="*/ 79 w 100"/>
                <a:gd name="T7" fmla="*/ 10 h 157"/>
                <a:gd name="T8" fmla="*/ 96 w 100"/>
                <a:gd name="T9" fmla="*/ 41 h 157"/>
                <a:gd name="T10" fmla="*/ 98 w 100"/>
                <a:gd name="T11" fmla="*/ 79 h 157"/>
                <a:gd name="T12" fmla="*/ 92 w 100"/>
                <a:gd name="T13" fmla="*/ 100 h 157"/>
                <a:gd name="T14" fmla="*/ 30 w 100"/>
                <a:gd name="T15" fmla="*/ 138 h 157"/>
                <a:gd name="T16" fmla="*/ 7 w 100"/>
                <a:gd name="T17" fmla="*/ 55 h 157"/>
                <a:gd name="T18" fmla="*/ 32 w 100"/>
                <a:gd name="T19" fmla="*/ 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57">
                  <a:moveTo>
                    <a:pt x="40" y="2"/>
                  </a:moveTo>
                  <a:cubicBezTo>
                    <a:pt x="43" y="0"/>
                    <a:pt x="47" y="0"/>
                    <a:pt x="51" y="0"/>
                  </a:cubicBezTo>
                  <a:cubicBezTo>
                    <a:pt x="60" y="0"/>
                    <a:pt x="71" y="5"/>
                    <a:pt x="78" y="10"/>
                  </a:cubicBezTo>
                  <a:cubicBezTo>
                    <a:pt x="78" y="10"/>
                    <a:pt x="78" y="10"/>
                    <a:pt x="79" y="10"/>
                  </a:cubicBezTo>
                  <a:cubicBezTo>
                    <a:pt x="88" y="17"/>
                    <a:pt x="93" y="31"/>
                    <a:pt x="96" y="41"/>
                  </a:cubicBezTo>
                  <a:cubicBezTo>
                    <a:pt x="100" y="54"/>
                    <a:pt x="100" y="67"/>
                    <a:pt x="98" y="79"/>
                  </a:cubicBezTo>
                  <a:cubicBezTo>
                    <a:pt x="97" y="86"/>
                    <a:pt x="95" y="93"/>
                    <a:pt x="92" y="100"/>
                  </a:cubicBezTo>
                  <a:cubicBezTo>
                    <a:pt x="83" y="127"/>
                    <a:pt x="62" y="157"/>
                    <a:pt x="30" y="138"/>
                  </a:cubicBezTo>
                  <a:cubicBezTo>
                    <a:pt x="2" y="121"/>
                    <a:pt x="0" y="85"/>
                    <a:pt x="7" y="55"/>
                  </a:cubicBezTo>
                  <a:cubicBezTo>
                    <a:pt x="10" y="40"/>
                    <a:pt x="18" y="18"/>
                    <a:pt x="32" y="7"/>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7" name="Freeform 116"/>
            <p:cNvSpPr/>
            <p:nvPr/>
          </p:nvSpPr>
          <p:spPr bwMode="auto">
            <a:xfrm>
              <a:off x="4076700" y="4694238"/>
              <a:ext cx="117475" cy="204787"/>
            </a:xfrm>
            <a:custGeom>
              <a:avLst/>
              <a:gdLst>
                <a:gd name="T0" fmla="*/ 57 w 71"/>
                <a:gd name="T1" fmla="*/ 13 h 123"/>
                <a:gd name="T2" fmla="*/ 48 w 71"/>
                <a:gd name="T3" fmla="*/ 7 h 123"/>
                <a:gd name="T4" fmla="*/ 9 w 71"/>
                <a:gd name="T5" fmla="*/ 39 h 123"/>
                <a:gd name="T6" fmla="*/ 9 w 71"/>
                <a:gd name="T7" fmla="*/ 104 h 123"/>
                <a:gd name="T8" fmla="*/ 39 w 71"/>
                <a:gd name="T9" fmla="*/ 120 h 123"/>
                <a:gd name="T10" fmla="*/ 70 w 71"/>
                <a:gd name="T11" fmla="*/ 52 h 123"/>
                <a:gd name="T12" fmla="*/ 57 w 71"/>
                <a:gd name="T13" fmla="*/ 13 h 123"/>
              </a:gdLst>
              <a:ahLst/>
              <a:cxnLst>
                <a:cxn ang="0">
                  <a:pos x="T0" y="T1"/>
                </a:cxn>
                <a:cxn ang="0">
                  <a:pos x="T2" y="T3"/>
                </a:cxn>
                <a:cxn ang="0">
                  <a:pos x="T4" y="T5"/>
                </a:cxn>
                <a:cxn ang="0">
                  <a:pos x="T6" y="T7"/>
                </a:cxn>
                <a:cxn ang="0">
                  <a:pos x="T8" y="T9"/>
                </a:cxn>
                <a:cxn ang="0">
                  <a:pos x="T10" y="T11"/>
                </a:cxn>
                <a:cxn ang="0">
                  <a:pos x="T12" y="T13"/>
                </a:cxn>
              </a:cxnLst>
              <a:rect l="0" t="0" r="r" b="b"/>
              <a:pathLst>
                <a:path w="71" h="123">
                  <a:moveTo>
                    <a:pt x="57" y="13"/>
                  </a:moveTo>
                  <a:cubicBezTo>
                    <a:pt x="54" y="10"/>
                    <a:pt x="51" y="8"/>
                    <a:pt x="48" y="7"/>
                  </a:cubicBezTo>
                  <a:cubicBezTo>
                    <a:pt x="29" y="0"/>
                    <a:pt x="15" y="25"/>
                    <a:pt x="9" y="39"/>
                  </a:cubicBezTo>
                  <a:cubicBezTo>
                    <a:pt x="2" y="58"/>
                    <a:pt x="0" y="86"/>
                    <a:pt x="9" y="104"/>
                  </a:cubicBezTo>
                  <a:cubicBezTo>
                    <a:pt x="14" y="116"/>
                    <a:pt x="26" y="123"/>
                    <a:pt x="39" y="120"/>
                  </a:cubicBezTo>
                  <a:cubicBezTo>
                    <a:pt x="63" y="113"/>
                    <a:pt x="71" y="73"/>
                    <a:pt x="70" y="52"/>
                  </a:cubicBezTo>
                  <a:cubicBezTo>
                    <a:pt x="69" y="41"/>
                    <a:pt x="66" y="23"/>
                    <a:pt x="57" y="13"/>
                  </a:cubicBezTo>
                  <a:close/>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8" name="Freeform 117"/>
            <p:cNvSpPr/>
            <p:nvPr/>
          </p:nvSpPr>
          <p:spPr bwMode="auto">
            <a:xfrm>
              <a:off x="4103688" y="4700588"/>
              <a:ext cx="68263" cy="192087"/>
            </a:xfrm>
            <a:custGeom>
              <a:avLst/>
              <a:gdLst>
                <a:gd name="T0" fmla="*/ 41 w 41"/>
                <a:gd name="T1" fmla="*/ 9 h 116"/>
                <a:gd name="T2" fmla="*/ 4 w 41"/>
                <a:gd name="T3" fmla="*/ 90 h 116"/>
                <a:gd name="T4" fmla="*/ 23 w 41"/>
                <a:gd name="T5" fmla="*/ 116 h 116"/>
              </a:gdLst>
              <a:ahLst/>
              <a:cxnLst>
                <a:cxn ang="0">
                  <a:pos x="T0" y="T1"/>
                </a:cxn>
                <a:cxn ang="0">
                  <a:pos x="T2" y="T3"/>
                </a:cxn>
                <a:cxn ang="0">
                  <a:pos x="T4" y="T5"/>
                </a:cxn>
              </a:cxnLst>
              <a:rect l="0" t="0" r="r" b="b"/>
              <a:pathLst>
                <a:path w="41" h="116">
                  <a:moveTo>
                    <a:pt x="41" y="9"/>
                  </a:moveTo>
                  <a:cubicBezTo>
                    <a:pt x="3" y="0"/>
                    <a:pt x="0" y="67"/>
                    <a:pt x="4" y="90"/>
                  </a:cubicBezTo>
                  <a:cubicBezTo>
                    <a:pt x="6" y="100"/>
                    <a:pt x="13" y="112"/>
                    <a:pt x="23" y="116"/>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9" name="Freeform 118"/>
            <p:cNvSpPr/>
            <p:nvPr/>
          </p:nvSpPr>
          <p:spPr bwMode="auto">
            <a:xfrm>
              <a:off x="4144963" y="4679950"/>
              <a:ext cx="134938" cy="250825"/>
            </a:xfrm>
            <a:custGeom>
              <a:avLst/>
              <a:gdLst>
                <a:gd name="T0" fmla="*/ 0 w 81"/>
                <a:gd name="T1" fmla="*/ 144 h 151"/>
                <a:gd name="T2" fmla="*/ 22 w 81"/>
                <a:gd name="T3" fmla="*/ 148 h 151"/>
                <a:gd name="T4" fmla="*/ 53 w 81"/>
                <a:gd name="T5" fmla="*/ 143 h 151"/>
                <a:gd name="T6" fmla="*/ 78 w 81"/>
                <a:gd name="T7" fmla="*/ 55 h 151"/>
                <a:gd name="T8" fmla="*/ 68 w 81"/>
                <a:gd name="T9" fmla="*/ 14 h 151"/>
                <a:gd name="T10" fmla="*/ 25 w 81"/>
                <a:gd name="T11" fmla="*/ 1 h 151"/>
                <a:gd name="T12" fmla="*/ 20 w 81"/>
                <a:gd name="T13" fmla="*/ 0 h 151"/>
                <a:gd name="T14" fmla="*/ 7 w 81"/>
                <a:gd name="T15" fmla="*/ 1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51">
                  <a:moveTo>
                    <a:pt x="0" y="144"/>
                  </a:moveTo>
                  <a:cubicBezTo>
                    <a:pt x="6" y="148"/>
                    <a:pt x="15" y="147"/>
                    <a:pt x="22" y="148"/>
                  </a:cubicBezTo>
                  <a:cubicBezTo>
                    <a:pt x="34" y="149"/>
                    <a:pt x="43" y="151"/>
                    <a:pt x="53" y="143"/>
                  </a:cubicBezTo>
                  <a:cubicBezTo>
                    <a:pt x="77" y="121"/>
                    <a:pt x="81" y="86"/>
                    <a:pt x="78" y="55"/>
                  </a:cubicBezTo>
                  <a:cubicBezTo>
                    <a:pt x="77" y="45"/>
                    <a:pt x="76" y="25"/>
                    <a:pt x="68" y="14"/>
                  </a:cubicBezTo>
                  <a:cubicBezTo>
                    <a:pt x="59" y="1"/>
                    <a:pt x="39" y="4"/>
                    <a:pt x="25" y="1"/>
                  </a:cubicBezTo>
                  <a:cubicBezTo>
                    <a:pt x="22" y="1"/>
                    <a:pt x="20" y="0"/>
                    <a:pt x="20" y="0"/>
                  </a:cubicBezTo>
                  <a:cubicBezTo>
                    <a:pt x="15" y="0"/>
                    <a:pt x="11" y="0"/>
                    <a:pt x="7" y="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0" name="Freeform 119"/>
            <p:cNvSpPr/>
            <p:nvPr/>
          </p:nvSpPr>
          <p:spPr bwMode="auto">
            <a:xfrm>
              <a:off x="4430713" y="4754563"/>
              <a:ext cx="80963" cy="169862"/>
            </a:xfrm>
            <a:custGeom>
              <a:avLst/>
              <a:gdLst>
                <a:gd name="T0" fmla="*/ 0 w 49"/>
                <a:gd name="T1" fmla="*/ 97 h 102"/>
                <a:gd name="T2" fmla="*/ 7 w 49"/>
                <a:gd name="T3" fmla="*/ 102 h 102"/>
                <a:gd name="T4" fmla="*/ 18 w 49"/>
                <a:gd name="T5" fmla="*/ 101 h 102"/>
                <a:gd name="T6" fmla="*/ 23 w 49"/>
                <a:gd name="T7" fmla="*/ 100 h 102"/>
                <a:gd name="T8" fmla="*/ 48 w 49"/>
                <a:gd name="T9" fmla="*/ 17 h 102"/>
                <a:gd name="T10" fmla="*/ 31 w 49"/>
                <a:gd name="T11" fmla="*/ 1 h 102"/>
                <a:gd name="T12" fmla="*/ 23 w 49"/>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49" h="102">
                  <a:moveTo>
                    <a:pt x="0" y="97"/>
                  </a:moveTo>
                  <a:cubicBezTo>
                    <a:pt x="1" y="101"/>
                    <a:pt x="4" y="102"/>
                    <a:pt x="7" y="102"/>
                  </a:cubicBezTo>
                  <a:cubicBezTo>
                    <a:pt x="18" y="101"/>
                    <a:pt x="18" y="101"/>
                    <a:pt x="18" y="101"/>
                  </a:cubicBezTo>
                  <a:cubicBezTo>
                    <a:pt x="23" y="100"/>
                    <a:pt x="23" y="100"/>
                    <a:pt x="23" y="100"/>
                  </a:cubicBezTo>
                  <a:cubicBezTo>
                    <a:pt x="47" y="94"/>
                    <a:pt x="49" y="35"/>
                    <a:pt x="48" y="17"/>
                  </a:cubicBezTo>
                  <a:cubicBezTo>
                    <a:pt x="47" y="1"/>
                    <a:pt x="31" y="1"/>
                    <a:pt x="31" y="1"/>
                  </a:cubicBezTo>
                  <a:cubicBezTo>
                    <a:pt x="23" y="0"/>
                    <a:pt x="23" y="0"/>
                    <a:pt x="23"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1" name="Freeform 120"/>
            <p:cNvSpPr/>
            <p:nvPr/>
          </p:nvSpPr>
          <p:spPr bwMode="auto">
            <a:xfrm>
              <a:off x="4246563" y="4718050"/>
              <a:ext cx="231775" cy="196850"/>
            </a:xfrm>
            <a:custGeom>
              <a:avLst/>
              <a:gdLst>
                <a:gd name="T0" fmla="*/ 18 w 139"/>
                <a:gd name="T1" fmla="*/ 0 h 118"/>
                <a:gd name="T2" fmla="*/ 123 w 139"/>
                <a:gd name="T3" fmla="*/ 23 h 118"/>
                <a:gd name="T4" fmla="*/ 138 w 139"/>
                <a:gd name="T5" fmla="*/ 49 h 118"/>
                <a:gd name="T6" fmla="*/ 129 w 139"/>
                <a:gd name="T7" fmla="*/ 104 h 118"/>
                <a:gd name="T8" fmla="*/ 111 w 139"/>
                <a:gd name="T9" fmla="*/ 118 h 118"/>
                <a:gd name="T10" fmla="*/ 0 w 139"/>
                <a:gd name="T11" fmla="*/ 118 h 118"/>
              </a:gdLst>
              <a:ahLst/>
              <a:cxnLst>
                <a:cxn ang="0">
                  <a:pos x="T0" y="T1"/>
                </a:cxn>
                <a:cxn ang="0">
                  <a:pos x="T2" y="T3"/>
                </a:cxn>
                <a:cxn ang="0">
                  <a:pos x="T4" y="T5"/>
                </a:cxn>
                <a:cxn ang="0">
                  <a:pos x="T6" y="T7"/>
                </a:cxn>
                <a:cxn ang="0">
                  <a:pos x="T8" y="T9"/>
                </a:cxn>
                <a:cxn ang="0">
                  <a:pos x="T10" y="T11"/>
                </a:cxn>
              </a:cxnLst>
              <a:rect l="0" t="0" r="r" b="b"/>
              <a:pathLst>
                <a:path w="139" h="118">
                  <a:moveTo>
                    <a:pt x="18" y="0"/>
                  </a:moveTo>
                  <a:cubicBezTo>
                    <a:pt x="33" y="5"/>
                    <a:pt x="123" y="23"/>
                    <a:pt x="123" y="23"/>
                  </a:cubicBezTo>
                  <a:cubicBezTo>
                    <a:pt x="136" y="26"/>
                    <a:pt x="138" y="36"/>
                    <a:pt x="138" y="49"/>
                  </a:cubicBezTo>
                  <a:cubicBezTo>
                    <a:pt x="139" y="68"/>
                    <a:pt x="136" y="87"/>
                    <a:pt x="129" y="104"/>
                  </a:cubicBezTo>
                  <a:cubicBezTo>
                    <a:pt x="125" y="112"/>
                    <a:pt x="120" y="117"/>
                    <a:pt x="111" y="118"/>
                  </a:cubicBezTo>
                  <a:cubicBezTo>
                    <a:pt x="0" y="118"/>
                    <a:pt x="0" y="118"/>
                    <a:pt x="0" y="118"/>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2" name="Freeform 121"/>
            <p:cNvSpPr/>
            <p:nvPr/>
          </p:nvSpPr>
          <p:spPr bwMode="auto">
            <a:xfrm>
              <a:off x="4492625" y="4781550"/>
              <a:ext cx="149225" cy="134937"/>
            </a:xfrm>
            <a:custGeom>
              <a:avLst/>
              <a:gdLst>
                <a:gd name="T0" fmla="*/ 0 w 90"/>
                <a:gd name="T1" fmla="*/ 78 h 81"/>
                <a:gd name="T2" fmla="*/ 71 w 90"/>
                <a:gd name="T3" fmla="*/ 81 h 81"/>
                <a:gd name="T4" fmla="*/ 82 w 90"/>
                <a:gd name="T5" fmla="*/ 73 h 81"/>
                <a:gd name="T6" fmla="*/ 89 w 90"/>
                <a:gd name="T7" fmla="*/ 28 h 81"/>
                <a:gd name="T8" fmla="*/ 80 w 90"/>
                <a:gd name="T9" fmla="*/ 11 h 81"/>
                <a:gd name="T10" fmla="*/ 10 w 90"/>
                <a:gd name="T11" fmla="*/ 0 h 81"/>
              </a:gdLst>
              <a:ahLst/>
              <a:cxnLst>
                <a:cxn ang="0">
                  <a:pos x="T0" y="T1"/>
                </a:cxn>
                <a:cxn ang="0">
                  <a:pos x="T2" y="T3"/>
                </a:cxn>
                <a:cxn ang="0">
                  <a:pos x="T4" y="T5"/>
                </a:cxn>
                <a:cxn ang="0">
                  <a:pos x="T6" y="T7"/>
                </a:cxn>
                <a:cxn ang="0">
                  <a:pos x="T8" y="T9"/>
                </a:cxn>
                <a:cxn ang="0">
                  <a:pos x="T10" y="T11"/>
                </a:cxn>
              </a:cxnLst>
              <a:rect l="0" t="0" r="r" b="b"/>
              <a:pathLst>
                <a:path w="90" h="81">
                  <a:moveTo>
                    <a:pt x="0" y="78"/>
                  </a:moveTo>
                  <a:cubicBezTo>
                    <a:pt x="71" y="81"/>
                    <a:pt x="71" y="81"/>
                    <a:pt x="71" y="81"/>
                  </a:cubicBezTo>
                  <a:cubicBezTo>
                    <a:pt x="78" y="81"/>
                    <a:pt x="82" y="73"/>
                    <a:pt x="82" y="73"/>
                  </a:cubicBezTo>
                  <a:cubicBezTo>
                    <a:pt x="90" y="59"/>
                    <a:pt x="89" y="28"/>
                    <a:pt x="89" y="28"/>
                  </a:cubicBezTo>
                  <a:cubicBezTo>
                    <a:pt x="89" y="13"/>
                    <a:pt x="80" y="11"/>
                    <a:pt x="80" y="11"/>
                  </a:cubicBezTo>
                  <a:cubicBezTo>
                    <a:pt x="10" y="0"/>
                    <a:pt x="10" y="0"/>
                    <a:pt x="1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3" name="Freeform 122"/>
            <p:cNvSpPr/>
            <p:nvPr/>
          </p:nvSpPr>
          <p:spPr bwMode="auto">
            <a:xfrm>
              <a:off x="4616450" y="4808538"/>
              <a:ext cx="63500" cy="128587"/>
            </a:xfrm>
            <a:custGeom>
              <a:avLst/>
              <a:gdLst>
                <a:gd name="T0" fmla="*/ 18 w 38"/>
                <a:gd name="T1" fmla="*/ 0 h 77"/>
                <a:gd name="T2" fmla="*/ 27 w 38"/>
                <a:gd name="T3" fmla="*/ 1 h 77"/>
                <a:gd name="T4" fmla="*/ 37 w 38"/>
                <a:gd name="T5" fmla="*/ 15 h 77"/>
                <a:gd name="T6" fmla="*/ 26 w 38"/>
                <a:gd name="T7" fmla="*/ 71 h 77"/>
                <a:gd name="T8" fmla="*/ 18 w 38"/>
                <a:gd name="T9" fmla="*/ 77 h 77"/>
                <a:gd name="T10" fmla="*/ 5 w 38"/>
                <a:gd name="T11" fmla="*/ 77 h 77"/>
                <a:gd name="T12" fmla="*/ 0 w 38"/>
                <a:gd name="T13" fmla="*/ 71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18" y="0"/>
                  </a:moveTo>
                  <a:cubicBezTo>
                    <a:pt x="18" y="0"/>
                    <a:pt x="22" y="0"/>
                    <a:pt x="27" y="1"/>
                  </a:cubicBezTo>
                  <a:cubicBezTo>
                    <a:pt x="27" y="1"/>
                    <a:pt x="38" y="2"/>
                    <a:pt x="37" y="15"/>
                  </a:cubicBezTo>
                  <a:cubicBezTo>
                    <a:pt x="37" y="15"/>
                    <a:pt x="38" y="55"/>
                    <a:pt x="26" y="71"/>
                  </a:cubicBezTo>
                  <a:cubicBezTo>
                    <a:pt x="26" y="71"/>
                    <a:pt x="21" y="77"/>
                    <a:pt x="18" y="77"/>
                  </a:cubicBezTo>
                  <a:cubicBezTo>
                    <a:pt x="5" y="77"/>
                    <a:pt x="5" y="77"/>
                    <a:pt x="5" y="77"/>
                  </a:cubicBezTo>
                  <a:cubicBezTo>
                    <a:pt x="3" y="77"/>
                    <a:pt x="0" y="75"/>
                    <a:pt x="0" y="71"/>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4" name="Line 123"/>
            <p:cNvSpPr>
              <a:spLocks noChangeShapeType="1"/>
            </p:cNvSpPr>
            <p:nvPr/>
          </p:nvSpPr>
          <p:spPr bwMode="auto">
            <a:xfrm>
              <a:off x="4483100" y="4914900"/>
              <a:ext cx="0" cy="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5" name="Freeform 124"/>
            <p:cNvSpPr/>
            <p:nvPr/>
          </p:nvSpPr>
          <p:spPr bwMode="auto">
            <a:xfrm>
              <a:off x="4451350" y="4926013"/>
              <a:ext cx="42863" cy="188912"/>
            </a:xfrm>
            <a:custGeom>
              <a:avLst/>
              <a:gdLst>
                <a:gd name="T0" fmla="*/ 22 w 26"/>
                <a:gd name="T1" fmla="*/ 0 h 113"/>
                <a:gd name="T2" fmla="*/ 25 w 26"/>
                <a:gd name="T3" fmla="*/ 103 h 113"/>
                <a:gd name="T4" fmla="*/ 19 w 26"/>
                <a:gd name="T5" fmla="*/ 109 h 113"/>
                <a:gd name="T6" fmla="*/ 3 w 26"/>
                <a:gd name="T7" fmla="*/ 105 h 113"/>
                <a:gd name="T8" fmla="*/ 0 w 26"/>
                <a:gd name="T9" fmla="*/ 5 h 113"/>
              </a:gdLst>
              <a:ahLst/>
              <a:cxnLst>
                <a:cxn ang="0">
                  <a:pos x="T0" y="T1"/>
                </a:cxn>
                <a:cxn ang="0">
                  <a:pos x="T2" y="T3"/>
                </a:cxn>
                <a:cxn ang="0">
                  <a:pos x="T4" y="T5"/>
                </a:cxn>
                <a:cxn ang="0">
                  <a:pos x="T6" y="T7"/>
                </a:cxn>
                <a:cxn ang="0">
                  <a:pos x="T8" y="T9"/>
                </a:cxn>
              </a:cxnLst>
              <a:rect l="0" t="0" r="r" b="b"/>
              <a:pathLst>
                <a:path w="26" h="113">
                  <a:moveTo>
                    <a:pt x="22" y="0"/>
                  </a:moveTo>
                  <a:cubicBezTo>
                    <a:pt x="25" y="103"/>
                    <a:pt x="25" y="103"/>
                    <a:pt x="25" y="103"/>
                  </a:cubicBezTo>
                  <a:cubicBezTo>
                    <a:pt x="25" y="103"/>
                    <a:pt x="26" y="107"/>
                    <a:pt x="19" y="109"/>
                  </a:cubicBezTo>
                  <a:cubicBezTo>
                    <a:pt x="4" y="113"/>
                    <a:pt x="3" y="105"/>
                    <a:pt x="3" y="105"/>
                  </a:cubicBezTo>
                  <a:cubicBezTo>
                    <a:pt x="0" y="5"/>
                    <a:pt x="0" y="5"/>
                    <a:pt x="0" y="5"/>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6" name="Freeform 125"/>
            <p:cNvSpPr/>
            <p:nvPr/>
          </p:nvSpPr>
          <p:spPr bwMode="auto">
            <a:xfrm>
              <a:off x="4375150" y="5092700"/>
              <a:ext cx="223838" cy="103187"/>
            </a:xfrm>
            <a:custGeom>
              <a:avLst/>
              <a:gdLst>
                <a:gd name="T0" fmla="*/ 43 w 135"/>
                <a:gd name="T1" fmla="*/ 3 h 62"/>
                <a:gd name="T2" fmla="*/ 2 w 135"/>
                <a:gd name="T3" fmla="*/ 38 h 62"/>
                <a:gd name="T4" fmla="*/ 30 w 135"/>
                <a:gd name="T5" fmla="*/ 56 h 62"/>
                <a:gd name="T6" fmla="*/ 118 w 135"/>
                <a:gd name="T7" fmla="*/ 50 h 62"/>
                <a:gd name="T8" fmla="*/ 124 w 135"/>
                <a:gd name="T9" fmla="*/ 23 h 62"/>
                <a:gd name="T10" fmla="*/ 75 w 135"/>
                <a:gd name="T11" fmla="*/ 0 h 62"/>
              </a:gdLst>
              <a:ahLst/>
              <a:cxnLst>
                <a:cxn ang="0">
                  <a:pos x="T0" y="T1"/>
                </a:cxn>
                <a:cxn ang="0">
                  <a:pos x="T2" y="T3"/>
                </a:cxn>
                <a:cxn ang="0">
                  <a:pos x="T4" y="T5"/>
                </a:cxn>
                <a:cxn ang="0">
                  <a:pos x="T6" y="T7"/>
                </a:cxn>
                <a:cxn ang="0">
                  <a:pos x="T8" y="T9"/>
                </a:cxn>
                <a:cxn ang="0">
                  <a:pos x="T10" y="T11"/>
                </a:cxn>
              </a:cxnLst>
              <a:rect l="0" t="0" r="r" b="b"/>
              <a:pathLst>
                <a:path w="135" h="62">
                  <a:moveTo>
                    <a:pt x="43" y="3"/>
                  </a:moveTo>
                  <a:cubicBezTo>
                    <a:pt x="30" y="6"/>
                    <a:pt x="2" y="17"/>
                    <a:pt x="2" y="38"/>
                  </a:cubicBezTo>
                  <a:cubicBezTo>
                    <a:pt x="2" y="38"/>
                    <a:pt x="0" y="55"/>
                    <a:pt x="30" y="56"/>
                  </a:cubicBezTo>
                  <a:cubicBezTo>
                    <a:pt x="30" y="56"/>
                    <a:pt x="93" y="62"/>
                    <a:pt x="118" y="50"/>
                  </a:cubicBezTo>
                  <a:cubicBezTo>
                    <a:pt x="118" y="50"/>
                    <a:pt x="135" y="42"/>
                    <a:pt x="124" y="23"/>
                  </a:cubicBezTo>
                  <a:cubicBezTo>
                    <a:pt x="124" y="23"/>
                    <a:pt x="112" y="4"/>
                    <a:pt x="75"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7" name="Freeform 126"/>
            <p:cNvSpPr/>
            <p:nvPr/>
          </p:nvSpPr>
          <p:spPr bwMode="auto">
            <a:xfrm>
              <a:off x="4416425" y="5138738"/>
              <a:ext cx="111125" cy="12700"/>
            </a:xfrm>
            <a:custGeom>
              <a:avLst/>
              <a:gdLst>
                <a:gd name="T0" fmla="*/ 0 w 67"/>
                <a:gd name="T1" fmla="*/ 0 h 7"/>
                <a:gd name="T2" fmla="*/ 67 w 67"/>
                <a:gd name="T3" fmla="*/ 0 h 7"/>
              </a:gdLst>
              <a:ahLst/>
              <a:cxnLst>
                <a:cxn ang="0">
                  <a:pos x="T0" y="T1"/>
                </a:cxn>
                <a:cxn ang="0">
                  <a:pos x="T2" y="T3"/>
                </a:cxn>
              </a:cxnLst>
              <a:rect l="0" t="0" r="r" b="b"/>
              <a:pathLst>
                <a:path w="67" h="7">
                  <a:moveTo>
                    <a:pt x="0" y="0"/>
                  </a:moveTo>
                  <a:cubicBezTo>
                    <a:pt x="0" y="0"/>
                    <a:pt x="30" y="7"/>
                    <a:pt x="67"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8" name="Freeform 127"/>
            <p:cNvSpPr/>
            <p:nvPr/>
          </p:nvSpPr>
          <p:spPr bwMode="auto">
            <a:xfrm>
              <a:off x="4219575" y="5102225"/>
              <a:ext cx="554038" cy="160337"/>
            </a:xfrm>
            <a:custGeom>
              <a:avLst/>
              <a:gdLst>
                <a:gd name="T0" fmla="*/ 216 w 333"/>
                <a:gd name="T1" fmla="*/ 0 h 96"/>
                <a:gd name="T2" fmla="*/ 227 w 333"/>
                <a:gd name="T3" fmla="*/ 0 h 96"/>
                <a:gd name="T4" fmla="*/ 234 w 333"/>
                <a:gd name="T5" fmla="*/ 0 h 96"/>
                <a:gd name="T6" fmla="*/ 249 w 333"/>
                <a:gd name="T7" fmla="*/ 11 h 96"/>
                <a:gd name="T8" fmla="*/ 333 w 333"/>
                <a:gd name="T9" fmla="*/ 77 h 96"/>
                <a:gd name="T10" fmla="*/ 213 w 333"/>
                <a:gd name="T11" fmla="*/ 87 h 96"/>
                <a:gd name="T12" fmla="*/ 127 w 333"/>
                <a:gd name="T13" fmla="*/ 92 h 96"/>
                <a:gd name="T14" fmla="*/ 119 w 333"/>
                <a:gd name="T15" fmla="*/ 92 h 96"/>
                <a:gd name="T16" fmla="*/ 91 w 333"/>
                <a:gd name="T17" fmla="*/ 95 h 96"/>
                <a:gd name="T18" fmla="*/ 74 w 333"/>
                <a:gd name="T19" fmla="*/ 96 h 96"/>
                <a:gd name="T20" fmla="*/ 0 w 333"/>
                <a:gd name="T21"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96">
                  <a:moveTo>
                    <a:pt x="216" y="0"/>
                  </a:moveTo>
                  <a:cubicBezTo>
                    <a:pt x="227" y="0"/>
                    <a:pt x="227" y="0"/>
                    <a:pt x="227" y="0"/>
                  </a:cubicBezTo>
                  <a:cubicBezTo>
                    <a:pt x="234" y="0"/>
                    <a:pt x="234" y="0"/>
                    <a:pt x="234" y="0"/>
                  </a:cubicBezTo>
                  <a:cubicBezTo>
                    <a:pt x="249" y="11"/>
                    <a:pt x="249" y="11"/>
                    <a:pt x="249" y="11"/>
                  </a:cubicBezTo>
                  <a:cubicBezTo>
                    <a:pt x="277" y="33"/>
                    <a:pt x="305" y="54"/>
                    <a:pt x="333" y="77"/>
                  </a:cubicBezTo>
                  <a:cubicBezTo>
                    <a:pt x="213" y="87"/>
                    <a:pt x="213" y="87"/>
                    <a:pt x="213" y="87"/>
                  </a:cubicBezTo>
                  <a:cubicBezTo>
                    <a:pt x="190" y="88"/>
                    <a:pt x="159" y="90"/>
                    <a:pt x="127" y="92"/>
                  </a:cubicBezTo>
                  <a:cubicBezTo>
                    <a:pt x="119" y="92"/>
                    <a:pt x="119" y="92"/>
                    <a:pt x="119" y="92"/>
                  </a:cubicBezTo>
                  <a:cubicBezTo>
                    <a:pt x="91" y="95"/>
                    <a:pt x="91" y="95"/>
                    <a:pt x="91" y="95"/>
                  </a:cubicBezTo>
                  <a:cubicBezTo>
                    <a:pt x="74" y="96"/>
                    <a:pt x="74" y="96"/>
                    <a:pt x="74" y="96"/>
                  </a:cubicBezTo>
                  <a:cubicBezTo>
                    <a:pt x="0" y="36"/>
                    <a:pt x="0" y="36"/>
                    <a:pt x="0" y="36"/>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39" name="Freeform 128"/>
            <p:cNvSpPr/>
            <p:nvPr/>
          </p:nvSpPr>
          <p:spPr bwMode="auto">
            <a:xfrm>
              <a:off x="4343400" y="5230813"/>
              <a:ext cx="430213" cy="101600"/>
            </a:xfrm>
            <a:custGeom>
              <a:avLst/>
              <a:gdLst>
                <a:gd name="T0" fmla="*/ 259 w 259"/>
                <a:gd name="T1" fmla="*/ 0 h 61"/>
                <a:gd name="T2" fmla="*/ 258 w 259"/>
                <a:gd name="T3" fmla="*/ 44 h 61"/>
                <a:gd name="T4" fmla="*/ 10 w 259"/>
                <a:gd name="T5" fmla="*/ 61 h 61"/>
                <a:gd name="T6" fmla="*/ 2 w 259"/>
                <a:gd name="T7" fmla="*/ 61 h 61"/>
                <a:gd name="T8" fmla="*/ 0 w 259"/>
                <a:gd name="T9" fmla="*/ 27 h 61"/>
              </a:gdLst>
              <a:ahLst/>
              <a:cxnLst>
                <a:cxn ang="0">
                  <a:pos x="T0" y="T1"/>
                </a:cxn>
                <a:cxn ang="0">
                  <a:pos x="T2" y="T3"/>
                </a:cxn>
                <a:cxn ang="0">
                  <a:pos x="T4" y="T5"/>
                </a:cxn>
                <a:cxn ang="0">
                  <a:pos x="T6" y="T7"/>
                </a:cxn>
                <a:cxn ang="0">
                  <a:pos x="T8" y="T9"/>
                </a:cxn>
              </a:cxnLst>
              <a:rect l="0" t="0" r="r" b="b"/>
              <a:pathLst>
                <a:path w="259" h="61">
                  <a:moveTo>
                    <a:pt x="259" y="0"/>
                  </a:moveTo>
                  <a:cubicBezTo>
                    <a:pt x="259" y="0"/>
                    <a:pt x="255" y="29"/>
                    <a:pt x="258" y="44"/>
                  </a:cubicBezTo>
                  <a:cubicBezTo>
                    <a:pt x="10" y="61"/>
                    <a:pt x="10" y="61"/>
                    <a:pt x="10" y="61"/>
                  </a:cubicBezTo>
                  <a:cubicBezTo>
                    <a:pt x="2" y="61"/>
                    <a:pt x="2" y="61"/>
                    <a:pt x="2" y="61"/>
                  </a:cubicBezTo>
                  <a:cubicBezTo>
                    <a:pt x="2" y="53"/>
                    <a:pt x="0" y="27"/>
                    <a:pt x="0" y="27"/>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0" name="Freeform 129"/>
            <p:cNvSpPr/>
            <p:nvPr/>
          </p:nvSpPr>
          <p:spPr bwMode="auto">
            <a:xfrm>
              <a:off x="4214813" y="5118100"/>
              <a:ext cx="184150" cy="9525"/>
            </a:xfrm>
            <a:custGeom>
              <a:avLst/>
              <a:gdLst>
                <a:gd name="T0" fmla="*/ 0 w 111"/>
                <a:gd name="T1" fmla="*/ 6 h 6"/>
                <a:gd name="T2" fmla="*/ 90 w 111"/>
                <a:gd name="T3" fmla="*/ 1 h 6"/>
                <a:gd name="T4" fmla="*/ 111 w 111"/>
                <a:gd name="T5" fmla="*/ 0 h 6"/>
              </a:gdLst>
              <a:ahLst/>
              <a:cxnLst>
                <a:cxn ang="0">
                  <a:pos x="T0" y="T1"/>
                </a:cxn>
                <a:cxn ang="0">
                  <a:pos x="T2" y="T3"/>
                </a:cxn>
                <a:cxn ang="0">
                  <a:pos x="T4" y="T5"/>
                </a:cxn>
              </a:cxnLst>
              <a:rect l="0" t="0" r="r" b="b"/>
              <a:pathLst>
                <a:path w="111" h="6">
                  <a:moveTo>
                    <a:pt x="0" y="6"/>
                  </a:moveTo>
                  <a:cubicBezTo>
                    <a:pt x="23" y="4"/>
                    <a:pt x="90" y="1"/>
                    <a:pt x="90" y="1"/>
                  </a:cubicBezTo>
                  <a:cubicBezTo>
                    <a:pt x="111" y="0"/>
                    <a:pt x="111" y="0"/>
                    <a:pt x="111"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1" name="Freeform 130"/>
            <p:cNvSpPr/>
            <p:nvPr/>
          </p:nvSpPr>
          <p:spPr bwMode="auto">
            <a:xfrm>
              <a:off x="4197350" y="5146675"/>
              <a:ext cx="149225" cy="185737"/>
            </a:xfrm>
            <a:custGeom>
              <a:avLst/>
              <a:gdLst>
                <a:gd name="T0" fmla="*/ 90 w 90"/>
                <a:gd name="T1" fmla="*/ 112 h 112"/>
                <a:gd name="T2" fmla="*/ 4 w 90"/>
                <a:gd name="T3" fmla="*/ 44 h 112"/>
                <a:gd name="T4" fmla="*/ 0 w 90"/>
                <a:gd name="T5" fmla="*/ 0 h 112"/>
              </a:gdLst>
              <a:ahLst/>
              <a:cxnLst>
                <a:cxn ang="0">
                  <a:pos x="T0" y="T1"/>
                </a:cxn>
                <a:cxn ang="0">
                  <a:pos x="T2" y="T3"/>
                </a:cxn>
                <a:cxn ang="0">
                  <a:pos x="T4" y="T5"/>
                </a:cxn>
              </a:cxnLst>
              <a:rect l="0" t="0" r="r" b="b"/>
              <a:pathLst>
                <a:path w="90" h="112">
                  <a:moveTo>
                    <a:pt x="90" y="112"/>
                  </a:moveTo>
                  <a:cubicBezTo>
                    <a:pt x="4" y="44"/>
                    <a:pt x="4" y="44"/>
                    <a:pt x="4" y="44"/>
                  </a:cubicBezTo>
                  <a:cubicBezTo>
                    <a:pt x="4" y="44"/>
                    <a:pt x="4" y="17"/>
                    <a:pt x="0" y="0"/>
                  </a:cubicBez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2" name="Freeform 131"/>
            <p:cNvSpPr/>
            <p:nvPr/>
          </p:nvSpPr>
          <p:spPr bwMode="auto">
            <a:xfrm>
              <a:off x="4478338" y="5267325"/>
              <a:ext cx="198438" cy="38100"/>
            </a:xfrm>
            <a:custGeom>
              <a:avLst/>
              <a:gdLst>
                <a:gd name="T0" fmla="*/ 0 w 120"/>
                <a:gd name="T1" fmla="*/ 4 h 23"/>
                <a:gd name="T2" fmla="*/ 93 w 120"/>
                <a:gd name="T3" fmla="*/ 0 h 23"/>
                <a:gd name="T4" fmla="*/ 120 w 120"/>
                <a:gd name="T5" fmla="*/ 15 h 23"/>
                <a:gd name="T6" fmla="*/ 23 w 120"/>
                <a:gd name="T7" fmla="*/ 23 h 23"/>
                <a:gd name="T8" fmla="*/ 0 w 120"/>
                <a:gd name="T9" fmla="*/ 4 h 23"/>
              </a:gdLst>
              <a:ahLst/>
              <a:cxnLst>
                <a:cxn ang="0">
                  <a:pos x="T0" y="T1"/>
                </a:cxn>
                <a:cxn ang="0">
                  <a:pos x="T2" y="T3"/>
                </a:cxn>
                <a:cxn ang="0">
                  <a:pos x="T4" y="T5"/>
                </a:cxn>
                <a:cxn ang="0">
                  <a:pos x="T6" y="T7"/>
                </a:cxn>
                <a:cxn ang="0">
                  <a:pos x="T8" y="T9"/>
                </a:cxn>
              </a:cxnLst>
              <a:rect l="0" t="0" r="r" b="b"/>
              <a:pathLst>
                <a:path w="120" h="23">
                  <a:moveTo>
                    <a:pt x="0" y="4"/>
                  </a:moveTo>
                  <a:cubicBezTo>
                    <a:pt x="0" y="4"/>
                    <a:pt x="82" y="1"/>
                    <a:pt x="93" y="0"/>
                  </a:cubicBezTo>
                  <a:cubicBezTo>
                    <a:pt x="93" y="0"/>
                    <a:pt x="107" y="10"/>
                    <a:pt x="120" y="15"/>
                  </a:cubicBezTo>
                  <a:cubicBezTo>
                    <a:pt x="120" y="15"/>
                    <a:pt x="55" y="23"/>
                    <a:pt x="23" y="23"/>
                  </a:cubicBezTo>
                  <a:cubicBezTo>
                    <a:pt x="23" y="23"/>
                    <a:pt x="8" y="21"/>
                    <a:pt x="0" y="4"/>
                  </a:cubicBezTo>
                  <a:close/>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3" name="Line 132"/>
            <p:cNvSpPr>
              <a:spLocks noChangeShapeType="1"/>
            </p:cNvSpPr>
            <p:nvPr/>
          </p:nvSpPr>
          <p:spPr bwMode="auto">
            <a:xfrm flipH="1">
              <a:off x="4632325" y="5256213"/>
              <a:ext cx="138113" cy="11112"/>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4" name="Line 133"/>
            <p:cNvSpPr>
              <a:spLocks noChangeShapeType="1"/>
            </p:cNvSpPr>
            <p:nvPr/>
          </p:nvSpPr>
          <p:spPr bwMode="auto">
            <a:xfrm flipV="1">
              <a:off x="4681538" y="5273675"/>
              <a:ext cx="87313" cy="635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5" name="Line 134"/>
            <p:cNvSpPr>
              <a:spLocks noChangeShapeType="1"/>
            </p:cNvSpPr>
            <p:nvPr/>
          </p:nvSpPr>
          <p:spPr bwMode="auto">
            <a:xfrm flipV="1">
              <a:off x="4386263" y="5294313"/>
              <a:ext cx="107950" cy="6350"/>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46" name="Freeform 135"/>
            <p:cNvSpPr/>
            <p:nvPr/>
          </p:nvSpPr>
          <p:spPr bwMode="auto">
            <a:xfrm>
              <a:off x="4222750" y="5192713"/>
              <a:ext cx="234950" cy="90487"/>
            </a:xfrm>
            <a:custGeom>
              <a:avLst/>
              <a:gdLst>
                <a:gd name="T0" fmla="*/ 0 w 148"/>
                <a:gd name="T1" fmla="*/ 0 h 57"/>
                <a:gd name="T2" fmla="*/ 77 w 148"/>
                <a:gd name="T3" fmla="*/ 57 h 57"/>
                <a:gd name="T4" fmla="*/ 148 w 148"/>
                <a:gd name="T5" fmla="*/ 53 h 57"/>
              </a:gdLst>
              <a:ahLst/>
              <a:cxnLst>
                <a:cxn ang="0">
                  <a:pos x="T0" y="T1"/>
                </a:cxn>
                <a:cxn ang="0">
                  <a:pos x="T2" y="T3"/>
                </a:cxn>
                <a:cxn ang="0">
                  <a:pos x="T4" y="T5"/>
                </a:cxn>
              </a:cxnLst>
              <a:rect l="0" t="0" r="r" b="b"/>
              <a:pathLst>
                <a:path w="148" h="57">
                  <a:moveTo>
                    <a:pt x="0" y="0"/>
                  </a:moveTo>
                  <a:lnTo>
                    <a:pt x="77" y="57"/>
                  </a:lnTo>
                  <a:lnTo>
                    <a:pt x="148" y="53"/>
                  </a:lnTo>
                </a:path>
              </a:pathLst>
            </a:custGeom>
            <a:noFill/>
            <a:ln w="6350" cap="rnd">
              <a:solidFill>
                <a:schemeClr val="accent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7" name="Line 136"/>
            <p:cNvSpPr>
              <a:spLocks noChangeShapeType="1"/>
            </p:cNvSpPr>
            <p:nvPr/>
          </p:nvSpPr>
          <p:spPr bwMode="auto">
            <a:xfrm>
              <a:off x="4235450" y="5226050"/>
              <a:ext cx="107950" cy="77787"/>
            </a:xfrm>
            <a:prstGeom prst="line">
              <a:avLst/>
            </a:prstGeom>
            <a:noFill/>
            <a:ln w="6350" cap="rnd">
              <a:solidFill>
                <a:schemeClr val="accent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6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9"/>
                                        </p:tgtEl>
                                        <p:attrNameLst>
                                          <p:attrName>style.visibility</p:attrName>
                                        </p:attrNameLst>
                                      </p:cBhvr>
                                      <p:to>
                                        <p:strVal val="visible"/>
                                      </p:to>
                                    </p:set>
                                    <p:anim calcmode="lin" valueType="num">
                                      <p:cBhvr>
                                        <p:cTn id="12" dur="200" fill="hold"/>
                                        <p:tgtEl>
                                          <p:spTgt spid="39"/>
                                        </p:tgtEl>
                                        <p:attrNameLst>
                                          <p:attrName>ppt_w</p:attrName>
                                        </p:attrNameLst>
                                      </p:cBhvr>
                                      <p:tavLst>
                                        <p:tav tm="0">
                                          <p:val>
                                            <p:fltVal val="0"/>
                                          </p:val>
                                        </p:tav>
                                        <p:tav tm="100000">
                                          <p:val>
                                            <p:strVal val="#ppt_w"/>
                                          </p:val>
                                        </p:tav>
                                      </p:tavLst>
                                    </p:anim>
                                    <p:anim calcmode="lin" valueType="num">
                                      <p:cBhvr>
                                        <p:cTn id="13" dur="200" fill="hold"/>
                                        <p:tgtEl>
                                          <p:spTgt spid="39"/>
                                        </p:tgtEl>
                                        <p:attrNameLst>
                                          <p:attrName>ppt_h</p:attrName>
                                        </p:attrNameLst>
                                      </p:cBhvr>
                                      <p:tavLst>
                                        <p:tav tm="0">
                                          <p:val>
                                            <p:fltVal val="0"/>
                                          </p:val>
                                        </p:tav>
                                        <p:tav tm="100000">
                                          <p:val>
                                            <p:strVal val="#ppt_h"/>
                                          </p:val>
                                        </p:tav>
                                      </p:tavLst>
                                    </p:anim>
                                    <p:animEffect transition="in" filter="fade">
                                      <p:cBhvr>
                                        <p:cTn id="14" dur="200"/>
                                        <p:tgtEl>
                                          <p:spTgt spid="39"/>
                                        </p:tgtEl>
                                      </p:cBhvr>
                                    </p:animEffect>
                                  </p:childTnLst>
                                </p:cTn>
                              </p:par>
                            </p:childTnLst>
                          </p:cTn>
                        </p:par>
                        <p:par>
                          <p:cTn id="15" fill="hold">
                            <p:stCondLst>
                              <p:cond delay="3380"/>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54"/>
                                        </p:tgtEl>
                                        <p:attrNameLst>
                                          <p:attrName>style.visibility</p:attrName>
                                        </p:attrNameLst>
                                      </p:cBhvr>
                                      <p:to>
                                        <p:strVal val="visible"/>
                                      </p:to>
                                    </p:set>
                                    <p:anim calcmode="lin" valueType="num">
                                      <p:cBhvr additive="base">
                                        <p:cTn id="18" dur="500" fill="hold"/>
                                        <p:tgtEl>
                                          <p:spTgt spid="54"/>
                                        </p:tgtEl>
                                        <p:attrNameLst>
                                          <p:attrName>ppt_x</p:attrName>
                                        </p:attrNameLst>
                                      </p:cBhvr>
                                      <p:tavLst>
                                        <p:tav tm="0">
                                          <p:val>
                                            <p:strVal val="1+#ppt_w/2"/>
                                          </p:val>
                                        </p:tav>
                                        <p:tav tm="100000">
                                          <p:val>
                                            <p:strVal val="#ppt_x"/>
                                          </p:val>
                                        </p:tav>
                                      </p:tavLst>
                                    </p:anim>
                                    <p:anim calcmode="lin" valueType="num">
                                      <p:cBhvr additive="base">
                                        <p:cTn id="19" dur="500" fill="hold"/>
                                        <p:tgtEl>
                                          <p:spTgt spid="54"/>
                                        </p:tgtEl>
                                        <p:attrNameLst>
                                          <p:attrName>ppt_y</p:attrName>
                                        </p:attrNameLst>
                                      </p:cBhvr>
                                      <p:tavLst>
                                        <p:tav tm="0">
                                          <p:val>
                                            <p:strVal val="#ppt_y"/>
                                          </p:val>
                                        </p:tav>
                                        <p:tav tm="100000">
                                          <p:val>
                                            <p:strVal val="#ppt_y"/>
                                          </p:val>
                                        </p:tav>
                                      </p:tavLst>
                                    </p:anim>
                                  </p:childTnLst>
                                </p:cTn>
                              </p:par>
                            </p:childTnLst>
                          </p:cTn>
                        </p:par>
                        <p:par>
                          <p:cTn id="20" fill="hold">
                            <p:stCondLst>
                              <p:cond delay="4380"/>
                            </p:stCondLst>
                            <p:childTnLst>
                              <p:par>
                                <p:cTn id="21" presetID="26" presetClass="emph" presetSubtype="0" fill="hold" grpId="1" nodeType="afterEffect">
                                  <p:stCondLst>
                                    <p:cond delay="0"/>
                                  </p:stCondLst>
                                  <p:iterate type="lt">
                                    <p:tmPct val="10000"/>
                                  </p:iterate>
                                  <p:childTnLst>
                                    <p:animEffect transition="out" filter="fade">
                                      <p:cBhvr>
                                        <p:cTn id="22" dur="500" tmFilter="0, 0; .2, .5; .8, .5; 1, 0"/>
                                        <p:tgtEl>
                                          <p:spTgt spid="54"/>
                                        </p:tgtEl>
                                      </p:cBhvr>
                                    </p:animEffect>
                                    <p:animScale>
                                      <p:cBhvr>
                                        <p:cTn id="23" dur="250" autoRev="1" fill="hold"/>
                                        <p:tgtEl>
                                          <p:spTgt spid="54"/>
                                        </p:tgtEl>
                                      </p:cBhvr>
                                      <p:by x="105000" y="105000"/>
                                    </p:animScale>
                                  </p:childTnLst>
                                </p:cTn>
                              </p:par>
                            </p:childTnLst>
                          </p:cTn>
                        </p:par>
                        <p:par>
                          <p:cTn id="24" fill="hold">
                            <p:stCondLst>
                              <p:cond delay="5379"/>
                            </p:stCondLst>
                            <p:childTnLst>
                              <p:par>
                                <p:cTn id="25" presetID="16" presetClass="entr" presetSubtype="37"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1000"/>
                                        <p:tgtEl>
                                          <p:spTgt spid="7"/>
                                        </p:tgtEl>
                                      </p:cBhvr>
                                    </p:animEffect>
                                  </p:childTnLst>
                                </p:cTn>
                              </p:par>
                              <p:par>
                                <p:cTn id="28" presetID="16" presetClass="entr" presetSubtype="4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outHorizontal)">
                                      <p:cBhvr>
                                        <p:cTn id="30" dur="1000"/>
                                        <p:tgtEl>
                                          <p:spTgt spid="8"/>
                                        </p:tgtEl>
                                      </p:cBhvr>
                                    </p:animEffect>
                                  </p:childTnLst>
                                </p:cTn>
                              </p:par>
                              <p:par>
                                <p:cTn id="31" presetID="16" presetClass="entr" presetSubtype="37"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1000"/>
                                        <p:tgtEl>
                                          <p:spTgt spid="9"/>
                                        </p:tgtEl>
                                      </p:cBhvr>
                                    </p:animEffect>
                                  </p:childTnLst>
                                </p:cTn>
                              </p:par>
                              <p:par>
                                <p:cTn id="34" presetID="16" presetClass="entr" presetSubtype="42"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Horizontal)">
                                      <p:cBhvr>
                                        <p:cTn id="36" dur="1000"/>
                                        <p:tgtEl>
                                          <p:spTgt spid="10"/>
                                        </p:tgtEl>
                                      </p:cBhvr>
                                    </p:animEffect>
                                  </p:childTnLst>
                                </p:cTn>
                              </p:par>
                            </p:childTnLst>
                          </p:cTn>
                        </p:par>
                        <p:par>
                          <p:cTn id="37" fill="hold">
                            <p:stCondLst>
                              <p:cond delay="6379"/>
                            </p:stCondLst>
                            <p:childTnLst>
                              <p:par>
                                <p:cTn id="38" presetID="2" presetClass="entr" presetSubtype="4" fill="hold" nodeType="afterEffect">
                                  <p:stCondLst>
                                    <p:cond delay="0"/>
                                  </p:stCondLst>
                                  <p:childTnLst>
                                    <p:set>
                                      <p:cBhvr>
                                        <p:cTn id="39" dur="1" fill="hold">
                                          <p:stCondLst>
                                            <p:cond delay="0"/>
                                          </p:stCondLst>
                                        </p:cTn>
                                        <p:tgtEl>
                                          <p:spTgt spid="149"/>
                                        </p:tgtEl>
                                        <p:attrNameLst>
                                          <p:attrName>style.visibility</p:attrName>
                                        </p:attrNameLst>
                                      </p:cBhvr>
                                      <p:to>
                                        <p:strVal val="visible"/>
                                      </p:to>
                                    </p:set>
                                    <p:anim calcmode="lin" valueType="num">
                                      <p:cBhvr additive="base">
                                        <p:cTn id="40" dur="500" fill="hold"/>
                                        <p:tgtEl>
                                          <p:spTgt spid="149"/>
                                        </p:tgtEl>
                                        <p:attrNameLst>
                                          <p:attrName>ppt_x</p:attrName>
                                        </p:attrNameLst>
                                      </p:cBhvr>
                                      <p:tavLst>
                                        <p:tav tm="0">
                                          <p:val>
                                            <p:strVal val="#ppt_x"/>
                                          </p:val>
                                        </p:tav>
                                        <p:tav tm="100000">
                                          <p:val>
                                            <p:strVal val="#ppt_x"/>
                                          </p:val>
                                        </p:tav>
                                      </p:tavLst>
                                    </p:anim>
                                    <p:anim calcmode="lin" valueType="num">
                                      <p:cBhvr additive="base">
                                        <p:cTn id="41" dur="500" fill="hold"/>
                                        <p:tgtEl>
                                          <p:spTgt spid="149"/>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200"/>
                                  </p:stCondLst>
                                  <p:childTnLst>
                                    <p:set>
                                      <p:cBhvr>
                                        <p:cTn id="43" dur="1" fill="hold">
                                          <p:stCondLst>
                                            <p:cond delay="0"/>
                                          </p:stCondLst>
                                        </p:cTn>
                                        <p:tgtEl>
                                          <p:spTgt spid="154"/>
                                        </p:tgtEl>
                                        <p:attrNameLst>
                                          <p:attrName>style.visibility</p:attrName>
                                        </p:attrNameLst>
                                      </p:cBhvr>
                                      <p:to>
                                        <p:strVal val="visible"/>
                                      </p:to>
                                    </p:set>
                                    <p:anim calcmode="lin" valueType="num">
                                      <p:cBhvr additive="base">
                                        <p:cTn id="44" dur="500" fill="hold"/>
                                        <p:tgtEl>
                                          <p:spTgt spid="154"/>
                                        </p:tgtEl>
                                        <p:attrNameLst>
                                          <p:attrName>ppt_x</p:attrName>
                                        </p:attrNameLst>
                                      </p:cBhvr>
                                      <p:tavLst>
                                        <p:tav tm="0">
                                          <p:val>
                                            <p:strVal val="#ppt_x"/>
                                          </p:val>
                                        </p:tav>
                                        <p:tav tm="100000">
                                          <p:val>
                                            <p:strVal val="#ppt_x"/>
                                          </p:val>
                                        </p:tav>
                                      </p:tavLst>
                                    </p:anim>
                                    <p:anim calcmode="lin" valueType="num">
                                      <p:cBhvr additive="base">
                                        <p:cTn id="45" dur="500" fill="hold"/>
                                        <p:tgtEl>
                                          <p:spTgt spid="15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400"/>
                                  </p:stCondLst>
                                  <p:childTnLst>
                                    <p:set>
                                      <p:cBhvr>
                                        <p:cTn id="47" dur="1" fill="hold">
                                          <p:stCondLst>
                                            <p:cond delay="0"/>
                                          </p:stCondLst>
                                        </p:cTn>
                                        <p:tgtEl>
                                          <p:spTgt spid="151"/>
                                        </p:tgtEl>
                                        <p:attrNameLst>
                                          <p:attrName>style.visibility</p:attrName>
                                        </p:attrNameLst>
                                      </p:cBhvr>
                                      <p:to>
                                        <p:strVal val="visible"/>
                                      </p:to>
                                    </p:set>
                                    <p:anim calcmode="lin" valueType="num">
                                      <p:cBhvr additive="base">
                                        <p:cTn id="48" dur="500" fill="hold"/>
                                        <p:tgtEl>
                                          <p:spTgt spid="151"/>
                                        </p:tgtEl>
                                        <p:attrNameLst>
                                          <p:attrName>ppt_x</p:attrName>
                                        </p:attrNameLst>
                                      </p:cBhvr>
                                      <p:tavLst>
                                        <p:tav tm="0">
                                          <p:val>
                                            <p:strVal val="#ppt_x"/>
                                          </p:val>
                                        </p:tav>
                                        <p:tav tm="100000">
                                          <p:val>
                                            <p:strVal val="#ppt_x"/>
                                          </p:val>
                                        </p:tav>
                                      </p:tavLst>
                                    </p:anim>
                                    <p:anim calcmode="lin" valueType="num">
                                      <p:cBhvr additive="base">
                                        <p:cTn id="49" dur="500" fill="hold"/>
                                        <p:tgtEl>
                                          <p:spTgt spid="151"/>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600"/>
                                  </p:stCondLst>
                                  <p:childTnLst>
                                    <p:set>
                                      <p:cBhvr>
                                        <p:cTn id="51" dur="1" fill="hold">
                                          <p:stCondLst>
                                            <p:cond delay="0"/>
                                          </p:stCondLst>
                                        </p:cTn>
                                        <p:tgtEl>
                                          <p:spTgt spid="152"/>
                                        </p:tgtEl>
                                        <p:attrNameLst>
                                          <p:attrName>style.visibility</p:attrName>
                                        </p:attrNameLst>
                                      </p:cBhvr>
                                      <p:to>
                                        <p:strVal val="visible"/>
                                      </p:to>
                                    </p:set>
                                    <p:anim calcmode="lin" valueType="num">
                                      <p:cBhvr additive="base">
                                        <p:cTn id="52" dur="500" fill="hold"/>
                                        <p:tgtEl>
                                          <p:spTgt spid="152"/>
                                        </p:tgtEl>
                                        <p:attrNameLst>
                                          <p:attrName>ppt_x</p:attrName>
                                        </p:attrNameLst>
                                      </p:cBhvr>
                                      <p:tavLst>
                                        <p:tav tm="0">
                                          <p:val>
                                            <p:strVal val="#ppt_x"/>
                                          </p:val>
                                        </p:tav>
                                        <p:tav tm="100000">
                                          <p:val>
                                            <p:strVal val="#ppt_x"/>
                                          </p:val>
                                        </p:tav>
                                      </p:tavLst>
                                    </p:anim>
                                    <p:anim calcmode="lin" valueType="num">
                                      <p:cBhvr additive="base">
                                        <p:cTn id="53" dur="500" fill="hold"/>
                                        <p:tgtEl>
                                          <p:spTgt spid="15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800"/>
                                  </p:stCondLst>
                                  <p:childTnLst>
                                    <p:set>
                                      <p:cBhvr>
                                        <p:cTn id="55" dur="1" fill="hold">
                                          <p:stCondLst>
                                            <p:cond delay="0"/>
                                          </p:stCondLst>
                                        </p:cTn>
                                        <p:tgtEl>
                                          <p:spTgt spid="153"/>
                                        </p:tgtEl>
                                        <p:attrNameLst>
                                          <p:attrName>style.visibility</p:attrName>
                                        </p:attrNameLst>
                                      </p:cBhvr>
                                      <p:to>
                                        <p:strVal val="visible"/>
                                      </p:to>
                                    </p:set>
                                    <p:anim calcmode="lin" valueType="num">
                                      <p:cBhvr additive="base">
                                        <p:cTn id="56" dur="500" fill="hold"/>
                                        <p:tgtEl>
                                          <p:spTgt spid="153"/>
                                        </p:tgtEl>
                                        <p:attrNameLst>
                                          <p:attrName>ppt_x</p:attrName>
                                        </p:attrNameLst>
                                      </p:cBhvr>
                                      <p:tavLst>
                                        <p:tav tm="0">
                                          <p:val>
                                            <p:strVal val="#ppt_x"/>
                                          </p:val>
                                        </p:tav>
                                        <p:tav tm="100000">
                                          <p:val>
                                            <p:strVal val="#ppt_x"/>
                                          </p:val>
                                        </p:tav>
                                      </p:tavLst>
                                    </p:anim>
                                    <p:anim calcmode="lin" valueType="num">
                                      <p:cBhvr additive="base">
                                        <p:cTn id="57"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4" grpId="0"/>
      <p:bldP spid="54" grpId="1"/>
      <p:bldP spid="2" grpId="0"/>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a:spLocks noChangeArrowheads="1"/>
          </p:cNvSpPr>
          <p:nvPr/>
        </p:nvSpPr>
        <p:spPr bwMode="auto">
          <a:xfrm>
            <a:off x="1111367" y="1907900"/>
            <a:ext cx="69212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zh-CN" altLang="en-US" sz="4800" dirty="0">
                <a:blipFill dpi="0" rotWithShape="1">
                  <a:blip r:embed="rId3"/>
                  <a:srcRect/>
                  <a:tile tx="0" ty="0" sx="100000" sy="100000" flip="none" algn="tl"/>
                </a:blipFill>
                <a:latin typeface="微软雅黑" panose="020B0503020204020204" pitchFamily="34" charset="-122"/>
                <a:ea typeface="微软雅黑" panose="020B0503020204020204" pitchFamily="34" charset="-122"/>
                <a:sym typeface="微软雅黑" panose="020B0503020204020204" pitchFamily="34" charset="-122"/>
              </a:rPr>
              <a:t>Thanks for listening.</a:t>
            </a:r>
            <a:r>
              <a:rPr lang="zh-CN" altLang="en-US" sz="48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4800" dirty="0">
              <a:blipFill dpi="0" rotWithShape="1">
                <a:blip r:embed="rId3"/>
                <a:srcRect/>
                <a:tile tx="0" ty="0" sx="100000" sy="100000" flip="none" algn="tl"/>
              </a:blip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1328739" y="1472172"/>
            <a:ext cx="6486524" cy="139865"/>
          </a:xfrm>
          <a:prstGeom prst="rect">
            <a:avLst/>
          </a:prstGeom>
          <a:blipFill dpi="0" rotWithShape="1">
            <a:blip r:embed="rId3"/>
            <a:srcRect/>
            <a:stretch>
              <a:fillRect t="-94335" b="-94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1328739" y="3148214"/>
            <a:ext cx="6486524" cy="139865"/>
          </a:xfrm>
          <a:prstGeom prst="rect">
            <a:avLst/>
          </a:prstGeom>
          <a:blipFill dpi="0" rotWithShape="1">
            <a:blip r:embed="rId3"/>
            <a:srcRect/>
            <a:stretch>
              <a:fillRect t="-94335" b="-94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051720" y="3939902"/>
            <a:ext cx="2232248" cy="319405"/>
          </a:xfrm>
          <a:prstGeom prst="rect">
            <a:avLst/>
          </a:prstGeom>
          <a:noFill/>
        </p:spPr>
        <p:txBody>
          <a:bodyPr wrap="square" rtlCol="0">
            <a:spAutoFit/>
          </a:bodyPr>
          <a:lstStyle/>
          <a:p>
            <a:r>
              <a:rPr lang="zh-CN" altLang="en-US" sz="1400" dirty="0">
                <a:solidFill>
                  <a:schemeClr val="bg1">
                    <a:lumMod val="50000"/>
                  </a:schemeClr>
                </a:solidFill>
                <a:latin typeface="+mn-ea"/>
                <a:ea typeface="+mn-ea"/>
              </a:rPr>
              <a:t>Reporting Person: </a:t>
            </a:r>
          </a:p>
        </p:txBody>
      </p:sp>
      <p:sp>
        <p:nvSpPr>
          <p:cNvPr id="11" name="文本框 10"/>
          <p:cNvSpPr txBox="1"/>
          <p:nvPr/>
        </p:nvSpPr>
        <p:spPr>
          <a:xfrm>
            <a:off x="5148064" y="3939902"/>
            <a:ext cx="1146468" cy="307777"/>
          </a:xfrm>
          <a:prstGeom prst="rect">
            <a:avLst/>
          </a:prstGeom>
          <a:noFill/>
        </p:spPr>
        <p:txBody>
          <a:bodyPr wrap="none" rtlCol="0">
            <a:spAutoFit/>
          </a:bodyPr>
          <a:lstStyle/>
          <a:p>
            <a:r>
              <a:rPr lang="zh-CN" altLang="en-US" sz="1400" dirty="0">
                <a:solidFill>
                  <a:schemeClr val="bg1">
                    <a:lumMod val="50000"/>
                  </a:schemeClr>
                </a:solidFill>
                <a:latin typeface="+mn-ea"/>
                <a:ea typeface="+mn-ea"/>
              </a:rPr>
              <a:t>Date:</a:t>
            </a:r>
            <a:r>
              <a:rPr lang="en-US" altLang="zh-CN" sz="1400" dirty="0">
                <a:solidFill>
                  <a:schemeClr val="bg1">
                    <a:lumMod val="50000"/>
                  </a:schemeClr>
                </a:solidFill>
                <a:latin typeface="+mn-ea"/>
                <a:ea typeface="+mn-ea"/>
              </a:rPr>
              <a:t>2019</a:t>
            </a:r>
            <a:endParaRPr lang="zh-CN" altLang="en-US" sz="1400" dirty="0">
              <a:solidFill>
                <a:schemeClr val="bg1">
                  <a:lumMod val="50000"/>
                </a:schemeClr>
              </a:solidFill>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400"/>
                            </p:stCondLst>
                            <p:childTnLst>
                              <p:par>
                                <p:cTn id="10" presetID="16" presetClass="entr" presetSubtype="21"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barn(inVertical)">
                                      <p:cBhvr>
                                        <p:cTn id="12" dur="2000"/>
                                        <p:tgtEl>
                                          <p:spTgt spid="7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2000"/>
                                        <p:tgtEl>
                                          <p:spTgt spid="2"/>
                                        </p:tgtEl>
                                      </p:cBhvr>
                                    </p:animEffect>
                                  </p:childTnLst>
                                </p:cTn>
                              </p:par>
                            </p:childTnLst>
                          </p:cTn>
                        </p:par>
                        <p:par>
                          <p:cTn id="16" fill="hold">
                            <p:stCondLst>
                              <p:cond delay="34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4650"/>
                            </p:stCondLst>
                            <p:childTnLst>
                              <p:par>
                                <p:cTn id="23" presetID="53" presetClass="entr" presetSubtype="16" fill="hold" grpId="0" nodeType="after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9" grpId="0" animBg="1"/>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p:cNvSpPr>
            <a:spLocks noEditPoints="1"/>
          </p:cNvSpPr>
          <p:nvPr/>
        </p:nvSpPr>
        <p:spPr bwMode="auto">
          <a:xfrm>
            <a:off x="2898146" y="1563638"/>
            <a:ext cx="284087" cy="576064"/>
          </a:xfrm>
          <a:custGeom>
            <a:avLst/>
            <a:gdLst>
              <a:gd name="T0" fmla="*/ 76 w 76"/>
              <a:gd name="T1" fmla="*/ 140 h 154"/>
              <a:gd name="T2" fmla="*/ 62 w 76"/>
              <a:gd name="T3" fmla="*/ 154 h 154"/>
              <a:gd name="T4" fmla="*/ 14 w 76"/>
              <a:gd name="T5" fmla="*/ 154 h 154"/>
              <a:gd name="T6" fmla="*/ 0 w 76"/>
              <a:gd name="T7" fmla="*/ 140 h 154"/>
              <a:gd name="T8" fmla="*/ 0 w 76"/>
              <a:gd name="T9" fmla="*/ 14 h 154"/>
              <a:gd name="T10" fmla="*/ 14 w 76"/>
              <a:gd name="T11" fmla="*/ 0 h 154"/>
              <a:gd name="T12" fmla="*/ 62 w 76"/>
              <a:gd name="T13" fmla="*/ 0 h 154"/>
              <a:gd name="T14" fmla="*/ 76 w 76"/>
              <a:gd name="T15" fmla="*/ 14 h 154"/>
              <a:gd name="T16" fmla="*/ 76 w 76"/>
              <a:gd name="T17" fmla="*/ 140 h 154"/>
              <a:gd name="T18" fmla="*/ 53 w 76"/>
              <a:gd name="T19" fmla="*/ 134 h 154"/>
              <a:gd name="T20" fmla="*/ 53 w 76"/>
              <a:gd name="T21" fmla="*/ 20 h 154"/>
              <a:gd name="T22" fmla="*/ 23 w 76"/>
              <a:gd name="T23" fmla="*/ 20 h 154"/>
              <a:gd name="T24" fmla="*/ 23 w 76"/>
              <a:gd name="T25" fmla="*/ 134 h 154"/>
              <a:gd name="T26" fmla="*/ 53 w 76"/>
              <a:gd name="T27"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54">
                <a:moveTo>
                  <a:pt x="76" y="140"/>
                </a:moveTo>
                <a:cubicBezTo>
                  <a:pt x="76" y="149"/>
                  <a:pt x="71" y="154"/>
                  <a:pt x="62" y="154"/>
                </a:cubicBezTo>
                <a:cubicBezTo>
                  <a:pt x="14" y="154"/>
                  <a:pt x="14" y="154"/>
                  <a:pt x="14" y="154"/>
                </a:cubicBezTo>
                <a:cubicBezTo>
                  <a:pt x="5" y="154"/>
                  <a:pt x="0" y="149"/>
                  <a:pt x="0" y="140"/>
                </a:cubicBezTo>
                <a:cubicBezTo>
                  <a:pt x="0" y="14"/>
                  <a:pt x="0" y="14"/>
                  <a:pt x="0" y="14"/>
                </a:cubicBezTo>
                <a:cubicBezTo>
                  <a:pt x="0" y="5"/>
                  <a:pt x="5" y="0"/>
                  <a:pt x="14" y="0"/>
                </a:cubicBezTo>
                <a:cubicBezTo>
                  <a:pt x="62" y="0"/>
                  <a:pt x="62" y="0"/>
                  <a:pt x="62" y="0"/>
                </a:cubicBezTo>
                <a:cubicBezTo>
                  <a:pt x="71" y="0"/>
                  <a:pt x="76" y="5"/>
                  <a:pt x="76" y="14"/>
                </a:cubicBezTo>
                <a:lnTo>
                  <a:pt x="76" y="140"/>
                </a:lnTo>
                <a:close/>
                <a:moveTo>
                  <a:pt x="53" y="134"/>
                </a:moveTo>
                <a:cubicBezTo>
                  <a:pt x="53" y="20"/>
                  <a:pt x="53" y="20"/>
                  <a:pt x="53" y="20"/>
                </a:cubicBezTo>
                <a:cubicBezTo>
                  <a:pt x="23" y="20"/>
                  <a:pt x="23" y="20"/>
                  <a:pt x="23" y="20"/>
                </a:cubicBezTo>
                <a:cubicBezTo>
                  <a:pt x="23" y="134"/>
                  <a:pt x="23" y="134"/>
                  <a:pt x="23" y="134"/>
                </a:cubicBezTo>
                <a:lnTo>
                  <a:pt x="53" y="134"/>
                </a:lnTo>
                <a:close/>
              </a:path>
            </a:pathLst>
          </a:custGeom>
          <a:blipFill dpi="0" rotWithShape="1">
            <a:blip r:embed="rId2" cstate="print">
              <a:extLst>
                <a:ext uri="{28A0092B-C50C-407E-A947-70E740481C1C}">
                  <a14:useLocalDpi xmlns:a14="http://schemas.microsoft.com/office/drawing/2010/main" val="0"/>
                </a:ext>
              </a:extLst>
            </a:blip>
            <a:srcRect/>
            <a:stretch>
              <a:fillRect l="-51717" r="-5171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3" name="Freeform 10"/>
          <p:cNvSpPr/>
          <p:nvPr/>
        </p:nvSpPr>
        <p:spPr bwMode="auto">
          <a:xfrm>
            <a:off x="3302257" y="1563638"/>
            <a:ext cx="116791" cy="576064"/>
          </a:xfrm>
          <a:custGeom>
            <a:avLst/>
            <a:gdLst>
              <a:gd name="T0" fmla="*/ 74 w 74"/>
              <a:gd name="T1" fmla="*/ 365 h 365"/>
              <a:gd name="T2" fmla="*/ 22 w 74"/>
              <a:gd name="T3" fmla="*/ 365 h 365"/>
              <a:gd name="T4" fmla="*/ 22 w 74"/>
              <a:gd name="T5" fmla="*/ 109 h 365"/>
              <a:gd name="T6" fmla="*/ 0 w 74"/>
              <a:gd name="T7" fmla="*/ 109 h 365"/>
              <a:gd name="T8" fmla="*/ 0 w 74"/>
              <a:gd name="T9" fmla="*/ 100 h 365"/>
              <a:gd name="T10" fmla="*/ 29 w 74"/>
              <a:gd name="T11" fmla="*/ 0 h 365"/>
              <a:gd name="T12" fmla="*/ 74 w 74"/>
              <a:gd name="T13" fmla="*/ 0 h 365"/>
              <a:gd name="T14" fmla="*/ 74 w 74"/>
              <a:gd name="T15" fmla="*/ 365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65">
                <a:moveTo>
                  <a:pt x="74" y="365"/>
                </a:moveTo>
                <a:lnTo>
                  <a:pt x="22" y="365"/>
                </a:lnTo>
                <a:lnTo>
                  <a:pt x="22" y="109"/>
                </a:lnTo>
                <a:lnTo>
                  <a:pt x="0" y="109"/>
                </a:lnTo>
                <a:lnTo>
                  <a:pt x="0" y="100"/>
                </a:lnTo>
                <a:lnTo>
                  <a:pt x="29" y="0"/>
                </a:lnTo>
                <a:lnTo>
                  <a:pt x="74" y="0"/>
                </a:lnTo>
                <a:lnTo>
                  <a:pt x="74" y="365"/>
                </a:lnTo>
                <a:close/>
              </a:path>
            </a:pathLst>
          </a:custGeom>
          <a:blipFill dpi="0" rotWithShape="1">
            <a:blip r:embed="rId3" cstate="print">
              <a:extLst>
                <a:ext uri="{28A0092B-C50C-407E-A947-70E740481C1C}">
                  <a14:useLocalDpi xmlns:a14="http://schemas.microsoft.com/office/drawing/2010/main" val="0"/>
                </a:ext>
              </a:extLst>
            </a:blip>
            <a:srcRect/>
            <a:stretch>
              <a:fillRect l="-197422" r="-197422"/>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4" name="Freeform 11"/>
          <p:cNvSpPr/>
          <p:nvPr/>
        </p:nvSpPr>
        <p:spPr bwMode="auto">
          <a:xfrm>
            <a:off x="3539072" y="1563638"/>
            <a:ext cx="280930" cy="576064"/>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4" cstate="print">
              <a:extLst>
                <a:ext uri="{28A0092B-C50C-407E-A947-70E740481C1C}">
                  <a14:useLocalDpi xmlns:a14="http://schemas.microsoft.com/office/drawing/2010/main" val="0"/>
                </a:ext>
              </a:extLst>
            </a:blip>
            <a:srcRect/>
            <a:stretch>
              <a:fillRect l="-52861" r="-52861"/>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5" name="Freeform 12"/>
          <p:cNvSpPr/>
          <p:nvPr/>
        </p:nvSpPr>
        <p:spPr bwMode="auto">
          <a:xfrm>
            <a:off x="3909787" y="1563638"/>
            <a:ext cx="277773" cy="576064"/>
          </a:xfrm>
          <a:custGeom>
            <a:avLst/>
            <a:gdLst>
              <a:gd name="T0" fmla="*/ 74 w 74"/>
              <a:gd name="T1" fmla="*/ 140 h 154"/>
              <a:gd name="T2" fmla="*/ 60 w 74"/>
              <a:gd name="T3" fmla="*/ 154 h 154"/>
              <a:gd name="T4" fmla="*/ 13 w 74"/>
              <a:gd name="T5" fmla="*/ 154 h 154"/>
              <a:gd name="T6" fmla="*/ 0 w 74"/>
              <a:gd name="T7" fmla="*/ 140 h 154"/>
              <a:gd name="T8" fmla="*/ 0 w 74"/>
              <a:gd name="T9" fmla="*/ 104 h 154"/>
              <a:gd name="T10" fmla="*/ 22 w 74"/>
              <a:gd name="T11" fmla="*/ 104 h 154"/>
              <a:gd name="T12" fmla="*/ 22 w 74"/>
              <a:gd name="T13" fmla="*/ 134 h 154"/>
              <a:gd name="T14" fmla="*/ 52 w 74"/>
              <a:gd name="T15" fmla="*/ 134 h 154"/>
              <a:gd name="T16" fmla="*/ 52 w 74"/>
              <a:gd name="T17" fmla="*/ 96 h 154"/>
              <a:gd name="T18" fmla="*/ 24 w 74"/>
              <a:gd name="T19" fmla="*/ 76 h 154"/>
              <a:gd name="T20" fmla="*/ 24 w 74"/>
              <a:gd name="T21" fmla="*/ 71 h 154"/>
              <a:gd name="T22" fmla="*/ 52 w 74"/>
              <a:gd name="T23" fmla="*/ 52 h 154"/>
              <a:gd name="T24" fmla="*/ 52 w 74"/>
              <a:gd name="T25" fmla="*/ 20 h 154"/>
              <a:gd name="T26" fmla="*/ 22 w 74"/>
              <a:gd name="T27" fmla="*/ 20 h 154"/>
              <a:gd name="T28" fmla="*/ 22 w 74"/>
              <a:gd name="T29" fmla="*/ 48 h 154"/>
              <a:gd name="T30" fmla="*/ 0 w 74"/>
              <a:gd name="T31" fmla="*/ 48 h 154"/>
              <a:gd name="T32" fmla="*/ 0 w 74"/>
              <a:gd name="T33" fmla="*/ 14 h 154"/>
              <a:gd name="T34" fmla="*/ 14 w 74"/>
              <a:gd name="T35" fmla="*/ 0 h 154"/>
              <a:gd name="T36" fmla="*/ 60 w 74"/>
              <a:gd name="T37" fmla="*/ 0 h 154"/>
              <a:gd name="T38" fmla="*/ 74 w 74"/>
              <a:gd name="T39" fmla="*/ 14 h 154"/>
              <a:gd name="T40" fmla="*/ 74 w 74"/>
              <a:gd name="T41" fmla="*/ 51 h 154"/>
              <a:gd name="T42" fmla="*/ 67 w 74"/>
              <a:gd name="T43" fmla="*/ 65 h 154"/>
              <a:gd name="T44" fmla="*/ 52 w 74"/>
              <a:gd name="T45" fmla="*/ 74 h 154"/>
              <a:gd name="T46" fmla="*/ 67 w 74"/>
              <a:gd name="T47" fmla="*/ 83 h 154"/>
              <a:gd name="T48" fmla="*/ 74 w 74"/>
              <a:gd name="T49" fmla="*/ 97 h 154"/>
              <a:gd name="T50" fmla="*/ 74 w 74"/>
              <a:gd name="T51"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154">
                <a:moveTo>
                  <a:pt x="74" y="140"/>
                </a:moveTo>
                <a:cubicBezTo>
                  <a:pt x="74" y="149"/>
                  <a:pt x="70" y="154"/>
                  <a:pt x="60"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2" y="134"/>
                  <a:pt x="52" y="134"/>
                  <a:pt x="52" y="134"/>
                </a:cubicBezTo>
                <a:cubicBezTo>
                  <a:pt x="52" y="96"/>
                  <a:pt x="52" y="96"/>
                  <a:pt x="52" y="96"/>
                </a:cubicBezTo>
                <a:cubicBezTo>
                  <a:pt x="24" y="76"/>
                  <a:pt x="24" y="76"/>
                  <a:pt x="24" y="76"/>
                </a:cubicBezTo>
                <a:cubicBezTo>
                  <a:pt x="24" y="71"/>
                  <a:pt x="24" y="71"/>
                  <a:pt x="24" y="71"/>
                </a:cubicBezTo>
                <a:cubicBezTo>
                  <a:pt x="52" y="52"/>
                  <a:pt x="52" y="52"/>
                  <a:pt x="52" y="52"/>
                </a:cubicBezTo>
                <a:cubicBezTo>
                  <a:pt x="52" y="20"/>
                  <a:pt x="52" y="20"/>
                  <a:pt x="52" y="20"/>
                </a:cubicBezTo>
                <a:cubicBezTo>
                  <a:pt x="22" y="20"/>
                  <a:pt x="22" y="20"/>
                  <a:pt x="22" y="20"/>
                </a:cubicBezTo>
                <a:cubicBezTo>
                  <a:pt x="22" y="48"/>
                  <a:pt x="22" y="48"/>
                  <a:pt x="22" y="48"/>
                </a:cubicBezTo>
                <a:cubicBezTo>
                  <a:pt x="0" y="48"/>
                  <a:pt x="0" y="48"/>
                  <a:pt x="0" y="48"/>
                </a:cubicBezTo>
                <a:cubicBezTo>
                  <a:pt x="0" y="14"/>
                  <a:pt x="0" y="14"/>
                  <a:pt x="0" y="14"/>
                </a:cubicBezTo>
                <a:cubicBezTo>
                  <a:pt x="0" y="5"/>
                  <a:pt x="4" y="0"/>
                  <a:pt x="14" y="0"/>
                </a:cubicBezTo>
                <a:cubicBezTo>
                  <a:pt x="60" y="0"/>
                  <a:pt x="60" y="0"/>
                  <a:pt x="60" y="0"/>
                </a:cubicBezTo>
                <a:cubicBezTo>
                  <a:pt x="70" y="0"/>
                  <a:pt x="74" y="5"/>
                  <a:pt x="74" y="14"/>
                </a:cubicBezTo>
                <a:cubicBezTo>
                  <a:pt x="74" y="51"/>
                  <a:pt x="74" y="51"/>
                  <a:pt x="74" y="51"/>
                </a:cubicBezTo>
                <a:cubicBezTo>
                  <a:pt x="74" y="57"/>
                  <a:pt x="72" y="61"/>
                  <a:pt x="67" y="65"/>
                </a:cubicBezTo>
                <a:cubicBezTo>
                  <a:pt x="52" y="74"/>
                  <a:pt x="52" y="74"/>
                  <a:pt x="52" y="74"/>
                </a:cubicBezTo>
                <a:cubicBezTo>
                  <a:pt x="67" y="83"/>
                  <a:pt x="67" y="83"/>
                  <a:pt x="67" y="83"/>
                </a:cubicBezTo>
                <a:cubicBezTo>
                  <a:pt x="72" y="86"/>
                  <a:pt x="74" y="91"/>
                  <a:pt x="74" y="97"/>
                </a:cubicBezTo>
                <a:lnTo>
                  <a:pt x="74" y="140"/>
                </a:lnTo>
                <a:close/>
              </a:path>
            </a:pathLst>
          </a:custGeom>
          <a:blipFill dpi="0" rotWithShape="1">
            <a:blip r:embed="rId5" cstate="print">
              <a:extLst>
                <a:ext uri="{28A0092B-C50C-407E-A947-70E740481C1C}">
                  <a14:useLocalDpi xmlns:a14="http://schemas.microsoft.com/office/drawing/2010/main" val="0"/>
                </a:ext>
              </a:extLst>
            </a:blip>
            <a:srcRect/>
            <a:stretch>
              <a:fillRect l="-54367" r="-5436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6" name="Freeform 13"/>
          <p:cNvSpPr/>
          <p:nvPr/>
        </p:nvSpPr>
        <p:spPr bwMode="auto">
          <a:xfrm>
            <a:off x="4277345" y="1563638"/>
            <a:ext cx="309338" cy="576064"/>
          </a:xfrm>
          <a:custGeom>
            <a:avLst/>
            <a:gdLst>
              <a:gd name="T0" fmla="*/ 83 w 83"/>
              <a:gd name="T1" fmla="*/ 125 h 154"/>
              <a:gd name="T2" fmla="*/ 72 w 83"/>
              <a:gd name="T3" fmla="*/ 125 h 154"/>
              <a:gd name="T4" fmla="*/ 72 w 83"/>
              <a:gd name="T5" fmla="*/ 154 h 154"/>
              <a:gd name="T6" fmla="*/ 50 w 83"/>
              <a:gd name="T7" fmla="*/ 154 h 154"/>
              <a:gd name="T8" fmla="*/ 50 w 83"/>
              <a:gd name="T9" fmla="*/ 125 h 154"/>
              <a:gd name="T10" fmla="*/ 0 w 83"/>
              <a:gd name="T11" fmla="*/ 125 h 154"/>
              <a:gd name="T12" fmla="*/ 0 w 83"/>
              <a:gd name="T13" fmla="*/ 111 h 154"/>
              <a:gd name="T14" fmla="*/ 38 w 83"/>
              <a:gd name="T15" fmla="*/ 0 h 154"/>
              <a:gd name="T16" fmla="*/ 61 w 83"/>
              <a:gd name="T17" fmla="*/ 0 h 154"/>
              <a:gd name="T18" fmla="*/ 61 w 83"/>
              <a:gd name="T19" fmla="*/ 1 h 154"/>
              <a:gd name="T20" fmla="*/ 25 w 83"/>
              <a:gd name="T21" fmla="*/ 105 h 154"/>
              <a:gd name="T22" fmla="*/ 50 w 83"/>
              <a:gd name="T23" fmla="*/ 105 h 154"/>
              <a:gd name="T24" fmla="*/ 50 w 83"/>
              <a:gd name="T25" fmla="*/ 59 h 154"/>
              <a:gd name="T26" fmla="*/ 72 w 83"/>
              <a:gd name="T27" fmla="*/ 59 h 154"/>
              <a:gd name="T28" fmla="*/ 72 w 83"/>
              <a:gd name="T29" fmla="*/ 105 h 154"/>
              <a:gd name="T30" fmla="*/ 83 w 83"/>
              <a:gd name="T31" fmla="*/ 105 h 154"/>
              <a:gd name="T32" fmla="*/ 83 w 83"/>
              <a:gd name="T33" fmla="*/ 12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54">
                <a:moveTo>
                  <a:pt x="83" y="125"/>
                </a:moveTo>
                <a:cubicBezTo>
                  <a:pt x="72" y="125"/>
                  <a:pt x="72" y="125"/>
                  <a:pt x="72" y="125"/>
                </a:cubicBezTo>
                <a:cubicBezTo>
                  <a:pt x="72" y="154"/>
                  <a:pt x="72" y="154"/>
                  <a:pt x="72" y="154"/>
                </a:cubicBezTo>
                <a:cubicBezTo>
                  <a:pt x="50" y="154"/>
                  <a:pt x="50" y="154"/>
                  <a:pt x="50" y="154"/>
                </a:cubicBezTo>
                <a:cubicBezTo>
                  <a:pt x="50" y="125"/>
                  <a:pt x="50" y="125"/>
                  <a:pt x="50" y="125"/>
                </a:cubicBezTo>
                <a:cubicBezTo>
                  <a:pt x="0" y="125"/>
                  <a:pt x="0" y="125"/>
                  <a:pt x="0" y="125"/>
                </a:cubicBezTo>
                <a:cubicBezTo>
                  <a:pt x="0" y="111"/>
                  <a:pt x="0" y="111"/>
                  <a:pt x="0" y="111"/>
                </a:cubicBezTo>
                <a:cubicBezTo>
                  <a:pt x="38" y="0"/>
                  <a:pt x="38" y="0"/>
                  <a:pt x="38" y="0"/>
                </a:cubicBezTo>
                <a:cubicBezTo>
                  <a:pt x="61" y="0"/>
                  <a:pt x="61" y="0"/>
                  <a:pt x="61" y="0"/>
                </a:cubicBezTo>
                <a:cubicBezTo>
                  <a:pt x="61" y="1"/>
                  <a:pt x="61" y="1"/>
                  <a:pt x="61" y="1"/>
                </a:cubicBezTo>
                <a:cubicBezTo>
                  <a:pt x="25" y="105"/>
                  <a:pt x="25" y="105"/>
                  <a:pt x="25" y="105"/>
                </a:cubicBezTo>
                <a:cubicBezTo>
                  <a:pt x="50" y="105"/>
                  <a:pt x="50" y="105"/>
                  <a:pt x="50" y="105"/>
                </a:cubicBezTo>
                <a:cubicBezTo>
                  <a:pt x="50" y="59"/>
                  <a:pt x="50" y="59"/>
                  <a:pt x="50" y="59"/>
                </a:cubicBezTo>
                <a:cubicBezTo>
                  <a:pt x="72" y="59"/>
                  <a:pt x="72" y="59"/>
                  <a:pt x="72" y="59"/>
                </a:cubicBezTo>
                <a:cubicBezTo>
                  <a:pt x="72" y="105"/>
                  <a:pt x="72" y="105"/>
                  <a:pt x="72" y="105"/>
                </a:cubicBezTo>
                <a:cubicBezTo>
                  <a:pt x="83" y="105"/>
                  <a:pt x="83" y="105"/>
                  <a:pt x="83" y="105"/>
                </a:cubicBezTo>
                <a:lnTo>
                  <a:pt x="83" y="125"/>
                </a:lnTo>
                <a:close/>
              </a:path>
            </a:pathLst>
          </a:custGeom>
          <a:blipFill dpi="0" rotWithShape="1">
            <a:blip r:embed="rId6" cstate="print">
              <a:extLst>
                <a:ext uri="{28A0092B-C50C-407E-A947-70E740481C1C}">
                  <a14:useLocalDpi xmlns:a14="http://schemas.microsoft.com/office/drawing/2010/main" val="0"/>
                </a:ext>
              </a:extLst>
            </a:blip>
            <a:srcRect/>
            <a:stretch>
              <a:fillRect l="-43717" r="-4371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7" name="Freeform 14"/>
          <p:cNvSpPr/>
          <p:nvPr/>
        </p:nvSpPr>
        <p:spPr bwMode="auto">
          <a:xfrm>
            <a:off x="4676468" y="1563638"/>
            <a:ext cx="273040" cy="576064"/>
          </a:xfrm>
          <a:custGeom>
            <a:avLst/>
            <a:gdLst>
              <a:gd name="T0" fmla="*/ 73 w 73"/>
              <a:gd name="T1" fmla="*/ 140 h 154"/>
              <a:gd name="T2" fmla="*/ 59 w 73"/>
              <a:gd name="T3" fmla="*/ 154 h 154"/>
              <a:gd name="T4" fmla="*/ 13 w 73"/>
              <a:gd name="T5" fmla="*/ 154 h 154"/>
              <a:gd name="T6" fmla="*/ 0 w 73"/>
              <a:gd name="T7" fmla="*/ 140 h 154"/>
              <a:gd name="T8" fmla="*/ 0 w 73"/>
              <a:gd name="T9" fmla="*/ 104 h 154"/>
              <a:gd name="T10" fmla="*/ 22 w 73"/>
              <a:gd name="T11" fmla="*/ 104 h 154"/>
              <a:gd name="T12" fmla="*/ 22 w 73"/>
              <a:gd name="T13" fmla="*/ 134 h 154"/>
              <a:gd name="T14" fmla="*/ 51 w 73"/>
              <a:gd name="T15" fmla="*/ 134 h 154"/>
              <a:gd name="T16" fmla="*/ 51 w 73"/>
              <a:gd name="T17" fmla="*/ 75 h 154"/>
              <a:gd name="T18" fmla="*/ 0 w 73"/>
              <a:gd name="T19" fmla="*/ 75 h 154"/>
              <a:gd name="T20" fmla="*/ 2 w 73"/>
              <a:gd name="T21" fmla="*/ 0 h 154"/>
              <a:gd name="T22" fmla="*/ 72 w 73"/>
              <a:gd name="T23" fmla="*/ 0 h 154"/>
              <a:gd name="T24" fmla="*/ 72 w 73"/>
              <a:gd name="T25" fmla="*/ 20 h 154"/>
              <a:gd name="T26" fmla="*/ 24 w 73"/>
              <a:gd name="T27" fmla="*/ 20 h 154"/>
              <a:gd name="T28" fmla="*/ 22 w 73"/>
              <a:gd name="T29" fmla="*/ 55 h 154"/>
              <a:gd name="T30" fmla="*/ 59 w 73"/>
              <a:gd name="T31" fmla="*/ 55 h 154"/>
              <a:gd name="T32" fmla="*/ 73 w 73"/>
              <a:gd name="T33" fmla="*/ 69 h 154"/>
              <a:gd name="T34" fmla="*/ 73 w 73"/>
              <a:gd name="T3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54">
                <a:moveTo>
                  <a:pt x="73" y="140"/>
                </a:moveTo>
                <a:cubicBezTo>
                  <a:pt x="73" y="149"/>
                  <a:pt x="69" y="154"/>
                  <a:pt x="59" y="154"/>
                </a:cubicBezTo>
                <a:cubicBezTo>
                  <a:pt x="13" y="154"/>
                  <a:pt x="13" y="154"/>
                  <a:pt x="13" y="154"/>
                </a:cubicBezTo>
                <a:cubicBezTo>
                  <a:pt x="4" y="154"/>
                  <a:pt x="0" y="149"/>
                  <a:pt x="0" y="140"/>
                </a:cubicBezTo>
                <a:cubicBezTo>
                  <a:pt x="0" y="104"/>
                  <a:pt x="0" y="104"/>
                  <a:pt x="0" y="104"/>
                </a:cubicBezTo>
                <a:cubicBezTo>
                  <a:pt x="22" y="104"/>
                  <a:pt x="22" y="104"/>
                  <a:pt x="22" y="104"/>
                </a:cubicBezTo>
                <a:cubicBezTo>
                  <a:pt x="22" y="134"/>
                  <a:pt x="22" y="134"/>
                  <a:pt x="22" y="134"/>
                </a:cubicBezTo>
                <a:cubicBezTo>
                  <a:pt x="51" y="134"/>
                  <a:pt x="51" y="134"/>
                  <a:pt x="51" y="134"/>
                </a:cubicBezTo>
                <a:cubicBezTo>
                  <a:pt x="51" y="75"/>
                  <a:pt x="51" y="75"/>
                  <a:pt x="51" y="75"/>
                </a:cubicBezTo>
                <a:cubicBezTo>
                  <a:pt x="0" y="75"/>
                  <a:pt x="0" y="75"/>
                  <a:pt x="0" y="75"/>
                </a:cubicBezTo>
                <a:cubicBezTo>
                  <a:pt x="2" y="0"/>
                  <a:pt x="2" y="0"/>
                  <a:pt x="2" y="0"/>
                </a:cubicBezTo>
                <a:cubicBezTo>
                  <a:pt x="72" y="0"/>
                  <a:pt x="72" y="0"/>
                  <a:pt x="72" y="0"/>
                </a:cubicBezTo>
                <a:cubicBezTo>
                  <a:pt x="72" y="20"/>
                  <a:pt x="72" y="20"/>
                  <a:pt x="72" y="20"/>
                </a:cubicBezTo>
                <a:cubicBezTo>
                  <a:pt x="24" y="20"/>
                  <a:pt x="24" y="20"/>
                  <a:pt x="24" y="20"/>
                </a:cubicBezTo>
                <a:cubicBezTo>
                  <a:pt x="22" y="55"/>
                  <a:pt x="22" y="55"/>
                  <a:pt x="22" y="55"/>
                </a:cubicBezTo>
                <a:cubicBezTo>
                  <a:pt x="59" y="55"/>
                  <a:pt x="59" y="55"/>
                  <a:pt x="59" y="55"/>
                </a:cubicBezTo>
                <a:cubicBezTo>
                  <a:pt x="69" y="55"/>
                  <a:pt x="73" y="60"/>
                  <a:pt x="73" y="69"/>
                </a:cubicBezTo>
                <a:lnTo>
                  <a:pt x="73" y="140"/>
                </a:lnTo>
                <a:close/>
              </a:path>
            </a:pathLst>
          </a:custGeom>
          <a:blipFill dpi="0" rotWithShape="1">
            <a:blip r:embed="rId2" cstate="print">
              <a:extLst>
                <a:ext uri="{28A0092B-C50C-407E-A947-70E740481C1C}">
                  <a14:useLocalDpi xmlns:a14="http://schemas.microsoft.com/office/drawing/2010/main" val="0"/>
                </a:ext>
              </a:extLst>
            </a:blip>
            <a:srcRect/>
            <a:stretch>
              <a:fillRect l="-55833" r="-55833"/>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8" name="Freeform 15"/>
          <p:cNvSpPr>
            <a:spLocks noEditPoints="1"/>
          </p:cNvSpPr>
          <p:nvPr/>
        </p:nvSpPr>
        <p:spPr bwMode="auto">
          <a:xfrm>
            <a:off x="5039294" y="1563638"/>
            <a:ext cx="279352" cy="576064"/>
          </a:xfrm>
          <a:custGeom>
            <a:avLst/>
            <a:gdLst>
              <a:gd name="T0" fmla="*/ 75 w 75"/>
              <a:gd name="T1" fmla="*/ 140 h 154"/>
              <a:gd name="T2" fmla="*/ 61 w 75"/>
              <a:gd name="T3" fmla="*/ 154 h 154"/>
              <a:gd name="T4" fmla="*/ 14 w 75"/>
              <a:gd name="T5" fmla="*/ 154 h 154"/>
              <a:gd name="T6" fmla="*/ 0 w 75"/>
              <a:gd name="T7" fmla="*/ 140 h 154"/>
              <a:gd name="T8" fmla="*/ 0 w 75"/>
              <a:gd name="T9" fmla="*/ 14 h 154"/>
              <a:gd name="T10" fmla="*/ 14 w 75"/>
              <a:gd name="T11" fmla="*/ 0 h 154"/>
              <a:gd name="T12" fmla="*/ 60 w 75"/>
              <a:gd name="T13" fmla="*/ 0 h 154"/>
              <a:gd name="T14" fmla="*/ 74 w 75"/>
              <a:gd name="T15" fmla="*/ 14 h 154"/>
              <a:gd name="T16" fmla="*/ 74 w 75"/>
              <a:gd name="T17" fmla="*/ 47 h 154"/>
              <a:gd name="T18" fmla="*/ 52 w 75"/>
              <a:gd name="T19" fmla="*/ 47 h 154"/>
              <a:gd name="T20" fmla="*/ 52 w 75"/>
              <a:gd name="T21" fmla="*/ 20 h 154"/>
              <a:gd name="T22" fmla="*/ 23 w 75"/>
              <a:gd name="T23" fmla="*/ 20 h 154"/>
              <a:gd name="T24" fmla="*/ 23 w 75"/>
              <a:gd name="T25" fmla="*/ 66 h 154"/>
              <a:gd name="T26" fmla="*/ 61 w 75"/>
              <a:gd name="T27" fmla="*/ 66 h 154"/>
              <a:gd name="T28" fmla="*/ 75 w 75"/>
              <a:gd name="T29" fmla="*/ 80 h 154"/>
              <a:gd name="T30" fmla="*/ 75 w 75"/>
              <a:gd name="T31" fmla="*/ 140 h 154"/>
              <a:gd name="T32" fmla="*/ 52 w 75"/>
              <a:gd name="T33" fmla="*/ 134 h 154"/>
              <a:gd name="T34" fmla="*/ 52 w 75"/>
              <a:gd name="T35" fmla="*/ 86 h 154"/>
              <a:gd name="T36" fmla="*/ 23 w 75"/>
              <a:gd name="T37" fmla="*/ 86 h 154"/>
              <a:gd name="T38" fmla="*/ 23 w 75"/>
              <a:gd name="T39" fmla="*/ 134 h 154"/>
              <a:gd name="T40" fmla="*/ 52 w 75"/>
              <a:gd name="T41"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154">
                <a:moveTo>
                  <a:pt x="75" y="140"/>
                </a:moveTo>
                <a:cubicBezTo>
                  <a:pt x="75" y="149"/>
                  <a:pt x="70" y="154"/>
                  <a:pt x="61" y="154"/>
                </a:cubicBezTo>
                <a:cubicBezTo>
                  <a:pt x="14" y="154"/>
                  <a:pt x="14" y="154"/>
                  <a:pt x="14" y="154"/>
                </a:cubicBezTo>
                <a:cubicBezTo>
                  <a:pt x="5" y="154"/>
                  <a:pt x="0" y="149"/>
                  <a:pt x="0" y="140"/>
                </a:cubicBezTo>
                <a:cubicBezTo>
                  <a:pt x="0" y="14"/>
                  <a:pt x="0" y="14"/>
                  <a:pt x="0" y="14"/>
                </a:cubicBezTo>
                <a:cubicBezTo>
                  <a:pt x="0" y="5"/>
                  <a:pt x="5" y="0"/>
                  <a:pt x="14" y="0"/>
                </a:cubicBezTo>
                <a:cubicBezTo>
                  <a:pt x="60" y="0"/>
                  <a:pt x="60" y="0"/>
                  <a:pt x="60" y="0"/>
                </a:cubicBezTo>
                <a:cubicBezTo>
                  <a:pt x="70" y="0"/>
                  <a:pt x="74" y="5"/>
                  <a:pt x="74" y="14"/>
                </a:cubicBezTo>
                <a:cubicBezTo>
                  <a:pt x="74" y="47"/>
                  <a:pt x="74" y="47"/>
                  <a:pt x="74" y="47"/>
                </a:cubicBezTo>
                <a:cubicBezTo>
                  <a:pt x="52" y="47"/>
                  <a:pt x="52" y="47"/>
                  <a:pt x="52" y="47"/>
                </a:cubicBezTo>
                <a:cubicBezTo>
                  <a:pt x="52" y="20"/>
                  <a:pt x="52" y="20"/>
                  <a:pt x="52" y="20"/>
                </a:cubicBezTo>
                <a:cubicBezTo>
                  <a:pt x="23" y="20"/>
                  <a:pt x="23" y="20"/>
                  <a:pt x="23" y="20"/>
                </a:cubicBezTo>
                <a:cubicBezTo>
                  <a:pt x="23" y="66"/>
                  <a:pt x="23" y="66"/>
                  <a:pt x="23" y="66"/>
                </a:cubicBezTo>
                <a:cubicBezTo>
                  <a:pt x="61" y="66"/>
                  <a:pt x="61" y="66"/>
                  <a:pt x="61" y="66"/>
                </a:cubicBezTo>
                <a:cubicBezTo>
                  <a:pt x="70" y="66"/>
                  <a:pt x="75" y="71"/>
                  <a:pt x="75" y="80"/>
                </a:cubicBezTo>
                <a:lnTo>
                  <a:pt x="75" y="140"/>
                </a:lnTo>
                <a:close/>
                <a:moveTo>
                  <a:pt x="52" y="134"/>
                </a:moveTo>
                <a:cubicBezTo>
                  <a:pt x="52" y="86"/>
                  <a:pt x="52" y="86"/>
                  <a:pt x="52" y="86"/>
                </a:cubicBezTo>
                <a:cubicBezTo>
                  <a:pt x="23" y="86"/>
                  <a:pt x="23" y="86"/>
                  <a:pt x="23" y="86"/>
                </a:cubicBezTo>
                <a:cubicBezTo>
                  <a:pt x="23" y="134"/>
                  <a:pt x="23" y="134"/>
                  <a:pt x="23" y="134"/>
                </a:cubicBezTo>
                <a:lnTo>
                  <a:pt x="52" y="134"/>
                </a:lnTo>
                <a:close/>
              </a:path>
            </a:pathLst>
          </a:custGeom>
          <a:blipFill dpi="0" rotWithShape="1">
            <a:blip r:embed="rId3" cstate="print">
              <a:extLst>
                <a:ext uri="{28A0092B-C50C-407E-A947-70E740481C1C}">
                  <a14:useLocalDpi xmlns:a14="http://schemas.microsoft.com/office/drawing/2010/main" val="0"/>
                </a:ext>
              </a:extLst>
            </a:blip>
            <a:srcRect/>
            <a:stretch>
              <a:fillRect l="-53442" r="-53442"/>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9" name="Freeform 16"/>
          <p:cNvSpPr/>
          <p:nvPr/>
        </p:nvSpPr>
        <p:spPr bwMode="auto">
          <a:xfrm>
            <a:off x="5408431" y="1563638"/>
            <a:ext cx="284087" cy="576064"/>
          </a:xfrm>
          <a:custGeom>
            <a:avLst/>
            <a:gdLst>
              <a:gd name="T0" fmla="*/ 180 w 180"/>
              <a:gd name="T1" fmla="*/ 36 h 365"/>
              <a:gd name="T2" fmla="*/ 94 w 180"/>
              <a:gd name="T3" fmla="*/ 365 h 365"/>
              <a:gd name="T4" fmla="*/ 40 w 180"/>
              <a:gd name="T5" fmla="*/ 365 h 365"/>
              <a:gd name="T6" fmla="*/ 120 w 180"/>
              <a:gd name="T7" fmla="*/ 48 h 365"/>
              <a:gd name="T8" fmla="*/ 52 w 180"/>
              <a:gd name="T9" fmla="*/ 48 h 365"/>
              <a:gd name="T10" fmla="*/ 52 w 180"/>
              <a:gd name="T11" fmla="*/ 100 h 365"/>
              <a:gd name="T12" fmla="*/ 0 w 180"/>
              <a:gd name="T13" fmla="*/ 100 h 365"/>
              <a:gd name="T14" fmla="*/ 0 w 180"/>
              <a:gd name="T15" fmla="*/ 0 h 365"/>
              <a:gd name="T16" fmla="*/ 180 w 180"/>
              <a:gd name="T17" fmla="*/ 0 h 365"/>
              <a:gd name="T18" fmla="*/ 180 w 180"/>
              <a:gd name="T19"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365">
                <a:moveTo>
                  <a:pt x="180" y="36"/>
                </a:moveTo>
                <a:lnTo>
                  <a:pt x="94" y="365"/>
                </a:lnTo>
                <a:lnTo>
                  <a:pt x="40" y="365"/>
                </a:lnTo>
                <a:lnTo>
                  <a:pt x="120" y="48"/>
                </a:lnTo>
                <a:lnTo>
                  <a:pt x="52" y="48"/>
                </a:lnTo>
                <a:lnTo>
                  <a:pt x="52" y="100"/>
                </a:lnTo>
                <a:lnTo>
                  <a:pt x="0" y="100"/>
                </a:lnTo>
                <a:lnTo>
                  <a:pt x="0" y="0"/>
                </a:lnTo>
                <a:lnTo>
                  <a:pt x="180" y="0"/>
                </a:lnTo>
                <a:lnTo>
                  <a:pt x="180" y="36"/>
                </a:lnTo>
                <a:close/>
              </a:path>
            </a:pathLst>
          </a:custGeom>
          <a:blipFill dpi="0" rotWithShape="1">
            <a:blip r:embed="rId4" cstate="print">
              <a:extLst>
                <a:ext uri="{28A0092B-C50C-407E-A947-70E740481C1C}">
                  <a14:useLocalDpi xmlns:a14="http://schemas.microsoft.com/office/drawing/2010/main" val="0"/>
                </a:ext>
              </a:extLst>
            </a:blip>
            <a:srcRect/>
            <a:stretch>
              <a:fillRect l="-51717" r="-5171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0" name="Freeform 17"/>
          <p:cNvSpPr>
            <a:spLocks noEditPoints="1"/>
          </p:cNvSpPr>
          <p:nvPr/>
        </p:nvSpPr>
        <p:spPr bwMode="auto">
          <a:xfrm>
            <a:off x="5782304" y="1563638"/>
            <a:ext cx="284087" cy="576064"/>
          </a:xfrm>
          <a:custGeom>
            <a:avLst/>
            <a:gdLst>
              <a:gd name="T0" fmla="*/ 76 w 76"/>
              <a:gd name="T1" fmla="*/ 140 h 154"/>
              <a:gd name="T2" fmla="*/ 62 w 76"/>
              <a:gd name="T3" fmla="*/ 154 h 154"/>
              <a:gd name="T4" fmla="*/ 14 w 76"/>
              <a:gd name="T5" fmla="*/ 154 h 154"/>
              <a:gd name="T6" fmla="*/ 0 w 76"/>
              <a:gd name="T7" fmla="*/ 140 h 154"/>
              <a:gd name="T8" fmla="*/ 0 w 76"/>
              <a:gd name="T9" fmla="*/ 95 h 154"/>
              <a:gd name="T10" fmla="*/ 6 w 76"/>
              <a:gd name="T11" fmla="*/ 82 h 154"/>
              <a:gd name="T12" fmla="*/ 19 w 76"/>
              <a:gd name="T13" fmla="*/ 74 h 154"/>
              <a:gd name="T14" fmla="*/ 6 w 76"/>
              <a:gd name="T15" fmla="*/ 67 h 154"/>
              <a:gd name="T16" fmla="*/ 0 w 76"/>
              <a:gd name="T17" fmla="*/ 54 h 154"/>
              <a:gd name="T18" fmla="*/ 0 w 76"/>
              <a:gd name="T19" fmla="*/ 14 h 154"/>
              <a:gd name="T20" fmla="*/ 14 w 76"/>
              <a:gd name="T21" fmla="*/ 0 h 154"/>
              <a:gd name="T22" fmla="*/ 62 w 76"/>
              <a:gd name="T23" fmla="*/ 0 h 154"/>
              <a:gd name="T24" fmla="*/ 76 w 76"/>
              <a:gd name="T25" fmla="*/ 14 h 154"/>
              <a:gd name="T26" fmla="*/ 76 w 76"/>
              <a:gd name="T27" fmla="*/ 54 h 154"/>
              <a:gd name="T28" fmla="*/ 70 w 76"/>
              <a:gd name="T29" fmla="*/ 67 h 154"/>
              <a:gd name="T30" fmla="*/ 57 w 76"/>
              <a:gd name="T31" fmla="*/ 74 h 154"/>
              <a:gd name="T32" fmla="*/ 70 w 76"/>
              <a:gd name="T33" fmla="*/ 82 h 154"/>
              <a:gd name="T34" fmla="*/ 76 w 76"/>
              <a:gd name="T35" fmla="*/ 95 h 154"/>
              <a:gd name="T36" fmla="*/ 76 w 76"/>
              <a:gd name="T37" fmla="*/ 140 h 154"/>
              <a:gd name="T38" fmla="*/ 53 w 76"/>
              <a:gd name="T39" fmla="*/ 134 h 154"/>
              <a:gd name="T40" fmla="*/ 53 w 76"/>
              <a:gd name="T41" fmla="*/ 92 h 154"/>
              <a:gd name="T42" fmla="*/ 38 w 76"/>
              <a:gd name="T43" fmla="*/ 83 h 154"/>
              <a:gd name="T44" fmla="*/ 23 w 76"/>
              <a:gd name="T45" fmla="*/ 92 h 154"/>
              <a:gd name="T46" fmla="*/ 23 w 76"/>
              <a:gd name="T47" fmla="*/ 134 h 154"/>
              <a:gd name="T48" fmla="*/ 53 w 76"/>
              <a:gd name="T49" fmla="*/ 134 h 154"/>
              <a:gd name="T50" fmla="*/ 53 w 76"/>
              <a:gd name="T51" fmla="*/ 56 h 154"/>
              <a:gd name="T52" fmla="*/ 53 w 76"/>
              <a:gd name="T53" fmla="*/ 20 h 154"/>
              <a:gd name="T54" fmla="*/ 23 w 76"/>
              <a:gd name="T55" fmla="*/ 20 h 154"/>
              <a:gd name="T56" fmla="*/ 23 w 76"/>
              <a:gd name="T57" fmla="*/ 56 h 154"/>
              <a:gd name="T58" fmla="*/ 38 w 76"/>
              <a:gd name="T59" fmla="*/ 65 h 154"/>
              <a:gd name="T60" fmla="*/ 53 w 76"/>
              <a:gd name="T61" fmla="*/ 5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54">
                <a:moveTo>
                  <a:pt x="76" y="140"/>
                </a:moveTo>
                <a:cubicBezTo>
                  <a:pt x="76" y="149"/>
                  <a:pt x="71" y="154"/>
                  <a:pt x="62" y="154"/>
                </a:cubicBezTo>
                <a:cubicBezTo>
                  <a:pt x="14" y="154"/>
                  <a:pt x="14" y="154"/>
                  <a:pt x="14" y="154"/>
                </a:cubicBezTo>
                <a:cubicBezTo>
                  <a:pt x="5" y="154"/>
                  <a:pt x="0" y="149"/>
                  <a:pt x="0" y="140"/>
                </a:cubicBezTo>
                <a:cubicBezTo>
                  <a:pt x="0" y="95"/>
                  <a:pt x="0" y="95"/>
                  <a:pt x="0" y="95"/>
                </a:cubicBezTo>
                <a:cubicBezTo>
                  <a:pt x="0" y="89"/>
                  <a:pt x="2" y="85"/>
                  <a:pt x="6" y="82"/>
                </a:cubicBezTo>
                <a:cubicBezTo>
                  <a:pt x="10" y="79"/>
                  <a:pt x="15" y="77"/>
                  <a:pt x="19" y="74"/>
                </a:cubicBezTo>
                <a:cubicBezTo>
                  <a:pt x="15" y="72"/>
                  <a:pt x="11" y="69"/>
                  <a:pt x="6" y="67"/>
                </a:cubicBezTo>
                <a:cubicBezTo>
                  <a:pt x="2" y="63"/>
                  <a:pt x="0" y="59"/>
                  <a:pt x="0" y="54"/>
                </a:cubicBezTo>
                <a:cubicBezTo>
                  <a:pt x="0" y="14"/>
                  <a:pt x="0" y="14"/>
                  <a:pt x="0" y="14"/>
                </a:cubicBezTo>
                <a:cubicBezTo>
                  <a:pt x="0" y="5"/>
                  <a:pt x="5" y="0"/>
                  <a:pt x="14" y="0"/>
                </a:cubicBezTo>
                <a:cubicBezTo>
                  <a:pt x="62" y="0"/>
                  <a:pt x="62" y="0"/>
                  <a:pt x="62" y="0"/>
                </a:cubicBezTo>
                <a:cubicBezTo>
                  <a:pt x="71" y="0"/>
                  <a:pt x="76" y="5"/>
                  <a:pt x="76" y="14"/>
                </a:cubicBezTo>
                <a:cubicBezTo>
                  <a:pt x="76" y="54"/>
                  <a:pt x="76" y="54"/>
                  <a:pt x="76" y="54"/>
                </a:cubicBezTo>
                <a:cubicBezTo>
                  <a:pt x="76" y="59"/>
                  <a:pt x="74" y="64"/>
                  <a:pt x="70" y="67"/>
                </a:cubicBezTo>
                <a:cubicBezTo>
                  <a:pt x="65" y="69"/>
                  <a:pt x="61" y="72"/>
                  <a:pt x="57" y="74"/>
                </a:cubicBezTo>
                <a:cubicBezTo>
                  <a:pt x="61" y="77"/>
                  <a:pt x="66" y="79"/>
                  <a:pt x="70" y="82"/>
                </a:cubicBezTo>
                <a:cubicBezTo>
                  <a:pt x="74" y="85"/>
                  <a:pt x="76" y="89"/>
                  <a:pt x="76" y="95"/>
                </a:cubicBezTo>
                <a:lnTo>
                  <a:pt x="76" y="140"/>
                </a:lnTo>
                <a:close/>
                <a:moveTo>
                  <a:pt x="53" y="134"/>
                </a:moveTo>
                <a:cubicBezTo>
                  <a:pt x="53" y="92"/>
                  <a:pt x="53" y="92"/>
                  <a:pt x="53" y="92"/>
                </a:cubicBezTo>
                <a:cubicBezTo>
                  <a:pt x="38" y="83"/>
                  <a:pt x="38" y="83"/>
                  <a:pt x="38" y="83"/>
                </a:cubicBezTo>
                <a:cubicBezTo>
                  <a:pt x="23" y="92"/>
                  <a:pt x="23" y="92"/>
                  <a:pt x="23" y="92"/>
                </a:cubicBezTo>
                <a:cubicBezTo>
                  <a:pt x="23" y="134"/>
                  <a:pt x="23" y="134"/>
                  <a:pt x="23" y="134"/>
                </a:cubicBezTo>
                <a:lnTo>
                  <a:pt x="53" y="134"/>
                </a:lnTo>
                <a:close/>
                <a:moveTo>
                  <a:pt x="53" y="56"/>
                </a:moveTo>
                <a:cubicBezTo>
                  <a:pt x="53" y="20"/>
                  <a:pt x="53" y="20"/>
                  <a:pt x="53" y="20"/>
                </a:cubicBezTo>
                <a:cubicBezTo>
                  <a:pt x="23" y="20"/>
                  <a:pt x="23" y="20"/>
                  <a:pt x="23" y="20"/>
                </a:cubicBezTo>
                <a:cubicBezTo>
                  <a:pt x="23" y="56"/>
                  <a:pt x="23" y="56"/>
                  <a:pt x="23" y="56"/>
                </a:cubicBezTo>
                <a:cubicBezTo>
                  <a:pt x="38" y="65"/>
                  <a:pt x="38" y="65"/>
                  <a:pt x="38" y="65"/>
                </a:cubicBezTo>
                <a:lnTo>
                  <a:pt x="53" y="56"/>
                </a:lnTo>
                <a:close/>
              </a:path>
            </a:pathLst>
          </a:custGeom>
          <a:blipFill dpi="0" rotWithShape="1">
            <a:blip r:embed="rId5" cstate="print">
              <a:extLst>
                <a:ext uri="{28A0092B-C50C-407E-A947-70E740481C1C}">
                  <a14:useLocalDpi xmlns:a14="http://schemas.microsoft.com/office/drawing/2010/main" val="0"/>
                </a:ext>
              </a:extLst>
            </a:blip>
            <a:srcRect/>
            <a:stretch>
              <a:fillRect l="-52047" r="-52047"/>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1" name="Freeform 18"/>
          <p:cNvSpPr>
            <a:spLocks noEditPoints="1"/>
          </p:cNvSpPr>
          <p:nvPr/>
        </p:nvSpPr>
        <p:spPr bwMode="auto">
          <a:xfrm>
            <a:off x="6156176" y="1563638"/>
            <a:ext cx="276195" cy="576064"/>
          </a:xfrm>
          <a:custGeom>
            <a:avLst/>
            <a:gdLst>
              <a:gd name="T0" fmla="*/ 74 w 74"/>
              <a:gd name="T1" fmla="*/ 140 h 154"/>
              <a:gd name="T2" fmla="*/ 60 w 74"/>
              <a:gd name="T3" fmla="*/ 154 h 154"/>
              <a:gd name="T4" fmla="*/ 14 w 74"/>
              <a:gd name="T5" fmla="*/ 154 h 154"/>
              <a:gd name="T6" fmla="*/ 0 w 74"/>
              <a:gd name="T7" fmla="*/ 140 h 154"/>
              <a:gd name="T8" fmla="*/ 0 w 74"/>
              <a:gd name="T9" fmla="*/ 107 h 154"/>
              <a:gd name="T10" fmla="*/ 23 w 74"/>
              <a:gd name="T11" fmla="*/ 107 h 154"/>
              <a:gd name="T12" fmla="*/ 23 w 74"/>
              <a:gd name="T13" fmla="*/ 134 h 154"/>
              <a:gd name="T14" fmla="*/ 51 w 74"/>
              <a:gd name="T15" fmla="*/ 134 h 154"/>
              <a:gd name="T16" fmla="*/ 51 w 74"/>
              <a:gd name="T17" fmla="*/ 88 h 154"/>
              <a:gd name="T18" fmla="*/ 13 w 74"/>
              <a:gd name="T19" fmla="*/ 88 h 154"/>
              <a:gd name="T20" fmla="*/ 0 w 74"/>
              <a:gd name="T21" fmla="*/ 74 h 154"/>
              <a:gd name="T22" fmla="*/ 0 w 74"/>
              <a:gd name="T23" fmla="*/ 14 h 154"/>
              <a:gd name="T24" fmla="*/ 13 w 74"/>
              <a:gd name="T25" fmla="*/ 0 h 154"/>
              <a:gd name="T26" fmla="*/ 60 w 74"/>
              <a:gd name="T27" fmla="*/ 0 h 154"/>
              <a:gd name="T28" fmla="*/ 74 w 74"/>
              <a:gd name="T29" fmla="*/ 14 h 154"/>
              <a:gd name="T30" fmla="*/ 74 w 74"/>
              <a:gd name="T31" fmla="*/ 140 h 154"/>
              <a:gd name="T32" fmla="*/ 51 w 74"/>
              <a:gd name="T33" fmla="*/ 68 h 154"/>
              <a:gd name="T34" fmla="*/ 51 w 74"/>
              <a:gd name="T35" fmla="*/ 20 h 154"/>
              <a:gd name="T36" fmla="*/ 22 w 74"/>
              <a:gd name="T37" fmla="*/ 20 h 154"/>
              <a:gd name="T38" fmla="*/ 22 w 74"/>
              <a:gd name="T39" fmla="*/ 68 h 154"/>
              <a:gd name="T40" fmla="*/ 51 w 74"/>
              <a:gd name="T41" fmla="*/ 6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4" h="154">
                <a:moveTo>
                  <a:pt x="74" y="140"/>
                </a:moveTo>
                <a:cubicBezTo>
                  <a:pt x="74" y="149"/>
                  <a:pt x="70" y="154"/>
                  <a:pt x="60" y="154"/>
                </a:cubicBezTo>
                <a:cubicBezTo>
                  <a:pt x="14" y="154"/>
                  <a:pt x="14" y="154"/>
                  <a:pt x="14" y="154"/>
                </a:cubicBezTo>
                <a:cubicBezTo>
                  <a:pt x="5" y="154"/>
                  <a:pt x="0" y="149"/>
                  <a:pt x="0" y="140"/>
                </a:cubicBezTo>
                <a:cubicBezTo>
                  <a:pt x="0" y="107"/>
                  <a:pt x="0" y="107"/>
                  <a:pt x="0" y="107"/>
                </a:cubicBezTo>
                <a:cubicBezTo>
                  <a:pt x="23" y="107"/>
                  <a:pt x="23" y="107"/>
                  <a:pt x="23" y="107"/>
                </a:cubicBezTo>
                <a:cubicBezTo>
                  <a:pt x="23" y="134"/>
                  <a:pt x="23" y="134"/>
                  <a:pt x="23" y="134"/>
                </a:cubicBezTo>
                <a:cubicBezTo>
                  <a:pt x="51" y="134"/>
                  <a:pt x="51" y="134"/>
                  <a:pt x="51" y="134"/>
                </a:cubicBezTo>
                <a:cubicBezTo>
                  <a:pt x="51" y="88"/>
                  <a:pt x="51" y="88"/>
                  <a:pt x="51" y="88"/>
                </a:cubicBezTo>
                <a:cubicBezTo>
                  <a:pt x="13" y="88"/>
                  <a:pt x="13" y="88"/>
                  <a:pt x="13" y="88"/>
                </a:cubicBezTo>
                <a:cubicBezTo>
                  <a:pt x="4" y="88"/>
                  <a:pt x="0" y="83"/>
                  <a:pt x="0" y="74"/>
                </a:cubicBezTo>
                <a:cubicBezTo>
                  <a:pt x="0" y="14"/>
                  <a:pt x="0" y="14"/>
                  <a:pt x="0" y="14"/>
                </a:cubicBezTo>
                <a:cubicBezTo>
                  <a:pt x="0" y="5"/>
                  <a:pt x="4" y="0"/>
                  <a:pt x="13" y="0"/>
                </a:cubicBezTo>
                <a:cubicBezTo>
                  <a:pt x="60" y="0"/>
                  <a:pt x="60" y="0"/>
                  <a:pt x="60" y="0"/>
                </a:cubicBezTo>
                <a:cubicBezTo>
                  <a:pt x="69" y="0"/>
                  <a:pt x="74" y="5"/>
                  <a:pt x="74" y="14"/>
                </a:cubicBezTo>
                <a:lnTo>
                  <a:pt x="74" y="140"/>
                </a:lnTo>
                <a:close/>
                <a:moveTo>
                  <a:pt x="51" y="68"/>
                </a:moveTo>
                <a:cubicBezTo>
                  <a:pt x="51" y="20"/>
                  <a:pt x="51" y="20"/>
                  <a:pt x="51" y="20"/>
                </a:cubicBezTo>
                <a:cubicBezTo>
                  <a:pt x="22" y="20"/>
                  <a:pt x="22" y="20"/>
                  <a:pt x="22" y="20"/>
                </a:cubicBezTo>
                <a:cubicBezTo>
                  <a:pt x="22" y="68"/>
                  <a:pt x="22" y="68"/>
                  <a:pt x="22" y="68"/>
                </a:cubicBezTo>
                <a:lnTo>
                  <a:pt x="51" y="68"/>
                </a:lnTo>
                <a:close/>
              </a:path>
            </a:pathLst>
          </a:custGeom>
          <a:blipFill dpi="0" rotWithShape="1">
            <a:blip r:embed="rId6" cstate="print">
              <a:extLst>
                <a:ext uri="{28A0092B-C50C-407E-A947-70E740481C1C}">
                  <a14:useLocalDpi xmlns:a14="http://schemas.microsoft.com/office/drawing/2010/main" val="0"/>
                </a:ext>
              </a:extLst>
            </a:blip>
            <a:srcRect/>
            <a:stretch>
              <a:fillRect l="-54962" r="-54962"/>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13" name="Freeform 5"/>
          <p:cNvSpPr/>
          <p:nvPr/>
        </p:nvSpPr>
        <p:spPr bwMode="auto">
          <a:xfrm>
            <a:off x="986064" y="2787774"/>
            <a:ext cx="622568" cy="62180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4" name="Freeform 5"/>
          <p:cNvSpPr/>
          <p:nvPr/>
        </p:nvSpPr>
        <p:spPr bwMode="auto">
          <a:xfrm>
            <a:off x="1760480" y="2787774"/>
            <a:ext cx="622568" cy="6218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5" name="Freeform 5"/>
          <p:cNvSpPr/>
          <p:nvPr/>
        </p:nvSpPr>
        <p:spPr bwMode="auto">
          <a:xfrm>
            <a:off x="2534896" y="2787774"/>
            <a:ext cx="622568" cy="62180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6" name="Freeform 5"/>
          <p:cNvSpPr/>
          <p:nvPr/>
        </p:nvSpPr>
        <p:spPr bwMode="auto">
          <a:xfrm>
            <a:off x="3309312" y="2787774"/>
            <a:ext cx="622568" cy="6218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7" name="Freeform 5"/>
          <p:cNvSpPr/>
          <p:nvPr/>
        </p:nvSpPr>
        <p:spPr bwMode="auto">
          <a:xfrm>
            <a:off x="4083727" y="2787774"/>
            <a:ext cx="622568" cy="621800"/>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9" name="Freeform 127"/>
          <p:cNvSpPr>
            <a:spLocks noEditPoints="1"/>
          </p:cNvSpPr>
          <p:nvPr/>
        </p:nvSpPr>
        <p:spPr bwMode="auto">
          <a:xfrm>
            <a:off x="3426904" y="2877262"/>
            <a:ext cx="387383" cy="402651"/>
          </a:xfrm>
          <a:custGeom>
            <a:avLst/>
            <a:gdLst>
              <a:gd name="T0" fmla="*/ 81 w 94"/>
              <a:gd name="T1" fmla="*/ 57 h 98"/>
              <a:gd name="T2" fmla="*/ 81 w 94"/>
              <a:gd name="T3" fmla="*/ 95 h 98"/>
              <a:gd name="T4" fmla="*/ 81 w 94"/>
              <a:gd name="T5" fmla="*/ 98 h 98"/>
              <a:gd name="T6" fmla="*/ 78 w 94"/>
              <a:gd name="T7" fmla="*/ 98 h 98"/>
              <a:gd name="T8" fmla="*/ 67 w 94"/>
              <a:gd name="T9" fmla="*/ 98 h 98"/>
              <a:gd name="T10" fmla="*/ 67 w 94"/>
              <a:gd name="T11" fmla="*/ 68 h 98"/>
              <a:gd name="T12" fmla="*/ 62 w 94"/>
              <a:gd name="T13" fmla="*/ 64 h 98"/>
              <a:gd name="T14" fmla="*/ 49 w 94"/>
              <a:gd name="T15" fmla="*/ 64 h 98"/>
              <a:gd name="T16" fmla="*/ 45 w 94"/>
              <a:gd name="T17" fmla="*/ 68 h 98"/>
              <a:gd name="T18" fmla="*/ 45 w 94"/>
              <a:gd name="T19" fmla="*/ 98 h 98"/>
              <a:gd name="T20" fmla="*/ 15 w 94"/>
              <a:gd name="T21" fmla="*/ 98 h 98"/>
              <a:gd name="T22" fmla="*/ 12 w 94"/>
              <a:gd name="T23" fmla="*/ 98 h 98"/>
              <a:gd name="T24" fmla="*/ 12 w 94"/>
              <a:gd name="T25" fmla="*/ 95 h 98"/>
              <a:gd name="T26" fmla="*/ 12 w 94"/>
              <a:gd name="T27" fmla="*/ 57 h 98"/>
              <a:gd name="T28" fmla="*/ 3 w 94"/>
              <a:gd name="T29" fmla="*/ 57 h 98"/>
              <a:gd name="T30" fmla="*/ 0 w 94"/>
              <a:gd name="T31" fmla="*/ 50 h 98"/>
              <a:gd name="T32" fmla="*/ 44 w 94"/>
              <a:gd name="T33" fmla="*/ 3 h 98"/>
              <a:gd name="T34" fmla="*/ 47 w 94"/>
              <a:gd name="T35" fmla="*/ 0 h 98"/>
              <a:gd name="T36" fmla="*/ 50 w 94"/>
              <a:gd name="T37" fmla="*/ 3 h 98"/>
              <a:gd name="T38" fmla="*/ 94 w 94"/>
              <a:gd name="T39" fmla="*/ 50 h 98"/>
              <a:gd name="T40" fmla="*/ 90 w 94"/>
              <a:gd name="T41" fmla="*/ 57 h 98"/>
              <a:gd name="T42" fmla="*/ 81 w 94"/>
              <a:gd name="T43" fmla="*/ 57 h 98"/>
              <a:gd name="T44" fmla="*/ 74 w 94"/>
              <a:gd name="T45" fmla="*/ 8 h 98"/>
              <a:gd name="T46" fmla="*/ 77 w 94"/>
              <a:gd name="T47" fmla="*/ 8 h 98"/>
              <a:gd name="T48" fmla="*/ 77 w 94"/>
              <a:gd name="T49" fmla="*/ 2 h 98"/>
              <a:gd name="T50" fmla="*/ 61 w 94"/>
              <a:gd name="T51" fmla="*/ 2 h 98"/>
              <a:gd name="T52" fmla="*/ 61 w 94"/>
              <a:gd name="T53" fmla="*/ 8 h 98"/>
              <a:gd name="T54" fmla="*/ 64 w 94"/>
              <a:gd name="T55" fmla="*/ 8 h 98"/>
              <a:gd name="T56" fmla="*/ 64 w 94"/>
              <a:gd name="T57" fmla="*/ 13 h 98"/>
              <a:gd name="T58" fmla="*/ 74 w 94"/>
              <a:gd name="T59" fmla="*/ 25 h 98"/>
              <a:gd name="T60" fmla="*/ 74 w 94"/>
              <a:gd name="T61" fmla="*/ 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98">
                <a:moveTo>
                  <a:pt x="81" y="57"/>
                </a:moveTo>
                <a:cubicBezTo>
                  <a:pt x="81" y="95"/>
                  <a:pt x="81" y="95"/>
                  <a:pt x="81" y="95"/>
                </a:cubicBezTo>
                <a:cubicBezTo>
                  <a:pt x="81" y="98"/>
                  <a:pt x="81" y="98"/>
                  <a:pt x="81" y="98"/>
                </a:cubicBezTo>
                <a:cubicBezTo>
                  <a:pt x="78" y="98"/>
                  <a:pt x="78" y="98"/>
                  <a:pt x="78" y="98"/>
                </a:cubicBezTo>
                <a:cubicBezTo>
                  <a:pt x="67" y="98"/>
                  <a:pt x="67" y="98"/>
                  <a:pt x="67" y="98"/>
                </a:cubicBezTo>
                <a:cubicBezTo>
                  <a:pt x="67" y="68"/>
                  <a:pt x="67" y="68"/>
                  <a:pt x="67" y="68"/>
                </a:cubicBezTo>
                <a:cubicBezTo>
                  <a:pt x="67" y="66"/>
                  <a:pt x="65" y="64"/>
                  <a:pt x="62" y="64"/>
                </a:cubicBezTo>
                <a:cubicBezTo>
                  <a:pt x="49" y="64"/>
                  <a:pt x="49" y="64"/>
                  <a:pt x="49" y="64"/>
                </a:cubicBezTo>
                <a:cubicBezTo>
                  <a:pt x="47" y="64"/>
                  <a:pt x="45" y="66"/>
                  <a:pt x="45" y="68"/>
                </a:cubicBezTo>
                <a:cubicBezTo>
                  <a:pt x="45" y="98"/>
                  <a:pt x="45" y="98"/>
                  <a:pt x="45" y="98"/>
                </a:cubicBezTo>
                <a:cubicBezTo>
                  <a:pt x="15" y="98"/>
                  <a:pt x="15" y="98"/>
                  <a:pt x="15" y="98"/>
                </a:cubicBezTo>
                <a:cubicBezTo>
                  <a:pt x="12" y="98"/>
                  <a:pt x="12" y="98"/>
                  <a:pt x="12" y="98"/>
                </a:cubicBezTo>
                <a:cubicBezTo>
                  <a:pt x="12" y="95"/>
                  <a:pt x="12" y="95"/>
                  <a:pt x="12" y="95"/>
                </a:cubicBezTo>
                <a:cubicBezTo>
                  <a:pt x="12" y="57"/>
                  <a:pt x="12" y="57"/>
                  <a:pt x="12" y="57"/>
                </a:cubicBezTo>
                <a:cubicBezTo>
                  <a:pt x="3" y="57"/>
                  <a:pt x="3" y="57"/>
                  <a:pt x="3" y="57"/>
                </a:cubicBezTo>
                <a:cubicBezTo>
                  <a:pt x="0" y="50"/>
                  <a:pt x="0" y="50"/>
                  <a:pt x="0" y="50"/>
                </a:cubicBezTo>
                <a:cubicBezTo>
                  <a:pt x="44" y="3"/>
                  <a:pt x="44" y="3"/>
                  <a:pt x="44" y="3"/>
                </a:cubicBezTo>
                <a:cubicBezTo>
                  <a:pt x="47" y="0"/>
                  <a:pt x="47" y="0"/>
                  <a:pt x="47" y="0"/>
                </a:cubicBezTo>
                <a:cubicBezTo>
                  <a:pt x="50" y="3"/>
                  <a:pt x="50" y="3"/>
                  <a:pt x="50" y="3"/>
                </a:cubicBezTo>
                <a:cubicBezTo>
                  <a:pt x="94" y="50"/>
                  <a:pt x="94" y="50"/>
                  <a:pt x="94" y="50"/>
                </a:cubicBezTo>
                <a:cubicBezTo>
                  <a:pt x="90" y="57"/>
                  <a:pt x="90" y="57"/>
                  <a:pt x="90" y="57"/>
                </a:cubicBezTo>
                <a:cubicBezTo>
                  <a:pt x="81" y="57"/>
                  <a:pt x="81" y="57"/>
                  <a:pt x="81" y="57"/>
                </a:cubicBezTo>
                <a:close/>
                <a:moveTo>
                  <a:pt x="74" y="8"/>
                </a:moveTo>
                <a:cubicBezTo>
                  <a:pt x="77" y="8"/>
                  <a:pt x="77" y="8"/>
                  <a:pt x="77" y="8"/>
                </a:cubicBezTo>
                <a:cubicBezTo>
                  <a:pt x="77" y="2"/>
                  <a:pt x="77" y="2"/>
                  <a:pt x="77" y="2"/>
                </a:cubicBezTo>
                <a:cubicBezTo>
                  <a:pt x="61" y="2"/>
                  <a:pt x="61" y="2"/>
                  <a:pt x="61" y="2"/>
                </a:cubicBezTo>
                <a:cubicBezTo>
                  <a:pt x="61" y="8"/>
                  <a:pt x="61" y="8"/>
                  <a:pt x="61" y="8"/>
                </a:cubicBezTo>
                <a:cubicBezTo>
                  <a:pt x="64" y="8"/>
                  <a:pt x="64" y="8"/>
                  <a:pt x="64" y="8"/>
                </a:cubicBezTo>
                <a:cubicBezTo>
                  <a:pt x="64" y="13"/>
                  <a:pt x="64" y="13"/>
                  <a:pt x="64" y="13"/>
                </a:cubicBezTo>
                <a:cubicBezTo>
                  <a:pt x="74" y="25"/>
                  <a:pt x="74" y="25"/>
                  <a:pt x="74" y="25"/>
                </a:cubicBezTo>
                <a:lnTo>
                  <a:pt x="74" y="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0" name="Freeform 132"/>
          <p:cNvSpPr>
            <a:spLocks noEditPoints="1"/>
          </p:cNvSpPr>
          <p:nvPr/>
        </p:nvSpPr>
        <p:spPr bwMode="auto">
          <a:xfrm>
            <a:off x="4201319" y="2978318"/>
            <a:ext cx="387383" cy="251895"/>
          </a:xfrm>
          <a:custGeom>
            <a:avLst/>
            <a:gdLst>
              <a:gd name="T0" fmla="*/ 13 w 94"/>
              <a:gd name="T1" fmla="*/ 0 h 61"/>
              <a:gd name="T2" fmla="*/ 82 w 94"/>
              <a:gd name="T3" fmla="*/ 0 h 61"/>
              <a:gd name="T4" fmla="*/ 89 w 94"/>
              <a:gd name="T5" fmla="*/ 2 h 61"/>
              <a:gd name="T6" fmla="*/ 47 w 94"/>
              <a:gd name="T7" fmla="*/ 33 h 61"/>
              <a:gd name="T8" fmla="*/ 6 w 94"/>
              <a:gd name="T9" fmla="*/ 2 h 61"/>
              <a:gd name="T10" fmla="*/ 13 w 94"/>
              <a:gd name="T11" fmla="*/ 0 h 61"/>
              <a:gd name="T12" fmla="*/ 94 w 94"/>
              <a:gd name="T13" fmla="*/ 9 h 61"/>
              <a:gd name="T14" fmla="*/ 67 w 94"/>
              <a:gd name="T15" fmla="*/ 29 h 61"/>
              <a:gd name="T16" fmla="*/ 93 w 94"/>
              <a:gd name="T17" fmla="*/ 53 h 61"/>
              <a:gd name="T18" fmla="*/ 94 w 94"/>
              <a:gd name="T19" fmla="*/ 48 h 61"/>
              <a:gd name="T20" fmla="*/ 94 w 94"/>
              <a:gd name="T21" fmla="*/ 12 h 61"/>
              <a:gd name="T22" fmla="*/ 94 w 94"/>
              <a:gd name="T23" fmla="*/ 9 h 61"/>
              <a:gd name="T24" fmla="*/ 87 w 94"/>
              <a:gd name="T25" fmla="*/ 60 h 61"/>
              <a:gd name="T26" fmla="*/ 82 w 94"/>
              <a:gd name="T27" fmla="*/ 61 h 61"/>
              <a:gd name="T28" fmla="*/ 13 w 94"/>
              <a:gd name="T29" fmla="*/ 61 h 61"/>
              <a:gd name="T30" fmla="*/ 6 w 94"/>
              <a:gd name="T31" fmla="*/ 59 h 61"/>
              <a:gd name="T32" fmla="*/ 34 w 94"/>
              <a:gd name="T33" fmla="*/ 34 h 61"/>
              <a:gd name="T34" fmla="*/ 44 w 94"/>
              <a:gd name="T35" fmla="*/ 42 h 61"/>
              <a:gd name="T36" fmla="*/ 47 w 94"/>
              <a:gd name="T37" fmla="*/ 44 h 61"/>
              <a:gd name="T38" fmla="*/ 50 w 94"/>
              <a:gd name="T39" fmla="*/ 42 h 61"/>
              <a:gd name="T40" fmla="*/ 60 w 94"/>
              <a:gd name="T41" fmla="*/ 35 h 61"/>
              <a:gd name="T42" fmla="*/ 87 w 94"/>
              <a:gd name="T43" fmla="*/ 60 h 61"/>
              <a:gd name="T44" fmla="*/ 1 w 94"/>
              <a:gd name="T45" fmla="*/ 52 h 61"/>
              <a:gd name="T46" fmla="*/ 27 w 94"/>
              <a:gd name="T47" fmla="*/ 29 h 61"/>
              <a:gd name="T48" fmla="*/ 1 w 94"/>
              <a:gd name="T49" fmla="*/ 9 h 61"/>
              <a:gd name="T50" fmla="*/ 0 w 94"/>
              <a:gd name="T51" fmla="*/ 12 h 61"/>
              <a:gd name="T52" fmla="*/ 0 w 94"/>
              <a:gd name="T53" fmla="*/ 48 h 61"/>
              <a:gd name="T54" fmla="*/ 1 w 94"/>
              <a:gd name="T5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4" h="61">
                <a:moveTo>
                  <a:pt x="13" y="0"/>
                </a:moveTo>
                <a:cubicBezTo>
                  <a:pt x="82" y="0"/>
                  <a:pt x="82" y="0"/>
                  <a:pt x="82" y="0"/>
                </a:cubicBezTo>
                <a:cubicBezTo>
                  <a:pt x="84" y="0"/>
                  <a:pt x="87" y="1"/>
                  <a:pt x="89" y="2"/>
                </a:cubicBezTo>
                <a:cubicBezTo>
                  <a:pt x="47" y="33"/>
                  <a:pt x="47" y="33"/>
                  <a:pt x="47" y="33"/>
                </a:cubicBezTo>
                <a:cubicBezTo>
                  <a:pt x="6" y="2"/>
                  <a:pt x="6" y="2"/>
                  <a:pt x="6" y="2"/>
                </a:cubicBezTo>
                <a:cubicBezTo>
                  <a:pt x="8" y="1"/>
                  <a:pt x="10" y="0"/>
                  <a:pt x="13" y="0"/>
                </a:cubicBezTo>
                <a:close/>
                <a:moveTo>
                  <a:pt x="94" y="9"/>
                </a:moveTo>
                <a:cubicBezTo>
                  <a:pt x="67" y="29"/>
                  <a:pt x="67" y="29"/>
                  <a:pt x="67" y="29"/>
                </a:cubicBezTo>
                <a:cubicBezTo>
                  <a:pt x="93" y="53"/>
                  <a:pt x="93" y="53"/>
                  <a:pt x="93" y="53"/>
                </a:cubicBezTo>
                <a:cubicBezTo>
                  <a:pt x="94" y="52"/>
                  <a:pt x="94" y="50"/>
                  <a:pt x="94" y="48"/>
                </a:cubicBezTo>
                <a:cubicBezTo>
                  <a:pt x="94" y="12"/>
                  <a:pt x="94" y="12"/>
                  <a:pt x="94" y="12"/>
                </a:cubicBezTo>
                <a:cubicBezTo>
                  <a:pt x="94" y="11"/>
                  <a:pt x="94" y="10"/>
                  <a:pt x="94" y="9"/>
                </a:cubicBezTo>
                <a:close/>
                <a:moveTo>
                  <a:pt x="87" y="60"/>
                </a:moveTo>
                <a:cubicBezTo>
                  <a:pt x="85" y="60"/>
                  <a:pt x="84" y="61"/>
                  <a:pt x="82" y="61"/>
                </a:cubicBezTo>
                <a:cubicBezTo>
                  <a:pt x="13" y="61"/>
                  <a:pt x="13" y="61"/>
                  <a:pt x="13" y="61"/>
                </a:cubicBezTo>
                <a:cubicBezTo>
                  <a:pt x="10" y="61"/>
                  <a:pt x="8" y="60"/>
                  <a:pt x="6" y="59"/>
                </a:cubicBezTo>
                <a:cubicBezTo>
                  <a:pt x="34" y="34"/>
                  <a:pt x="34" y="34"/>
                  <a:pt x="34" y="34"/>
                </a:cubicBezTo>
                <a:cubicBezTo>
                  <a:pt x="44" y="42"/>
                  <a:pt x="44" y="42"/>
                  <a:pt x="44" y="42"/>
                </a:cubicBezTo>
                <a:cubicBezTo>
                  <a:pt x="47" y="44"/>
                  <a:pt x="47" y="44"/>
                  <a:pt x="47" y="44"/>
                </a:cubicBezTo>
                <a:cubicBezTo>
                  <a:pt x="50" y="42"/>
                  <a:pt x="50" y="42"/>
                  <a:pt x="50" y="42"/>
                </a:cubicBezTo>
                <a:cubicBezTo>
                  <a:pt x="60" y="35"/>
                  <a:pt x="60" y="35"/>
                  <a:pt x="60" y="35"/>
                </a:cubicBezTo>
                <a:cubicBezTo>
                  <a:pt x="87" y="60"/>
                  <a:pt x="87" y="60"/>
                  <a:pt x="87" y="60"/>
                </a:cubicBezTo>
                <a:close/>
                <a:moveTo>
                  <a:pt x="1" y="52"/>
                </a:moveTo>
                <a:cubicBezTo>
                  <a:pt x="27" y="29"/>
                  <a:pt x="27" y="29"/>
                  <a:pt x="27" y="29"/>
                </a:cubicBezTo>
                <a:cubicBezTo>
                  <a:pt x="1" y="9"/>
                  <a:pt x="1" y="9"/>
                  <a:pt x="1" y="9"/>
                </a:cubicBezTo>
                <a:cubicBezTo>
                  <a:pt x="0" y="10"/>
                  <a:pt x="0" y="11"/>
                  <a:pt x="0" y="12"/>
                </a:cubicBezTo>
                <a:cubicBezTo>
                  <a:pt x="0" y="48"/>
                  <a:pt x="0" y="48"/>
                  <a:pt x="0" y="48"/>
                </a:cubicBezTo>
                <a:cubicBezTo>
                  <a:pt x="0" y="49"/>
                  <a:pt x="0" y="51"/>
                  <a:pt x="1" y="5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154"/>
          <p:cNvSpPr>
            <a:spLocks noEditPoints="1"/>
          </p:cNvSpPr>
          <p:nvPr/>
        </p:nvSpPr>
        <p:spPr bwMode="auto">
          <a:xfrm>
            <a:off x="1110335" y="2902070"/>
            <a:ext cx="374026" cy="383568"/>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2" name="Freeform 167"/>
          <p:cNvSpPr>
            <a:spLocks noEditPoints="1"/>
          </p:cNvSpPr>
          <p:nvPr/>
        </p:nvSpPr>
        <p:spPr bwMode="auto">
          <a:xfrm>
            <a:off x="2654641" y="2931326"/>
            <a:ext cx="387383" cy="332044"/>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3" name="Freeform 176"/>
          <p:cNvSpPr>
            <a:spLocks noEditPoints="1"/>
          </p:cNvSpPr>
          <p:nvPr/>
        </p:nvSpPr>
        <p:spPr bwMode="auto">
          <a:xfrm>
            <a:off x="1891861" y="2907795"/>
            <a:ext cx="416009" cy="372118"/>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4" name="Freeform 5"/>
          <p:cNvSpPr/>
          <p:nvPr/>
        </p:nvSpPr>
        <p:spPr bwMode="auto">
          <a:xfrm>
            <a:off x="4858713" y="2787774"/>
            <a:ext cx="622568" cy="62180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5" name="Freeform 5"/>
          <p:cNvSpPr/>
          <p:nvPr/>
        </p:nvSpPr>
        <p:spPr bwMode="auto">
          <a:xfrm>
            <a:off x="5633129" y="2787774"/>
            <a:ext cx="622568" cy="6218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6" name="Freeform 5"/>
          <p:cNvSpPr/>
          <p:nvPr/>
        </p:nvSpPr>
        <p:spPr bwMode="auto">
          <a:xfrm>
            <a:off x="6407545" y="2787774"/>
            <a:ext cx="622568" cy="62180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7" name="Freeform 5"/>
          <p:cNvSpPr/>
          <p:nvPr/>
        </p:nvSpPr>
        <p:spPr bwMode="auto">
          <a:xfrm>
            <a:off x="7181961" y="2787774"/>
            <a:ext cx="622568" cy="6218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28" name="Freeform 5"/>
          <p:cNvSpPr/>
          <p:nvPr/>
        </p:nvSpPr>
        <p:spPr bwMode="auto">
          <a:xfrm>
            <a:off x="7956376" y="2787774"/>
            <a:ext cx="622568" cy="621800"/>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34" name="任意多边形 33"/>
          <p:cNvSpPr>
            <a:spLocks noChangeArrowheads="1"/>
          </p:cNvSpPr>
          <p:nvPr/>
        </p:nvSpPr>
        <p:spPr bwMode="auto">
          <a:xfrm>
            <a:off x="7309439" y="2902070"/>
            <a:ext cx="367612" cy="367446"/>
          </a:xfrm>
          <a:custGeom>
            <a:avLst/>
            <a:gdLst>
              <a:gd name="connsiteX0" fmla="*/ 946943 w 1095873"/>
              <a:gd name="connsiteY0" fmla="*/ 890588 h 1095376"/>
              <a:gd name="connsiteX1" fmla="*/ 890587 w 1095873"/>
              <a:gd name="connsiteY1" fmla="*/ 947738 h 1095376"/>
              <a:gd name="connsiteX2" fmla="*/ 946943 w 1095873"/>
              <a:gd name="connsiteY2" fmla="*/ 1004888 h 1095376"/>
              <a:gd name="connsiteX3" fmla="*/ 1003299 w 1095873"/>
              <a:gd name="connsiteY3" fmla="*/ 947738 h 1095376"/>
              <a:gd name="connsiteX4" fmla="*/ 946943 w 1095873"/>
              <a:gd name="connsiteY4" fmla="*/ 890588 h 1095376"/>
              <a:gd name="connsiteX5" fmla="*/ 776661 w 1095873"/>
              <a:gd name="connsiteY5" fmla="*/ 636588 h 1095376"/>
              <a:gd name="connsiteX6" fmla="*/ 957876 w 1095873"/>
              <a:gd name="connsiteY6" fmla="*/ 818587 h 1095376"/>
              <a:gd name="connsiteX7" fmla="*/ 1082461 w 1095873"/>
              <a:gd name="connsiteY7" fmla="*/ 909586 h 1095376"/>
              <a:gd name="connsiteX8" fmla="*/ 1093787 w 1095873"/>
              <a:gd name="connsiteY8" fmla="*/ 958877 h 1095376"/>
              <a:gd name="connsiteX9" fmla="*/ 957876 w 1095873"/>
              <a:gd name="connsiteY9" fmla="*/ 1095376 h 1095376"/>
              <a:gd name="connsiteX10" fmla="*/ 908797 w 1095873"/>
              <a:gd name="connsiteY10" fmla="*/ 1084001 h 1095376"/>
              <a:gd name="connsiteX11" fmla="*/ 818189 w 1095873"/>
              <a:gd name="connsiteY11" fmla="*/ 958877 h 1095376"/>
              <a:gd name="connsiteX12" fmla="*/ 644525 w 1095873"/>
              <a:gd name="connsiteY12" fmla="*/ 788253 h 1095376"/>
              <a:gd name="connsiteX13" fmla="*/ 648300 w 1095873"/>
              <a:gd name="connsiteY13" fmla="*/ 765504 h 1095376"/>
              <a:gd name="connsiteX14" fmla="*/ 776661 w 1095873"/>
              <a:gd name="connsiteY14" fmla="*/ 636588 h 1095376"/>
              <a:gd name="connsiteX15" fmla="*/ 234656 w 1095873"/>
              <a:gd name="connsiteY15" fmla="*/ 0 h 1095376"/>
              <a:gd name="connsiteX16" fmla="*/ 492020 w 1095873"/>
              <a:gd name="connsiteY16" fmla="*/ 254128 h 1095376"/>
              <a:gd name="connsiteX17" fmla="*/ 469311 w 1095873"/>
              <a:gd name="connsiteY17" fmla="*/ 329987 h 1095376"/>
              <a:gd name="connsiteX18" fmla="*/ 571500 w 1095873"/>
              <a:gd name="connsiteY18" fmla="*/ 432397 h 1095376"/>
              <a:gd name="connsiteX19" fmla="*/ 442818 w 1095873"/>
              <a:gd name="connsiteY19" fmla="*/ 561357 h 1095376"/>
              <a:gd name="connsiteX20" fmla="*/ 420109 w 1095873"/>
              <a:gd name="connsiteY20" fmla="*/ 565150 h 1095376"/>
              <a:gd name="connsiteX21" fmla="*/ 329275 w 1095873"/>
              <a:gd name="connsiteY21" fmla="*/ 470326 h 1095376"/>
              <a:gd name="connsiteX22" fmla="*/ 253579 w 1095873"/>
              <a:gd name="connsiteY22" fmla="*/ 493084 h 1095376"/>
              <a:gd name="connsiteX23" fmla="*/ 0 w 1095873"/>
              <a:gd name="connsiteY23" fmla="*/ 235163 h 1095376"/>
              <a:gd name="connsiteX24" fmla="*/ 22709 w 1095873"/>
              <a:gd name="connsiteY24" fmla="*/ 212405 h 1095376"/>
              <a:gd name="connsiteX25" fmla="*/ 174099 w 1095873"/>
              <a:gd name="connsiteY25" fmla="*/ 307229 h 1095376"/>
              <a:gd name="connsiteX26" fmla="*/ 310351 w 1095873"/>
              <a:gd name="connsiteY26" fmla="*/ 174476 h 1095376"/>
              <a:gd name="connsiteX27" fmla="*/ 211947 w 1095873"/>
              <a:gd name="connsiteY27" fmla="*/ 22758 h 1095376"/>
              <a:gd name="connsiteX28" fmla="*/ 234656 w 1095873"/>
              <a:gd name="connsiteY28" fmla="*/ 0 h 1095376"/>
              <a:gd name="connsiteX29" fmla="*/ 708749 w 1095873"/>
              <a:gd name="connsiteY29" fmla="*/ 0 h 1095376"/>
              <a:gd name="connsiteX30" fmla="*/ 746626 w 1095873"/>
              <a:gd name="connsiteY30" fmla="*/ 26532 h 1095376"/>
              <a:gd name="connsiteX31" fmla="*/ 750414 w 1095873"/>
              <a:gd name="connsiteY31" fmla="*/ 34112 h 1095376"/>
              <a:gd name="connsiteX32" fmla="*/ 799654 w 1095873"/>
              <a:gd name="connsiteY32" fmla="*/ 98546 h 1095376"/>
              <a:gd name="connsiteX33" fmla="*/ 833744 w 1095873"/>
              <a:gd name="connsiteY33" fmla="*/ 159189 h 1095376"/>
              <a:gd name="connsiteX34" fmla="*/ 882984 w 1095873"/>
              <a:gd name="connsiteY34" fmla="*/ 170560 h 1095376"/>
              <a:gd name="connsiteX35" fmla="*/ 1038281 w 1095873"/>
              <a:gd name="connsiteY35" fmla="*/ 325959 h 1095376"/>
              <a:gd name="connsiteX36" fmla="*/ 1057219 w 1095873"/>
              <a:gd name="connsiteY36" fmla="*/ 720143 h 1095376"/>
              <a:gd name="connsiteX37" fmla="*/ 985253 w 1095873"/>
              <a:gd name="connsiteY37" fmla="*/ 651919 h 1095376"/>
              <a:gd name="connsiteX38" fmla="*/ 901923 w 1095873"/>
              <a:gd name="connsiteY38" fmla="*/ 424505 h 1095376"/>
              <a:gd name="connsiteX39" fmla="*/ 898135 w 1095873"/>
              <a:gd name="connsiteY39" fmla="*/ 424505 h 1095376"/>
              <a:gd name="connsiteX40" fmla="*/ 852682 w 1095873"/>
              <a:gd name="connsiteY40" fmla="*/ 454827 h 1095376"/>
              <a:gd name="connsiteX41" fmla="*/ 568603 w 1095873"/>
              <a:gd name="connsiteY41" fmla="*/ 739094 h 1095376"/>
              <a:gd name="connsiteX42" fmla="*/ 557240 w 1095873"/>
              <a:gd name="connsiteY42" fmla="*/ 799737 h 1095376"/>
              <a:gd name="connsiteX43" fmla="*/ 549665 w 1095873"/>
              <a:gd name="connsiteY43" fmla="*/ 807318 h 1095376"/>
              <a:gd name="connsiteX44" fmla="*/ 284525 w 1095873"/>
              <a:gd name="connsiteY44" fmla="*/ 1072634 h 1095376"/>
              <a:gd name="connsiteX45" fmla="*/ 276949 w 1095873"/>
              <a:gd name="connsiteY45" fmla="*/ 1080214 h 1095376"/>
              <a:gd name="connsiteX46" fmla="*/ 239072 w 1095873"/>
              <a:gd name="connsiteY46" fmla="*/ 1095375 h 1095376"/>
              <a:gd name="connsiteX47" fmla="*/ 129228 w 1095873"/>
              <a:gd name="connsiteY47" fmla="*/ 932395 h 1095376"/>
              <a:gd name="connsiteX48" fmla="*/ 136804 w 1095873"/>
              <a:gd name="connsiteY48" fmla="*/ 924815 h 1095376"/>
              <a:gd name="connsiteX49" fmla="*/ 401944 w 1095873"/>
              <a:gd name="connsiteY49" fmla="*/ 659499 h 1095376"/>
              <a:gd name="connsiteX50" fmla="*/ 409519 w 1095873"/>
              <a:gd name="connsiteY50" fmla="*/ 651919 h 1095376"/>
              <a:gd name="connsiteX51" fmla="*/ 447396 w 1095873"/>
              <a:gd name="connsiteY51" fmla="*/ 636758 h 1095376"/>
              <a:gd name="connsiteX52" fmla="*/ 470123 w 1095873"/>
              <a:gd name="connsiteY52" fmla="*/ 640548 h 1095376"/>
              <a:gd name="connsiteX53" fmla="*/ 723900 w 1095873"/>
              <a:gd name="connsiteY53" fmla="*/ 386603 h 1095376"/>
              <a:gd name="connsiteX54" fmla="*/ 746626 w 1095873"/>
              <a:gd name="connsiteY54" fmla="*/ 291847 h 1095376"/>
              <a:gd name="connsiteX55" fmla="*/ 667084 w 1095873"/>
              <a:gd name="connsiteY55" fmla="*/ 242574 h 1095376"/>
              <a:gd name="connsiteX56" fmla="*/ 663297 w 1095873"/>
              <a:gd name="connsiteY56" fmla="*/ 242574 h 1095376"/>
              <a:gd name="connsiteX57" fmla="*/ 591330 w 1095873"/>
              <a:gd name="connsiteY57" fmla="*/ 193301 h 1095376"/>
              <a:gd name="connsiteX58" fmla="*/ 583754 w 1095873"/>
              <a:gd name="connsiteY58" fmla="*/ 185721 h 1095376"/>
              <a:gd name="connsiteX59" fmla="*/ 579967 w 1095873"/>
              <a:gd name="connsiteY59" fmla="*/ 117497 h 1095376"/>
              <a:gd name="connsiteX60" fmla="*/ 678447 w 1095873"/>
              <a:gd name="connsiteY60" fmla="*/ 22741 h 1095376"/>
              <a:gd name="connsiteX61" fmla="*/ 708749 w 1095873"/>
              <a:gd name="connsiteY61" fmla="*/ 0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95873" h="1095376">
                <a:moveTo>
                  <a:pt x="946943" y="890588"/>
                </a:moveTo>
                <a:cubicBezTo>
                  <a:pt x="915818" y="890588"/>
                  <a:pt x="890587" y="916175"/>
                  <a:pt x="890587" y="947738"/>
                </a:cubicBezTo>
                <a:cubicBezTo>
                  <a:pt x="890587" y="979301"/>
                  <a:pt x="915818" y="1004888"/>
                  <a:pt x="946943" y="1004888"/>
                </a:cubicBezTo>
                <a:cubicBezTo>
                  <a:pt x="978068" y="1004888"/>
                  <a:pt x="1003299" y="979301"/>
                  <a:pt x="1003299" y="947738"/>
                </a:cubicBezTo>
                <a:cubicBezTo>
                  <a:pt x="1003299" y="916175"/>
                  <a:pt x="978068" y="890588"/>
                  <a:pt x="946943" y="890588"/>
                </a:cubicBezTo>
                <a:close/>
                <a:moveTo>
                  <a:pt x="776661" y="636588"/>
                </a:moveTo>
                <a:cubicBezTo>
                  <a:pt x="776661" y="636588"/>
                  <a:pt x="776661" y="636588"/>
                  <a:pt x="957876" y="818587"/>
                </a:cubicBezTo>
                <a:cubicBezTo>
                  <a:pt x="957876" y="818587"/>
                  <a:pt x="957876" y="818587"/>
                  <a:pt x="1082461" y="909586"/>
                </a:cubicBezTo>
                <a:cubicBezTo>
                  <a:pt x="1082461" y="909586"/>
                  <a:pt x="1082461" y="909586"/>
                  <a:pt x="1093787" y="958877"/>
                </a:cubicBezTo>
                <a:cubicBezTo>
                  <a:pt x="1093787" y="958877"/>
                  <a:pt x="1093787" y="958877"/>
                  <a:pt x="957876" y="1095376"/>
                </a:cubicBezTo>
                <a:cubicBezTo>
                  <a:pt x="957876" y="1095376"/>
                  <a:pt x="957876" y="1095376"/>
                  <a:pt x="908797" y="1084001"/>
                </a:cubicBezTo>
                <a:cubicBezTo>
                  <a:pt x="908797" y="1084001"/>
                  <a:pt x="908797" y="1084001"/>
                  <a:pt x="818189" y="958877"/>
                </a:cubicBezTo>
                <a:cubicBezTo>
                  <a:pt x="818189" y="958877"/>
                  <a:pt x="818189" y="958877"/>
                  <a:pt x="644525" y="788253"/>
                </a:cubicBezTo>
                <a:cubicBezTo>
                  <a:pt x="648300" y="780670"/>
                  <a:pt x="648300" y="773087"/>
                  <a:pt x="648300" y="765504"/>
                </a:cubicBezTo>
                <a:cubicBezTo>
                  <a:pt x="648300" y="765504"/>
                  <a:pt x="648300" y="765504"/>
                  <a:pt x="776661" y="636588"/>
                </a:cubicBezTo>
                <a:close/>
                <a:moveTo>
                  <a:pt x="234656" y="0"/>
                </a:moveTo>
                <a:cubicBezTo>
                  <a:pt x="367123" y="0"/>
                  <a:pt x="492020" y="125167"/>
                  <a:pt x="492020" y="254128"/>
                </a:cubicBezTo>
                <a:cubicBezTo>
                  <a:pt x="492020" y="280679"/>
                  <a:pt x="484450" y="303436"/>
                  <a:pt x="469311" y="329987"/>
                </a:cubicBezTo>
                <a:cubicBezTo>
                  <a:pt x="469311" y="329987"/>
                  <a:pt x="469311" y="329987"/>
                  <a:pt x="571500" y="432397"/>
                </a:cubicBezTo>
                <a:lnTo>
                  <a:pt x="442818" y="561357"/>
                </a:lnTo>
                <a:cubicBezTo>
                  <a:pt x="435248" y="561357"/>
                  <a:pt x="427679" y="561357"/>
                  <a:pt x="420109" y="565150"/>
                </a:cubicBezTo>
                <a:cubicBezTo>
                  <a:pt x="420109" y="565150"/>
                  <a:pt x="420109" y="565150"/>
                  <a:pt x="329275" y="470326"/>
                </a:cubicBezTo>
                <a:cubicBezTo>
                  <a:pt x="302781" y="485498"/>
                  <a:pt x="280073" y="493084"/>
                  <a:pt x="253579" y="493084"/>
                </a:cubicBezTo>
                <a:cubicBezTo>
                  <a:pt x="124897" y="493084"/>
                  <a:pt x="3785" y="367916"/>
                  <a:pt x="0" y="235163"/>
                </a:cubicBezTo>
                <a:cubicBezTo>
                  <a:pt x="0" y="235163"/>
                  <a:pt x="15139" y="219991"/>
                  <a:pt x="22709" y="212405"/>
                </a:cubicBezTo>
                <a:cubicBezTo>
                  <a:pt x="128682" y="318608"/>
                  <a:pt x="109758" y="307229"/>
                  <a:pt x="174099" y="307229"/>
                </a:cubicBezTo>
                <a:cubicBezTo>
                  <a:pt x="227086" y="307229"/>
                  <a:pt x="310351" y="227577"/>
                  <a:pt x="310351" y="174476"/>
                </a:cubicBezTo>
                <a:cubicBezTo>
                  <a:pt x="310351" y="109996"/>
                  <a:pt x="317921" y="128960"/>
                  <a:pt x="211947" y="22758"/>
                </a:cubicBezTo>
                <a:cubicBezTo>
                  <a:pt x="219517" y="15172"/>
                  <a:pt x="234656" y="0"/>
                  <a:pt x="234656" y="0"/>
                </a:cubicBezTo>
                <a:close/>
                <a:moveTo>
                  <a:pt x="708749" y="0"/>
                </a:moveTo>
                <a:cubicBezTo>
                  <a:pt x="720112" y="0"/>
                  <a:pt x="727688" y="7580"/>
                  <a:pt x="746626" y="26532"/>
                </a:cubicBezTo>
                <a:cubicBezTo>
                  <a:pt x="746626" y="26532"/>
                  <a:pt x="746626" y="26532"/>
                  <a:pt x="750414" y="34112"/>
                </a:cubicBezTo>
                <a:cubicBezTo>
                  <a:pt x="773140" y="53063"/>
                  <a:pt x="795867" y="75804"/>
                  <a:pt x="799654" y="98546"/>
                </a:cubicBezTo>
                <a:cubicBezTo>
                  <a:pt x="803442" y="102336"/>
                  <a:pt x="811018" y="128868"/>
                  <a:pt x="833744" y="159189"/>
                </a:cubicBezTo>
                <a:cubicBezTo>
                  <a:pt x="841319" y="166770"/>
                  <a:pt x="871621" y="159189"/>
                  <a:pt x="882984" y="170560"/>
                </a:cubicBezTo>
                <a:cubicBezTo>
                  <a:pt x="932225" y="219833"/>
                  <a:pt x="992828" y="280477"/>
                  <a:pt x="1038281" y="325959"/>
                </a:cubicBezTo>
                <a:cubicBezTo>
                  <a:pt x="1155700" y="443456"/>
                  <a:pt x="1057219" y="720143"/>
                  <a:pt x="1057219" y="720143"/>
                </a:cubicBezTo>
                <a:cubicBezTo>
                  <a:pt x="1057219" y="720143"/>
                  <a:pt x="1057219" y="720143"/>
                  <a:pt x="985253" y="651919"/>
                </a:cubicBezTo>
                <a:cubicBezTo>
                  <a:pt x="985253" y="651919"/>
                  <a:pt x="1007979" y="485149"/>
                  <a:pt x="901923" y="424505"/>
                </a:cubicBezTo>
                <a:cubicBezTo>
                  <a:pt x="901923" y="424505"/>
                  <a:pt x="901923" y="424505"/>
                  <a:pt x="898135" y="424505"/>
                </a:cubicBezTo>
                <a:cubicBezTo>
                  <a:pt x="890560" y="424505"/>
                  <a:pt x="871621" y="439666"/>
                  <a:pt x="852682" y="454827"/>
                </a:cubicBezTo>
                <a:cubicBezTo>
                  <a:pt x="852682" y="454827"/>
                  <a:pt x="852682" y="454827"/>
                  <a:pt x="568603" y="739094"/>
                </a:cubicBezTo>
                <a:cubicBezTo>
                  <a:pt x="576179" y="761835"/>
                  <a:pt x="572391" y="784577"/>
                  <a:pt x="557240" y="799737"/>
                </a:cubicBezTo>
                <a:cubicBezTo>
                  <a:pt x="557240" y="803528"/>
                  <a:pt x="553453" y="803528"/>
                  <a:pt x="549665" y="807318"/>
                </a:cubicBezTo>
                <a:cubicBezTo>
                  <a:pt x="549665" y="807318"/>
                  <a:pt x="341340" y="1015780"/>
                  <a:pt x="284525" y="1072634"/>
                </a:cubicBezTo>
                <a:cubicBezTo>
                  <a:pt x="280737" y="1076424"/>
                  <a:pt x="280737" y="1080214"/>
                  <a:pt x="276949" y="1080214"/>
                </a:cubicBezTo>
                <a:cubicBezTo>
                  <a:pt x="265586" y="1091585"/>
                  <a:pt x="254223" y="1095375"/>
                  <a:pt x="239072" y="1095375"/>
                </a:cubicBezTo>
                <a:cubicBezTo>
                  <a:pt x="170893" y="1095375"/>
                  <a:pt x="76200" y="981668"/>
                  <a:pt x="129228" y="932395"/>
                </a:cubicBezTo>
                <a:cubicBezTo>
                  <a:pt x="129228" y="928605"/>
                  <a:pt x="133016" y="928605"/>
                  <a:pt x="136804" y="924815"/>
                </a:cubicBezTo>
                <a:cubicBezTo>
                  <a:pt x="189832" y="867962"/>
                  <a:pt x="401944" y="659499"/>
                  <a:pt x="401944" y="659499"/>
                </a:cubicBezTo>
                <a:cubicBezTo>
                  <a:pt x="405732" y="655709"/>
                  <a:pt x="405732" y="651919"/>
                  <a:pt x="409519" y="651919"/>
                </a:cubicBezTo>
                <a:cubicBezTo>
                  <a:pt x="420882" y="640548"/>
                  <a:pt x="432246" y="636758"/>
                  <a:pt x="447396" y="636758"/>
                </a:cubicBezTo>
                <a:cubicBezTo>
                  <a:pt x="454972" y="636758"/>
                  <a:pt x="462547" y="636758"/>
                  <a:pt x="470123" y="640548"/>
                </a:cubicBezTo>
                <a:cubicBezTo>
                  <a:pt x="470123" y="640548"/>
                  <a:pt x="470123" y="640548"/>
                  <a:pt x="723900" y="386603"/>
                </a:cubicBezTo>
                <a:cubicBezTo>
                  <a:pt x="735263" y="367652"/>
                  <a:pt x="765565" y="337330"/>
                  <a:pt x="746626" y="291847"/>
                </a:cubicBezTo>
                <a:cubicBezTo>
                  <a:pt x="727688" y="257735"/>
                  <a:pt x="686023" y="246365"/>
                  <a:pt x="667084" y="242574"/>
                </a:cubicBezTo>
                <a:cubicBezTo>
                  <a:pt x="667084" y="242574"/>
                  <a:pt x="667084" y="242574"/>
                  <a:pt x="663297" y="242574"/>
                </a:cubicBezTo>
                <a:cubicBezTo>
                  <a:pt x="640570" y="242574"/>
                  <a:pt x="614056" y="216043"/>
                  <a:pt x="591330" y="193301"/>
                </a:cubicBezTo>
                <a:cubicBezTo>
                  <a:pt x="591330" y="193301"/>
                  <a:pt x="591330" y="193301"/>
                  <a:pt x="583754" y="185721"/>
                </a:cubicBezTo>
                <a:cubicBezTo>
                  <a:pt x="553453" y="155399"/>
                  <a:pt x="545877" y="151609"/>
                  <a:pt x="579967" y="117497"/>
                </a:cubicBezTo>
                <a:cubicBezTo>
                  <a:pt x="579967" y="117497"/>
                  <a:pt x="579967" y="117497"/>
                  <a:pt x="678447" y="22741"/>
                </a:cubicBezTo>
                <a:cubicBezTo>
                  <a:pt x="693598" y="7580"/>
                  <a:pt x="701174" y="0"/>
                  <a:pt x="708749"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sp>
        <p:nvSpPr>
          <p:cNvPr id="35" name="任意多边形 34"/>
          <p:cNvSpPr/>
          <p:nvPr/>
        </p:nvSpPr>
        <p:spPr bwMode="auto">
          <a:xfrm>
            <a:off x="8092180" y="2929983"/>
            <a:ext cx="350960" cy="349930"/>
          </a:xfrm>
          <a:custGeom>
            <a:avLst/>
            <a:gdLst>
              <a:gd name="connsiteX0" fmla="*/ 317777 w 317777"/>
              <a:gd name="connsiteY0" fmla="*/ 38731 h 316844"/>
              <a:gd name="connsiteX1" fmla="*/ 317777 w 317777"/>
              <a:gd name="connsiteY1" fmla="*/ 178891 h 316844"/>
              <a:gd name="connsiteX2" fmla="*/ 177787 w 317777"/>
              <a:gd name="connsiteY2" fmla="*/ 316844 h 316844"/>
              <a:gd name="connsiteX3" fmla="*/ 177787 w 317777"/>
              <a:gd name="connsiteY3" fmla="*/ 178891 h 316844"/>
              <a:gd name="connsiteX4" fmla="*/ 317777 w 317777"/>
              <a:gd name="connsiteY4" fmla="*/ 38731 h 316844"/>
              <a:gd name="connsiteX5" fmla="*/ 0 w 317777"/>
              <a:gd name="connsiteY5" fmla="*/ 38731 h 316844"/>
              <a:gd name="connsiteX6" fmla="*/ 139056 w 317777"/>
              <a:gd name="connsiteY6" fmla="*/ 178891 h 316844"/>
              <a:gd name="connsiteX7" fmla="*/ 139056 w 317777"/>
              <a:gd name="connsiteY7" fmla="*/ 316844 h 316844"/>
              <a:gd name="connsiteX8" fmla="*/ 0 w 317777"/>
              <a:gd name="connsiteY8" fmla="*/ 178891 h 316844"/>
              <a:gd name="connsiteX9" fmla="*/ 0 w 317777"/>
              <a:gd name="connsiteY9" fmla="*/ 38731 h 316844"/>
              <a:gd name="connsiteX10" fmla="*/ 157871 w 317777"/>
              <a:gd name="connsiteY10" fmla="*/ 0 h 316844"/>
              <a:gd name="connsiteX11" fmla="*/ 158974 w 317777"/>
              <a:gd name="connsiteY11" fmla="*/ 0 h 316844"/>
              <a:gd name="connsiteX12" fmla="*/ 236117 w 317777"/>
              <a:gd name="connsiteY12" fmla="*/ 39731 h 316844"/>
              <a:gd name="connsiteX13" fmla="*/ 158974 w 317777"/>
              <a:gd name="connsiteY13" fmla="*/ 139056 h 316844"/>
              <a:gd name="connsiteX14" fmla="*/ 80728 w 317777"/>
              <a:gd name="connsiteY14" fmla="*/ 38626 h 316844"/>
              <a:gd name="connsiteX15" fmla="*/ 157871 w 317777"/>
              <a:gd name="connsiteY15" fmla="*/ 0 h 31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77" h="316844">
                <a:moveTo>
                  <a:pt x="317777" y="38731"/>
                </a:moveTo>
                <a:lnTo>
                  <a:pt x="317777" y="178891"/>
                </a:lnTo>
                <a:cubicBezTo>
                  <a:pt x="307856" y="250627"/>
                  <a:pt x="250538" y="306912"/>
                  <a:pt x="177787" y="316844"/>
                </a:cubicBezTo>
                <a:cubicBezTo>
                  <a:pt x="177787" y="316844"/>
                  <a:pt x="177787" y="316844"/>
                  <a:pt x="177787" y="178891"/>
                </a:cubicBezTo>
                <a:cubicBezTo>
                  <a:pt x="186605" y="106052"/>
                  <a:pt x="245026" y="47560"/>
                  <a:pt x="317777" y="38731"/>
                </a:cubicBezTo>
                <a:close/>
                <a:moveTo>
                  <a:pt x="0" y="38731"/>
                </a:moveTo>
                <a:cubicBezTo>
                  <a:pt x="72839" y="47560"/>
                  <a:pt x="130227" y="106052"/>
                  <a:pt x="139056" y="178891"/>
                </a:cubicBezTo>
                <a:cubicBezTo>
                  <a:pt x="139056" y="178891"/>
                  <a:pt x="139056" y="178891"/>
                  <a:pt x="139056" y="316844"/>
                </a:cubicBezTo>
                <a:cubicBezTo>
                  <a:pt x="67321" y="306912"/>
                  <a:pt x="9933" y="250627"/>
                  <a:pt x="0" y="178891"/>
                </a:cubicBezTo>
                <a:cubicBezTo>
                  <a:pt x="0" y="178891"/>
                  <a:pt x="0" y="178891"/>
                  <a:pt x="0" y="38731"/>
                </a:cubicBezTo>
                <a:close/>
                <a:moveTo>
                  <a:pt x="157871" y="0"/>
                </a:moveTo>
                <a:cubicBezTo>
                  <a:pt x="158974" y="0"/>
                  <a:pt x="158974" y="0"/>
                  <a:pt x="158974" y="0"/>
                </a:cubicBezTo>
                <a:cubicBezTo>
                  <a:pt x="188729" y="4414"/>
                  <a:pt x="215178" y="18761"/>
                  <a:pt x="236117" y="39731"/>
                </a:cubicBezTo>
                <a:cubicBezTo>
                  <a:pt x="199749" y="62907"/>
                  <a:pt x="172198" y="97119"/>
                  <a:pt x="158974" y="139056"/>
                </a:cubicBezTo>
                <a:cubicBezTo>
                  <a:pt x="144647" y="97119"/>
                  <a:pt x="117096" y="61803"/>
                  <a:pt x="80728" y="38626"/>
                </a:cubicBezTo>
                <a:cubicBezTo>
                  <a:pt x="101667" y="18761"/>
                  <a:pt x="129218" y="4414"/>
                  <a:pt x="15787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p>
        </p:txBody>
      </p:sp>
      <p:sp>
        <p:nvSpPr>
          <p:cNvPr id="36" name="Freeform 93"/>
          <p:cNvSpPr>
            <a:spLocks noEditPoints="1"/>
          </p:cNvSpPr>
          <p:nvPr/>
        </p:nvSpPr>
        <p:spPr bwMode="auto">
          <a:xfrm>
            <a:off x="5034650" y="2906141"/>
            <a:ext cx="262834" cy="350960"/>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Freeform 112"/>
          <p:cNvSpPr>
            <a:spLocks noEditPoints="1"/>
          </p:cNvSpPr>
          <p:nvPr/>
        </p:nvSpPr>
        <p:spPr bwMode="auto">
          <a:xfrm>
            <a:off x="6543606" y="2906141"/>
            <a:ext cx="350446" cy="350960"/>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8" name="Freeform 122"/>
          <p:cNvSpPr/>
          <p:nvPr/>
        </p:nvSpPr>
        <p:spPr bwMode="auto">
          <a:xfrm>
            <a:off x="5792785" y="2917829"/>
            <a:ext cx="353020" cy="353022"/>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50" fill="hold"/>
                                        <p:tgtEl>
                                          <p:spTgt spid="2"/>
                                        </p:tgtEl>
                                        <p:attrNameLst>
                                          <p:attrName>ppt_x</p:attrName>
                                        </p:attrNameLst>
                                      </p:cBhvr>
                                      <p:tavLst>
                                        <p:tav tm="0">
                                          <p:val>
                                            <p:strVal val="0-#ppt_w/2"/>
                                          </p:val>
                                        </p:tav>
                                        <p:tav tm="100000">
                                          <p:val>
                                            <p:strVal val="#ppt_x"/>
                                          </p:val>
                                        </p:tav>
                                      </p:tavLst>
                                    </p:anim>
                                    <p:anim calcmode="lin" valueType="num">
                                      <p:cBhvr additive="base">
                                        <p:cTn id="8" dur="3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350" fill="hold"/>
                                        <p:tgtEl>
                                          <p:spTgt spid="3"/>
                                        </p:tgtEl>
                                        <p:attrNameLst>
                                          <p:attrName>ppt_x</p:attrName>
                                        </p:attrNameLst>
                                      </p:cBhvr>
                                      <p:tavLst>
                                        <p:tav tm="0">
                                          <p:val>
                                            <p:strVal val="0-#ppt_w/2"/>
                                          </p:val>
                                        </p:tav>
                                        <p:tav tm="100000">
                                          <p:val>
                                            <p:strVal val="#ppt_x"/>
                                          </p:val>
                                        </p:tav>
                                      </p:tavLst>
                                    </p:anim>
                                    <p:anim calcmode="lin" valueType="num">
                                      <p:cBhvr additive="base">
                                        <p:cTn id="12" dur="3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350" fill="hold"/>
                                        <p:tgtEl>
                                          <p:spTgt spid="4"/>
                                        </p:tgtEl>
                                        <p:attrNameLst>
                                          <p:attrName>ppt_x</p:attrName>
                                        </p:attrNameLst>
                                      </p:cBhvr>
                                      <p:tavLst>
                                        <p:tav tm="0">
                                          <p:val>
                                            <p:strVal val="0-#ppt_w/2"/>
                                          </p:val>
                                        </p:tav>
                                        <p:tav tm="100000">
                                          <p:val>
                                            <p:strVal val="#ppt_x"/>
                                          </p:val>
                                        </p:tav>
                                      </p:tavLst>
                                    </p:anim>
                                    <p:anim calcmode="lin" valueType="num">
                                      <p:cBhvr additive="base">
                                        <p:cTn id="16" dur="35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50" fill="hold"/>
                                        <p:tgtEl>
                                          <p:spTgt spid="5"/>
                                        </p:tgtEl>
                                        <p:attrNameLst>
                                          <p:attrName>ppt_x</p:attrName>
                                        </p:attrNameLst>
                                      </p:cBhvr>
                                      <p:tavLst>
                                        <p:tav tm="0">
                                          <p:val>
                                            <p:strVal val="0-#ppt_w/2"/>
                                          </p:val>
                                        </p:tav>
                                        <p:tav tm="100000">
                                          <p:val>
                                            <p:strVal val="#ppt_x"/>
                                          </p:val>
                                        </p:tav>
                                      </p:tavLst>
                                    </p:anim>
                                    <p:anim calcmode="lin" valueType="num">
                                      <p:cBhvr additive="base">
                                        <p:cTn id="20" dur="35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50" fill="hold"/>
                                        <p:tgtEl>
                                          <p:spTgt spid="6"/>
                                        </p:tgtEl>
                                        <p:attrNameLst>
                                          <p:attrName>ppt_x</p:attrName>
                                        </p:attrNameLst>
                                      </p:cBhvr>
                                      <p:tavLst>
                                        <p:tav tm="0">
                                          <p:val>
                                            <p:strVal val="0-#ppt_w/2"/>
                                          </p:val>
                                        </p:tav>
                                        <p:tav tm="100000">
                                          <p:val>
                                            <p:strVal val="#ppt_x"/>
                                          </p:val>
                                        </p:tav>
                                      </p:tavLst>
                                    </p:anim>
                                    <p:anim calcmode="lin" valueType="num">
                                      <p:cBhvr additive="base">
                                        <p:cTn id="24" dur="35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350" fill="hold"/>
                                        <p:tgtEl>
                                          <p:spTgt spid="7"/>
                                        </p:tgtEl>
                                        <p:attrNameLst>
                                          <p:attrName>ppt_x</p:attrName>
                                        </p:attrNameLst>
                                      </p:cBhvr>
                                      <p:tavLst>
                                        <p:tav tm="0">
                                          <p:val>
                                            <p:strVal val="0-#ppt_w/2"/>
                                          </p:val>
                                        </p:tav>
                                        <p:tav tm="100000">
                                          <p:val>
                                            <p:strVal val="#ppt_x"/>
                                          </p:val>
                                        </p:tav>
                                      </p:tavLst>
                                    </p:anim>
                                    <p:anim calcmode="lin" valueType="num">
                                      <p:cBhvr additive="base">
                                        <p:cTn id="28" dur="35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6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350" fill="hold"/>
                                        <p:tgtEl>
                                          <p:spTgt spid="8"/>
                                        </p:tgtEl>
                                        <p:attrNameLst>
                                          <p:attrName>ppt_x</p:attrName>
                                        </p:attrNameLst>
                                      </p:cBhvr>
                                      <p:tavLst>
                                        <p:tav tm="0">
                                          <p:val>
                                            <p:strVal val="0-#ppt_w/2"/>
                                          </p:val>
                                        </p:tav>
                                        <p:tav tm="100000">
                                          <p:val>
                                            <p:strVal val="#ppt_x"/>
                                          </p:val>
                                        </p:tav>
                                      </p:tavLst>
                                    </p:anim>
                                    <p:anim calcmode="lin" valueType="num">
                                      <p:cBhvr additive="base">
                                        <p:cTn id="32" dur="35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7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350" fill="hold"/>
                                        <p:tgtEl>
                                          <p:spTgt spid="9"/>
                                        </p:tgtEl>
                                        <p:attrNameLst>
                                          <p:attrName>ppt_x</p:attrName>
                                        </p:attrNameLst>
                                      </p:cBhvr>
                                      <p:tavLst>
                                        <p:tav tm="0">
                                          <p:val>
                                            <p:strVal val="0-#ppt_w/2"/>
                                          </p:val>
                                        </p:tav>
                                        <p:tav tm="100000">
                                          <p:val>
                                            <p:strVal val="#ppt_x"/>
                                          </p:val>
                                        </p:tav>
                                      </p:tavLst>
                                    </p:anim>
                                    <p:anim calcmode="lin" valueType="num">
                                      <p:cBhvr additive="base">
                                        <p:cTn id="36" dur="35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8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350" fill="hold"/>
                                        <p:tgtEl>
                                          <p:spTgt spid="10"/>
                                        </p:tgtEl>
                                        <p:attrNameLst>
                                          <p:attrName>ppt_x</p:attrName>
                                        </p:attrNameLst>
                                      </p:cBhvr>
                                      <p:tavLst>
                                        <p:tav tm="0">
                                          <p:val>
                                            <p:strVal val="0-#ppt_w/2"/>
                                          </p:val>
                                        </p:tav>
                                        <p:tav tm="100000">
                                          <p:val>
                                            <p:strVal val="#ppt_x"/>
                                          </p:val>
                                        </p:tav>
                                      </p:tavLst>
                                    </p:anim>
                                    <p:anim calcmode="lin" valueType="num">
                                      <p:cBhvr additive="base">
                                        <p:cTn id="40" dur="35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9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350" fill="hold"/>
                                        <p:tgtEl>
                                          <p:spTgt spid="11"/>
                                        </p:tgtEl>
                                        <p:attrNameLst>
                                          <p:attrName>ppt_x</p:attrName>
                                        </p:attrNameLst>
                                      </p:cBhvr>
                                      <p:tavLst>
                                        <p:tav tm="0">
                                          <p:val>
                                            <p:strVal val="0-#ppt_w/2"/>
                                          </p:val>
                                        </p:tav>
                                        <p:tav tm="100000">
                                          <p:val>
                                            <p:strVal val="#ppt_x"/>
                                          </p:val>
                                        </p:tav>
                                      </p:tavLst>
                                    </p:anim>
                                    <p:anim calcmode="lin" valueType="num">
                                      <p:cBhvr additive="base">
                                        <p:cTn id="44" dur="350" fill="hold"/>
                                        <p:tgtEl>
                                          <p:spTgt spid="11"/>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0-#ppt_w/2"/>
                                          </p:val>
                                        </p:tav>
                                        <p:tav tm="100000">
                                          <p:val>
                                            <p:strVal val="#ppt_x"/>
                                          </p:val>
                                        </p:tav>
                                      </p:tavLst>
                                    </p:anim>
                                    <p:anim calcmode="lin" valueType="num">
                                      <p:cBhvr additive="base">
                                        <p:cTn id="49" dur="500" fill="hold"/>
                                        <p:tgtEl>
                                          <p:spTgt spid="1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fill="hold"/>
                                        <p:tgtEl>
                                          <p:spTgt spid="14"/>
                                        </p:tgtEl>
                                        <p:attrNameLst>
                                          <p:attrName>ppt_x</p:attrName>
                                        </p:attrNameLst>
                                      </p:cBhvr>
                                      <p:tavLst>
                                        <p:tav tm="0">
                                          <p:val>
                                            <p:strVal val="1+#ppt_w/2"/>
                                          </p:val>
                                        </p:tav>
                                        <p:tav tm="100000">
                                          <p:val>
                                            <p:strVal val="#ppt_x"/>
                                          </p:val>
                                        </p:tav>
                                      </p:tavLst>
                                    </p:anim>
                                    <p:anim calcmode="lin" valueType="num">
                                      <p:cBhvr additive="base">
                                        <p:cTn id="53" dur="500" fill="hold"/>
                                        <p:tgtEl>
                                          <p:spTgt spid="14"/>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20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20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1+#ppt_w/2"/>
                                          </p:val>
                                        </p:tav>
                                        <p:tav tm="100000">
                                          <p:val>
                                            <p:strVal val="#ppt_x"/>
                                          </p:val>
                                        </p:tav>
                                      </p:tavLst>
                                    </p:anim>
                                    <p:anim calcmode="lin" valueType="num">
                                      <p:cBhvr additive="base">
                                        <p:cTn id="61" dur="500" fill="hold"/>
                                        <p:tgtEl>
                                          <p:spTgt spid="16"/>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400"/>
                                  </p:stCondLst>
                                  <p:childTnLst>
                                    <p:set>
                                      <p:cBhvr>
                                        <p:cTn id="63" dur="1" fill="hold">
                                          <p:stCondLst>
                                            <p:cond delay="0"/>
                                          </p:stCondLst>
                                        </p:cTn>
                                        <p:tgtEl>
                                          <p:spTgt spid="17"/>
                                        </p:tgtEl>
                                        <p:attrNameLst>
                                          <p:attrName>style.visibility</p:attrName>
                                        </p:attrNameLst>
                                      </p:cBhvr>
                                      <p:to>
                                        <p:strVal val="visible"/>
                                      </p:to>
                                    </p:set>
                                    <p:anim calcmode="lin" valueType="num">
                                      <p:cBhvr additive="base">
                                        <p:cTn id="64" dur="500" fill="hold"/>
                                        <p:tgtEl>
                                          <p:spTgt spid="17"/>
                                        </p:tgtEl>
                                        <p:attrNameLst>
                                          <p:attrName>ppt_x</p:attrName>
                                        </p:attrNameLst>
                                      </p:cBhvr>
                                      <p:tavLst>
                                        <p:tav tm="0">
                                          <p:val>
                                            <p:strVal val="0-#ppt_w/2"/>
                                          </p:val>
                                        </p:tav>
                                        <p:tav tm="100000">
                                          <p:val>
                                            <p:strVal val="#ppt_x"/>
                                          </p:val>
                                        </p:tav>
                                      </p:tavLst>
                                    </p:anim>
                                    <p:anim calcmode="lin" valueType="num">
                                      <p:cBhvr additive="base">
                                        <p:cTn id="65" dur="500" fill="hold"/>
                                        <p:tgtEl>
                                          <p:spTgt spid="17"/>
                                        </p:tgtEl>
                                        <p:attrNameLst>
                                          <p:attrName>ppt_y</p:attrName>
                                        </p:attrNameLst>
                                      </p:cBhvr>
                                      <p:tavLst>
                                        <p:tav tm="0">
                                          <p:val>
                                            <p:strVal val="#ppt_y"/>
                                          </p:val>
                                        </p:tav>
                                        <p:tav tm="100000">
                                          <p:val>
                                            <p:strVal val="#ppt_y"/>
                                          </p:val>
                                        </p:tav>
                                      </p:tavLst>
                                    </p:anim>
                                  </p:childTnLst>
                                </p:cTn>
                              </p:par>
                            </p:childTnLst>
                          </p:cTn>
                        </p:par>
                        <p:par>
                          <p:cTn id="66" fill="hold">
                            <p:stCondLst>
                              <p:cond delay="1000"/>
                            </p:stCondLst>
                            <p:childTnLst>
                              <p:par>
                                <p:cTn id="67" presetID="2" presetClass="entr" presetSubtype="8"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0-#ppt_w/2"/>
                                          </p:val>
                                        </p:tav>
                                        <p:tav tm="100000">
                                          <p:val>
                                            <p:strVal val="#ppt_x"/>
                                          </p:val>
                                        </p:tav>
                                      </p:tavLst>
                                    </p:anim>
                                    <p:anim calcmode="lin" valueType="num">
                                      <p:cBhvr additive="base">
                                        <p:cTn id="70" dur="500" fill="hold"/>
                                        <p:tgtEl>
                                          <p:spTgt spid="2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1+#ppt_w/2"/>
                                          </p:val>
                                        </p:tav>
                                        <p:tav tm="100000">
                                          <p:val>
                                            <p:strVal val="#ppt_x"/>
                                          </p:val>
                                        </p:tav>
                                      </p:tavLst>
                                    </p:anim>
                                    <p:anim calcmode="lin" valueType="num">
                                      <p:cBhvr additive="base">
                                        <p:cTn id="74" dur="500" fill="hold"/>
                                        <p:tgtEl>
                                          <p:spTgt spid="25"/>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20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0-#ppt_w/2"/>
                                          </p:val>
                                        </p:tav>
                                        <p:tav tm="100000">
                                          <p:val>
                                            <p:strVal val="#ppt_x"/>
                                          </p:val>
                                        </p:tav>
                                      </p:tavLst>
                                    </p:anim>
                                    <p:anim calcmode="lin" valueType="num">
                                      <p:cBhvr additive="base">
                                        <p:cTn id="78" dur="500" fill="hold"/>
                                        <p:tgtEl>
                                          <p:spTgt spid="26"/>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20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1+#ppt_w/2"/>
                                          </p:val>
                                        </p:tav>
                                        <p:tav tm="100000">
                                          <p:val>
                                            <p:strVal val="#ppt_x"/>
                                          </p:val>
                                        </p:tav>
                                      </p:tavLst>
                                    </p:anim>
                                    <p:anim calcmode="lin" valueType="num">
                                      <p:cBhvr additive="base">
                                        <p:cTn id="82" dur="500" fill="hold"/>
                                        <p:tgtEl>
                                          <p:spTgt spid="27"/>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40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0-#ppt_w/2"/>
                                          </p:val>
                                        </p:tav>
                                        <p:tav tm="100000">
                                          <p:val>
                                            <p:strVal val="#ppt_x"/>
                                          </p:val>
                                        </p:tav>
                                      </p:tavLst>
                                    </p:anim>
                                    <p:anim calcmode="lin" valueType="num">
                                      <p:cBhvr additive="base">
                                        <p:cTn id="8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rot="21309017">
            <a:off x="784552" y="2169762"/>
            <a:ext cx="3523298" cy="226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20"/>
          <p:cNvSpPr>
            <a:spLocks noGrp="1"/>
          </p:cNvSpPr>
          <p:nvPr>
            <p:ph type="title"/>
          </p:nvPr>
        </p:nvSpPr>
        <p:spPr>
          <a:xfrm>
            <a:off x="2842420" y="320320"/>
            <a:ext cx="3459160" cy="277143"/>
          </a:xfrm>
        </p:spPr>
        <p:txBody>
          <a:bodyPr/>
          <a:lstStyle/>
          <a:p>
            <a:r>
              <a:rPr lang="zh-CN" altLang="en-US" sz="1200" dirty="0"/>
              <a:t>Annual</a:t>
            </a:r>
            <a:r>
              <a:rPr lang="zh-CN" altLang="en-US" sz="1200" b="1" dirty="0"/>
              <a:t>Overview of the work</a:t>
            </a:r>
          </a:p>
        </p:txBody>
      </p:sp>
      <p:sp>
        <p:nvSpPr>
          <p:cNvPr id="27" name="TextBox 5"/>
          <p:cNvSpPr txBox="1"/>
          <p:nvPr/>
        </p:nvSpPr>
        <p:spPr>
          <a:xfrm>
            <a:off x="683569" y="1180876"/>
            <a:ext cx="7776863" cy="17479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18" name="矩形 17"/>
          <p:cNvSpPr>
            <a:spLocks noChangeArrowheads="1"/>
          </p:cNvSpPr>
          <p:nvPr/>
        </p:nvSpPr>
        <p:spPr bwMode="auto">
          <a:xfrm>
            <a:off x="5415346" y="1995686"/>
            <a:ext cx="3045086"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800" b="1" cap="all" dirty="0">
                <a:solidFill>
                  <a:schemeClr val="accent1"/>
                </a:solidFill>
                <a:latin typeface="微软雅黑" panose="020B0503020204020204" pitchFamily="34" charset="-122"/>
                <a:ea typeface="微软雅黑" panose="020B0503020204020204" pitchFamily="34" charset="-122"/>
                <a:cs typeface="+mj-cs"/>
              </a:rPr>
              <a:t>The overall goal was successfully completed</a:t>
            </a:r>
            <a:endParaRPr lang="en-US" altLang="zh-CN" sz="800" b="1" cap="all" dirty="0">
              <a:solidFill>
                <a:schemeClr val="accent1"/>
              </a:solidFill>
              <a:latin typeface="微软雅黑" panose="020B0503020204020204" pitchFamily="34" charset="-122"/>
              <a:ea typeface="微软雅黑" panose="020B0503020204020204" pitchFamily="34" charset="-122"/>
              <a:cs typeface="+mj-cs"/>
            </a:endParaRPr>
          </a:p>
        </p:txBody>
      </p:sp>
      <p:sp>
        <p:nvSpPr>
          <p:cNvPr id="22" name="TextBox 5"/>
          <p:cNvSpPr txBox="1"/>
          <p:nvPr/>
        </p:nvSpPr>
        <p:spPr>
          <a:xfrm>
            <a:off x="5415345" y="2327376"/>
            <a:ext cx="304508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23" name="矩形 22"/>
          <p:cNvSpPr>
            <a:spLocks noChangeArrowheads="1"/>
          </p:cNvSpPr>
          <p:nvPr/>
        </p:nvSpPr>
        <p:spPr bwMode="auto">
          <a:xfrm>
            <a:off x="5415346" y="2995985"/>
            <a:ext cx="3045086"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800" b="1" cap="all" dirty="0">
                <a:solidFill>
                  <a:schemeClr val="accent5"/>
                </a:solidFill>
                <a:latin typeface="微软雅黑" panose="020B0503020204020204" pitchFamily="34" charset="-122"/>
                <a:ea typeface="微软雅黑" panose="020B0503020204020204" pitchFamily="34" charset="-122"/>
                <a:cs typeface="+mj-cs"/>
              </a:rPr>
              <a:t>The continuous improvement of ideological understanding</a:t>
            </a:r>
            <a:endParaRPr lang="en-US" altLang="zh-CN" sz="800" b="1" cap="all" dirty="0">
              <a:solidFill>
                <a:schemeClr val="accent5"/>
              </a:solidFill>
              <a:latin typeface="微软雅黑" panose="020B0503020204020204" pitchFamily="34" charset="-122"/>
              <a:ea typeface="微软雅黑" panose="020B0503020204020204" pitchFamily="34" charset="-122"/>
              <a:cs typeface="+mj-cs"/>
            </a:endParaRPr>
          </a:p>
        </p:txBody>
      </p:sp>
      <p:sp>
        <p:nvSpPr>
          <p:cNvPr id="24" name="矩形 23"/>
          <p:cNvSpPr>
            <a:spLocks noChangeArrowheads="1"/>
          </p:cNvSpPr>
          <p:nvPr/>
        </p:nvSpPr>
        <p:spPr bwMode="auto">
          <a:xfrm>
            <a:off x="5415346" y="4017744"/>
            <a:ext cx="3045086"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800" b="1" cap="all" dirty="0">
                <a:solidFill>
                  <a:schemeClr val="accent3"/>
                </a:solidFill>
                <a:latin typeface="微软雅黑" panose="020B0503020204020204" pitchFamily="34" charset="-122"/>
                <a:ea typeface="微软雅黑" panose="020B0503020204020204" pitchFamily="34" charset="-122"/>
                <a:cs typeface="+mj-cs"/>
              </a:rPr>
              <a:t>The gradual strengthening of departmental management</a:t>
            </a:r>
            <a:endParaRPr lang="en-US" altLang="zh-CN" sz="800" b="1" cap="all" dirty="0">
              <a:solidFill>
                <a:schemeClr val="accent3"/>
              </a:solidFill>
              <a:latin typeface="微软雅黑" panose="020B0503020204020204" pitchFamily="34" charset="-122"/>
              <a:ea typeface="微软雅黑" panose="020B0503020204020204" pitchFamily="34" charset="-122"/>
              <a:cs typeface="+mj-cs"/>
            </a:endParaRPr>
          </a:p>
        </p:txBody>
      </p:sp>
      <p:sp>
        <p:nvSpPr>
          <p:cNvPr id="25" name="TextBox 5"/>
          <p:cNvSpPr txBox="1"/>
          <p:nvPr/>
        </p:nvSpPr>
        <p:spPr>
          <a:xfrm>
            <a:off x="5415345" y="3311103"/>
            <a:ext cx="304508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26" name="TextBox 5"/>
          <p:cNvSpPr txBox="1"/>
          <p:nvPr/>
        </p:nvSpPr>
        <p:spPr>
          <a:xfrm>
            <a:off x="5415345" y="4330306"/>
            <a:ext cx="304508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grpSp>
        <p:nvGrpSpPr>
          <p:cNvPr id="2" name="组合 1"/>
          <p:cNvGrpSpPr/>
          <p:nvPr/>
        </p:nvGrpSpPr>
        <p:grpSpPr>
          <a:xfrm>
            <a:off x="4630203" y="2102661"/>
            <a:ext cx="482696" cy="483332"/>
            <a:chOff x="7467585" y="2724895"/>
            <a:chExt cx="461172" cy="461778"/>
          </a:xfrm>
        </p:grpSpPr>
        <p:sp>
          <p:nvSpPr>
            <p:cNvPr id="29" name="椭圆 28"/>
            <p:cNvSpPr/>
            <p:nvPr/>
          </p:nvSpPr>
          <p:spPr>
            <a:xfrm>
              <a:off x="7467585" y="2724895"/>
              <a:ext cx="461172" cy="461778"/>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Freeform 5"/>
            <p:cNvSpPr/>
            <p:nvPr/>
          </p:nvSpPr>
          <p:spPr bwMode="auto">
            <a:xfrm>
              <a:off x="7592523" y="2813596"/>
              <a:ext cx="227768" cy="251986"/>
            </a:xfrm>
            <a:custGeom>
              <a:avLst/>
              <a:gdLst>
                <a:gd name="T0" fmla="*/ 245 w 248"/>
                <a:gd name="T1" fmla="*/ 16 h 274"/>
                <a:gd name="T2" fmla="*/ 230 w 248"/>
                <a:gd name="T3" fmla="*/ 20 h 274"/>
                <a:gd name="T4" fmla="*/ 227 w 248"/>
                <a:gd name="T5" fmla="*/ 18 h 274"/>
                <a:gd name="T6" fmla="*/ 228 w 248"/>
                <a:gd name="T7" fmla="*/ 3 h 274"/>
                <a:gd name="T8" fmla="*/ 225 w 248"/>
                <a:gd name="T9" fmla="*/ 1 h 274"/>
                <a:gd name="T10" fmla="*/ 198 w 248"/>
                <a:gd name="T11" fmla="*/ 34 h 274"/>
                <a:gd name="T12" fmla="*/ 197 w 248"/>
                <a:gd name="T13" fmla="*/ 47 h 274"/>
                <a:gd name="T14" fmla="*/ 188 w 248"/>
                <a:gd name="T15" fmla="*/ 57 h 274"/>
                <a:gd name="T16" fmla="*/ 119 w 248"/>
                <a:gd name="T17" fmla="*/ 35 h 274"/>
                <a:gd name="T18" fmla="*/ 0 w 248"/>
                <a:gd name="T19" fmla="*/ 154 h 274"/>
                <a:gd name="T20" fmla="*/ 119 w 248"/>
                <a:gd name="T21" fmla="*/ 274 h 274"/>
                <a:gd name="T22" fmla="*/ 239 w 248"/>
                <a:gd name="T23" fmla="*/ 154 h 274"/>
                <a:gd name="T24" fmla="*/ 204 w 248"/>
                <a:gd name="T25" fmla="*/ 70 h 274"/>
                <a:gd name="T26" fmla="*/ 182 w 248"/>
                <a:gd name="T27" fmla="*/ 96 h 274"/>
                <a:gd name="T28" fmla="*/ 205 w 248"/>
                <a:gd name="T29" fmla="*/ 154 h 274"/>
                <a:gd name="T30" fmla="*/ 180 w 248"/>
                <a:gd name="T31" fmla="*/ 215 h 274"/>
                <a:gd name="T32" fmla="*/ 119 w 248"/>
                <a:gd name="T33" fmla="*/ 240 h 274"/>
                <a:gd name="T34" fmla="*/ 58 w 248"/>
                <a:gd name="T35" fmla="*/ 215 h 274"/>
                <a:gd name="T36" fmla="*/ 33 w 248"/>
                <a:gd name="T37" fmla="*/ 154 h 274"/>
                <a:gd name="T38" fmla="*/ 58 w 248"/>
                <a:gd name="T39" fmla="*/ 93 h 274"/>
                <a:gd name="T40" fmla="*/ 119 w 248"/>
                <a:gd name="T41" fmla="*/ 68 h 274"/>
                <a:gd name="T42" fmla="*/ 167 w 248"/>
                <a:gd name="T43" fmla="*/ 83 h 274"/>
                <a:gd name="T44" fmla="*/ 150 w 248"/>
                <a:gd name="T45" fmla="*/ 104 h 274"/>
                <a:gd name="T46" fmla="*/ 119 w 248"/>
                <a:gd name="T47" fmla="*/ 95 h 274"/>
                <a:gd name="T48" fmla="*/ 60 w 248"/>
                <a:gd name="T49" fmla="*/ 154 h 274"/>
                <a:gd name="T50" fmla="*/ 119 w 248"/>
                <a:gd name="T51" fmla="*/ 213 h 274"/>
                <a:gd name="T52" fmla="*/ 178 w 248"/>
                <a:gd name="T53" fmla="*/ 154 h 274"/>
                <a:gd name="T54" fmla="*/ 165 w 248"/>
                <a:gd name="T55" fmla="*/ 117 h 274"/>
                <a:gd name="T56" fmla="*/ 143 w 248"/>
                <a:gd name="T57" fmla="*/ 144 h 274"/>
                <a:gd name="T58" fmla="*/ 145 w 248"/>
                <a:gd name="T59" fmla="*/ 154 h 274"/>
                <a:gd name="T60" fmla="*/ 119 w 248"/>
                <a:gd name="T61" fmla="*/ 180 h 274"/>
                <a:gd name="T62" fmla="*/ 93 w 248"/>
                <a:gd name="T63" fmla="*/ 154 h 274"/>
                <a:gd name="T64" fmla="*/ 119 w 248"/>
                <a:gd name="T65" fmla="*/ 128 h 274"/>
                <a:gd name="T66" fmla="*/ 129 w 248"/>
                <a:gd name="T67" fmla="*/ 130 h 274"/>
                <a:gd name="T68" fmla="*/ 114 w 248"/>
                <a:gd name="T69" fmla="*/ 148 h 274"/>
                <a:gd name="T70" fmla="*/ 115 w 248"/>
                <a:gd name="T71" fmla="*/ 157 h 274"/>
                <a:gd name="T72" fmla="*/ 116 w 248"/>
                <a:gd name="T73" fmla="*/ 158 h 274"/>
                <a:gd name="T74" fmla="*/ 120 w 248"/>
                <a:gd name="T75" fmla="*/ 159 h 274"/>
                <a:gd name="T76" fmla="*/ 125 w 248"/>
                <a:gd name="T77" fmla="*/ 156 h 274"/>
                <a:gd name="T78" fmla="*/ 139 w 248"/>
                <a:gd name="T79" fmla="*/ 138 h 274"/>
                <a:gd name="T80" fmla="*/ 161 w 248"/>
                <a:gd name="T81" fmla="*/ 112 h 274"/>
                <a:gd name="T82" fmla="*/ 178 w 248"/>
                <a:gd name="T83" fmla="*/ 91 h 274"/>
                <a:gd name="T84" fmla="*/ 199 w 248"/>
                <a:gd name="T85" fmla="*/ 65 h 274"/>
                <a:gd name="T86" fmla="*/ 207 w 248"/>
                <a:gd name="T87" fmla="*/ 56 h 274"/>
                <a:gd name="T88" fmla="*/ 216 w 248"/>
                <a:gd name="T89" fmla="*/ 55 h 274"/>
                <a:gd name="T90" fmla="*/ 220 w 248"/>
                <a:gd name="T91" fmla="*/ 52 h 274"/>
                <a:gd name="T92" fmla="*/ 246 w 248"/>
                <a:gd name="T93" fmla="*/ 19 h 274"/>
                <a:gd name="T94" fmla="*/ 245 w 248"/>
                <a:gd name="T95" fmla="*/ 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8" h="274">
                  <a:moveTo>
                    <a:pt x="245" y="16"/>
                  </a:moveTo>
                  <a:cubicBezTo>
                    <a:pt x="230" y="20"/>
                    <a:pt x="230" y="20"/>
                    <a:pt x="230" y="20"/>
                  </a:cubicBezTo>
                  <a:cubicBezTo>
                    <a:pt x="228" y="20"/>
                    <a:pt x="227" y="19"/>
                    <a:pt x="227" y="18"/>
                  </a:cubicBezTo>
                  <a:cubicBezTo>
                    <a:pt x="228" y="3"/>
                    <a:pt x="228" y="3"/>
                    <a:pt x="228" y="3"/>
                  </a:cubicBezTo>
                  <a:cubicBezTo>
                    <a:pt x="228" y="1"/>
                    <a:pt x="226" y="0"/>
                    <a:pt x="225" y="1"/>
                  </a:cubicBezTo>
                  <a:cubicBezTo>
                    <a:pt x="198" y="34"/>
                    <a:pt x="198" y="34"/>
                    <a:pt x="198" y="34"/>
                  </a:cubicBezTo>
                  <a:cubicBezTo>
                    <a:pt x="195" y="38"/>
                    <a:pt x="195" y="43"/>
                    <a:pt x="197" y="47"/>
                  </a:cubicBezTo>
                  <a:cubicBezTo>
                    <a:pt x="188" y="57"/>
                    <a:pt x="188" y="57"/>
                    <a:pt x="188" y="57"/>
                  </a:cubicBezTo>
                  <a:cubicBezTo>
                    <a:pt x="169" y="43"/>
                    <a:pt x="145" y="35"/>
                    <a:pt x="119" y="35"/>
                  </a:cubicBezTo>
                  <a:cubicBezTo>
                    <a:pt x="53" y="35"/>
                    <a:pt x="0" y="88"/>
                    <a:pt x="0" y="154"/>
                  </a:cubicBezTo>
                  <a:cubicBezTo>
                    <a:pt x="0" y="220"/>
                    <a:pt x="53" y="274"/>
                    <a:pt x="119" y="274"/>
                  </a:cubicBezTo>
                  <a:cubicBezTo>
                    <a:pt x="185" y="274"/>
                    <a:pt x="239" y="220"/>
                    <a:pt x="239" y="154"/>
                  </a:cubicBezTo>
                  <a:cubicBezTo>
                    <a:pt x="239" y="121"/>
                    <a:pt x="225" y="92"/>
                    <a:pt x="204" y="70"/>
                  </a:cubicBezTo>
                  <a:cubicBezTo>
                    <a:pt x="182" y="96"/>
                    <a:pt x="182" y="96"/>
                    <a:pt x="182" y="96"/>
                  </a:cubicBezTo>
                  <a:cubicBezTo>
                    <a:pt x="197" y="112"/>
                    <a:pt x="205" y="132"/>
                    <a:pt x="205" y="154"/>
                  </a:cubicBezTo>
                  <a:cubicBezTo>
                    <a:pt x="205" y="177"/>
                    <a:pt x="196" y="199"/>
                    <a:pt x="180" y="215"/>
                  </a:cubicBezTo>
                  <a:cubicBezTo>
                    <a:pt x="164" y="231"/>
                    <a:pt x="142" y="240"/>
                    <a:pt x="119" y="240"/>
                  </a:cubicBezTo>
                  <a:cubicBezTo>
                    <a:pt x="96" y="240"/>
                    <a:pt x="74" y="231"/>
                    <a:pt x="58" y="215"/>
                  </a:cubicBezTo>
                  <a:cubicBezTo>
                    <a:pt x="42" y="199"/>
                    <a:pt x="33" y="177"/>
                    <a:pt x="33" y="154"/>
                  </a:cubicBezTo>
                  <a:cubicBezTo>
                    <a:pt x="33" y="131"/>
                    <a:pt x="42" y="110"/>
                    <a:pt x="58" y="93"/>
                  </a:cubicBezTo>
                  <a:cubicBezTo>
                    <a:pt x="74" y="77"/>
                    <a:pt x="96" y="68"/>
                    <a:pt x="119" y="68"/>
                  </a:cubicBezTo>
                  <a:cubicBezTo>
                    <a:pt x="137" y="68"/>
                    <a:pt x="153" y="73"/>
                    <a:pt x="167" y="83"/>
                  </a:cubicBezTo>
                  <a:cubicBezTo>
                    <a:pt x="150" y="104"/>
                    <a:pt x="150" y="104"/>
                    <a:pt x="150" y="104"/>
                  </a:cubicBezTo>
                  <a:cubicBezTo>
                    <a:pt x="141" y="98"/>
                    <a:pt x="130" y="95"/>
                    <a:pt x="119" y="95"/>
                  </a:cubicBezTo>
                  <a:cubicBezTo>
                    <a:pt x="86" y="95"/>
                    <a:pt x="60" y="122"/>
                    <a:pt x="60" y="154"/>
                  </a:cubicBezTo>
                  <a:cubicBezTo>
                    <a:pt x="60" y="187"/>
                    <a:pt x="86" y="213"/>
                    <a:pt x="119" y="213"/>
                  </a:cubicBezTo>
                  <a:cubicBezTo>
                    <a:pt x="152" y="213"/>
                    <a:pt x="178" y="187"/>
                    <a:pt x="178" y="154"/>
                  </a:cubicBezTo>
                  <a:cubicBezTo>
                    <a:pt x="178" y="140"/>
                    <a:pt x="173" y="127"/>
                    <a:pt x="165" y="117"/>
                  </a:cubicBezTo>
                  <a:cubicBezTo>
                    <a:pt x="143" y="144"/>
                    <a:pt x="143" y="144"/>
                    <a:pt x="143" y="144"/>
                  </a:cubicBezTo>
                  <a:cubicBezTo>
                    <a:pt x="144" y="147"/>
                    <a:pt x="145" y="151"/>
                    <a:pt x="145" y="154"/>
                  </a:cubicBezTo>
                  <a:cubicBezTo>
                    <a:pt x="145" y="169"/>
                    <a:pt x="133" y="180"/>
                    <a:pt x="119" y="180"/>
                  </a:cubicBezTo>
                  <a:cubicBezTo>
                    <a:pt x="105" y="180"/>
                    <a:pt x="93" y="169"/>
                    <a:pt x="93" y="154"/>
                  </a:cubicBezTo>
                  <a:cubicBezTo>
                    <a:pt x="93" y="140"/>
                    <a:pt x="105" y="128"/>
                    <a:pt x="119" y="128"/>
                  </a:cubicBezTo>
                  <a:cubicBezTo>
                    <a:pt x="122" y="128"/>
                    <a:pt x="126" y="129"/>
                    <a:pt x="129" y="130"/>
                  </a:cubicBezTo>
                  <a:cubicBezTo>
                    <a:pt x="114" y="148"/>
                    <a:pt x="114" y="148"/>
                    <a:pt x="114" y="148"/>
                  </a:cubicBezTo>
                  <a:cubicBezTo>
                    <a:pt x="112" y="151"/>
                    <a:pt x="112" y="155"/>
                    <a:pt x="115" y="157"/>
                  </a:cubicBezTo>
                  <a:cubicBezTo>
                    <a:pt x="116" y="157"/>
                    <a:pt x="116" y="158"/>
                    <a:pt x="116" y="158"/>
                  </a:cubicBezTo>
                  <a:cubicBezTo>
                    <a:pt x="117" y="158"/>
                    <a:pt x="118" y="159"/>
                    <a:pt x="120" y="159"/>
                  </a:cubicBezTo>
                  <a:cubicBezTo>
                    <a:pt x="122" y="159"/>
                    <a:pt x="124" y="158"/>
                    <a:pt x="125" y="156"/>
                  </a:cubicBezTo>
                  <a:cubicBezTo>
                    <a:pt x="139" y="138"/>
                    <a:pt x="139" y="138"/>
                    <a:pt x="139" y="138"/>
                  </a:cubicBezTo>
                  <a:cubicBezTo>
                    <a:pt x="161" y="112"/>
                    <a:pt x="161" y="112"/>
                    <a:pt x="161" y="112"/>
                  </a:cubicBezTo>
                  <a:cubicBezTo>
                    <a:pt x="178" y="91"/>
                    <a:pt x="178" y="91"/>
                    <a:pt x="178" y="91"/>
                  </a:cubicBezTo>
                  <a:cubicBezTo>
                    <a:pt x="199" y="65"/>
                    <a:pt x="199" y="65"/>
                    <a:pt x="199" y="65"/>
                  </a:cubicBezTo>
                  <a:cubicBezTo>
                    <a:pt x="207" y="56"/>
                    <a:pt x="207" y="56"/>
                    <a:pt x="207" y="56"/>
                  </a:cubicBezTo>
                  <a:cubicBezTo>
                    <a:pt x="210" y="56"/>
                    <a:pt x="213" y="56"/>
                    <a:pt x="216" y="55"/>
                  </a:cubicBezTo>
                  <a:cubicBezTo>
                    <a:pt x="218" y="54"/>
                    <a:pt x="219" y="53"/>
                    <a:pt x="220" y="52"/>
                  </a:cubicBezTo>
                  <a:cubicBezTo>
                    <a:pt x="246" y="19"/>
                    <a:pt x="246" y="19"/>
                    <a:pt x="246" y="19"/>
                  </a:cubicBezTo>
                  <a:cubicBezTo>
                    <a:pt x="248" y="18"/>
                    <a:pt x="246" y="16"/>
                    <a:pt x="245" y="16"/>
                  </a:cubicBezTo>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 name="组合 2"/>
          <p:cNvGrpSpPr/>
          <p:nvPr/>
        </p:nvGrpSpPr>
        <p:grpSpPr>
          <a:xfrm>
            <a:off x="4628217" y="3113690"/>
            <a:ext cx="482696" cy="483332"/>
            <a:chOff x="8062506" y="2724895"/>
            <a:chExt cx="461172" cy="461778"/>
          </a:xfrm>
        </p:grpSpPr>
        <p:sp>
          <p:nvSpPr>
            <p:cNvPr id="34" name="椭圆 33"/>
            <p:cNvSpPr/>
            <p:nvPr/>
          </p:nvSpPr>
          <p:spPr>
            <a:xfrm>
              <a:off x="8062506" y="2724895"/>
              <a:ext cx="461172" cy="461778"/>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Freeform 7"/>
            <p:cNvSpPr>
              <a:spLocks noEditPoints="1"/>
            </p:cNvSpPr>
            <p:nvPr/>
          </p:nvSpPr>
          <p:spPr bwMode="auto">
            <a:xfrm>
              <a:off x="8166203" y="2857193"/>
              <a:ext cx="276122" cy="205188"/>
            </a:xfrm>
            <a:custGeom>
              <a:avLst/>
              <a:gdLst>
                <a:gd name="T0" fmla="*/ 271 w 336"/>
                <a:gd name="T1" fmla="*/ 48 h 249"/>
                <a:gd name="T2" fmla="*/ 184 w 336"/>
                <a:gd name="T3" fmla="*/ 60 h 249"/>
                <a:gd name="T4" fmla="*/ 129 w 336"/>
                <a:gd name="T5" fmla="*/ 22 h 249"/>
                <a:gd name="T6" fmla="*/ 44 w 336"/>
                <a:gd name="T7" fmla="*/ 22 h 249"/>
                <a:gd name="T8" fmla="*/ 64 w 336"/>
                <a:gd name="T9" fmla="*/ 18 h 249"/>
                <a:gd name="T10" fmla="*/ 147 w 336"/>
                <a:gd name="T11" fmla="*/ 21 h 249"/>
                <a:gd name="T12" fmla="*/ 175 w 336"/>
                <a:gd name="T13" fmla="*/ 39 h 249"/>
                <a:gd name="T14" fmla="*/ 184 w 336"/>
                <a:gd name="T15" fmla="*/ 50 h 249"/>
                <a:gd name="T16" fmla="*/ 205 w 336"/>
                <a:gd name="T17" fmla="*/ 56 h 249"/>
                <a:gd name="T18" fmla="*/ 224 w 336"/>
                <a:gd name="T19" fmla="*/ 52 h 249"/>
                <a:gd name="T20" fmla="*/ 222 w 336"/>
                <a:gd name="T21" fmla="*/ 50 h 249"/>
                <a:gd name="T22" fmla="*/ 186 w 336"/>
                <a:gd name="T23" fmla="*/ 48 h 249"/>
                <a:gd name="T24" fmla="*/ 177 w 336"/>
                <a:gd name="T25" fmla="*/ 38 h 249"/>
                <a:gd name="T26" fmla="*/ 148 w 336"/>
                <a:gd name="T27" fmla="*/ 19 h 249"/>
                <a:gd name="T28" fmla="*/ 64 w 336"/>
                <a:gd name="T29" fmla="*/ 16 h 249"/>
                <a:gd name="T30" fmla="*/ 18 w 336"/>
                <a:gd name="T31" fmla="*/ 27 h 249"/>
                <a:gd name="T32" fmla="*/ 16 w 336"/>
                <a:gd name="T33" fmla="*/ 12 h 249"/>
                <a:gd name="T34" fmla="*/ 0 w 336"/>
                <a:gd name="T35" fmla="*/ 0 h 249"/>
                <a:gd name="T36" fmla="*/ 0 w 336"/>
                <a:gd name="T37" fmla="*/ 19 h 249"/>
                <a:gd name="T38" fmla="*/ 10 w 336"/>
                <a:gd name="T39" fmla="*/ 30 h 249"/>
                <a:gd name="T40" fmla="*/ 115 w 336"/>
                <a:gd name="T41" fmla="*/ 249 h 249"/>
                <a:gd name="T42" fmla="*/ 124 w 336"/>
                <a:gd name="T43" fmla="*/ 249 h 249"/>
                <a:gd name="T44" fmla="*/ 39 w 336"/>
                <a:gd name="T45" fmla="*/ 70 h 249"/>
                <a:gd name="T46" fmla="*/ 103 w 336"/>
                <a:gd name="T47" fmla="*/ 182 h 249"/>
                <a:gd name="T48" fmla="*/ 208 w 336"/>
                <a:gd name="T49" fmla="*/ 193 h 249"/>
                <a:gd name="T50" fmla="*/ 336 w 336"/>
                <a:gd name="T51" fmla="*/ 195 h 249"/>
                <a:gd name="T52" fmla="*/ 271 w 336"/>
                <a:gd name="T53" fmla="*/ 48 h 249"/>
                <a:gd name="T54" fmla="*/ 118 w 336"/>
                <a:gd name="T55" fmla="*/ 85 h 249"/>
                <a:gd name="T56" fmla="*/ 104 w 336"/>
                <a:gd name="T57" fmla="*/ 82 h 249"/>
                <a:gd name="T58" fmla="*/ 94 w 336"/>
                <a:gd name="T59" fmla="*/ 92 h 249"/>
                <a:gd name="T60" fmla="*/ 92 w 336"/>
                <a:gd name="T61" fmla="*/ 78 h 249"/>
                <a:gd name="T62" fmla="*/ 79 w 336"/>
                <a:gd name="T63" fmla="*/ 71 h 249"/>
                <a:gd name="T64" fmla="*/ 92 w 336"/>
                <a:gd name="T65" fmla="*/ 65 h 249"/>
                <a:gd name="T66" fmla="*/ 94 w 336"/>
                <a:gd name="T67" fmla="*/ 51 h 249"/>
                <a:gd name="T68" fmla="*/ 104 w 336"/>
                <a:gd name="T69" fmla="*/ 62 h 249"/>
                <a:gd name="T70" fmla="*/ 118 w 336"/>
                <a:gd name="T71" fmla="*/ 59 h 249"/>
                <a:gd name="T72" fmla="*/ 111 w 336"/>
                <a:gd name="T73" fmla="*/ 72 h 249"/>
                <a:gd name="T74" fmla="*/ 118 w 336"/>
                <a:gd name="T75" fmla="*/ 8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6" h="249">
                  <a:moveTo>
                    <a:pt x="271" y="48"/>
                  </a:moveTo>
                  <a:cubicBezTo>
                    <a:pt x="241" y="72"/>
                    <a:pt x="203" y="71"/>
                    <a:pt x="184" y="60"/>
                  </a:cubicBezTo>
                  <a:cubicBezTo>
                    <a:pt x="164" y="49"/>
                    <a:pt x="173" y="30"/>
                    <a:pt x="129" y="22"/>
                  </a:cubicBezTo>
                  <a:cubicBezTo>
                    <a:pt x="93" y="16"/>
                    <a:pt x="64" y="19"/>
                    <a:pt x="44" y="22"/>
                  </a:cubicBezTo>
                  <a:cubicBezTo>
                    <a:pt x="50" y="21"/>
                    <a:pt x="58" y="19"/>
                    <a:pt x="64" y="18"/>
                  </a:cubicBezTo>
                  <a:cubicBezTo>
                    <a:pt x="79" y="16"/>
                    <a:pt x="116" y="12"/>
                    <a:pt x="147" y="21"/>
                  </a:cubicBezTo>
                  <a:cubicBezTo>
                    <a:pt x="166" y="27"/>
                    <a:pt x="170" y="33"/>
                    <a:pt x="175" y="39"/>
                  </a:cubicBezTo>
                  <a:cubicBezTo>
                    <a:pt x="177" y="43"/>
                    <a:pt x="180" y="46"/>
                    <a:pt x="184" y="50"/>
                  </a:cubicBezTo>
                  <a:cubicBezTo>
                    <a:pt x="191" y="54"/>
                    <a:pt x="198" y="56"/>
                    <a:pt x="205" y="56"/>
                  </a:cubicBezTo>
                  <a:cubicBezTo>
                    <a:pt x="212" y="56"/>
                    <a:pt x="218" y="54"/>
                    <a:pt x="224" y="52"/>
                  </a:cubicBezTo>
                  <a:cubicBezTo>
                    <a:pt x="222" y="50"/>
                    <a:pt x="222" y="50"/>
                    <a:pt x="222" y="50"/>
                  </a:cubicBezTo>
                  <a:cubicBezTo>
                    <a:pt x="212" y="55"/>
                    <a:pt x="197" y="56"/>
                    <a:pt x="186" y="48"/>
                  </a:cubicBezTo>
                  <a:cubicBezTo>
                    <a:pt x="181" y="45"/>
                    <a:pt x="179" y="41"/>
                    <a:pt x="177" y="38"/>
                  </a:cubicBezTo>
                  <a:cubicBezTo>
                    <a:pt x="172" y="31"/>
                    <a:pt x="168" y="24"/>
                    <a:pt x="148" y="19"/>
                  </a:cubicBezTo>
                  <a:cubicBezTo>
                    <a:pt x="116" y="10"/>
                    <a:pt x="78" y="14"/>
                    <a:pt x="64" y="16"/>
                  </a:cubicBezTo>
                  <a:cubicBezTo>
                    <a:pt x="47" y="18"/>
                    <a:pt x="25" y="25"/>
                    <a:pt x="18" y="27"/>
                  </a:cubicBezTo>
                  <a:cubicBezTo>
                    <a:pt x="16" y="12"/>
                    <a:pt x="16" y="12"/>
                    <a:pt x="16" y="12"/>
                  </a:cubicBezTo>
                  <a:cubicBezTo>
                    <a:pt x="0" y="0"/>
                    <a:pt x="0" y="0"/>
                    <a:pt x="0" y="0"/>
                  </a:cubicBezTo>
                  <a:cubicBezTo>
                    <a:pt x="0" y="19"/>
                    <a:pt x="0" y="19"/>
                    <a:pt x="0" y="19"/>
                  </a:cubicBezTo>
                  <a:cubicBezTo>
                    <a:pt x="10" y="30"/>
                    <a:pt x="10" y="30"/>
                    <a:pt x="10" y="30"/>
                  </a:cubicBezTo>
                  <a:cubicBezTo>
                    <a:pt x="115" y="249"/>
                    <a:pt x="115" y="249"/>
                    <a:pt x="115" y="249"/>
                  </a:cubicBezTo>
                  <a:cubicBezTo>
                    <a:pt x="124" y="249"/>
                    <a:pt x="124" y="249"/>
                    <a:pt x="124" y="249"/>
                  </a:cubicBezTo>
                  <a:cubicBezTo>
                    <a:pt x="39" y="70"/>
                    <a:pt x="39" y="70"/>
                    <a:pt x="39" y="70"/>
                  </a:cubicBezTo>
                  <a:cubicBezTo>
                    <a:pt x="103" y="182"/>
                    <a:pt x="103" y="182"/>
                    <a:pt x="103" y="182"/>
                  </a:cubicBezTo>
                  <a:cubicBezTo>
                    <a:pt x="158" y="168"/>
                    <a:pt x="180" y="177"/>
                    <a:pt x="208" y="193"/>
                  </a:cubicBezTo>
                  <a:cubicBezTo>
                    <a:pt x="252" y="220"/>
                    <a:pt x="336" y="195"/>
                    <a:pt x="336" y="195"/>
                  </a:cubicBezTo>
                  <a:lnTo>
                    <a:pt x="271" y="48"/>
                  </a:lnTo>
                  <a:close/>
                  <a:moveTo>
                    <a:pt x="118" y="85"/>
                  </a:moveTo>
                  <a:cubicBezTo>
                    <a:pt x="104" y="82"/>
                    <a:pt x="104" y="82"/>
                    <a:pt x="104" y="82"/>
                  </a:cubicBezTo>
                  <a:cubicBezTo>
                    <a:pt x="94" y="92"/>
                    <a:pt x="94" y="92"/>
                    <a:pt x="94" y="92"/>
                  </a:cubicBezTo>
                  <a:cubicBezTo>
                    <a:pt x="92" y="78"/>
                    <a:pt x="92" y="78"/>
                    <a:pt x="92" y="78"/>
                  </a:cubicBezTo>
                  <a:cubicBezTo>
                    <a:pt x="79" y="71"/>
                    <a:pt x="79" y="71"/>
                    <a:pt x="79" y="71"/>
                  </a:cubicBezTo>
                  <a:cubicBezTo>
                    <a:pt x="92" y="65"/>
                    <a:pt x="92" y="65"/>
                    <a:pt x="92" y="65"/>
                  </a:cubicBezTo>
                  <a:cubicBezTo>
                    <a:pt x="94" y="51"/>
                    <a:pt x="94" y="51"/>
                    <a:pt x="94" y="51"/>
                  </a:cubicBezTo>
                  <a:cubicBezTo>
                    <a:pt x="104" y="62"/>
                    <a:pt x="104" y="62"/>
                    <a:pt x="104" y="62"/>
                  </a:cubicBezTo>
                  <a:cubicBezTo>
                    <a:pt x="118" y="59"/>
                    <a:pt x="118" y="59"/>
                    <a:pt x="118" y="59"/>
                  </a:cubicBezTo>
                  <a:cubicBezTo>
                    <a:pt x="111" y="72"/>
                    <a:pt x="111" y="72"/>
                    <a:pt x="111" y="72"/>
                  </a:cubicBezTo>
                  <a:lnTo>
                    <a:pt x="118" y="85"/>
                  </a:ln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 name="组合 3"/>
          <p:cNvGrpSpPr/>
          <p:nvPr/>
        </p:nvGrpSpPr>
        <p:grpSpPr>
          <a:xfrm>
            <a:off x="4628217" y="4124719"/>
            <a:ext cx="482696" cy="483332"/>
            <a:chOff x="8657428" y="2724895"/>
            <a:chExt cx="461172" cy="461778"/>
          </a:xfrm>
        </p:grpSpPr>
        <p:sp>
          <p:nvSpPr>
            <p:cNvPr id="40" name="椭圆 39"/>
            <p:cNvSpPr/>
            <p:nvPr/>
          </p:nvSpPr>
          <p:spPr>
            <a:xfrm>
              <a:off x="8657428" y="2724895"/>
              <a:ext cx="461172" cy="46177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Freeform 8"/>
            <p:cNvSpPr>
              <a:spLocks noEditPoints="1"/>
            </p:cNvSpPr>
            <p:nvPr/>
          </p:nvSpPr>
          <p:spPr bwMode="auto">
            <a:xfrm>
              <a:off x="8802770" y="2822588"/>
              <a:ext cx="189536" cy="230268"/>
            </a:xfrm>
            <a:custGeom>
              <a:avLst/>
              <a:gdLst>
                <a:gd name="T0" fmla="*/ 354 w 457"/>
                <a:gd name="T1" fmla="*/ 163 h 553"/>
                <a:gd name="T2" fmla="*/ 359 w 457"/>
                <a:gd name="T3" fmla="*/ 166 h 553"/>
                <a:gd name="T4" fmla="*/ 364 w 457"/>
                <a:gd name="T5" fmla="*/ 169 h 553"/>
                <a:gd name="T6" fmla="*/ 364 w 457"/>
                <a:gd name="T7" fmla="*/ 175 h 553"/>
                <a:gd name="T8" fmla="*/ 358 w 457"/>
                <a:gd name="T9" fmla="*/ 218 h 553"/>
                <a:gd name="T10" fmla="*/ 339 w 457"/>
                <a:gd name="T11" fmla="*/ 240 h 553"/>
                <a:gd name="T12" fmla="*/ 318 w 457"/>
                <a:gd name="T13" fmla="*/ 294 h 553"/>
                <a:gd name="T14" fmla="*/ 273 w 457"/>
                <a:gd name="T15" fmla="*/ 333 h 553"/>
                <a:gd name="T16" fmla="*/ 220 w 457"/>
                <a:gd name="T17" fmla="*/ 337 h 553"/>
                <a:gd name="T18" fmla="*/ 169 w 457"/>
                <a:gd name="T19" fmla="*/ 331 h 553"/>
                <a:gd name="T20" fmla="*/ 129 w 457"/>
                <a:gd name="T21" fmla="*/ 291 h 553"/>
                <a:gd name="T22" fmla="*/ 109 w 457"/>
                <a:gd name="T23" fmla="*/ 241 h 553"/>
                <a:gd name="T24" fmla="*/ 90 w 457"/>
                <a:gd name="T25" fmla="*/ 219 h 553"/>
                <a:gd name="T26" fmla="*/ 84 w 457"/>
                <a:gd name="T27" fmla="*/ 175 h 553"/>
                <a:gd name="T28" fmla="*/ 84 w 457"/>
                <a:gd name="T29" fmla="*/ 169 h 553"/>
                <a:gd name="T30" fmla="*/ 89 w 457"/>
                <a:gd name="T31" fmla="*/ 166 h 553"/>
                <a:gd name="T32" fmla="*/ 92 w 457"/>
                <a:gd name="T33" fmla="*/ 164 h 553"/>
                <a:gd name="T34" fmla="*/ 114 w 457"/>
                <a:gd name="T35" fmla="*/ 41 h 553"/>
                <a:gd name="T36" fmla="*/ 328 w 457"/>
                <a:gd name="T37" fmla="*/ 39 h 553"/>
                <a:gd name="T38" fmla="*/ 354 w 457"/>
                <a:gd name="T39" fmla="*/ 163 h 553"/>
                <a:gd name="T40" fmla="*/ 250 w 457"/>
                <a:gd name="T41" fmla="*/ 361 h 553"/>
                <a:gd name="T42" fmla="*/ 251 w 457"/>
                <a:gd name="T43" fmla="*/ 377 h 553"/>
                <a:gd name="T44" fmla="*/ 241 w 457"/>
                <a:gd name="T45" fmla="*/ 392 h 553"/>
                <a:gd name="T46" fmla="*/ 254 w 457"/>
                <a:gd name="T47" fmla="*/ 477 h 553"/>
                <a:gd name="T48" fmla="*/ 307 w 457"/>
                <a:gd name="T49" fmla="*/ 363 h 553"/>
                <a:gd name="T50" fmla="*/ 388 w 457"/>
                <a:gd name="T51" fmla="*/ 360 h 553"/>
                <a:gd name="T52" fmla="*/ 450 w 457"/>
                <a:gd name="T53" fmla="*/ 553 h 553"/>
                <a:gd name="T54" fmla="*/ 0 w 457"/>
                <a:gd name="T55" fmla="*/ 553 h 553"/>
                <a:gd name="T56" fmla="*/ 64 w 457"/>
                <a:gd name="T57" fmla="*/ 363 h 553"/>
                <a:gd name="T58" fmla="*/ 137 w 457"/>
                <a:gd name="T59" fmla="*/ 364 h 553"/>
                <a:gd name="T60" fmla="*/ 205 w 457"/>
                <a:gd name="T61" fmla="*/ 476 h 553"/>
                <a:gd name="T62" fmla="*/ 218 w 457"/>
                <a:gd name="T63" fmla="*/ 392 h 553"/>
                <a:gd name="T64" fmla="*/ 209 w 457"/>
                <a:gd name="T65" fmla="*/ 377 h 553"/>
                <a:gd name="T66" fmla="*/ 209 w 457"/>
                <a:gd name="T67" fmla="*/ 361 h 553"/>
                <a:gd name="T68" fmla="*/ 250 w 457"/>
                <a:gd name="T69" fmla="*/ 361 h 553"/>
                <a:gd name="T70" fmla="*/ 310 w 457"/>
                <a:gd name="T71" fmla="*/ 139 h 553"/>
                <a:gd name="T72" fmla="*/ 193 w 457"/>
                <a:gd name="T73" fmla="*/ 129 h 553"/>
                <a:gd name="T74" fmla="*/ 139 w 457"/>
                <a:gd name="T75" fmla="*/ 136 h 553"/>
                <a:gd name="T76" fmla="*/ 128 w 457"/>
                <a:gd name="T77" fmla="*/ 171 h 553"/>
                <a:gd name="T78" fmla="*/ 126 w 457"/>
                <a:gd name="T79" fmla="*/ 181 h 553"/>
                <a:gd name="T80" fmla="*/ 115 w 457"/>
                <a:gd name="T81" fmla="*/ 180 h 553"/>
                <a:gd name="T82" fmla="*/ 109 w 457"/>
                <a:gd name="T83" fmla="*/ 181 h 553"/>
                <a:gd name="T84" fmla="*/ 107 w 457"/>
                <a:gd name="T85" fmla="*/ 182 h 553"/>
                <a:gd name="T86" fmla="*/ 111 w 457"/>
                <a:gd name="T87" fmla="*/ 210 h 553"/>
                <a:gd name="T88" fmla="*/ 122 w 457"/>
                <a:gd name="T89" fmla="*/ 222 h 553"/>
                <a:gd name="T90" fmla="*/ 128 w 457"/>
                <a:gd name="T91" fmla="*/ 224 h 553"/>
                <a:gd name="T92" fmla="*/ 130 w 457"/>
                <a:gd name="T93" fmla="*/ 230 h 553"/>
                <a:gd name="T94" fmla="*/ 149 w 457"/>
                <a:gd name="T95" fmla="*/ 280 h 553"/>
                <a:gd name="T96" fmla="*/ 179 w 457"/>
                <a:gd name="T97" fmla="*/ 310 h 553"/>
                <a:gd name="T98" fmla="*/ 220 w 457"/>
                <a:gd name="T99" fmla="*/ 315 h 553"/>
                <a:gd name="T100" fmla="*/ 265 w 457"/>
                <a:gd name="T101" fmla="*/ 312 h 553"/>
                <a:gd name="T102" fmla="*/ 298 w 457"/>
                <a:gd name="T103" fmla="*/ 282 h 553"/>
                <a:gd name="T104" fmla="*/ 318 w 457"/>
                <a:gd name="T105" fmla="*/ 229 h 553"/>
                <a:gd name="T106" fmla="*/ 320 w 457"/>
                <a:gd name="T107" fmla="*/ 224 h 553"/>
                <a:gd name="T108" fmla="*/ 326 w 457"/>
                <a:gd name="T109" fmla="*/ 221 h 553"/>
                <a:gd name="T110" fmla="*/ 336 w 457"/>
                <a:gd name="T111" fmla="*/ 209 h 553"/>
                <a:gd name="T112" fmla="*/ 341 w 457"/>
                <a:gd name="T113" fmla="*/ 182 h 553"/>
                <a:gd name="T114" fmla="*/ 338 w 457"/>
                <a:gd name="T115" fmla="*/ 181 h 553"/>
                <a:gd name="T116" fmla="*/ 333 w 457"/>
                <a:gd name="T117" fmla="*/ 180 h 553"/>
                <a:gd name="T118" fmla="*/ 323 w 457"/>
                <a:gd name="T119" fmla="*/ 181 h 553"/>
                <a:gd name="T120" fmla="*/ 321 w 457"/>
                <a:gd name="T121" fmla="*/ 171 h 553"/>
                <a:gd name="T122" fmla="*/ 310 w 457"/>
                <a:gd name="T123" fmla="*/ 13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7" h="553">
                  <a:moveTo>
                    <a:pt x="354" y="163"/>
                  </a:moveTo>
                  <a:cubicBezTo>
                    <a:pt x="356" y="164"/>
                    <a:pt x="357" y="165"/>
                    <a:pt x="359" y="166"/>
                  </a:cubicBezTo>
                  <a:cubicBezTo>
                    <a:pt x="364" y="169"/>
                    <a:pt x="364" y="169"/>
                    <a:pt x="364" y="169"/>
                  </a:cubicBezTo>
                  <a:cubicBezTo>
                    <a:pt x="364" y="175"/>
                    <a:pt x="364" y="175"/>
                    <a:pt x="364" y="175"/>
                  </a:cubicBezTo>
                  <a:cubicBezTo>
                    <a:pt x="364" y="192"/>
                    <a:pt x="362" y="207"/>
                    <a:pt x="358" y="218"/>
                  </a:cubicBezTo>
                  <a:cubicBezTo>
                    <a:pt x="353" y="228"/>
                    <a:pt x="347" y="236"/>
                    <a:pt x="339" y="240"/>
                  </a:cubicBezTo>
                  <a:cubicBezTo>
                    <a:pt x="334" y="260"/>
                    <a:pt x="327" y="279"/>
                    <a:pt x="318" y="294"/>
                  </a:cubicBezTo>
                  <a:cubicBezTo>
                    <a:pt x="307" y="312"/>
                    <a:pt x="293" y="326"/>
                    <a:pt x="273" y="333"/>
                  </a:cubicBezTo>
                  <a:cubicBezTo>
                    <a:pt x="264" y="336"/>
                    <a:pt x="242" y="338"/>
                    <a:pt x="220" y="337"/>
                  </a:cubicBezTo>
                  <a:cubicBezTo>
                    <a:pt x="199" y="337"/>
                    <a:pt x="177" y="335"/>
                    <a:pt x="169" y="331"/>
                  </a:cubicBezTo>
                  <a:cubicBezTo>
                    <a:pt x="151" y="323"/>
                    <a:pt x="138" y="309"/>
                    <a:pt x="129" y="291"/>
                  </a:cubicBezTo>
                  <a:cubicBezTo>
                    <a:pt x="120" y="277"/>
                    <a:pt x="114" y="259"/>
                    <a:pt x="109" y="241"/>
                  </a:cubicBezTo>
                  <a:cubicBezTo>
                    <a:pt x="101" y="236"/>
                    <a:pt x="95" y="229"/>
                    <a:pt x="90" y="219"/>
                  </a:cubicBezTo>
                  <a:cubicBezTo>
                    <a:pt x="86" y="207"/>
                    <a:pt x="83" y="193"/>
                    <a:pt x="84" y="175"/>
                  </a:cubicBezTo>
                  <a:cubicBezTo>
                    <a:pt x="84" y="169"/>
                    <a:pt x="84" y="169"/>
                    <a:pt x="84" y="169"/>
                  </a:cubicBezTo>
                  <a:cubicBezTo>
                    <a:pt x="89" y="166"/>
                    <a:pt x="89" y="166"/>
                    <a:pt x="89" y="166"/>
                  </a:cubicBezTo>
                  <a:cubicBezTo>
                    <a:pt x="90" y="165"/>
                    <a:pt x="91" y="164"/>
                    <a:pt x="92" y="164"/>
                  </a:cubicBezTo>
                  <a:cubicBezTo>
                    <a:pt x="87" y="95"/>
                    <a:pt x="89" y="70"/>
                    <a:pt x="114" y="41"/>
                  </a:cubicBezTo>
                  <a:cubicBezTo>
                    <a:pt x="164" y="0"/>
                    <a:pt x="278" y="2"/>
                    <a:pt x="328" y="39"/>
                  </a:cubicBezTo>
                  <a:cubicBezTo>
                    <a:pt x="362" y="71"/>
                    <a:pt x="364" y="107"/>
                    <a:pt x="354" y="163"/>
                  </a:cubicBezTo>
                  <a:close/>
                  <a:moveTo>
                    <a:pt x="250" y="361"/>
                  </a:moveTo>
                  <a:cubicBezTo>
                    <a:pt x="251" y="377"/>
                    <a:pt x="251" y="377"/>
                    <a:pt x="251" y="377"/>
                  </a:cubicBezTo>
                  <a:cubicBezTo>
                    <a:pt x="241" y="392"/>
                    <a:pt x="241" y="392"/>
                    <a:pt x="241" y="392"/>
                  </a:cubicBezTo>
                  <a:cubicBezTo>
                    <a:pt x="254" y="477"/>
                    <a:pt x="254" y="477"/>
                    <a:pt x="254" y="477"/>
                  </a:cubicBezTo>
                  <a:cubicBezTo>
                    <a:pt x="307" y="363"/>
                    <a:pt x="307" y="363"/>
                    <a:pt x="307" y="363"/>
                  </a:cubicBezTo>
                  <a:cubicBezTo>
                    <a:pt x="388" y="360"/>
                    <a:pt x="388" y="360"/>
                    <a:pt x="388" y="360"/>
                  </a:cubicBezTo>
                  <a:cubicBezTo>
                    <a:pt x="430" y="400"/>
                    <a:pt x="457" y="493"/>
                    <a:pt x="450" y="553"/>
                  </a:cubicBezTo>
                  <a:cubicBezTo>
                    <a:pt x="300" y="553"/>
                    <a:pt x="150" y="553"/>
                    <a:pt x="0" y="553"/>
                  </a:cubicBezTo>
                  <a:cubicBezTo>
                    <a:pt x="1" y="500"/>
                    <a:pt x="11" y="409"/>
                    <a:pt x="64" y="363"/>
                  </a:cubicBezTo>
                  <a:cubicBezTo>
                    <a:pt x="137" y="364"/>
                    <a:pt x="137" y="364"/>
                    <a:pt x="137" y="364"/>
                  </a:cubicBezTo>
                  <a:cubicBezTo>
                    <a:pt x="205" y="476"/>
                    <a:pt x="205" y="476"/>
                    <a:pt x="205" y="476"/>
                  </a:cubicBezTo>
                  <a:cubicBezTo>
                    <a:pt x="218" y="392"/>
                    <a:pt x="218" y="392"/>
                    <a:pt x="218" y="392"/>
                  </a:cubicBezTo>
                  <a:cubicBezTo>
                    <a:pt x="209" y="377"/>
                    <a:pt x="209" y="377"/>
                    <a:pt x="209" y="377"/>
                  </a:cubicBezTo>
                  <a:cubicBezTo>
                    <a:pt x="209" y="361"/>
                    <a:pt x="209" y="361"/>
                    <a:pt x="209" y="361"/>
                  </a:cubicBezTo>
                  <a:cubicBezTo>
                    <a:pt x="227" y="360"/>
                    <a:pt x="232" y="360"/>
                    <a:pt x="250" y="361"/>
                  </a:cubicBezTo>
                  <a:close/>
                  <a:moveTo>
                    <a:pt x="310" y="139"/>
                  </a:moveTo>
                  <a:cubicBezTo>
                    <a:pt x="278" y="145"/>
                    <a:pt x="230" y="151"/>
                    <a:pt x="193" y="129"/>
                  </a:cubicBezTo>
                  <a:cubicBezTo>
                    <a:pt x="178" y="121"/>
                    <a:pt x="157" y="138"/>
                    <a:pt x="139" y="136"/>
                  </a:cubicBezTo>
                  <a:cubicBezTo>
                    <a:pt x="134" y="147"/>
                    <a:pt x="130" y="159"/>
                    <a:pt x="128" y="171"/>
                  </a:cubicBezTo>
                  <a:cubicBezTo>
                    <a:pt x="126" y="181"/>
                    <a:pt x="126" y="181"/>
                    <a:pt x="126" y="181"/>
                  </a:cubicBezTo>
                  <a:cubicBezTo>
                    <a:pt x="115" y="180"/>
                    <a:pt x="115" y="180"/>
                    <a:pt x="115" y="180"/>
                  </a:cubicBezTo>
                  <a:cubicBezTo>
                    <a:pt x="113" y="180"/>
                    <a:pt x="111" y="180"/>
                    <a:pt x="109" y="181"/>
                  </a:cubicBezTo>
                  <a:cubicBezTo>
                    <a:pt x="108" y="181"/>
                    <a:pt x="107" y="182"/>
                    <a:pt x="107" y="182"/>
                  </a:cubicBezTo>
                  <a:cubicBezTo>
                    <a:pt x="107" y="193"/>
                    <a:pt x="108" y="203"/>
                    <a:pt x="111" y="210"/>
                  </a:cubicBezTo>
                  <a:cubicBezTo>
                    <a:pt x="114" y="216"/>
                    <a:pt x="118" y="220"/>
                    <a:pt x="122" y="222"/>
                  </a:cubicBezTo>
                  <a:cubicBezTo>
                    <a:pt x="128" y="224"/>
                    <a:pt x="128" y="224"/>
                    <a:pt x="128" y="224"/>
                  </a:cubicBezTo>
                  <a:cubicBezTo>
                    <a:pt x="130" y="230"/>
                    <a:pt x="130" y="230"/>
                    <a:pt x="130" y="230"/>
                  </a:cubicBezTo>
                  <a:cubicBezTo>
                    <a:pt x="135" y="248"/>
                    <a:pt x="141" y="266"/>
                    <a:pt x="149" y="280"/>
                  </a:cubicBezTo>
                  <a:cubicBezTo>
                    <a:pt x="156" y="294"/>
                    <a:pt x="165" y="304"/>
                    <a:pt x="179" y="310"/>
                  </a:cubicBezTo>
                  <a:cubicBezTo>
                    <a:pt x="184" y="313"/>
                    <a:pt x="202" y="314"/>
                    <a:pt x="220" y="315"/>
                  </a:cubicBezTo>
                  <a:cubicBezTo>
                    <a:pt x="239" y="315"/>
                    <a:pt x="259" y="314"/>
                    <a:pt x="265" y="312"/>
                  </a:cubicBezTo>
                  <a:cubicBezTo>
                    <a:pt x="280" y="306"/>
                    <a:pt x="290" y="296"/>
                    <a:pt x="298" y="282"/>
                  </a:cubicBezTo>
                  <a:cubicBezTo>
                    <a:pt x="307" y="268"/>
                    <a:pt x="313" y="249"/>
                    <a:pt x="318" y="229"/>
                  </a:cubicBezTo>
                  <a:cubicBezTo>
                    <a:pt x="320" y="224"/>
                    <a:pt x="320" y="224"/>
                    <a:pt x="320" y="224"/>
                  </a:cubicBezTo>
                  <a:cubicBezTo>
                    <a:pt x="326" y="221"/>
                    <a:pt x="326" y="221"/>
                    <a:pt x="326" y="221"/>
                  </a:cubicBezTo>
                  <a:cubicBezTo>
                    <a:pt x="330" y="220"/>
                    <a:pt x="334" y="216"/>
                    <a:pt x="336" y="209"/>
                  </a:cubicBezTo>
                  <a:cubicBezTo>
                    <a:pt x="339" y="202"/>
                    <a:pt x="341" y="193"/>
                    <a:pt x="341" y="182"/>
                  </a:cubicBezTo>
                  <a:cubicBezTo>
                    <a:pt x="340" y="182"/>
                    <a:pt x="339" y="181"/>
                    <a:pt x="338" y="181"/>
                  </a:cubicBezTo>
                  <a:cubicBezTo>
                    <a:pt x="336" y="180"/>
                    <a:pt x="334" y="180"/>
                    <a:pt x="333" y="180"/>
                  </a:cubicBezTo>
                  <a:cubicBezTo>
                    <a:pt x="323" y="181"/>
                    <a:pt x="323" y="181"/>
                    <a:pt x="323" y="181"/>
                  </a:cubicBezTo>
                  <a:cubicBezTo>
                    <a:pt x="321" y="171"/>
                    <a:pt x="321" y="171"/>
                    <a:pt x="321" y="171"/>
                  </a:cubicBezTo>
                  <a:cubicBezTo>
                    <a:pt x="319" y="159"/>
                    <a:pt x="315" y="149"/>
                    <a:pt x="310" y="139"/>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16" name="直接连接符 15"/>
          <p:cNvCxnSpPr/>
          <p:nvPr/>
        </p:nvCxnSpPr>
        <p:spPr>
          <a:xfrm>
            <a:off x="5268713" y="2014814"/>
            <a:ext cx="0" cy="69728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268713" y="2995985"/>
            <a:ext cx="0" cy="697283"/>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268713" y="4017744"/>
            <a:ext cx="0" cy="697283"/>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687079" y="2181726"/>
            <a:ext cx="3523298" cy="2268000"/>
          </a:xfrm>
          <a:prstGeom prst="rect">
            <a:avLst/>
          </a:prstGeom>
          <a:solidFill>
            <a:schemeClr val="bg1"/>
          </a:solidFill>
          <a:ln>
            <a:noFill/>
          </a:ln>
          <a:effectLst>
            <a:outerShdw blurRad="1143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784552" y="2278187"/>
            <a:ext cx="3328353" cy="2075079"/>
          </a:xfrm>
          <a:prstGeom prst="rect">
            <a:avLst/>
          </a:prstGeom>
          <a:blipFill dpi="0" rotWithShape="1">
            <a:blip r:embed="rId7">
              <a:extLst>
                <a:ext uri="{28A0092B-C50C-407E-A947-70E740481C1C}">
                  <a14:useLocalDpi xmlns:a14="http://schemas.microsoft.com/office/drawing/2010/main" val="0"/>
                </a:ext>
              </a:extLst>
            </a:blip>
            <a:srcRect/>
            <a:stretch>
              <a:fillRect l="-1570" r="-15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00" advClick="0" advTm="0">
        <p14:flip dir="r"/>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800"/>
                                        <p:tgtEl>
                                          <p:spTgt spid="39"/>
                                        </p:tgtEl>
                                      </p:cBhvr>
                                    </p:animEffect>
                                    <p:anim calcmode="lin" valueType="num">
                                      <p:cBhvr>
                                        <p:cTn id="8" dur="800" fill="hold"/>
                                        <p:tgtEl>
                                          <p:spTgt spid="39"/>
                                        </p:tgtEl>
                                        <p:attrNameLst>
                                          <p:attrName>ppt_x</p:attrName>
                                        </p:attrNameLst>
                                      </p:cBhvr>
                                      <p:tavLst>
                                        <p:tav tm="0">
                                          <p:val>
                                            <p:strVal val="#ppt_x"/>
                                          </p:val>
                                        </p:tav>
                                        <p:tav tm="100000">
                                          <p:val>
                                            <p:strVal val="#ppt_x"/>
                                          </p:val>
                                        </p:tav>
                                      </p:tavLst>
                                    </p:anim>
                                    <p:anim calcmode="lin" valueType="num">
                                      <p:cBhvr>
                                        <p:cTn id="9" dur="8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800"/>
                                        <p:tgtEl>
                                          <p:spTgt spid="44"/>
                                        </p:tgtEl>
                                      </p:cBhvr>
                                    </p:animEffect>
                                    <p:anim calcmode="lin" valueType="num">
                                      <p:cBhvr>
                                        <p:cTn id="13" dur="800" fill="hold"/>
                                        <p:tgtEl>
                                          <p:spTgt spid="44"/>
                                        </p:tgtEl>
                                        <p:attrNameLst>
                                          <p:attrName>ppt_x</p:attrName>
                                        </p:attrNameLst>
                                      </p:cBhvr>
                                      <p:tavLst>
                                        <p:tav tm="0">
                                          <p:val>
                                            <p:strVal val="#ppt_x"/>
                                          </p:val>
                                        </p:tav>
                                        <p:tav tm="100000">
                                          <p:val>
                                            <p:strVal val="#ppt_x"/>
                                          </p:val>
                                        </p:tav>
                                      </p:tavLst>
                                    </p:anim>
                                    <p:anim calcmode="lin" valueType="num">
                                      <p:cBhvr>
                                        <p:cTn id="14" dur="8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800"/>
                                        <p:tgtEl>
                                          <p:spTgt spid="45"/>
                                        </p:tgtEl>
                                      </p:cBhvr>
                                    </p:animEffect>
                                    <p:anim calcmode="lin" valueType="num">
                                      <p:cBhvr>
                                        <p:cTn id="18" dur="800" fill="hold"/>
                                        <p:tgtEl>
                                          <p:spTgt spid="45"/>
                                        </p:tgtEl>
                                        <p:attrNameLst>
                                          <p:attrName>ppt_x</p:attrName>
                                        </p:attrNameLst>
                                      </p:cBhvr>
                                      <p:tavLst>
                                        <p:tav tm="0">
                                          <p:val>
                                            <p:strVal val="#ppt_x"/>
                                          </p:val>
                                        </p:tav>
                                        <p:tav tm="100000">
                                          <p:val>
                                            <p:strVal val="#ppt_x"/>
                                          </p:val>
                                        </p:tav>
                                      </p:tavLst>
                                    </p:anim>
                                    <p:anim calcmode="lin" valueType="num">
                                      <p:cBhvr>
                                        <p:cTn id="19" dur="800" fill="hold"/>
                                        <p:tgtEl>
                                          <p:spTgt spid="4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1+#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4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1+#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6" presetClass="entr" presetSubtype="26"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Horizontal)">
                                      <p:cBhvr>
                                        <p:cTn id="36" dur="500"/>
                                        <p:tgtEl>
                                          <p:spTgt spid="16"/>
                                        </p:tgtEl>
                                      </p:cBhvr>
                                    </p:animEffect>
                                  </p:childTnLst>
                                </p:cTn>
                              </p:par>
                              <p:par>
                                <p:cTn id="37" presetID="16" presetClass="entr" presetSubtype="26"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barn(inHorizontal)">
                                      <p:cBhvr>
                                        <p:cTn id="39" dur="500"/>
                                        <p:tgtEl>
                                          <p:spTgt spid="46"/>
                                        </p:tgtEl>
                                      </p:cBhvr>
                                    </p:animEffect>
                                  </p:childTnLst>
                                </p:cTn>
                              </p:par>
                              <p:par>
                                <p:cTn id="40" presetID="16" presetClass="entr" presetSubtype="26"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Horizontal)">
                                      <p:cBhvr>
                                        <p:cTn id="42" dur="500"/>
                                        <p:tgtEl>
                                          <p:spTgt spid="47"/>
                                        </p:tgtEl>
                                      </p:cBhvr>
                                    </p:animEffect>
                                  </p:childTnLst>
                                </p:cTn>
                              </p:par>
                            </p:childTnLst>
                          </p:cTn>
                        </p:par>
                        <p:par>
                          <p:cTn id="43" fill="hold">
                            <p:stCondLst>
                              <p:cond delay="2000"/>
                            </p:stCondLst>
                            <p:childTnLst>
                              <p:par>
                                <p:cTn id="44" presetID="2" presetClass="entr" presetSubtype="2" fill="hold" grpId="0"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15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7" dur="15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2" presetClass="entr" presetSubtype="2" fill="hold" grpId="0" nodeType="after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 calcmode="lin" valueType="num">
                                      <p:cBhvr additive="base">
                                        <p:cTn id="51" dur="15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52" dur="15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2" fill="hold" grpId="0" nodeType="after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 calcmode="lin" valueType="num">
                                      <p:cBhvr additive="base">
                                        <p:cTn id="56" dur="15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57" dur="15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2" presetClass="entr" presetSubtype="2" fill="hold" grpId="0" nodeType="afterEffect">
                                  <p:stCondLst>
                                    <p:cond delay="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additive="base">
                                        <p:cTn id="61" dur="15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62" dur="15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 presetClass="entr" presetSubtype="2" fill="hold" grpId="0" nodeType="afterEffect">
                                  <p:stCondLst>
                                    <p:cond delay="0"/>
                                  </p:stCondLst>
                                  <p:childTnLst>
                                    <p:set>
                                      <p:cBhvr>
                                        <p:cTn id="65" dur="1" fill="hold">
                                          <p:stCondLst>
                                            <p:cond delay="0"/>
                                          </p:stCondLst>
                                        </p:cTn>
                                        <p:tgtEl>
                                          <p:spTgt spid="24">
                                            <p:txEl>
                                              <p:pRg st="0" end="0"/>
                                            </p:txEl>
                                          </p:spTgt>
                                        </p:tgtEl>
                                        <p:attrNameLst>
                                          <p:attrName>style.visibility</p:attrName>
                                        </p:attrNameLst>
                                      </p:cBhvr>
                                      <p:to>
                                        <p:strVal val="visible"/>
                                      </p:to>
                                    </p:set>
                                    <p:anim calcmode="lin" valueType="num">
                                      <p:cBhvr additive="base">
                                        <p:cTn id="66" dur="15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67" dur="15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500"/>
                            </p:stCondLst>
                            <p:childTnLst>
                              <p:par>
                                <p:cTn id="69" presetID="2" presetClass="entr" presetSubtype="2" fill="hold" grpId="0" nodeType="afterEffect">
                                  <p:stCondLst>
                                    <p:cond delay="0"/>
                                  </p:stCondLst>
                                  <p:childTnLst>
                                    <p:set>
                                      <p:cBhvr>
                                        <p:cTn id="70" dur="1" fill="hold">
                                          <p:stCondLst>
                                            <p:cond delay="0"/>
                                          </p:stCondLst>
                                        </p:cTn>
                                        <p:tgtEl>
                                          <p:spTgt spid="26">
                                            <p:txEl>
                                              <p:pRg st="0" end="0"/>
                                            </p:txEl>
                                          </p:spTgt>
                                        </p:tgtEl>
                                        <p:attrNameLst>
                                          <p:attrName>style.visibility</p:attrName>
                                        </p:attrNameLst>
                                      </p:cBhvr>
                                      <p:to>
                                        <p:strVal val="visible"/>
                                      </p:to>
                                    </p:set>
                                    <p:anim calcmode="lin" valueType="num">
                                      <p:cBhvr additive="base">
                                        <p:cTn id="71" dur="15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72" dur="15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16" presetClass="entr" presetSubtype="21" fill="hold" grpId="0" nodeType="after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7" grpId="0"/>
      <p:bldP spid="18" grpId="0" build="p"/>
      <p:bldP spid="22" grpId="0" build="p"/>
      <p:bldP spid="23" grpId="0" build="p"/>
      <p:bldP spid="24" grpId="0" build="p"/>
      <p:bldP spid="25" grpId="0" build="p"/>
      <p:bldP spid="26" grpId="0" build="p"/>
      <p:bldP spid="44"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Specific work details</a:t>
            </a:r>
          </a:p>
        </p:txBody>
      </p:sp>
      <p:sp>
        <p:nvSpPr>
          <p:cNvPr id="49" name="TextBox 5"/>
          <p:cNvSpPr txBox="1"/>
          <p:nvPr/>
        </p:nvSpPr>
        <p:spPr>
          <a:xfrm>
            <a:off x="1053891" y="1549460"/>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52" name="TextBox 5"/>
          <p:cNvSpPr txBox="1"/>
          <p:nvPr/>
        </p:nvSpPr>
        <p:spPr>
          <a:xfrm>
            <a:off x="5505724" y="1549460"/>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35" name="Freeform 5"/>
          <p:cNvSpPr/>
          <p:nvPr/>
        </p:nvSpPr>
        <p:spPr bwMode="auto">
          <a:xfrm>
            <a:off x="3876110" y="1392448"/>
            <a:ext cx="622568" cy="6218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59" name="TextBox 7"/>
          <p:cNvSpPr>
            <a:spLocks noChangeArrowheads="1"/>
          </p:cNvSpPr>
          <p:nvPr/>
        </p:nvSpPr>
        <p:spPr bwMode="auto">
          <a:xfrm>
            <a:off x="4049025" y="1457127"/>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42" name="Freeform 5"/>
          <p:cNvSpPr/>
          <p:nvPr/>
        </p:nvSpPr>
        <p:spPr bwMode="auto">
          <a:xfrm>
            <a:off x="4645323" y="1392448"/>
            <a:ext cx="622568" cy="6218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0" name="TextBox 7"/>
          <p:cNvSpPr>
            <a:spLocks noChangeArrowheads="1"/>
          </p:cNvSpPr>
          <p:nvPr/>
        </p:nvSpPr>
        <p:spPr bwMode="auto">
          <a:xfrm>
            <a:off x="4818238" y="1457127"/>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5</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8" name="Freeform 5"/>
          <p:cNvSpPr/>
          <p:nvPr/>
        </p:nvSpPr>
        <p:spPr bwMode="auto">
          <a:xfrm>
            <a:off x="3876110" y="2258824"/>
            <a:ext cx="622568" cy="6218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1" name="TextBox 7"/>
          <p:cNvSpPr>
            <a:spLocks noChangeArrowheads="1"/>
          </p:cNvSpPr>
          <p:nvPr/>
        </p:nvSpPr>
        <p:spPr bwMode="auto">
          <a:xfrm>
            <a:off x="4049025" y="2323503"/>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43" name="Freeform 5"/>
          <p:cNvSpPr/>
          <p:nvPr/>
        </p:nvSpPr>
        <p:spPr bwMode="auto">
          <a:xfrm>
            <a:off x="4645323" y="2258824"/>
            <a:ext cx="622568" cy="6218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2" name="TextBox 7"/>
          <p:cNvSpPr>
            <a:spLocks noChangeArrowheads="1"/>
          </p:cNvSpPr>
          <p:nvPr/>
        </p:nvSpPr>
        <p:spPr bwMode="auto">
          <a:xfrm>
            <a:off x="4818238" y="2323503"/>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6</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39" name="Freeform 5"/>
          <p:cNvSpPr/>
          <p:nvPr/>
        </p:nvSpPr>
        <p:spPr bwMode="auto">
          <a:xfrm>
            <a:off x="3876110" y="3125200"/>
            <a:ext cx="622568" cy="62180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3" name="TextBox 7"/>
          <p:cNvSpPr>
            <a:spLocks noChangeArrowheads="1"/>
          </p:cNvSpPr>
          <p:nvPr/>
        </p:nvSpPr>
        <p:spPr bwMode="auto">
          <a:xfrm>
            <a:off x="4049025" y="3189879"/>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3</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44" name="Freeform 5"/>
          <p:cNvSpPr/>
          <p:nvPr/>
        </p:nvSpPr>
        <p:spPr bwMode="auto">
          <a:xfrm>
            <a:off x="4645323" y="3125200"/>
            <a:ext cx="622568" cy="6218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4" name="TextBox 7"/>
          <p:cNvSpPr>
            <a:spLocks noChangeArrowheads="1"/>
          </p:cNvSpPr>
          <p:nvPr/>
        </p:nvSpPr>
        <p:spPr bwMode="auto">
          <a:xfrm>
            <a:off x="4818238" y="3189879"/>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7</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40" name="Freeform 5"/>
          <p:cNvSpPr/>
          <p:nvPr/>
        </p:nvSpPr>
        <p:spPr bwMode="auto">
          <a:xfrm>
            <a:off x="3876110" y="3991576"/>
            <a:ext cx="622568" cy="6218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5" name="TextBox 7"/>
          <p:cNvSpPr>
            <a:spLocks noChangeArrowheads="1"/>
          </p:cNvSpPr>
          <p:nvPr/>
        </p:nvSpPr>
        <p:spPr bwMode="auto">
          <a:xfrm>
            <a:off x="4049025" y="4056255"/>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4</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45" name="Freeform 5"/>
          <p:cNvSpPr/>
          <p:nvPr/>
        </p:nvSpPr>
        <p:spPr bwMode="auto">
          <a:xfrm>
            <a:off x="4645323" y="3991576"/>
            <a:ext cx="622568" cy="6218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66" name="TextBox 7"/>
          <p:cNvSpPr>
            <a:spLocks noChangeArrowheads="1"/>
          </p:cNvSpPr>
          <p:nvPr/>
        </p:nvSpPr>
        <p:spPr bwMode="auto">
          <a:xfrm>
            <a:off x="4818238" y="4056255"/>
            <a:ext cx="276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8</a:t>
            </a:r>
            <a:endParaRPr lang="zh-CN" altLang="en-US" sz="32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sp>
        <p:nvSpPr>
          <p:cNvPr id="104" name="TextBox 5"/>
          <p:cNvSpPr txBox="1"/>
          <p:nvPr/>
        </p:nvSpPr>
        <p:spPr>
          <a:xfrm>
            <a:off x="1053891" y="2415836"/>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05" name="TextBox 5"/>
          <p:cNvSpPr txBox="1"/>
          <p:nvPr/>
        </p:nvSpPr>
        <p:spPr>
          <a:xfrm>
            <a:off x="5505724" y="2415836"/>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06" name="TextBox 5"/>
          <p:cNvSpPr txBox="1"/>
          <p:nvPr/>
        </p:nvSpPr>
        <p:spPr>
          <a:xfrm>
            <a:off x="1053891" y="3282212"/>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07" name="TextBox 5"/>
          <p:cNvSpPr txBox="1"/>
          <p:nvPr/>
        </p:nvSpPr>
        <p:spPr>
          <a:xfrm>
            <a:off x="5505724" y="3282212"/>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08" name="TextBox 5"/>
          <p:cNvSpPr txBox="1"/>
          <p:nvPr/>
        </p:nvSpPr>
        <p:spPr>
          <a:xfrm>
            <a:off x="1053891" y="4148588"/>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09" name="TextBox 5"/>
          <p:cNvSpPr txBox="1"/>
          <p:nvPr/>
        </p:nvSpPr>
        <p:spPr>
          <a:xfrm>
            <a:off x="5505724" y="4148588"/>
            <a:ext cx="2565384"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brief text, concise description of the sub-item content</a:t>
            </a:r>
            <a:r>
              <a:rPr lang="en-US" altLang="zh-CN" sz="1000" dirty="0">
                <a:solidFill>
                  <a:schemeClr val="tx1"/>
                </a:solidFill>
              </a:rPr>
              <a:t>......</a:t>
            </a:r>
          </a:p>
        </p:txBody>
      </p:sp>
      <p:sp>
        <p:nvSpPr>
          <p:cNvPr id="122" name="TextBox 9"/>
          <p:cNvSpPr txBox="1"/>
          <p:nvPr/>
        </p:nvSpPr>
        <p:spPr>
          <a:xfrm>
            <a:off x="633609" y="1596972"/>
            <a:ext cx="226307" cy="338554"/>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200" dirty="0">
                <a:solidFill>
                  <a:schemeClr val="accent1"/>
                </a:solidFill>
                <a:latin typeface="微软雅黑 Light" pitchFamily="34" charset="-122"/>
                <a:ea typeface="微软雅黑 Light" pitchFamily="34" charset="-122"/>
              </a:rPr>
              <a:t> </a:t>
            </a:r>
            <a:r>
              <a:rPr lang="en-US" altLang="zh-CN" sz="2200" dirty="0">
                <a:solidFill>
                  <a:schemeClr val="accent1"/>
                </a:solidFill>
                <a:latin typeface="微软雅黑" panose="020B0503020204020204" pitchFamily="34" charset="-122"/>
                <a:ea typeface="微软雅黑" panose="020B0503020204020204" pitchFamily="34" charset="-122"/>
              </a:rPr>
              <a:t> </a:t>
            </a:r>
          </a:p>
        </p:txBody>
      </p:sp>
      <p:sp>
        <p:nvSpPr>
          <p:cNvPr id="123" name="TextBox 9"/>
          <p:cNvSpPr txBox="1"/>
          <p:nvPr/>
        </p:nvSpPr>
        <p:spPr>
          <a:xfrm>
            <a:off x="633609" y="2439233"/>
            <a:ext cx="226307" cy="338554"/>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200" dirty="0">
                <a:solidFill>
                  <a:schemeClr val="accent1"/>
                </a:solidFill>
                <a:latin typeface="微软雅黑 Light" pitchFamily="34" charset="-122"/>
                <a:ea typeface="微软雅黑 Light" pitchFamily="34" charset="-122"/>
              </a:rPr>
              <a:t> </a:t>
            </a:r>
            <a:r>
              <a:rPr lang="en-US" altLang="zh-CN" sz="2200" dirty="0">
                <a:solidFill>
                  <a:schemeClr val="accent1"/>
                </a:solidFill>
                <a:latin typeface="微软雅黑" panose="020B0503020204020204" pitchFamily="34" charset="-122"/>
                <a:ea typeface="微软雅黑" panose="020B0503020204020204" pitchFamily="34" charset="-122"/>
              </a:rPr>
              <a:t> </a:t>
            </a:r>
          </a:p>
        </p:txBody>
      </p:sp>
      <p:sp>
        <p:nvSpPr>
          <p:cNvPr id="124" name="TextBox 9"/>
          <p:cNvSpPr txBox="1"/>
          <p:nvPr/>
        </p:nvSpPr>
        <p:spPr>
          <a:xfrm>
            <a:off x="633609" y="4178473"/>
            <a:ext cx="226307" cy="338554"/>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200" dirty="0">
                <a:solidFill>
                  <a:schemeClr val="accent1"/>
                </a:solidFill>
                <a:latin typeface="微软雅黑 Light" pitchFamily="34" charset="-122"/>
                <a:ea typeface="微软雅黑 Light" pitchFamily="34" charset="-122"/>
              </a:rPr>
              <a:t> </a:t>
            </a:r>
            <a:r>
              <a:rPr lang="en-US" altLang="zh-CN" sz="2200" dirty="0">
                <a:solidFill>
                  <a:schemeClr val="accent1"/>
                </a:solidFill>
                <a:latin typeface="微软雅黑" panose="020B0503020204020204" pitchFamily="34" charset="-122"/>
                <a:ea typeface="微软雅黑" panose="020B0503020204020204" pitchFamily="34" charset="-122"/>
              </a:rPr>
              <a:t> </a:t>
            </a:r>
          </a:p>
        </p:txBody>
      </p:sp>
      <p:sp>
        <p:nvSpPr>
          <p:cNvPr id="125" name="TextBox 9"/>
          <p:cNvSpPr txBox="1"/>
          <p:nvPr/>
        </p:nvSpPr>
        <p:spPr>
          <a:xfrm>
            <a:off x="8244408" y="3308852"/>
            <a:ext cx="226307" cy="338554"/>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200" dirty="0">
                <a:solidFill>
                  <a:schemeClr val="accent1"/>
                </a:solidFill>
                <a:latin typeface="微软雅黑 Light" pitchFamily="34" charset="-122"/>
                <a:ea typeface="微软雅黑 Light" pitchFamily="34" charset="-122"/>
              </a:rPr>
              <a:t> </a:t>
            </a:r>
            <a:r>
              <a:rPr lang="en-US" altLang="zh-CN" sz="2200" dirty="0">
                <a:solidFill>
                  <a:schemeClr val="accent1"/>
                </a:solidFill>
                <a:latin typeface="微软雅黑" panose="020B0503020204020204" pitchFamily="34" charset="-122"/>
                <a:ea typeface="微软雅黑" panose="020B0503020204020204" pitchFamily="34" charset="-122"/>
              </a:rPr>
              <a:t> </a:t>
            </a:r>
          </a:p>
        </p:txBody>
      </p:sp>
      <p:sp>
        <p:nvSpPr>
          <p:cNvPr id="126" name="TextBox 9"/>
          <p:cNvSpPr txBox="1"/>
          <p:nvPr/>
        </p:nvSpPr>
        <p:spPr>
          <a:xfrm>
            <a:off x="8244408" y="1596971"/>
            <a:ext cx="226307" cy="338554"/>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200" dirty="0">
                <a:solidFill>
                  <a:schemeClr val="accent1"/>
                </a:solidFill>
                <a:latin typeface="微软雅黑 Light" pitchFamily="34" charset="-122"/>
                <a:ea typeface="微软雅黑 Light" pitchFamily="34" charset="-122"/>
              </a:rPr>
              <a:t> </a:t>
            </a:r>
            <a:r>
              <a:rPr lang="en-US" altLang="zh-CN" sz="2200" dirty="0">
                <a:solidFill>
                  <a:schemeClr val="accent1"/>
                </a:solidFill>
                <a:latin typeface="微软雅黑" panose="020B0503020204020204" pitchFamily="34" charset="-122"/>
                <a:ea typeface="微软雅黑" panose="020B0503020204020204" pitchFamily="34" charset="-122"/>
              </a:rPr>
              <a:t> </a:t>
            </a:r>
          </a:p>
        </p:txBody>
      </p:sp>
      <p:sp>
        <p:nvSpPr>
          <p:cNvPr id="128" name="椭圆 127"/>
          <p:cNvSpPr/>
          <p:nvPr/>
        </p:nvSpPr>
        <p:spPr>
          <a:xfrm>
            <a:off x="643909" y="3366253"/>
            <a:ext cx="133210" cy="13320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8312290" y="2496632"/>
            <a:ext cx="133210" cy="13320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8312290" y="4239769"/>
            <a:ext cx="133210" cy="133208"/>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TextBox 9"/>
          <p:cNvSpPr txBox="1"/>
          <p:nvPr/>
        </p:nvSpPr>
        <p:spPr>
          <a:xfrm>
            <a:off x="3485893" y="843467"/>
            <a:ext cx="276895" cy="307777"/>
          </a:xfrm>
          <a:prstGeom prst="rect">
            <a:avLst/>
          </a:prstGeom>
          <a:noFill/>
        </p:spPr>
        <p:txBody>
          <a:bodyPr wrap="square" lIns="0" tIns="0" rIns="0" bIns="0" rtlCol="0">
            <a:spAutoFit/>
          </a:bodyPr>
          <a:lstStyle/>
          <a:p>
            <a:pPr marL="285750" indent="-285750">
              <a:buFont typeface="Wingdings" panose="05000000000000000000" pitchFamily="2" charset="2"/>
              <a:buChar char="ü"/>
            </a:pPr>
            <a:r>
              <a:rPr lang="zh-CN" altLang="en-US" sz="2000" dirty="0">
                <a:solidFill>
                  <a:schemeClr val="accent1"/>
                </a:solidFill>
                <a:latin typeface="微软雅黑 Light" pitchFamily="34" charset="-122"/>
                <a:ea typeface="微软雅黑 Light" pitchFamily="34" charset="-122"/>
              </a:rPr>
              <a:t> </a:t>
            </a:r>
            <a:r>
              <a:rPr lang="en-US" altLang="zh-CN" sz="2000" dirty="0">
                <a:solidFill>
                  <a:schemeClr val="accent1"/>
                </a:solidFill>
                <a:latin typeface="微软雅黑" panose="020B0503020204020204" pitchFamily="34" charset="-122"/>
                <a:ea typeface="微软雅黑" panose="020B0503020204020204" pitchFamily="34" charset="-122"/>
              </a:rPr>
              <a:t> </a:t>
            </a:r>
          </a:p>
        </p:txBody>
      </p:sp>
      <p:sp>
        <p:nvSpPr>
          <p:cNvPr id="133" name="椭圆 132"/>
          <p:cNvSpPr/>
          <p:nvPr/>
        </p:nvSpPr>
        <p:spPr>
          <a:xfrm>
            <a:off x="4660659" y="904958"/>
            <a:ext cx="109234" cy="109234"/>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TextBox 5"/>
          <p:cNvSpPr txBox="1"/>
          <p:nvPr/>
        </p:nvSpPr>
        <p:spPr>
          <a:xfrm>
            <a:off x="3644620" y="910113"/>
            <a:ext cx="1085548"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Have completed</a:t>
            </a:r>
            <a:endParaRPr lang="en-US" altLang="zh-CN" sz="1000" dirty="0">
              <a:solidFill>
                <a:schemeClr val="tx1"/>
              </a:solidFill>
            </a:endParaRPr>
          </a:p>
        </p:txBody>
      </p:sp>
      <p:sp>
        <p:nvSpPr>
          <p:cNvPr id="135" name="TextBox 5"/>
          <p:cNvSpPr txBox="1"/>
          <p:nvPr/>
        </p:nvSpPr>
        <p:spPr>
          <a:xfrm>
            <a:off x="4818238" y="890326"/>
            <a:ext cx="1193922" cy="153888"/>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Not completed</a:t>
            </a:r>
            <a:endParaRPr lang="en-US" altLang="zh-CN" sz="1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a14="http://schemas.microsoft.com/office/drawing/2010/main"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1+#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1+#ppt_w/2"/>
                                          </p:val>
                                        </p:tav>
                                        <p:tav tm="100000">
                                          <p:val>
                                            <p:strVal val="#ppt_x"/>
                                          </p:val>
                                        </p:tav>
                                      </p:tavLst>
                                    </p:anim>
                                    <p:anim calcmode="lin" valueType="num">
                                      <p:cBhvr additive="base">
                                        <p:cTn id="20" dur="500" fill="hold"/>
                                        <p:tgtEl>
                                          <p:spTgt spid="6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0-#ppt_w/2"/>
                                          </p:val>
                                        </p:tav>
                                        <p:tav tm="100000">
                                          <p:val>
                                            <p:strVal val="#ppt_x"/>
                                          </p:val>
                                        </p:tav>
                                      </p:tavLst>
                                    </p:anim>
                                    <p:anim calcmode="lin" valueType="num">
                                      <p:cBhvr additive="base">
                                        <p:cTn id="24" dur="5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0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500" fill="hold"/>
                                        <p:tgtEl>
                                          <p:spTgt spid="61"/>
                                        </p:tgtEl>
                                        <p:attrNameLst>
                                          <p:attrName>ppt_x</p:attrName>
                                        </p:attrNameLst>
                                      </p:cBhvr>
                                      <p:tavLst>
                                        <p:tav tm="0">
                                          <p:val>
                                            <p:strVal val="0-#ppt_w/2"/>
                                          </p:val>
                                        </p:tav>
                                        <p:tav tm="100000">
                                          <p:val>
                                            <p:strVal val="#ppt_x"/>
                                          </p:val>
                                        </p:tav>
                                      </p:tavLst>
                                    </p:anim>
                                    <p:anim calcmode="lin" valueType="num">
                                      <p:cBhvr additive="base">
                                        <p:cTn id="28" dur="500" fill="hold"/>
                                        <p:tgtEl>
                                          <p:spTgt spid="61"/>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200"/>
                                  </p:stCondLst>
                                  <p:childTnLst>
                                    <p:set>
                                      <p:cBhvr>
                                        <p:cTn id="34" dur="1" fill="hold">
                                          <p:stCondLst>
                                            <p:cond delay="0"/>
                                          </p:stCondLst>
                                        </p:cTn>
                                        <p:tgtEl>
                                          <p:spTgt spid="62"/>
                                        </p:tgtEl>
                                        <p:attrNameLst>
                                          <p:attrName>style.visibility</p:attrName>
                                        </p:attrNameLst>
                                      </p:cBhvr>
                                      <p:to>
                                        <p:strVal val="visible"/>
                                      </p:to>
                                    </p:set>
                                    <p:anim calcmode="lin" valueType="num">
                                      <p:cBhvr additive="base">
                                        <p:cTn id="35" dur="500" fill="hold"/>
                                        <p:tgtEl>
                                          <p:spTgt spid="62"/>
                                        </p:tgtEl>
                                        <p:attrNameLst>
                                          <p:attrName>ppt_x</p:attrName>
                                        </p:attrNameLst>
                                      </p:cBhvr>
                                      <p:tavLst>
                                        <p:tav tm="0">
                                          <p:val>
                                            <p:strVal val="1+#ppt_w/2"/>
                                          </p:val>
                                        </p:tav>
                                        <p:tav tm="100000">
                                          <p:val>
                                            <p:strVal val="#ppt_x"/>
                                          </p:val>
                                        </p:tav>
                                      </p:tavLst>
                                    </p:anim>
                                    <p:anim calcmode="lin" valueType="num">
                                      <p:cBhvr additive="base">
                                        <p:cTn id="36" dur="500" fill="hold"/>
                                        <p:tgtEl>
                                          <p:spTgt spid="6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40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0-#ppt_w/2"/>
                                          </p:val>
                                        </p:tav>
                                        <p:tav tm="100000">
                                          <p:val>
                                            <p:strVal val="#ppt_x"/>
                                          </p:val>
                                        </p:tav>
                                      </p:tavLst>
                                    </p:anim>
                                    <p:anim calcmode="lin" valueType="num">
                                      <p:cBhvr additive="base">
                                        <p:cTn id="40" dur="500" fill="hold"/>
                                        <p:tgtEl>
                                          <p:spTgt spid="3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40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500" fill="hold"/>
                                        <p:tgtEl>
                                          <p:spTgt spid="63"/>
                                        </p:tgtEl>
                                        <p:attrNameLst>
                                          <p:attrName>ppt_x</p:attrName>
                                        </p:attrNameLst>
                                      </p:cBhvr>
                                      <p:tavLst>
                                        <p:tav tm="0">
                                          <p:val>
                                            <p:strVal val="0-#ppt_w/2"/>
                                          </p:val>
                                        </p:tav>
                                        <p:tav tm="100000">
                                          <p:val>
                                            <p:strVal val="#ppt_x"/>
                                          </p:val>
                                        </p:tav>
                                      </p:tavLst>
                                    </p:anim>
                                    <p:anim calcmode="lin" valueType="num">
                                      <p:cBhvr additive="base">
                                        <p:cTn id="44" dur="500" fill="hold"/>
                                        <p:tgtEl>
                                          <p:spTgt spid="63"/>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40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1+#ppt_w/2"/>
                                          </p:val>
                                        </p:tav>
                                        <p:tav tm="100000">
                                          <p:val>
                                            <p:strVal val="#ppt_x"/>
                                          </p:val>
                                        </p:tav>
                                      </p:tavLst>
                                    </p:anim>
                                    <p:anim calcmode="lin" valueType="num">
                                      <p:cBhvr additive="base">
                                        <p:cTn id="48" dur="500" fill="hold"/>
                                        <p:tgtEl>
                                          <p:spTgt spid="44"/>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40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1+#ppt_w/2"/>
                                          </p:val>
                                        </p:tav>
                                        <p:tav tm="100000">
                                          <p:val>
                                            <p:strVal val="#ppt_x"/>
                                          </p:val>
                                        </p:tav>
                                      </p:tavLst>
                                    </p:anim>
                                    <p:anim calcmode="lin" valueType="num">
                                      <p:cBhvr additive="base">
                                        <p:cTn id="52" dur="500" fill="hold"/>
                                        <p:tgtEl>
                                          <p:spTgt spid="6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60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0-#ppt_w/2"/>
                                          </p:val>
                                        </p:tav>
                                        <p:tav tm="100000">
                                          <p:val>
                                            <p:strVal val="#ppt_x"/>
                                          </p:val>
                                        </p:tav>
                                      </p:tavLst>
                                    </p:anim>
                                    <p:anim calcmode="lin" valueType="num">
                                      <p:cBhvr additive="base">
                                        <p:cTn id="56" dur="500" fill="hold"/>
                                        <p:tgtEl>
                                          <p:spTgt spid="4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60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0-#ppt_w/2"/>
                                          </p:val>
                                        </p:tav>
                                        <p:tav tm="100000">
                                          <p:val>
                                            <p:strVal val="#ppt_x"/>
                                          </p:val>
                                        </p:tav>
                                      </p:tavLst>
                                    </p:anim>
                                    <p:anim calcmode="lin" valueType="num">
                                      <p:cBhvr additive="base">
                                        <p:cTn id="60" dur="500" fill="hold"/>
                                        <p:tgtEl>
                                          <p:spTgt spid="65"/>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60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1+#ppt_w/2"/>
                                          </p:val>
                                        </p:tav>
                                        <p:tav tm="100000">
                                          <p:val>
                                            <p:strVal val="#ppt_x"/>
                                          </p:val>
                                        </p:tav>
                                      </p:tavLst>
                                    </p:anim>
                                    <p:anim calcmode="lin" valueType="num">
                                      <p:cBhvr additive="base">
                                        <p:cTn id="64" dur="500" fill="hold"/>
                                        <p:tgtEl>
                                          <p:spTgt spid="4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60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1+#ppt_w/2"/>
                                          </p:val>
                                        </p:tav>
                                        <p:tav tm="100000">
                                          <p:val>
                                            <p:strVal val="#ppt_x"/>
                                          </p:val>
                                        </p:tav>
                                      </p:tavLst>
                                    </p:anim>
                                    <p:anim calcmode="lin" valueType="num">
                                      <p:cBhvr additive="base">
                                        <p:cTn id="68" dur="500" fill="hold"/>
                                        <p:tgtEl>
                                          <p:spTgt spid="66"/>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right)">
                                      <p:cBhvr>
                                        <p:cTn id="72" dur="500"/>
                                        <p:tgtEl>
                                          <p:spTgt spid="4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wipe(left)">
                                      <p:cBhvr>
                                        <p:cTn id="75" dur="500"/>
                                        <p:tgtEl>
                                          <p:spTgt spid="52"/>
                                        </p:tgtEl>
                                      </p:cBhvr>
                                    </p:animEffect>
                                  </p:childTnLst>
                                </p:cTn>
                              </p:par>
                              <p:par>
                                <p:cTn id="76" presetID="22" presetClass="entr" presetSubtype="8" fill="hold" grpId="0" nodeType="withEffect">
                                  <p:stCondLst>
                                    <p:cond delay="300"/>
                                  </p:stCondLst>
                                  <p:childTnLst>
                                    <p:set>
                                      <p:cBhvr>
                                        <p:cTn id="77" dur="1" fill="hold">
                                          <p:stCondLst>
                                            <p:cond delay="0"/>
                                          </p:stCondLst>
                                        </p:cTn>
                                        <p:tgtEl>
                                          <p:spTgt spid="105"/>
                                        </p:tgtEl>
                                        <p:attrNameLst>
                                          <p:attrName>style.visibility</p:attrName>
                                        </p:attrNameLst>
                                      </p:cBhvr>
                                      <p:to>
                                        <p:strVal val="visible"/>
                                      </p:to>
                                    </p:set>
                                    <p:animEffect transition="in" filter="wipe(left)">
                                      <p:cBhvr>
                                        <p:cTn id="78" dur="500"/>
                                        <p:tgtEl>
                                          <p:spTgt spid="105"/>
                                        </p:tgtEl>
                                      </p:cBhvr>
                                    </p:animEffect>
                                  </p:childTnLst>
                                </p:cTn>
                              </p:par>
                              <p:par>
                                <p:cTn id="79" presetID="22" presetClass="entr" presetSubtype="2" fill="hold" grpId="0" nodeType="withEffect">
                                  <p:stCondLst>
                                    <p:cond delay="300"/>
                                  </p:stCondLst>
                                  <p:childTnLst>
                                    <p:set>
                                      <p:cBhvr>
                                        <p:cTn id="80" dur="1" fill="hold">
                                          <p:stCondLst>
                                            <p:cond delay="0"/>
                                          </p:stCondLst>
                                        </p:cTn>
                                        <p:tgtEl>
                                          <p:spTgt spid="104"/>
                                        </p:tgtEl>
                                        <p:attrNameLst>
                                          <p:attrName>style.visibility</p:attrName>
                                        </p:attrNameLst>
                                      </p:cBhvr>
                                      <p:to>
                                        <p:strVal val="visible"/>
                                      </p:to>
                                    </p:set>
                                    <p:animEffect transition="in" filter="wipe(right)">
                                      <p:cBhvr>
                                        <p:cTn id="81" dur="500"/>
                                        <p:tgtEl>
                                          <p:spTgt spid="104"/>
                                        </p:tgtEl>
                                      </p:cBhvr>
                                    </p:animEffect>
                                  </p:childTnLst>
                                </p:cTn>
                              </p:par>
                              <p:par>
                                <p:cTn id="82" presetID="22" presetClass="entr" presetSubtype="2" fill="hold" grpId="0" nodeType="withEffect">
                                  <p:stCondLst>
                                    <p:cond delay="600"/>
                                  </p:stCondLst>
                                  <p:childTnLst>
                                    <p:set>
                                      <p:cBhvr>
                                        <p:cTn id="83" dur="1" fill="hold">
                                          <p:stCondLst>
                                            <p:cond delay="0"/>
                                          </p:stCondLst>
                                        </p:cTn>
                                        <p:tgtEl>
                                          <p:spTgt spid="106"/>
                                        </p:tgtEl>
                                        <p:attrNameLst>
                                          <p:attrName>style.visibility</p:attrName>
                                        </p:attrNameLst>
                                      </p:cBhvr>
                                      <p:to>
                                        <p:strVal val="visible"/>
                                      </p:to>
                                    </p:set>
                                    <p:animEffect transition="in" filter="wipe(right)">
                                      <p:cBhvr>
                                        <p:cTn id="84" dur="500"/>
                                        <p:tgtEl>
                                          <p:spTgt spid="106"/>
                                        </p:tgtEl>
                                      </p:cBhvr>
                                    </p:animEffect>
                                  </p:childTnLst>
                                </p:cTn>
                              </p:par>
                              <p:par>
                                <p:cTn id="85" presetID="22" presetClass="entr" presetSubtype="8" fill="hold" grpId="0" nodeType="withEffect">
                                  <p:stCondLst>
                                    <p:cond delay="600"/>
                                  </p:stCondLst>
                                  <p:childTnLst>
                                    <p:set>
                                      <p:cBhvr>
                                        <p:cTn id="86" dur="1" fill="hold">
                                          <p:stCondLst>
                                            <p:cond delay="0"/>
                                          </p:stCondLst>
                                        </p:cTn>
                                        <p:tgtEl>
                                          <p:spTgt spid="107"/>
                                        </p:tgtEl>
                                        <p:attrNameLst>
                                          <p:attrName>style.visibility</p:attrName>
                                        </p:attrNameLst>
                                      </p:cBhvr>
                                      <p:to>
                                        <p:strVal val="visible"/>
                                      </p:to>
                                    </p:set>
                                    <p:animEffect transition="in" filter="wipe(left)">
                                      <p:cBhvr>
                                        <p:cTn id="87" dur="500"/>
                                        <p:tgtEl>
                                          <p:spTgt spid="107"/>
                                        </p:tgtEl>
                                      </p:cBhvr>
                                    </p:animEffect>
                                  </p:childTnLst>
                                </p:cTn>
                              </p:par>
                              <p:par>
                                <p:cTn id="88" presetID="22" presetClass="entr" presetSubtype="8" fill="hold" grpId="0" nodeType="withEffect">
                                  <p:stCondLst>
                                    <p:cond delay="900"/>
                                  </p:stCondLst>
                                  <p:childTnLst>
                                    <p:set>
                                      <p:cBhvr>
                                        <p:cTn id="89" dur="1" fill="hold">
                                          <p:stCondLst>
                                            <p:cond delay="0"/>
                                          </p:stCondLst>
                                        </p:cTn>
                                        <p:tgtEl>
                                          <p:spTgt spid="109"/>
                                        </p:tgtEl>
                                        <p:attrNameLst>
                                          <p:attrName>style.visibility</p:attrName>
                                        </p:attrNameLst>
                                      </p:cBhvr>
                                      <p:to>
                                        <p:strVal val="visible"/>
                                      </p:to>
                                    </p:set>
                                    <p:animEffect transition="in" filter="wipe(left)">
                                      <p:cBhvr>
                                        <p:cTn id="90" dur="500"/>
                                        <p:tgtEl>
                                          <p:spTgt spid="109"/>
                                        </p:tgtEl>
                                      </p:cBhvr>
                                    </p:animEffect>
                                  </p:childTnLst>
                                </p:cTn>
                              </p:par>
                              <p:par>
                                <p:cTn id="91" presetID="22" presetClass="entr" presetSubtype="2" fill="hold" grpId="0" nodeType="withEffect">
                                  <p:stCondLst>
                                    <p:cond delay="900"/>
                                  </p:stCondLst>
                                  <p:childTnLst>
                                    <p:set>
                                      <p:cBhvr>
                                        <p:cTn id="92" dur="1" fill="hold">
                                          <p:stCondLst>
                                            <p:cond delay="0"/>
                                          </p:stCondLst>
                                        </p:cTn>
                                        <p:tgtEl>
                                          <p:spTgt spid="108"/>
                                        </p:tgtEl>
                                        <p:attrNameLst>
                                          <p:attrName>style.visibility</p:attrName>
                                        </p:attrNameLst>
                                      </p:cBhvr>
                                      <p:to>
                                        <p:strVal val="visible"/>
                                      </p:to>
                                    </p:set>
                                    <p:animEffect transition="in" filter="wipe(right)">
                                      <p:cBhvr>
                                        <p:cTn id="93" dur="500"/>
                                        <p:tgtEl>
                                          <p:spTgt spid="108"/>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122"/>
                                        </p:tgtEl>
                                        <p:attrNameLst>
                                          <p:attrName>style.visibility</p:attrName>
                                        </p:attrNameLst>
                                      </p:cBhvr>
                                      <p:to>
                                        <p:strVal val="visible"/>
                                      </p:to>
                                    </p:set>
                                    <p:animEffect transition="in" filter="fade">
                                      <p:cBhvr>
                                        <p:cTn id="97" dur="1000"/>
                                        <p:tgtEl>
                                          <p:spTgt spid="12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3"/>
                                        </p:tgtEl>
                                        <p:attrNameLst>
                                          <p:attrName>style.visibility</p:attrName>
                                        </p:attrNameLst>
                                      </p:cBhvr>
                                      <p:to>
                                        <p:strVal val="visible"/>
                                      </p:to>
                                    </p:set>
                                    <p:animEffect transition="in" filter="fade">
                                      <p:cBhvr>
                                        <p:cTn id="100" dur="1000"/>
                                        <p:tgtEl>
                                          <p:spTgt spid="12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24"/>
                                        </p:tgtEl>
                                        <p:attrNameLst>
                                          <p:attrName>style.visibility</p:attrName>
                                        </p:attrNameLst>
                                      </p:cBhvr>
                                      <p:to>
                                        <p:strVal val="visible"/>
                                      </p:to>
                                    </p:set>
                                    <p:animEffect transition="in" filter="fade">
                                      <p:cBhvr>
                                        <p:cTn id="103" dur="1000"/>
                                        <p:tgtEl>
                                          <p:spTgt spid="12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25"/>
                                        </p:tgtEl>
                                        <p:attrNameLst>
                                          <p:attrName>style.visibility</p:attrName>
                                        </p:attrNameLst>
                                      </p:cBhvr>
                                      <p:to>
                                        <p:strVal val="visible"/>
                                      </p:to>
                                    </p:set>
                                    <p:animEffect transition="in" filter="fade">
                                      <p:cBhvr>
                                        <p:cTn id="106" dur="1000"/>
                                        <p:tgtEl>
                                          <p:spTgt spid="125"/>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6"/>
                                        </p:tgtEl>
                                        <p:attrNameLst>
                                          <p:attrName>style.visibility</p:attrName>
                                        </p:attrNameLst>
                                      </p:cBhvr>
                                      <p:to>
                                        <p:strVal val="visible"/>
                                      </p:to>
                                    </p:set>
                                    <p:animEffect transition="in" filter="fade">
                                      <p:cBhvr>
                                        <p:cTn id="109" dur="1000"/>
                                        <p:tgtEl>
                                          <p:spTgt spid="12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2"/>
                                        </p:tgtEl>
                                        <p:attrNameLst>
                                          <p:attrName>style.visibility</p:attrName>
                                        </p:attrNameLst>
                                      </p:cBhvr>
                                      <p:to>
                                        <p:strVal val="visible"/>
                                      </p:to>
                                    </p:set>
                                    <p:animEffect transition="in" filter="fade">
                                      <p:cBhvr>
                                        <p:cTn id="112" dur="1000"/>
                                        <p:tgtEl>
                                          <p:spTgt spid="13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animEffect transition="in" filter="fade">
                                      <p:cBhvr>
                                        <p:cTn id="115" dur="1000"/>
                                        <p:tgtEl>
                                          <p:spTgt spid="134"/>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5"/>
                                        </p:tgtEl>
                                        <p:attrNameLst>
                                          <p:attrName>style.visibility</p:attrName>
                                        </p:attrNameLst>
                                      </p:cBhvr>
                                      <p:to>
                                        <p:strVal val="visible"/>
                                      </p:to>
                                    </p:set>
                                    <p:animEffect transition="in" filter="fade">
                                      <p:cBhvr>
                                        <p:cTn id="118" dur="1000"/>
                                        <p:tgtEl>
                                          <p:spTgt spid="13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3"/>
                                        </p:tgtEl>
                                        <p:attrNameLst>
                                          <p:attrName>style.visibility</p:attrName>
                                        </p:attrNameLst>
                                      </p:cBhvr>
                                      <p:to>
                                        <p:strVal val="visible"/>
                                      </p:to>
                                    </p:set>
                                    <p:animEffect transition="in" filter="fade">
                                      <p:cBhvr>
                                        <p:cTn id="121" dur="1000"/>
                                        <p:tgtEl>
                                          <p:spTgt spid="133"/>
                                        </p:tgtEl>
                                      </p:cBhvr>
                                    </p:animEffec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128"/>
                                        </p:tgtEl>
                                        <p:attrNameLst>
                                          <p:attrName>style.visibility</p:attrName>
                                        </p:attrNameLst>
                                      </p:cBhvr>
                                      <p:to>
                                        <p:strVal val="visible"/>
                                      </p:to>
                                    </p:set>
                                    <p:animEffect transition="in" filter="fade">
                                      <p:cBhvr>
                                        <p:cTn id="125" dur="1000"/>
                                        <p:tgtEl>
                                          <p:spTgt spid="128"/>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0"/>
                                        </p:tgtEl>
                                        <p:attrNameLst>
                                          <p:attrName>style.visibility</p:attrName>
                                        </p:attrNameLst>
                                      </p:cBhvr>
                                      <p:to>
                                        <p:strVal val="visible"/>
                                      </p:to>
                                    </p:set>
                                    <p:animEffect transition="in" filter="fade">
                                      <p:cBhvr>
                                        <p:cTn id="128" dur="1000"/>
                                        <p:tgtEl>
                                          <p:spTgt spid="13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31"/>
                                        </p:tgtEl>
                                        <p:attrNameLst>
                                          <p:attrName>style.visibility</p:attrName>
                                        </p:attrNameLst>
                                      </p:cBhvr>
                                      <p:to>
                                        <p:strVal val="visible"/>
                                      </p:to>
                                    </p:set>
                                    <p:animEffect transition="in" filter="fade">
                                      <p:cBhvr>
                                        <p:cTn id="131"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35" grpId="0" animBg="1"/>
      <p:bldP spid="59" grpId="0"/>
      <p:bldP spid="42" grpId="0" animBg="1"/>
      <p:bldP spid="60" grpId="0"/>
      <p:bldP spid="38" grpId="0" animBg="1"/>
      <p:bldP spid="61" grpId="0"/>
      <p:bldP spid="43" grpId="0" animBg="1"/>
      <p:bldP spid="62" grpId="0"/>
      <p:bldP spid="39" grpId="0" animBg="1"/>
      <p:bldP spid="63" grpId="0"/>
      <p:bldP spid="44" grpId="0" animBg="1"/>
      <p:bldP spid="64" grpId="0"/>
      <p:bldP spid="40" grpId="0" animBg="1"/>
      <p:bldP spid="65" grpId="0"/>
      <p:bldP spid="45" grpId="0" animBg="1"/>
      <p:bldP spid="66" grpId="0"/>
      <p:bldP spid="104" grpId="0"/>
      <p:bldP spid="105" grpId="0"/>
      <p:bldP spid="106" grpId="0"/>
      <p:bldP spid="107" grpId="0"/>
      <p:bldP spid="108" grpId="0"/>
      <p:bldP spid="109" grpId="0"/>
      <p:bldP spid="122" grpId="0"/>
      <p:bldP spid="123" grpId="0"/>
      <p:bldP spid="124" grpId="0"/>
      <p:bldP spid="125" grpId="0"/>
      <p:bldP spid="126" grpId="0"/>
      <p:bldP spid="128" grpId="0" animBg="1"/>
      <p:bldP spid="130" grpId="0" animBg="1"/>
      <p:bldP spid="131" grpId="0" animBg="1"/>
      <p:bldP spid="132" grpId="0"/>
      <p:bldP spid="133" grpId="0" animBg="1"/>
      <p:bldP spid="134" grpId="0"/>
      <p:bldP spid="1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b="1" dirty="0"/>
              <a:t>Review of key work</a:t>
            </a:r>
          </a:p>
        </p:txBody>
      </p:sp>
      <p:sp>
        <p:nvSpPr>
          <p:cNvPr id="49" name="任意多边形 48"/>
          <p:cNvSpPr/>
          <p:nvPr/>
        </p:nvSpPr>
        <p:spPr>
          <a:xfrm>
            <a:off x="958951" y="1840612"/>
            <a:ext cx="1192572" cy="1224568"/>
          </a:xfrm>
          <a:custGeom>
            <a:avLst/>
            <a:gdLst>
              <a:gd name="connsiteX0" fmla="*/ 0 w 1192572"/>
              <a:gd name="connsiteY0" fmla="*/ 0 h 1224568"/>
              <a:gd name="connsiteX1" fmla="*/ 1192572 w 1192572"/>
              <a:gd name="connsiteY1" fmla="*/ 0 h 1224568"/>
              <a:gd name="connsiteX2" fmla="*/ 1192572 w 1192572"/>
              <a:gd name="connsiteY2" fmla="*/ 340613 h 1224568"/>
              <a:gd name="connsiteX3" fmla="*/ 920901 w 1192572"/>
              <a:gd name="connsiteY3" fmla="*/ 612284 h 1224568"/>
              <a:gd name="connsiteX4" fmla="*/ 1192572 w 1192572"/>
              <a:gd name="connsiteY4" fmla="*/ 883955 h 1224568"/>
              <a:gd name="connsiteX5" fmla="*/ 1192572 w 1192572"/>
              <a:gd name="connsiteY5" fmla="*/ 1224568 h 1224568"/>
              <a:gd name="connsiteX6" fmla="*/ 0 w 1192572"/>
              <a:gd name="connsiteY6" fmla="*/ 1224568 h 12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72" h="1224568">
                <a:moveTo>
                  <a:pt x="0" y="0"/>
                </a:moveTo>
                <a:lnTo>
                  <a:pt x="1192572" y="0"/>
                </a:lnTo>
                <a:lnTo>
                  <a:pt x="1192572" y="340613"/>
                </a:lnTo>
                <a:cubicBezTo>
                  <a:pt x="1042532" y="340613"/>
                  <a:pt x="920901" y="462244"/>
                  <a:pt x="920901" y="612284"/>
                </a:cubicBezTo>
                <a:cubicBezTo>
                  <a:pt x="920901" y="762324"/>
                  <a:pt x="1042532" y="883955"/>
                  <a:pt x="1192572" y="883955"/>
                </a:cubicBezTo>
                <a:lnTo>
                  <a:pt x="1192572" y="1224568"/>
                </a:lnTo>
                <a:lnTo>
                  <a:pt x="0" y="1224568"/>
                </a:lnTo>
                <a:close/>
              </a:path>
            </a:pathLst>
          </a:custGeom>
          <a:blipFill dpi="0" rotWithShape="1">
            <a:blip r:embed="rId3" cstate="print">
              <a:extLst>
                <a:ext uri="{28A0092B-C50C-407E-A947-70E740481C1C}">
                  <a14:useLocalDpi xmlns:a14="http://schemas.microsoft.com/office/drawing/2010/main" val="0"/>
                </a:ext>
              </a:extLst>
            </a:blip>
            <a:srcRect/>
            <a:stretch>
              <a:fillRect l="-27061" r="-2706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7" name="TextBox 5"/>
          <p:cNvSpPr txBox="1"/>
          <p:nvPr/>
        </p:nvSpPr>
        <p:spPr>
          <a:xfrm>
            <a:off x="899592" y="1146703"/>
            <a:ext cx="7395230" cy="17479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108" name="TextBox 5"/>
          <p:cNvSpPr txBox="1"/>
          <p:nvPr/>
        </p:nvSpPr>
        <p:spPr>
          <a:xfrm>
            <a:off x="2459523" y="2375438"/>
            <a:ext cx="18473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109" name="矩形 108"/>
          <p:cNvSpPr>
            <a:spLocks noChangeArrowheads="1"/>
          </p:cNvSpPr>
          <p:nvPr/>
        </p:nvSpPr>
        <p:spPr bwMode="auto">
          <a:xfrm>
            <a:off x="2463849" y="2061098"/>
            <a:ext cx="1492696"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1"/>
                </a:solidFill>
                <a:latin typeface="微软雅黑" panose="020B0503020204020204" pitchFamily="34" charset="-122"/>
                <a:ea typeface="微软雅黑" panose="020B0503020204020204" pitchFamily="34" charset="-122"/>
                <a:cs typeface="+mj-cs"/>
              </a:rPr>
              <a:t>First priority work</a:t>
            </a:r>
            <a:endParaRPr lang="en-US" altLang="zh-CN" sz="1000" b="1" cap="all" dirty="0">
              <a:solidFill>
                <a:schemeClr val="accent1"/>
              </a:solidFill>
              <a:latin typeface="微软雅黑" panose="020B0503020204020204" pitchFamily="34" charset="-122"/>
              <a:ea typeface="微软雅黑" panose="020B0503020204020204" pitchFamily="34" charset="-122"/>
              <a:cs typeface="+mj-cs"/>
            </a:endParaRPr>
          </a:p>
        </p:txBody>
      </p:sp>
      <p:grpSp>
        <p:nvGrpSpPr>
          <p:cNvPr id="116" name="组合 115"/>
          <p:cNvGrpSpPr/>
          <p:nvPr/>
        </p:nvGrpSpPr>
        <p:grpSpPr>
          <a:xfrm>
            <a:off x="1904944" y="2206621"/>
            <a:ext cx="493158" cy="492550"/>
            <a:chOff x="3876110" y="1180376"/>
            <a:chExt cx="622568" cy="621800"/>
          </a:xfrm>
        </p:grpSpPr>
        <p:sp>
          <p:nvSpPr>
            <p:cNvPr id="117" name="Freeform 5"/>
            <p:cNvSpPr/>
            <p:nvPr/>
          </p:nvSpPr>
          <p:spPr bwMode="auto">
            <a:xfrm>
              <a:off x="3876110" y="1180376"/>
              <a:ext cx="622568" cy="62180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18" name="TextBox 7"/>
            <p:cNvSpPr>
              <a:spLocks noChangeArrowheads="1"/>
            </p:cNvSpPr>
            <p:nvPr/>
          </p:nvSpPr>
          <p:spPr bwMode="auto">
            <a:xfrm>
              <a:off x="4049025" y="1219299"/>
              <a:ext cx="276738" cy="5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1</a:t>
              </a:r>
              <a:endParaRPr lang="zh-CN" altLang="en-US"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50" name="任意多边形 49"/>
          <p:cNvSpPr/>
          <p:nvPr/>
        </p:nvSpPr>
        <p:spPr>
          <a:xfrm>
            <a:off x="4764577" y="1840612"/>
            <a:ext cx="1192572" cy="1224568"/>
          </a:xfrm>
          <a:custGeom>
            <a:avLst/>
            <a:gdLst>
              <a:gd name="connsiteX0" fmla="*/ 0 w 1192572"/>
              <a:gd name="connsiteY0" fmla="*/ 0 h 1224568"/>
              <a:gd name="connsiteX1" fmla="*/ 1192572 w 1192572"/>
              <a:gd name="connsiteY1" fmla="*/ 0 h 1224568"/>
              <a:gd name="connsiteX2" fmla="*/ 1192572 w 1192572"/>
              <a:gd name="connsiteY2" fmla="*/ 340613 h 1224568"/>
              <a:gd name="connsiteX3" fmla="*/ 920901 w 1192572"/>
              <a:gd name="connsiteY3" fmla="*/ 612284 h 1224568"/>
              <a:gd name="connsiteX4" fmla="*/ 1192572 w 1192572"/>
              <a:gd name="connsiteY4" fmla="*/ 883955 h 1224568"/>
              <a:gd name="connsiteX5" fmla="*/ 1192572 w 1192572"/>
              <a:gd name="connsiteY5" fmla="*/ 1224568 h 1224568"/>
              <a:gd name="connsiteX6" fmla="*/ 0 w 1192572"/>
              <a:gd name="connsiteY6" fmla="*/ 1224568 h 12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72" h="1224568">
                <a:moveTo>
                  <a:pt x="0" y="0"/>
                </a:moveTo>
                <a:lnTo>
                  <a:pt x="1192572" y="0"/>
                </a:lnTo>
                <a:lnTo>
                  <a:pt x="1192572" y="340613"/>
                </a:lnTo>
                <a:cubicBezTo>
                  <a:pt x="1042532" y="340613"/>
                  <a:pt x="920901" y="462244"/>
                  <a:pt x="920901" y="612284"/>
                </a:cubicBezTo>
                <a:cubicBezTo>
                  <a:pt x="920901" y="762324"/>
                  <a:pt x="1042532" y="883955"/>
                  <a:pt x="1192572" y="883955"/>
                </a:cubicBezTo>
                <a:lnTo>
                  <a:pt x="1192572" y="1224568"/>
                </a:lnTo>
                <a:lnTo>
                  <a:pt x="0" y="1224568"/>
                </a:lnTo>
                <a:close/>
              </a:path>
            </a:pathLst>
          </a:custGeom>
          <a:blipFill dpi="0" rotWithShape="1">
            <a:blip r:embed="rId5" cstate="print">
              <a:extLst>
                <a:ext uri="{28A0092B-C50C-407E-A947-70E740481C1C}">
                  <a14:useLocalDpi xmlns:a14="http://schemas.microsoft.com/office/drawing/2010/main" val="0"/>
                </a:ext>
              </a:extLst>
            </a:blip>
            <a:srcRect/>
            <a:stretch>
              <a:fillRect l="-16148" r="-3787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1" name="TextBox 5"/>
          <p:cNvSpPr txBox="1"/>
          <p:nvPr/>
        </p:nvSpPr>
        <p:spPr>
          <a:xfrm>
            <a:off x="6265149" y="2375438"/>
            <a:ext cx="18473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122" name="矩形 121"/>
          <p:cNvSpPr>
            <a:spLocks noChangeArrowheads="1"/>
          </p:cNvSpPr>
          <p:nvPr/>
        </p:nvSpPr>
        <p:spPr bwMode="auto">
          <a:xfrm>
            <a:off x="6269474" y="2061098"/>
            <a:ext cx="1778671"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5"/>
                </a:solidFill>
                <a:latin typeface="微软雅黑" panose="020B0503020204020204" pitchFamily="34" charset="-122"/>
                <a:ea typeface="微软雅黑" panose="020B0503020204020204" pitchFamily="34" charset="-122"/>
                <a:cs typeface="+mj-cs"/>
              </a:rPr>
              <a:t>Second priority work</a:t>
            </a:r>
            <a:endParaRPr lang="en-US" altLang="zh-CN" sz="1000" b="1" cap="all" dirty="0">
              <a:solidFill>
                <a:schemeClr val="accent5"/>
              </a:solidFill>
              <a:latin typeface="微软雅黑" panose="020B0503020204020204" pitchFamily="34" charset="-122"/>
              <a:ea typeface="微软雅黑" panose="020B0503020204020204" pitchFamily="34" charset="-122"/>
              <a:cs typeface="+mj-cs"/>
            </a:endParaRPr>
          </a:p>
        </p:txBody>
      </p:sp>
      <p:grpSp>
        <p:nvGrpSpPr>
          <p:cNvPr id="123" name="组合 122"/>
          <p:cNvGrpSpPr/>
          <p:nvPr/>
        </p:nvGrpSpPr>
        <p:grpSpPr>
          <a:xfrm>
            <a:off x="5710570" y="2206621"/>
            <a:ext cx="493158" cy="492550"/>
            <a:chOff x="3876110" y="1180376"/>
            <a:chExt cx="622568" cy="621800"/>
          </a:xfrm>
        </p:grpSpPr>
        <p:sp>
          <p:nvSpPr>
            <p:cNvPr id="124" name="Freeform 5"/>
            <p:cNvSpPr/>
            <p:nvPr/>
          </p:nvSpPr>
          <p:spPr bwMode="auto">
            <a:xfrm>
              <a:off x="3876110" y="1180376"/>
              <a:ext cx="622568" cy="62180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25" name="TextBox 7"/>
            <p:cNvSpPr>
              <a:spLocks noChangeArrowheads="1"/>
            </p:cNvSpPr>
            <p:nvPr/>
          </p:nvSpPr>
          <p:spPr bwMode="auto">
            <a:xfrm>
              <a:off x="4049025" y="1219299"/>
              <a:ext cx="276738" cy="5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2</a:t>
              </a:r>
              <a:endParaRPr lang="zh-CN" altLang="en-US"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51" name="任意多边形 50"/>
          <p:cNvSpPr/>
          <p:nvPr/>
        </p:nvSpPr>
        <p:spPr>
          <a:xfrm>
            <a:off x="958951" y="3352780"/>
            <a:ext cx="1192572" cy="1224568"/>
          </a:xfrm>
          <a:custGeom>
            <a:avLst/>
            <a:gdLst>
              <a:gd name="connsiteX0" fmla="*/ 0 w 1192572"/>
              <a:gd name="connsiteY0" fmla="*/ 0 h 1224568"/>
              <a:gd name="connsiteX1" fmla="*/ 1192572 w 1192572"/>
              <a:gd name="connsiteY1" fmla="*/ 0 h 1224568"/>
              <a:gd name="connsiteX2" fmla="*/ 1192572 w 1192572"/>
              <a:gd name="connsiteY2" fmla="*/ 340613 h 1224568"/>
              <a:gd name="connsiteX3" fmla="*/ 920901 w 1192572"/>
              <a:gd name="connsiteY3" fmla="*/ 612284 h 1224568"/>
              <a:gd name="connsiteX4" fmla="*/ 1192572 w 1192572"/>
              <a:gd name="connsiteY4" fmla="*/ 883955 h 1224568"/>
              <a:gd name="connsiteX5" fmla="*/ 1192572 w 1192572"/>
              <a:gd name="connsiteY5" fmla="*/ 1224568 h 1224568"/>
              <a:gd name="connsiteX6" fmla="*/ 0 w 1192572"/>
              <a:gd name="connsiteY6" fmla="*/ 1224568 h 12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72" h="1224568">
                <a:moveTo>
                  <a:pt x="0" y="0"/>
                </a:moveTo>
                <a:lnTo>
                  <a:pt x="1192572" y="0"/>
                </a:lnTo>
                <a:lnTo>
                  <a:pt x="1192572" y="340613"/>
                </a:lnTo>
                <a:cubicBezTo>
                  <a:pt x="1042532" y="340613"/>
                  <a:pt x="920901" y="462244"/>
                  <a:pt x="920901" y="612284"/>
                </a:cubicBezTo>
                <a:cubicBezTo>
                  <a:pt x="920901" y="762324"/>
                  <a:pt x="1042532" y="883955"/>
                  <a:pt x="1192572" y="883955"/>
                </a:cubicBezTo>
                <a:lnTo>
                  <a:pt x="1192572" y="1224568"/>
                </a:lnTo>
                <a:lnTo>
                  <a:pt x="0" y="1224568"/>
                </a:lnTo>
                <a:close/>
              </a:path>
            </a:pathLst>
          </a:custGeom>
          <a:blipFill dpi="0" rotWithShape="1">
            <a:blip r:embed="rId7" cstate="print">
              <a:extLst>
                <a:ext uri="{28A0092B-C50C-407E-A947-70E740481C1C}">
                  <a14:useLocalDpi xmlns:a14="http://schemas.microsoft.com/office/drawing/2010/main" val="0"/>
                </a:ext>
              </a:extLst>
            </a:blip>
            <a:srcRect/>
            <a:stretch>
              <a:fillRect l="-27012" r="-2701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8" name="TextBox 5"/>
          <p:cNvSpPr txBox="1"/>
          <p:nvPr/>
        </p:nvSpPr>
        <p:spPr>
          <a:xfrm>
            <a:off x="2459523" y="3887606"/>
            <a:ext cx="18473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129" name="矩形 128"/>
          <p:cNvSpPr>
            <a:spLocks noChangeArrowheads="1"/>
          </p:cNvSpPr>
          <p:nvPr/>
        </p:nvSpPr>
        <p:spPr bwMode="auto">
          <a:xfrm>
            <a:off x="2463849" y="3573266"/>
            <a:ext cx="183829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3"/>
                </a:solidFill>
                <a:latin typeface="微软雅黑" panose="020B0503020204020204" pitchFamily="34" charset="-122"/>
                <a:ea typeface="微软雅黑" panose="020B0503020204020204" pitchFamily="34" charset="-122"/>
                <a:cs typeface="+mj-cs"/>
              </a:rPr>
              <a:t>The third priority work</a:t>
            </a:r>
            <a:endParaRPr lang="en-US" altLang="zh-CN" sz="1000" b="1" cap="all" dirty="0">
              <a:solidFill>
                <a:schemeClr val="accent3"/>
              </a:solidFill>
              <a:latin typeface="微软雅黑" panose="020B0503020204020204" pitchFamily="34" charset="-122"/>
              <a:ea typeface="微软雅黑" panose="020B0503020204020204" pitchFamily="34" charset="-122"/>
              <a:cs typeface="+mj-cs"/>
            </a:endParaRPr>
          </a:p>
        </p:txBody>
      </p:sp>
      <p:grpSp>
        <p:nvGrpSpPr>
          <p:cNvPr id="130" name="组合 129"/>
          <p:cNvGrpSpPr/>
          <p:nvPr/>
        </p:nvGrpSpPr>
        <p:grpSpPr>
          <a:xfrm>
            <a:off x="1904944" y="3718789"/>
            <a:ext cx="493158" cy="492550"/>
            <a:chOff x="3876110" y="1180376"/>
            <a:chExt cx="622568" cy="621800"/>
          </a:xfrm>
        </p:grpSpPr>
        <p:sp>
          <p:nvSpPr>
            <p:cNvPr id="131" name="Freeform 5"/>
            <p:cNvSpPr/>
            <p:nvPr/>
          </p:nvSpPr>
          <p:spPr bwMode="auto">
            <a:xfrm>
              <a:off x="3876110" y="1180376"/>
              <a:ext cx="622568" cy="62180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32" name="TextBox 7"/>
            <p:cNvSpPr>
              <a:spLocks noChangeArrowheads="1"/>
            </p:cNvSpPr>
            <p:nvPr/>
          </p:nvSpPr>
          <p:spPr bwMode="auto">
            <a:xfrm>
              <a:off x="4049025" y="1219299"/>
              <a:ext cx="276738" cy="5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3</a:t>
              </a:r>
              <a:endParaRPr lang="zh-CN" altLang="en-US"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52" name="任意多边形 51"/>
          <p:cNvSpPr/>
          <p:nvPr/>
        </p:nvSpPr>
        <p:spPr>
          <a:xfrm>
            <a:off x="4764577" y="3352780"/>
            <a:ext cx="1192572" cy="1224568"/>
          </a:xfrm>
          <a:custGeom>
            <a:avLst/>
            <a:gdLst>
              <a:gd name="connsiteX0" fmla="*/ 0 w 1192572"/>
              <a:gd name="connsiteY0" fmla="*/ 0 h 1224568"/>
              <a:gd name="connsiteX1" fmla="*/ 1192572 w 1192572"/>
              <a:gd name="connsiteY1" fmla="*/ 0 h 1224568"/>
              <a:gd name="connsiteX2" fmla="*/ 1192572 w 1192572"/>
              <a:gd name="connsiteY2" fmla="*/ 340613 h 1224568"/>
              <a:gd name="connsiteX3" fmla="*/ 920901 w 1192572"/>
              <a:gd name="connsiteY3" fmla="*/ 612284 h 1224568"/>
              <a:gd name="connsiteX4" fmla="*/ 1192572 w 1192572"/>
              <a:gd name="connsiteY4" fmla="*/ 883955 h 1224568"/>
              <a:gd name="connsiteX5" fmla="*/ 1192572 w 1192572"/>
              <a:gd name="connsiteY5" fmla="*/ 1224568 h 1224568"/>
              <a:gd name="connsiteX6" fmla="*/ 0 w 1192572"/>
              <a:gd name="connsiteY6" fmla="*/ 1224568 h 122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72" h="1224568">
                <a:moveTo>
                  <a:pt x="0" y="0"/>
                </a:moveTo>
                <a:lnTo>
                  <a:pt x="1192572" y="0"/>
                </a:lnTo>
                <a:lnTo>
                  <a:pt x="1192572" y="340613"/>
                </a:lnTo>
                <a:cubicBezTo>
                  <a:pt x="1042532" y="340613"/>
                  <a:pt x="920901" y="462244"/>
                  <a:pt x="920901" y="612284"/>
                </a:cubicBezTo>
                <a:cubicBezTo>
                  <a:pt x="920901" y="762324"/>
                  <a:pt x="1042532" y="883955"/>
                  <a:pt x="1192572" y="883955"/>
                </a:cubicBezTo>
                <a:lnTo>
                  <a:pt x="1192572" y="1224568"/>
                </a:lnTo>
                <a:lnTo>
                  <a:pt x="0" y="1224568"/>
                </a:lnTo>
                <a:close/>
              </a:path>
            </a:pathLst>
          </a:custGeom>
          <a:blipFill dpi="0" rotWithShape="1">
            <a:blip r:embed="rId9" cstate="print">
              <a:extLst>
                <a:ext uri="{28A0092B-C50C-407E-A947-70E740481C1C}">
                  <a14:useLocalDpi xmlns:a14="http://schemas.microsoft.com/office/drawing/2010/main" val="0"/>
                </a:ext>
              </a:extLst>
            </a:blip>
            <a:srcRect/>
            <a:stretch>
              <a:fillRect l="-27657" r="-2765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5" name="TextBox 5"/>
          <p:cNvSpPr txBox="1"/>
          <p:nvPr/>
        </p:nvSpPr>
        <p:spPr>
          <a:xfrm>
            <a:off x="6265149" y="3887606"/>
            <a:ext cx="1847328" cy="307777"/>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136" name="矩形 135"/>
          <p:cNvSpPr>
            <a:spLocks noChangeArrowheads="1"/>
          </p:cNvSpPr>
          <p:nvPr/>
        </p:nvSpPr>
        <p:spPr bwMode="auto">
          <a:xfrm>
            <a:off x="6269474" y="3573266"/>
            <a:ext cx="2025347"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000" b="1" cap="all" dirty="0">
                <a:solidFill>
                  <a:schemeClr val="accent4"/>
                </a:solidFill>
                <a:latin typeface="微软雅黑" panose="020B0503020204020204" pitchFamily="34" charset="-122"/>
                <a:ea typeface="微软雅黑" panose="020B0503020204020204" pitchFamily="34" charset="-122"/>
                <a:cs typeface="+mj-cs"/>
              </a:rPr>
              <a:t>The fourth priority work</a:t>
            </a:r>
            <a:endParaRPr lang="en-US" altLang="zh-CN" sz="1000" b="1" cap="all" dirty="0">
              <a:solidFill>
                <a:schemeClr val="accent4"/>
              </a:solidFill>
              <a:latin typeface="微软雅黑" panose="020B0503020204020204" pitchFamily="34" charset="-122"/>
              <a:ea typeface="微软雅黑" panose="020B0503020204020204" pitchFamily="34" charset="-122"/>
              <a:cs typeface="+mj-cs"/>
            </a:endParaRPr>
          </a:p>
        </p:txBody>
      </p:sp>
      <p:grpSp>
        <p:nvGrpSpPr>
          <p:cNvPr id="137" name="组合 136"/>
          <p:cNvGrpSpPr/>
          <p:nvPr/>
        </p:nvGrpSpPr>
        <p:grpSpPr>
          <a:xfrm>
            <a:off x="5710570" y="3718789"/>
            <a:ext cx="493158" cy="492550"/>
            <a:chOff x="3876110" y="1180376"/>
            <a:chExt cx="622568" cy="621800"/>
          </a:xfrm>
        </p:grpSpPr>
        <p:sp>
          <p:nvSpPr>
            <p:cNvPr id="138" name="Freeform 5"/>
            <p:cNvSpPr/>
            <p:nvPr/>
          </p:nvSpPr>
          <p:spPr bwMode="auto">
            <a:xfrm>
              <a:off x="3876110" y="1180376"/>
              <a:ext cx="622568" cy="621800"/>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n-lt"/>
                <a:ea typeface="+mn-ea"/>
              </a:endParaRPr>
            </a:p>
          </p:txBody>
        </p:sp>
        <p:sp>
          <p:nvSpPr>
            <p:cNvPr id="139" name="TextBox 7"/>
            <p:cNvSpPr>
              <a:spLocks noChangeArrowheads="1"/>
            </p:cNvSpPr>
            <p:nvPr/>
          </p:nvSpPr>
          <p:spPr bwMode="auto">
            <a:xfrm>
              <a:off x="4049025" y="1219299"/>
              <a:ext cx="276738" cy="54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rPr>
                <a:t>4</a:t>
              </a:r>
              <a:endParaRPr lang="zh-CN" altLang="en-US" sz="2800" b="1" dirty="0">
                <a:solidFill>
                  <a:schemeClr val="bg1"/>
                </a:solidFill>
                <a:latin typeface="Agency FB" panose="020B0503020202020204" pitchFamily="34" charset="0"/>
                <a:ea typeface="微软雅黑" panose="020B0503020204020204" pitchFamily="34" charset="-122"/>
                <a:sym typeface="微软雅黑" panose="020B0503020204020204" pitchFamily="34" charset="-122"/>
              </a:endParaRPr>
            </a:p>
          </p:txBody>
        </p:sp>
      </p:grpSp>
      <p:sp>
        <p:nvSpPr>
          <p:cNvPr id="9" name="任意多边形 8"/>
          <p:cNvSpPr/>
          <p:nvPr/>
        </p:nvSpPr>
        <p:spPr>
          <a:xfrm>
            <a:off x="842964" y="1766452"/>
            <a:ext cx="3694112" cy="35360"/>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4462401" y="1757364"/>
            <a:ext cx="29437" cy="1409700"/>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838200" y="3083720"/>
            <a:ext cx="3686968" cy="64054"/>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Lst>
            <a:ahLst/>
            <a:cxnLst>
              <a:cxn ang="0">
                <a:pos x="connsiteX0-1" y="connsiteY0-2"/>
              </a:cxn>
              <a:cxn ang="0">
                <a:pos x="connsiteX1-3" y="connsiteY1-4"/>
              </a:cxn>
              <a:cxn ang="0">
                <a:pos x="connsiteX2-5" y="connsiteY2-6"/>
              </a:cxn>
            </a:cxnLst>
            <a:rect l="l" t="t" r="r" b="b"/>
            <a:pathLst>
              <a:path w="3686968" h="64054">
                <a:moveTo>
                  <a:pt x="0" y="42068"/>
                </a:moveTo>
                <a:cubicBezTo>
                  <a:pt x="586317" y="47360"/>
                  <a:pt x="1163505" y="69717"/>
                  <a:pt x="1778000" y="62706"/>
                </a:cubicBezTo>
                <a:cubicBezTo>
                  <a:pt x="2392495" y="55695"/>
                  <a:pt x="3018101" y="19050"/>
                  <a:pt x="3686968" y="0"/>
                </a:cubicBezTo>
              </a:path>
            </a:pathLst>
          </a:cu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886552" y="1763284"/>
            <a:ext cx="19541" cy="141806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4652096" y="1766452"/>
            <a:ext cx="3694112" cy="35360"/>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52"/>
          <p:cNvSpPr/>
          <p:nvPr/>
        </p:nvSpPr>
        <p:spPr>
          <a:xfrm>
            <a:off x="8271533" y="1757364"/>
            <a:ext cx="29437" cy="1409700"/>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4647332" y="3083720"/>
            <a:ext cx="3686968" cy="64054"/>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Lst>
            <a:ahLst/>
            <a:cxnLst>
              <a:cxn ang="0">
                <a:pos x="connsiteX0-1" y="connsiteY0-2"/>
              </a:cxn>
              <a:cxn ang="0">
                <a:pos x="connsiteX1-3" y="connsiteY1-4"/>
              </a:cxn>
              <a:cxn ang="0">
                <a:pos x="connsiteX2-5" y="connsiteY2-6"/>
              </a:cxn>
            </a:cxnLst>
            <a:rect l="l" t="t" r="r" b="b"/>
            <a:pathLst>
              <a:path w="3686968" h="64054">
                <a:moveTo>
                  <a:pt x="0" y="42068"/>
                </a:moveTo>
                <a:cubicBezTo>
                  <a:pt x="586317" y="47360"/>
                  <a:pt x="1163505" y="69717"/>
                  <a:pt x="1778000" y="62706"/>
                </a:cubicBezTo>
                <a:cubicBezTo>
                  <a:pt x="2392495" y="55695"/>
                  <a:pt x="3018101" y="19050"/>
                  <a:pt x="3686968" y="0"/>
                </a:cubicBezTo>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4695684" y="1763284"/>
            <a:ext cx="19541" cy="141806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842964" y="3270763"/>
            <a:ext cx="3694112" cy="35360"/>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任意多边形 70"/>
          <p:cNvSpPr/>
          <p:nvPr/>
        </p:nvSpPr>
        <p:spPr>
          <a:xfrm>
            <a:off x="4462401" y="3261675"/>
            <a:ext cx="29437" cy="1409700"/>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任意多边形 71"/>
          <p:cNvSpPr/>
          <p:nvPr/>
        </p:nvSpPr>
        <p:spPr>
          <a:xfrm>
            <a:off x="838200" y="4588031"/>
            <a:ext cx="3686968" cy="64054"/>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Lst>
            <a:ahLst/>
            <a:cxnLst>
              <a:cxn ang="0">
                <a:pos x="connsiteX0-1" y="connsiteY0-2"/>
              </a:cxn>
              <a:cxn ang="0">
                <a:pos x="connsiteX1-3" y="connsiteY1-4"/>
              </a:cxn>
              <a:cxn ang="0">
                <a:pos x="connsiteX2-5" y="connsiteY2-6"/>
              </a:cxn>
            </a:cxnLst>
            <a:rect l="l" t="t" r="r" b="b"/>
            <a:pathLst>
              <a:path w="3686968" h="64054">
                <a:moveTo>
                  <a:pt x="0" y="42068"/>
                </a:moveTo>
                <a:cubicBezTo>
                  <a:pt x="586317" y="47360"/>
                  <a:pt x="1163505" y="69717"/>
                  <a:pt x="1778000" y="62706"/>
                </a:cubicBezTo>
                <a:cubicBezTo>
                  <a:pt x="2392495" y="55695"/>
                  <a:pt x="3018101" y="19050"/>
                  <a:pt x="3686968" y="0"/>
                </a:cubicBezTo>
              </a:path>
            </a:pathLst>
          </a:custGeom>
          <a:no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a:off x="886552" y="3267595"/>
            <a:ext cx="19541" cy="141806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任意多边形 73"/>
          <p:cNvSpPr/>
          <p:nvPr/>
        </p:nvSpPr>
        <p:spPr>
          <a:xfrm>
            <a:off x="4652096" y="3270763"/>
            <a:ext cx="3694112" cy="35360"/>
          </a:xfrm>
          <a:custGeom>
            <a:avLst/>
            <a:gdLst>
              <a:gd name="connsiteX0" fmla="*/ 0 w 3681412"/>
              <a:gd name="connsiteY0" fmla="*/ 64365 h 102471"/>
              <a:gd name="connsiteX1" fmla="*/ 114300 w 3681412"/>
              <a:gd name="connsiteY1" fmla="*/ 54840 h 102471"/>
              <a:gd name="connsiteX2" fmla="*/ 138112 w 3681412"/>
              <a:gd name="connsiteY2" fmla="*/ 50077 h 102471"/>
              <a:gd name="connsiteX3" fmla="*/ 195262 w 3681412"/>
              <a:gd name="connsiteY3" fmla="*/ 40552 h 102471"/>
              <a:gd name="connsiteX4" fmla="*/ 214312 w 3681412"/>
              <a:gd name="connsiteY4" fmla="*/ 35790 h 102471"/>
              <a:gd name="connsiteX5" fmla="*/ 271462 w 3681412"/>
              <a:gd name="connsiteY5" fmla="*/ 31027 h 102471"/>
              <a:gd name="connsiteX6" fmla="*/ 319087 w 3681412"/>
              <a:gd name="connsiteY6" fmla="*/ 21502 h 102471"/>
              <a:gd name="connsiteX7" fmla="*/ 342900 w 3681412"/>
              <a:gd name="connsiteY7" fmla="*/ 16740 h 102471"/>
              <a:gd name="connsiteX8" fmla="*/ 447675 w 3681412"/>
              <a:gd name="connsiteY8" fmla="*/ 11977 h 102471"/>
              <a:gd name="connsiteX9" fmla="*/ 1157287 w 3681412"/>
              <a:gd name="connsiteY9" fmla="*/ 7215 h 102471"/>
              <a:gd name="connsiteX10" fmla="*/ 2443162 w 3681412"/>
              <a:gd name="connsiteY10" fmla="*/ 7215 h 102471"/>
              <a:gd name="connsiteX11" fmla="*/ 2500312 w 3681412"/>
              <a:gd name="connsiteY11" fmla="*/ 11977 h 102471"/>
              <a:gd name="connsiteX12" fmla="*/ 2657475 w 3681412"/>
              <a:gd name="connsiteY12" fmla="*/ 21502 h 102471"/>
              <a:gd name="connsiteX13" fmla="*/ 2905125 w 3681412"/>
              <a:gd name="connsiteY13" fmla="*/ 31027 h 102471"/>
              <a:gd name="connsiteX14" fmla="*/ 3038475 w 3681412"/>
              <a:gd name="connsiteY14" fmla="*/ 40552 h 102471"/>
              <a:gd name="connsiteX15" fmla="*/ 3119437 w 3681412"/>
              <a:gd name="connsiteY15" fmla="*/ 50077 h 102471"/>
              <a:gd name="connsiteX16" fmla="*/ 3219450 w 3681412"/>
              <a:gd name="connsiteY16" fmla="*/ 54840 h 102471"/>
              <a:gd name="connsiteX17" fmla="*/ 3324225 w 3681412"/>
              <a:gd name="connsiteY17" fmla="*/ 64365 h 102471"/>
              <a:gd name="connsiteX18" fmla="*/ 3362325 w 3681412"/>
              <a:gd name="connsiteY18" fmla="*/ 69127 h 102471"/>
              <a:gd name="connsiteX19" fmla="*/ 3414712 w 3681412"/>
              <a:gd name="connsiteY19" fmla="*/ 73890 h 102471"/>
              <a:gd name="connsiteX20" fmla="*/ 3457575 w 3681412"/>
              <a:gd name="connsiteY20" fmla="*/ 78652 h 102471"/>
              <a:gd name="connsiteX21" fmla="*/ 3571875 w 3681412"/>
              <a:gd name="connsiteY21" fmla="*/ 88177 h 102471"/>
              <a:gd name="connsiteX22" fmla="*/ 3633787 w 3681412"/>
              <a:gd name="connsiteY22" fmla="*/ 97702 h 102471"/>
              <a:gd name="connsiteX23" fmla="*/ 3681412 w 3681412"/>
              <a:gd name="connsiteY23" fmla="*/ 102465 h 102471"/>
              <a:gd name="connsiteX0-1" fmla="*/ 0 w 3681412"/>
              <a:gd name="connsiteY0-2" fmla="*/ 64365 h 102471"/>
              <a:gd name="connsiteX1-3" fmla="*/ 114300 w 3681412"/>
              <a:gd name="connsiteY1-4" fmla="*/ 54840 h 102471"/>
              <a:gd name="connsiteX2-5" fmla="*/ 138112 w 3681412"/>
              <a:gd name="connsiteY2-6" fmla="*/ 50077 h 102471"/>
              <a:gd name="connsiteX3-7" fmla="*/ 195262 w 3681412"/>
              <a:gd name="connsiteY3-8" fmla="*/ 40552 h 102471"/>
              <a:gd name="connsiteX4-9" fmla="*/ 214312 w 3681412"/>
              <a:gd name="connsiteY4-10" fmla="*/ 35790 h 102471"/>
              <a:gd name="connsiteX5-11" fmla="*/ 271462 w 3681412"/>
              <a:gd name="connsiteY5-12" fmla="*/ 31027 h 102471"/>
              <a:gd name="connsiteX6-13" fmla="*/ 319087 w 3681412"/>
              <a:gd name="connsiteY6-14" fmla="*/ 21502 h 102471"/>
              <a:gd name="connsiteX7-15" fmla="*/ 342900 w 3681412"/>
              <a:gd name="connsiteY7-16" fmla="*/ 16740 h 102471"/>
              <a:gd name="connsiteX8-17" fmla="*/ 447675 w 3681412"/>
              <a:gd name="connsiteY8-18" fmla="*/ 11977 h 102471"/>
              <a:gd name="connsiteX9-19" fmla="*/ 1157287 w 3681412"/>
              <a:gd name="connsiteY9-20" fmla="*/ 7215 h 102471"/>
              <a:gd name="connsiteX10-21" fmla="*/ 2443162 w 3681412"/>
              <a:gd name="connsiteY10-22" fmla="*/ 7215 h 102471"/>
              <a:gd name="connsiteX11-23" fmla="*/ 2500312 w 3681412"/>
              <a:gd name="connsiteY11-24" fmla="*/ 11977 h 102471"/>
              <a:gd name="connsiteX12-25" fmla="*/ 2657475 w 3681412"/>
              <a:gd name="connsiteY12-26" fmla="*/ 21502 h 102471"/>
              <a:gd name="connsiteX13-27" fmla="*/ 2905125 w 3681412"/>
              <a:gd name="connsiteY13-28" fmla="*/ 31027 h 102471"/>
              <a:gd name="connsiteX14-29" fmla="*/ 3038475 w 3681412"/>
              <a:gd name="connsiteY14-30" fmla="*/ 40552 h 102471"/>
              <a:gd name="connsiteX15-31" fmla="*/ 3119437 w 3681412"/>
              <a:gd name="connsiteY15-32" fmla="*/ 50077 h 102471"/>
              <a:gd name="connsiteX16-33" fmla="*/ 3219450 w 3681412"/>
              <a:gd name="connsiteY16-34" fmla="*/ 54840 h 102471"/>
              <a:gd name="connsiteX17-35" fmla="*/ 3324225 w 3681412"/>
              <a:gd name="connsiteY17-36" fmla="*/ 64365 h 102471"/>
              <a:gd name="connsiteX18-37" fmla="*/ 3362325 w 3681412"/>
              <a:gd name="connsiteY18-38" fmla="*/ 69127 h 102471"/>
              <a:gd name="connsiteX19-39" fmla="*/ 3414712 w 3681412"/>
              <a:gd name="connsiteY19-40" fmla="*/ 73890 h 102471"/>
              <a:gd name="connsiteX20-41" fmla="*/ 3457575 w 3681412"/>
              <a:gd name="connsiteY20-42" fmla="*/ 78652 h 102471"/>
              <a:gd name="connsiteX21-43" fmla="*/ 3571875 w 3681412"/>
              <a:gd name="connsiteY21-44" fmla="*/ 88177 h 102471"/>
              <a:gd name="connsiteX22-45" fmla="*/ 3633787 w 3681412"/>
              <a:gd name="connsiteY22-46" fmla="*/ 97702 h 102471"/>
              <a:gd name="connsiteX23-47" fmla="*/ 3681412 w 3681412"/>
              <a:gd name="connsiteY23-48" fmla="*/ 102465 h 102471"/>
              <a:gd name="connsiteX0-49" fmla="*/ 0 w 3681412"/>
              <a:gd name="connsiteY0-50" fmla="*/ 64365 h 102471"/>
              <a:gd name="connsiteX1-51" fmla="*/ 114300 w 3681412"/>
              <a:gd name="connsiteY1-52" fmla="*/ 54840 h 102471"/>
              <a:gd name="connsiteX2-53" fmla="*/ 138112 w 3681412"/>
              <a:gd name="connsiteY2-54" fmla="*/ 50077 h 102471"/>
              <a:gd name="connsiteX3-55" fmla="*/ 195262 w 3681412"/>
              <a:gd name="connsiteY3-56" fmla="*/ 40552 h 102471"/>
              <a:gd name="connsiteX4-57" fmla="*/ 214312 w 3681412"/>
              <a:gd name="connsiteY4-58" fmla="*/ 35790 h 102471"/>
              <a:gd name="connsiteX5-59" fmla="*/ 271462 w 3681412"/>
              <a:gd name="connsiteY5-60" fmla="*/ 31027 h 102471"/>
              <a:gd name="connsiteX6-61" fmla="*/ 319087 w 3681412"/>
              <a:gd name="connsiteY6-62" fmla="*/ 21502 h 102471"/>
              <a:gd name="connsiteX7-63" fmla="*/ 447675 w 3681412"/>
              <a:gd name="connsiteY7-64" fmla="*/ 11977 h 102471"/>
              <a:gd name="connsiteX8-65" fmla="*/ 1157287 w 3681412"/>
              <a:gd name="connsiteY8-66" fmla="*/ 7215 h 102471"/>
              <a:gd name="connsiteX9-67" fmla="*/ 2443162 w 3681412"/>
              <a:gd name="connsiteY9-68" fmla="*/ 7215 h 102471"/>
              <a:gd name="connsiteX10-69" fmla="*/ 2500312 w 3681412"/>
              <a:gd name="connsiteY10-70" fmla="*/ 11977 h 102471"/>
              <a:gd name="connsiteX11-71" fmla="*/ 2657475 w 3681412"/>
              <a:gd name="connsiteY11-72" fmla="*/ 21502 h 102471"/>
              <a:gd name="connsiteX12-73" fmla="*/ 2905125 w 3681412"/>
              <a:gd name="connsiteY12-74" fmla="*/ 31027 h 102471"/>
              <a:gd name="connsiteX13-75" fmla="*/ 3038475 w 3681412"/>
              <a:gd name="connsiteY13-76" fmla="*/ 40552 h 102471"/>
              <a:gd name="connsiteX14-77" fmla="*/ 3119437 w 3681412"/>
              <a:gd name="connsiteY14-78" fmla="*/ 50077 h 102471"/>
              <a:gd name="connsiteX15-79" fmla="*/ 3219450 w 3681412"/>
              <a:gd name="connsiteY15-80" fmla="*/ 54840 h 102471"/>
              <a:gd name="connsiteX16-81" fmla="*/ 3324225 w 3681412"/>
              <a:gd name="connsiteY16-82" fmla="*/ 64365 h 102471"/>
              <a:gd name="connsiteX17-83" fmla="*/ 3362325 w 3681412"/>
              <a:gd name="connsiteY17-84" fmla="*/ 69127 h 102471"/>
              <a:gd name="connsiteX18-85" fmla="*/ 3414712 w 3681412"/>
              <a:gd name="connsiteY18-86" fmla="*/ 73890 h 102471"/>
              <a:gd name="connsiteX19-87" fmla="*/ 3457575 w 3681412"/>
              <a:gd name="connsiteY19-88" fmla="*/ 78652 h 102471"/>
              <a:gd name="connsiteX20-89" fmla="*/ 3571875 w 3681412"/>
              <a:gd name="connsiteY20-90" fmla="*/ 88177 h 102471"/>
              <a:gd name="connsiteX21-91" fmla="*/ 3633787 w 3681412"/>
              <a:gd name="connsiteY21-92" fmla="*/ 97702 h 102471"/>
              <a:gd name="connsiteX22-93" fmla="*/ 3681412 w 3681412"/>
              <a:gd name="connsiteY22-94" fmla="*/ 102465 h 102471"/>
              <a:gd name="connsiteX0-95" fmla="*/ 0 w 3681412"/>
              <a:gd name="connsiteY0-96" fmla="*/ 64365 h 102471"/>
              <a:gd name="connsiteX1-97" fmla="*/ 114300 w 3681412"/>
              <a:gd name="connsiteY1-98" fmla="*/ 54840 h 102471"/>
              <a:gd name="connsiteX2-99" fmla="*/ 138112 w 3681412"/>
              <a:gd name="connsiteY2-100" fmla="*/ 50077 h 102471"/>
              <a:gd name="connsiteX3-101" fmla="*/ 195262 w 3681412"/>
              <a:gd name="connsiteY3-102" fmla="*/ 40552 h 102471"/>
              <a:gd name="connsiteX4-103" fmla="*/ 214312 w 3681412"/>
              <a:gd name="connsiteY4-104" fmla="*/ 35790 h 102471"/>
              <a:gd name="connsiteX5-105" fmla="*/ 271462 w 3681412"/>
              <a:gd name="connsiteY5-106" fmla="*/ 31027 h 102471"/>
              <a:gd name="connsiteX6-107" fmla="*/ 447675 w 3681412"/>
              <a:gd name="connsiteY6-108" fmla="*/ 11977 h 102471"/>
              <a:gd name="connsiteX7-109" fmla="*/ 1157287 w 3681412"/>
              <a:gd name="connsiteY7-110" fmla="*/ 7215 h 102471"/>
              <a:gd name="connsiteX8-111" fmla="*/ 2443162 w 3681412"/>
              <a:gd name="connsiteY8-112" fmla="*/ 7215 h 102471"/>
              <a:gd name="connsiteX9-113" fmla="*/ 2500312 w 3681412"/>
              <a:gd name="connsiteY9-114" fmla="*/ 11977 h 102471"/>
              <a:gd name="connsiteX10-115" fmla="*/ 2657475 w 3681412"/>
              <a:gd name="connsiteY10-116" fmla="*/ 21502 h 102471"/>
              <a:gd name="connsiteX11-117" fmla="*/ 2905125 w 3681412"/>
              <a:gd name="connsiteY11-118" fmla="*/ 31027 h 102471"/>
              <a:gd name="connsiteX12-119" fmla="*/ 3038475 w 3681412"/>
              <a:gd name="connsiteY12-120" fmla="*/ 40552 h 102471"/>
              <a:gd name="connsiteX13-121" fmla="*/ 3119437 w 3681412"/>
              <a:gd name="connsiteY13-122" fmla="*/ 50077 h 102471"/>
              <a:gd name="connsiteX14-123" fmla="*/ 3219450 w 3681412"/>
              <a:gd name="connsiteY14-124" fmla="*/ 54840 h 102471"/>
              <a:gd name="connsiteX15-125" fmla="*/ 3324225 w 3681412"/>
              <a:gd name="connsiteY15-126" fmla="*/ 64365 h 102471"/>
              <a:gd name="connsiteX16-127" fmla="*/ 3362325 w 3681412"/>
              <a:gd name="connsiteY16-128" fmla="*/ 69127 h 102471"/>
              <a:gd name="connsiteX17-129" fmla="*/ 3414712 w 3681412"/>
              <a:gd name="connsiteY17-130" fmla="*/ 73890 h 102471"/>
              <a:gd name="connsiteX18-131" fmla="*/ 3457575 w 3681412"/>
              <a:gd name="connsiteY18-132" fmla="*/ 78652 h 102471"/>
              <a:gd name="connsiteX19-133" fmla="*/ 3571875 w 3681412"/>
              <a:gd name="connsiteY19-134" fmla="*/ 88177 h 102471"/>
              <a:gd name="connsiteX20-135" fmla="*/ 3633787 w 3681412"/>
              <a:gd name="connsiteY20-136" fmla="*/ 97702 h 102471"/>
              <a:gd name="connsiteX21-137" fmla="*/ 3681412 w 3681412"/>
              <a:gd name="connsiteY21-138" fmla="*/ 102465 h 102471"/>
              <a:gd name="connsiteX0-139" fmla="*/ 0 w 3681412"/>
              <a:gd name="connsiteY0-140" fmla="*/ 64365 h 102471"/>
              <a:gd name="connsiteX1-141" fmla="*/ 114300 w 3681412"/>
              <a:gd name="connsiteY1-142" fmla="*/ 54840 h 102471"/>
              <a:gd name="connsiteX2-143" fmla="*/ 138112 w 3681412"/>
              <a:gd name="connsiteY2-144" fmla="*/ 50077 h 102471"/>
              <a:gd name="connsiteX3-145" fmla="*/ 195262 w 3681412"/>
              <a:gd name="connsiteY3-146" fmla="*/ 40552 h 102471"/>
              <a:gd name="connsiteX4-147" fmla="*/ 214312 w 3681412"/>
              <a:gd name="connsiteY4-148" fmla="*/ 35790 h 102471"/>
              <a:gd name="connsiteX5-149" fmla="*/ 447675 w 3681412"/>
              <a:gd name="connsiteY5-150" fmla="*/ 11977 h 102471"/>
              <a:gd name="connsiteX6-151" fmla="*/ 1157287 w 3681412"/>
              <a:gd name="connsiteY6-152" fmla="*/ 7215 h 102471"/>
              <a:gd name="connsiteX7-153" fmla="*/ 2443162 w 3681412"/>
              <a:gd name="connsiteY7-154" fmla="*/ 7215 h 102471"/>
              <a:gd name="connsiteX8-155" fmla="*/ 2500312 w 3681412"/>
              <a:gd name="connsiteY8-156" fmla="*/ 11977 h 102471"/>
              <a:gd name="connsiteX9-157" fmla="*/ 2657475 w 3681412"/>
              <a:gd name="connsiteY9-158" fmla="*/ 21502 h 102471"/>
              <a:gd name="connsiteX10-159" fmla="*/ 2905125 w 3681412"/>
              <a:gd name="connsiteY10-160" fmla="*/ 31027 h 102471"/>
              <a:gd name="connsiteX11-161" fmla="*/ 3038475 w 3681412"/>
              <a:gd name="connsiteY11-162" fmla="*/ 40552 h 102471"/>
              <a:gd name="connsiteX12-163" fmla="*/ 3119437 w 3681412"/>
              <a:gd name="connsiteY12-164" fmla="*/ 50077 h 102471"/>
              <a:gd name="connsiteX13-165" fmla="*/ 3219450 w 3681412"/>
              <a:gd name="connsiteY13-166" fmla="*/ 54840 h 102471"/>
              <a:gd name="connsiteX14-167" fmla="*/ 3324225 w 3681412"/>
              <a:gd name="connsiteY14-168" fmla="*/ 64365 h 102471"/>
              <a:gd name="connsiteX15-169" fmla="*/ 3362325 w 3681412"/>
              <a:gd name="connsiteY15-170" fmla="*/ 69127 h 102471"/>
              <a:gd name="connsiteX16-171" fmla="*/ 3414712 w 3681412"/>
              <a:gd name="connsiteY16-172" fmla="*/ 73890 h 102471"/>
              <a:gd name="connsiteX17-173" fmla="*/ 3457575 w 3681412"/>
              <a:gd name="connsiteY17-174" fmla="*/ 78652 h 102471"/>
              <a:gd name="connsiteX18-175" fmla="*/ 3571875 w 3681412"/>
              <a:gd name="connsiteY18-176" fmla="*/ 88177 h 102471"/>
              <a:gd name="connsiteX19-177" fmla="*/ 3633787 w 3681412"/>
              <a:gd name="connsiteY19-178" fmla="*/ 97702 h 102471"/>
              <a:gd name="connsiteX20-179" fmla="*/ 3681412 w 3681412"/>
              <a:gd name="connsiteY20-180" fmla="*/ 102465 h 102471"/>
              <a:gd name="connsiteX0-181" fmla="*/ 0 w 3681412"/>
              <a:gd name="connsiteY0-182" fmla="*/ 64365 h 102471"/>
              <a:gd name="connsiteX1-183" fmla="*/ 114300 w 3681412"/>
              <a:gd name="connsiteY1-184" fmla="*/ 54840 h 102471"/>
              <a:gd name="connsiteX2-185" fmla="*/ 138112 w 3681412"/>
              <a:gd name="connsiteY2-186" fmla="*/ 50077 h 102471"/>
              <a:gd name="connsiteX3-187" fmla="*/ 195262 w 3681412"/>
              <a:gd name="connsiteY3-188" fmla="*/ 40552 h 102471"/>
              <a:gd name="connsiteX4-189" fmla="*/ 447675 w 3681412"/>
              <a:gd name="connsiteY4-190" fmla="*/ 11977 h 102471"/>
              <a:gd name="connsiteX5-191" fmla="*/ 1157287 w 3681412"/>
              <a:gd name="connsiteY5-192" fmla="*/ 7215 h 102471"/>
              <a:gd name="connsiteX6-193" fmla="*/ 2443162 w 3681412"/>
              <a:gd name="connsiteY6-194" fmla="*/ 7215 h 102471"/>
              <a:gd name="connsiteX7-195" fmla="*/ 2500312 w 3681412"/>
              <a:gd name="connsiteY7-196" fmla="*/ 11977 h 102471"/>
              <a:gd name="connsiteX8-197" fmla="*/ 2657475 w 3681412"/>
              <a:gd name="connsiteY8-198" fmla="*/ 21502 h 102471"/>
              <a:gd name="connsiteX9-199" fmla="*/ 2905125 w 3681412"/>
              <a:gd name="connsiteY9-200" fmla="*/ 31027 h 102471"/>
              <a:gd name="connsiteX10-201" fmla="*/ 3038475 w 3681412"/>
              <a:gd name="connsiteY10-202" fmla="*/ 40552 h 102471"/>
              <a:gd name="connsiteX11-203" fmla="*/ 3119437 w 3681412"/>
              <a:gd name="connsiteY11-204" fmla="*/ 50077 h 102471"/>
              <a:gd name="connsiteX12-205" fmla="*/ 3219450 w 3681412"/>
              <a:gd name="connsiteY12-206" fmla="*/ 54840 h 102471"/>
              <a:gd name="connsiteX13-207" fmla="*/ 3324225 w 3681412"/>
              <a:gd name="connsiteY13-208" fmla="*/ 64365 h 102471"/>
              <a:gd name="connsiteX14-209" fmla="*/ 3362325 w 3681412"/>
              <a:gd name="connsiteY14-210" fmla="*/ 69127 h 102471"/>
              <a:gd name="connsiteX15-211" fmla="*/ 3414712 w 3681412"/>
              <a:gd name="connsiteY15-212" fmla="*/ 73890 h 102471"/>
              <a:gd name="connsiteX16-213" fmla="*/ 3457575 w 3681412"/>
              <a:gd name="connsiteY16-214" fmla="*/ 78652 h 102471"/>
              <a:gd name="connsiteX17-215" fmla="*/ 3571875 w 3681412"/>
              <a:gd name="connsiteY17-216" fmla="*/ 88177 h 102471"/>
              <a:gd name="connsiteX18-217" fmla="*/ 3633787 w 3681412"/>
              <a:gd name="connsiteY18-218" fmla="*/ 97702 h 102471"/>
              <a:gd name="connsiteX19-219" fmla="*/ 3681412 w 3681412"/>
              <a:gd name="connsiteY19-220" fmla="*/ 102465 h 102471"/>
              <a:gd name="connsiteX0-221" fmla="*/ 0 w 3681412"/>
              <a:gd name="connsiteY0-222" fmla="*/ 64365 h 102471"/>
              <a:gd name="connsiteX1-223" fmla="*/ 114300 w 3681412"/>
              <a:gd name="connsiteY1-224" fmla="*/ 54840 h 102471"/>
              <a:gd name="connsiteX2-225" fmla="*/ 138112 w 3681412"/>
              <a:gd name="connsiteY2-226" fmla="*/ 50077 h 102471"/>
              <a:gd name="connsiteX3-227" fmla="*/ 447675 w 3681412"/>
              <a:gd name="connsiteY3-228" fmla="*/ 11977 h 102471"/>
              <a:gd name="connsiteX4-229" fmla="*/ 1157287 w 3681412"/>
              <a:gd name="connsiteY4-230" fmla="*/ 7215 h 102471"/>
              <a:gd name="connsiteX5-231" fmla="*/ 2443162 w 3681412"/>
              <a:gd name="connsiteY5-232" fmla="*/ 7215 h 102471"/>
              <a:gd name="connsiteX6-233" fmla="*/ 2500312 w 3681412"/>
              <a:gd name="connsiteY6-234" fmla="*/ 11977 h 102471"/>
              <a:gd name="connsiteX7-235" fmla="*/ 2657475 w 3681412"/>
              <a:gd name="connsiteY7-236" fmla="*/ 21502 h 102471"/>
              <a:gd name="connsiteX8-237" fmla="*/ 2905125 w 3681412"/>
              <a:gd name="connsiteY8-238" fmla="*/ 31027 h 102471"/>
              <a:gd name="connsiteX9-239" fmla="*/ 3038475 w 3681412"/>
              <a:gd name="connsiteY9-240" fmla="*/ 40552 h 102471"/>
              <a:gd name="connsiteX10-241" fmla="*/ 3119437 w 3681412"/>
              <a:gd name="connsiteY10-242" fmla="*/ 50077 h 102471"/>
              <a:gd name="connsiteX11-243" fmla="*/ 3219450 w 3681412"/>
              <a:gd name="connsiteY11-244" fmla="*/ 54840 h 102471"/>
              <a:gd name="connsiteX12-245" fmla="*/ 3324225 w 3681412"/>
              <a:gd name="connsiteY12-246" fmla="*/ 64365 h 102471"/>
              <a:gd name="connsiteX13-247" fmla="*/ 3362325 w 3681412"/>
              <a:gd name="connsiteY13-248" fmla="*/ 69127 h 102471"/>
              <a:gd name="connsiteX14-249" fmla="*/ 3414712 w 3681412"/>
              <a:gd name="connsiteY14-250" fmla="*/ 73890 h 102471"/>
              <a:gd name="connsiteX15-251" fmla="*/ 3457575 w 3681412"/>
              <a:gd name="connsiteY15-252" fmla="*/ 78652 h 102471"/>
              <a:gd name="connsiteX16-253" fmla="*/ 3571875 w 3681412"/>
              <a:gd name="connsiteY16-254" fmla="*/ 88177 h 102471"/>
              <a:gd name="connsiteX17-255" fmla="*/ 3633787 w 3681412"/>
              <a:gd name="connsiteY17-256" fmla="*/ 97702 h 102471"/>
              <a:gd name="connsiteX18-257" fmla="*/ 3681412 w 3681412"/>
              <a:gd name="connsiteY18-258" fmla="*/ 102465 h 102471"/>
              <a:gd name="connsiteX0-259" fmla="*/ 0 w 3681412"/>
              <a:gd name="connsiteY0-260" fmla="*/ 64365 h 102471"/>
              <a:gd name="connsiteX1-261" fmla="*/ 114300 w 3681412"/>
              <a:gd name="connsiteY1-262" fmla="*/ 54840 h 102471"/>
              <a:gd name="connsiteX2-263" fmla="*/ 447675 w 3681412"/>
              <a:gd name="connsiteY2-264" fmla="*/ 11977 h 102471"/>
              <a:gd name="connsiteX3-265" fmla="*/ 1157287 w 3681412"/>
              <a:gd name="connsiteY3-266" fmla="*/ 7215 h 102471"/>
              <a:gd name="connsiteX4-267" fmla="*/ 2443162 w 3681412"/>
              <a:gd name="connsiteY4-268" fmla="*/ 7215 h 102471"/>
              <a:gd name="connsiteX5-269" fmla="*/ 2500312 w 3681412"/>
              <a:gd name="connsiteY5-270" fmla="*/ 11977 h 102471"/>
              <a:gd name="connsiteX6-271" fmla="*/ 2657475 w 3681412"/>
              <a:gd name="connsiteY6-272" fmla="*/ 21502 h 102471"/>
              <a:gd name="connsiteX7-273" fmla="*/ 2905125 w 3681412"/>
              <a:gd name="connsiteY7-274" fmla="*/ 31027 h 102471"/>
              <a:gd name="connsiteX8-275" fmla="*/ 3038475 w 3681412"/>
              <a:gd name="connsiteY8-276" fmla="*/ 40552 h 102471"/>
              <a:gd name="connsiteX9-277" fmla="*/ 3119437 w 3681412"/>
              <a:gd name="connsiteY9-278" fmla="*/ 50077 h 102471"/>
              <a:gd name="connsiteX10-279" fmla="*/ 3219450 w 3681412"/>
              <a:gd name="connsiteY10-280" fmla="*/ 54840 h 102471"/>
              <a:gd name="connsiteX11-281" fmla="*/ 3324225 w 3681412"/>
              <a:gd name="connsiteY11-282" fmla="*/ 64365 h 102471"/>
              <a:gd name="connsiteX12-283" fmla="*/ 3362325 w 3681412"/>
              <a:gd name="connsiteY12-284" fmla="*/ 69127 h 102471"/>
              <a:gd name="connsiteX13-285" fmla="*/ 3414712 w 3681412"/>
              <a:gd name="connsiteY13-286" fmla="*/ 73890 h 102471"/>
              <a:gd name="connsiteX14-287" fmla="*/ 3457575 w 3681412"/>
              <a:gd name="connsiteY14-288" fmla="*/ 78652 h 102471"/>
              <a:gd name="connsiteX15-289" fmla="*/ 3571875 w 3681412"/>
              <a:gd name="connsiteY15-290" fmla="*/ 88177 h 102471"/>
              <a:gd name="connsiteX16-291" fmla="*/ 3633787 w 3681412"/>
              <a:gd name="connsiteY16-292" fmla="*/ 97702 h 102471"/>
              <a:gd name="connsiteX17-293" fmla="*/ 3681412 w 3681412"/>
              <a:gd name="connsiteY17-294" fmla="*/ 102465 h 102471"/>
              <a:gd name="connsiteX0-295" fmla="*/ 0 w 3681412"/>
              <a:gd name="connsiteY0-296" fmla="*/ 64365 h 102471"/>
              <a:gd name="connsiteX1-297" fmla="*/ 447675 w 3681412"/>
              <a:gd name="connsiteY1-298" fmla="*/ 11977 h 102471"/>
              <a:gd name="connsiteX2-299" fmla="*/ 1157287 w 3681412"/>
              <a:gd name="connsiteY2-300" fmla="*/ 7215 h 102471"/>
              <a:gd name="connsiteX3-301" fmla="*/ 2443162 w 3681412"/>
              <a:gd name="connsiteY3-302" fmla="*/ 7215 h 102471"/>
              <a:gd name="connsiteX4-303" fmla="*/ 2500312 w 3681412"/>
              <a:gd name="connsiteY4-304" fmla="*/ 11977 h 102471"/>
              <a:gd name="connsiteX5-305" fmla="*/ 2657475 w 3681412"/>
              <a:gd name="connsiteY5-306" fmla="*/ 21502 h 102471"/>
              <a:gd name="connsiteX6-307" fmla="*/ 2905125 w 3681412"/>
              <a:gd name="connsiteY6-308" fmla="*/ 31027 h 102471"/>
              <a:gd name="connsiteX7-309" fmla="*/ 3038475 w 3681412"/>
              <a:gd name="connsiteY7-310" fmla="*/ 40552 h 102471"/>
              <a:gd name="connsiteX8-311" fmla="*/ 3119437 w 3681412"/>
              <a:gd name="connsiteY8-312" fmla="*/ 50077 h 102471"/>
              <a:gd name="connsiteX9-313" fmla="*/ 3219450 w 3681412"/>
              <a:gd name="connsiteY9-314" fmla="*/ 54840 h 102471"/>
              <a:gd name="connsiteX10-315" fmla="*/ 3324225 w 3681412"/>
              <a:gd name="connsiteY10-316" fmla="*/ 64365 h 102471"/>
              <a:gd name="connsiteX11-317" fmla="*/ 3362325 w 3681412"/>
              <a:gd name="connsiteY11-318" fmla="*/ 69127 h 102471"/>
              <a:gd name="connsiteX12-319" fmla="*/ 3414712 w 3681412"/>
              <a:gd name="connsiteY12-320" fmla="*/ 73890 h 102471"/>
              <a:gd name="connsiteX13-321" fmla="*/ 3457575 w 3681412"/>
              <a:gd name="connsiteY13-322" fmla="*/ 78652 h 102471"/>
              <a:gd name="connsiteX14-323" fmla="*/ 3571875 w 3681412"/>
              <a:gd name="connsiteY14-324" fmla="*/ 88177 h 102471"/>
              <a:gd name="connsiteX15-325" fmla="*/ 3633787 w 3681412"/>
              <a:gd name="connsiteY15-326" fmla="*/ 97702 h 102471"/>
              <a:gd name="connsiteX16-327" fmla="*/ 3681412 w 3681412"/>
              <a:gd name="connsiteY16-328" fmla="*/ 102465 h 102471"/>
              <a:gd name="connsiteX0-329" fmla="*/ 0 w 3681412"/>
              <a:gd name="connsiteY0-330" fmla="*/ 63851 h 101957"/>
              <a:gd name="connsiteX1-331" fmla="*/ 1157287 w 3681412"/>
              <a:gd name="connsiteY1-332" fmla="*/ 6701 h 101957"/>
              <a:gd name="connsiteX2-333" fmla="*/ 2443162 w 3681412"/>
              <a:gd name="connsiteY2-334" fmla="*/ 6701 h 101957"/>
              <a:gd name="connsiteX3-335" fmla="*/ 2500312 w 3681412"/>
              <a:gd name="connsiteY3-336" fmla="*/ 11463 h 101957"/>
              <a:gd name="connsiteX4-337" fmla="*/ 2657475 w 3681412"/>
              <a:gd name="connsiteY4-338" fmla="*/ 20988 h 101957"/>
              <a:gd name="connsiteX5-339" fmla="*/ 2905125 w 3681412"/>
              <a:gd name="connsiteY5-340" fmla="*/ 30513 h 101957"/>
              <a:gd name="connsiteX6-341" fmla="*/ 3038475 w 3681412"/>
              <a:gd name="connsiteY6-342" fmla="*/ 40038 h 101957"/>
              <a:gd name="connsiteX7-343" fmla="*/ 3119437 w 3681412"/>
              <a:gd name="connsiteY7-344" fmla="*/ 49563 h 101957"/>
              <a:gd name="connsiteX8-345" fmla="*/ 3219450 w 3681412"/>
              <a:gd name="connsiteY8-346" fmla="*/ 54326 h 101957"/>
              <a:gd name="connsiteX9-347" fmla="*/ 3324225 w 3681412"/>
              <a:gd name="connsiteY9-348" fmla="*/ 63851 h 101957"/>
              <a:gd name="connsiteX10-349" fmla="*/ 3362325 w 3681412"/>
              <a:gd name="connsiteY10-350" fmla="*/ 68613 h 101957"/>
              <a:gd name="connsiteX11-351" fmla="*/ 3414712 w 3681412"/>
              <a:gd name="connsiteY11-352" fmla="*/ 73376 h 101957"/>
              <a:gd name="connsiteX12-353" fmla="*/ 3457575 w 3681412"/>
              <a:gd name="connsiteY12-354" fmla="*/ 78138 h 101957"/>
              <a:gd name="connsiteX13-355" fmla="*/ 3571875 w 3681412"/>
              <a:gd name="connsiteY13-356" fmla="*/ 87663 h 101957"/>
              <a:gd name="connsiteX14-357" fmla="*/ 3633787 w 3681412"/>
              <a:gd name="connsiteY14-358" fmla="*/ 97188 h 101957"/>
              <a:gd name="connsiteX15-359" fmla="*/ 3681412 w 3681412"/>
              <a:gd name="connsiteY15-360" fmla="*/ 101951 h 101957"/>
              <a:gd name="connsiteX0-361" fmla="*/ 0 w 3681412"/>
              <a:gd name="connsiteY0-362" fmla="*/ 61964 h 100070"/>
              <a:gd name="connsiteX1-363" fmla="*/ 1157287 w 3681412"/>
              <a:gd name="connsiteY1-364" fmla="*/ 4814 h 100070"/>
              <a:gd name="connsiteX2-365" fmla="*/ 2443162 w 3681412"/>
              <a:gd name="connsiteY2-366" fmla="*/ 4814 h 100070"/>
              <a:gd name="connsiteX3-367" fmla="*/ 2657475 w 3681412"/>
              <a:gd name="connsiteY3-368" fmla="*/ 19101 h 100070"/>
              <a:gd name="connsiteX4-369" fmla="*/ 2905125 w 3681412"/>
              <a:gd name="connsiteY4-370" fmla="*/ 28626 h 100070"/>
              <a:gd name="connsiteX5-371" fmla="*/ 3038475 w 3681412"/>
              <a:gd name="connsiteY5-372" fmla="*/ 38151 h 100070"/>
              <a:gd name="connsiteX6-373" fmla="*/ 3119437 w 3681412"/>
              <a:gd name="connsiteY6-374" fmla="*/ 47676 h 100070"/>
              <a:gd name="connsiteX7-375" fmla="*/ 3219450 w 3681412"/>
              <a:gd name="connsiteY7-376" fmla="*/ 52439 h 100070"/>
              <a:gd name="connsiteX8-377" fmla="*/ 3324225 w 3681412"/>
              <a:gd name="connsiteY8-378" fmla="*/ 61964 h 100070"/>
              <a:gd name="connsiteX9-379" fmla="*/ 3362325 w 3681412"/>
              <a:gd name="connsiteY9-380" fmla="*/ 66726 h 100070"/>
              <a:gd name="connsiteX10-381" fmla="*/ 3414712 w 3681412"/>
              <a:gd name="connsiteY10-382" fmla="*/ 71489 h 100070"/>
              <a:gd name="connsiteX11-383" fmla="*/ 3457575 w 3681412"/>
              <a:gd name="connsiteY11-384" fmla="*/ 76251 h 100070"/>
              <a:gd name="connsiteX12-385" fmla="*/ 3571875 w 3681412"/>
              <a:gd name="connsiteY12-386" fmla="*/ 85776 h 100070"/>
              <a:gd name="connsiteX13-387" fmla="*/ 3633787 w 3681412"/>
              <a:gd name="connsiteY13-388" fmla="*/ 95301 h 100070"/>
              <a:gd name="connsiteX14-389" fmla="*/ 3681412 w 3681412"/>
              <a:gd name="connsiteY14-390" fmla="*/ 100064 h 100070"/>
              <a:gd name="connsiteX0-391" fmla="*/ 0 w 3681412"/>
              <a:gd name="connsiteY0-392" fmla="*/ 62409 h 100515"/>
              <a:gd name="connsiteX1-393" fmla="*/ 1157287 w 3681412"/>
              <a:gd name="connsiteY1-394" fmla="*/ 5259 h 100515"/>
              <a:gd name="connsiteX2-395" fmla="*/ 2443162 w 3681412"/>
              <a:gd name="connsiteY2-396" fmla="*/ 5259 h 100515"/>
              <a:gd name="connsiteX3-397" fmla="*/ 2905125 w 3681412"/>
              <a:gd name="connsiteY3-398" fmla="*/ 29071 h 100515"/>
              <a:gd name="connsiteX4-399" fmla="*/ 3038475 w 3681412"/>
              <a:gd name="connsiteY4-400" fmla="*/ 38596 h 100515"/>
              <a:gd name="connsiteX5-401" fmla="*/ 3119437 w 3681412"/>
              <a:gd name="connsiteY5-402" fmla="*/ 48121 h 100515"/>
              <a:gd name="connsiteX6-403" fmla="*/ 3219450 w 3681412"/>
              <a:gd name="connsiteY6-404" fmla="*/ 52884 h 100515"/>
              <a:gd name="connsiteX7-405" fmla="*/ 3324225 w 3681412"/>
              <a:gd name="connsiteY7-406" fmla="*/ 62409 h 100515"/>
              <a:gd name="connsiteX8-407" fmla="*/ 3362325 w 3681412"/>
              <a:gd name="connsiteY8-408" fmla="*/ 67171 h 100515"/>
              <a:gd name="connsiteX9-409" fmla="*/ 3414712 w 3681412"/>
              <a:gd name="connsiteY9-410" fmla="*/ 71934 h 100515"/>
              <a:gd name="connsiteX10-411" fmla="*/ 3457575 w 3681412"/>
              <a:gd name="connsiteY10-412" fmla="*/ 76696 h 100515"/>
              <a:gd name="connsiteX11-413" fmla="*/ 3571875 w 3681412"/>
              <a:gd name="connsiteY11-414" fmla="*/ 86221 h 100515"/>
              <a:gd name="connsiteX12-415" fmla="*/ 3633787 w 3681412"/>
              <a:gd name="connsiteY12-416" fmla="*/ 95746 h 100515"/>
              <a:gd name="connsiteX13-417" fmla="*/ 3681412 w 3681412"/>
              <a:gd name="connsiteY13-418" fmla="*/ 100509 h 100515"/>
              <a:gd name="connsiteX0-419" fmla="*/ 0 w 3681412"/>
              <a:gd name="connsiteY0-420" fmla="*/ 62900 h 101006"/>
              <a:gd name="connsiteX1-421" fmla="*/ 1157287 w 3681412"/>
              <a:gd name="connsiteY1-422" fmla="*/ 5750 h 101006"/>
              <a:gd name="connsiteX2-423" fmla="*/ 2443162 w 3681412"/>
              <a:gd name="connsiteY2-424" fmla="*/ 5750 h 101006"/>
              <a:gd name="connsiteX3-425" fmla="*/ 3038475 w 3681412"/>
              <a:gd name="connsiteY3-426" fmla="*/ 39087 h 101006"/>
              <a:gd name="connsiteX4-427" fmla="*/ 3119437 w 3681412"/>
              <a:gd name="connsiteY4-428" fmla="*/ 48612 h 101006"/>
              <a:gd name="connsiteX5-429" fmla="*/ 3219450 w 3681412"/>
              <a:gd name="connsiteY5-430" fmla="*/ 53375 h 101006"/>
              <a:gd name="connsiteX6-431" fmla="*/ 3324225 w 3681412"/>
              <a:gd name="connsiteY6-432" fmla="*/ 62900 h 101006"/>
              <a:gd name="connsiteX7-433" fmla="*/ 3362325 w 3681412"/>
              <a:gd name="connsiteY7-434" fmla="*/ 67662 h 101006"/>
              <a:gd name="connsiteX8-435" fmla="*/ 3414712 w 3681412"/>
              <a:gd name="connsiteY8-436" fmla="*/ 72425 h 101006"/>
              <a:gd name="connsiteX9-437" fmla="*/ 3457575 w 3681412"/>
              <a:gd name="connsiteY9-438" fmla="*/ 77187 h 101006"/>
              <a:gd name="connsiteX10-439" fmla="*/ 3571875 w 3681412"/>
              <a:gd name="connsiteY10-440" fmla="*/ 86712 h 101006"/>
              <a:gd name="connsiteX11-441" fmla="*/ 3633787 w 3681412"/>
              <a:gd name="connsiteY11-442" fmla="*/ 96237 h 101006"/>
              <a:gd name="connsiteX12-443" fmla="*/ 3681412 w 3681412"/>
              <a:gd name="connsiteY12-444" fmla="*/ 101000 h 101006"/>
              <a:gd name="connsiteX0-445" fmla="*/ 0 w 3681412"/>
              <a:gd name="connsiteY0-446" fmla="*/ 63432 h 101538"/>
              <a:gd name="connsiteX1-447" fmla="*/ 1157287 w 3681412"/>
              <a:gd name="connsiteY1-448" fmla="*/ 6282 h 101538"/>
              <a:gd name="connsiteX2-449" fmla="*/ 2443162 w 3681412"/>
              <a:gd name="connsiteY2-450" fmla="*/ 6282 h 101538"/>
              <a:gd name="connsiteX3-451" fmla="*/ 3119437 w 3681412"/>
              <a:gd name="connsiteY3-452" fmla="*/ 49144 h 101538"/>
              <a:gd name="connsiteX4-453" fmla="*/ 3219450 w 3681412"/>
              <a:gd name="connsiteY4-454" fmla="*/ 53907 h 101538"/>
              <a:gd name="connsiteX5-455" fmla="*/ 3324225 w 3681412"/>
              <a:gd name="connsiteY5-456" fmla="*/ 63432 h 101538"/>
              <a:gd name="connsiteX6-457" fmla="*/ 3362325 w 3681412"/>
              <a:gd name="connsiteY6-458" fmla="*/ 68194 h 101538"/>
              <a:gd name="connsiteX7-459" fmla="*/ 3414712 w 3681412"/>
              <a:gd name="connsiteY7-460" fmla="*/ 72957 h 101538"/>
              <a:gd name="connsiteX8-461" fmla="*/ 3457575 w 3681412"/>
              <a:gd name="connsiteY8-462" fmla="*/ 77719 h 101538"/>
              <a:gd name="connsiteX9-463" fmla="*/ 3571875 w 3681412"/>
              <a:gd name="connsiteY9-464" fmla="*/ 87244 h 101538"/>
              <a:gd name="connsiteX10-465" fmla="*/ 3633787 w 3681412"/>
              <a:gd name="connsiteY10-466" fmla="*/ 96769 h 101538"/>
              <a:gd name="connsiteX11-467" fmla="*/ 3681412 w 3681412"/>
              <a:gd name="connsiteY11-468" fmla="*/ 101532 h 101538"/>
              <a:gd name="connsiteX0-469" fmla="*/ 0 w 3681412"/>
              <a:gd name="connsiteY0-470" fmla="*/ 63711 h 101817"/>
              <a:gd name="connsiteX1-471" fmla="*/ 1157287 w 3681412"/>
              <a:gd name="connsiteY1-472" fmla="*/ 6561 h 101817"/>
              <a:gd name="connsiteX2-473" fmla="*/ 2443162 w 3681412"/>
              <a:gd name="connsiteY2-474" fmla="*/ 6561 h 101817"/>
              <a:gd name="connsiteX3-475" fmla="*/ 3219450 w 3681412"/>
              <a:gd name="connsiteY3-476" fmla="*/ 54186 h 101817"/>
              <a:gd name="connsiteX4-477" fmla="*/ 3324225 w 3681412"/>
              <a:gd name="connsiteY4-478" fmla="*/ 63711 h 101817"/>
              <a:gd name="connsiteX5-479" fmla="*/ 3362325 w 3681412"/>
              <a:gd name="connsiteY5-480" fmla="*/ 68473 h 101817"/>
              <a:gd name="connsiteX6-481" fmla="*/ 3414712 w 3681412"/>
              <a:gd name="connsiteY6-482" fmla="*/ 73236 h 101817"/>
              <a:gd name="connsiteX7-483" fmla="*/ 3457575 w 3681412"/>
              <a:gd name="connsiteY7-484" fmla="*/ 77998 h 101817"/>
              <a:gd name="connsiteX8-485" fmla="*/ 3571875 w 3681412"/>
              <a:gd name="connsiteY8-486" fmla="*/ 87523 h 101817"/>
              <a:gd name="connsiteX9-487" fmla="*/ 3633787 w 3681412"/>
              <a:gd name="connsiteY9-488" fmla="*/ 97048 h 101817"/>
              <a:gd name="connsiteX10-489" fmla="*/ 3681412 w 3681412"/>
              <a:gd name="connsiteY10-490" fmla="*/ 101811 h 101817"/>
              <a:gd name="connsiteX0-491" fmla="*/ 0 w 3681412"/>
              <a:gd name="connsiteY0-492" fmla="*/ 64293 h 102399"/>
              <a:gd name="connsiteX1-493" fmla="*/ 1157287 w 3681412"/>
              <a:gd name="connsiteY1-494" fmla="*/ 7143 h 102399"/>
              <a:gd name="connsiteX2-495" fmla="*/ 2443162 w 3681412"/>
              <a:gd name="connsiteY2-496" fmla="*/ 7143 h 102399"/>
              <a:gd name="connsiteX3-497" fmla="*/ 3324225 w 3681412"/>
              <a:gd name="connsiteY3-498" fmla="*/ 64293 h 102399"/>
              <a:gd name="connsiteX4-499" fmla="*/ 3362325 w 3681412"/>
              <a:gd name="connsiteY4-500" fmla="*/ 69055 h 102399"/>
              <a:gd name="connsiteX5-501" fmla="*/ 3414712 w 3681412"/>
              <a:gd name="connsiteY5-502" fmla="*/ 73818 h 102399"/>
              <a:gd name="connsiteX6-503" fmla="*/ 3457575 w 3681412"/>
              <a:gd name="connsiteY6-504" fmla="*/ 78580 h 102399"/>
              <a:gd name="connsiteX7-505" fmla="*/ 3571875 w 3681412"/>
              <a:gd name="connsiteY7-506" fmla="*/ 88105 h 102399"/>
              <a:gd name="connsiteX8-507" fmla="*/ 3633787 w 3681412"/>
              <a:gd name="connsiteY8-508" fmla="*/ 97630 h 102399"/>
              <a:gd name="connsiteX9-509" fmla="*/ 3681412 w 3681412"/>
              <a:gd name="connsiteY9-510" fmla="*/ 102393 h 102399"/>
              <a:gd name="connsiteX0-511" fmla="*/ 0 w 3681412"/>
              <a:gd name="connsiteY0-512" fmla="*/ 64293 h 102399"/>
              <a:gd name="connsiteX1-513" fmla="*/ 1157287 w 3681412"/>
              <a:gd name="connsiteY1-514" fmla="*/ 7143 h 102399"/>
              <a:gd name="connsiteX2-515" fmla="*/ 2443162 w 3681412"/>
              <a:gd name="connsiteY2-516" fmla="*/ 7143 h 102399"/>
              <a:gd name="connsiteX3-517" fmla="*/ 3324225 w 3681412"/>
              <a:gd name="connsiteY3-518" fmla="*/ 64293 h 102399"/>
              <a:gd name="connsiteX4-519" fmla="*/ 3414712 w 3681412"/>
              <a:gd name="connsiteY4-520" fmla="*/ 73818 h 102399"/>
              <a:gd name="connsiteX5-521" fmla="*/ 3457575 w 3681412"/>
              <a:gd name="connsiteY5-522" fmla="*/ 78580 h 102399"/>
              <a:gd name="connsiteX6-523" fmla="*/ 3571875 w 3681412"/>
              <a:gd name="connsiteY6-524" fmla="*/ 88105 h 102399"/>
              <a:gd name="connsiteX7-525" fmla="*/ 3633787 w 3681412"/>
              <a:gd name="connsiteY7-526" fmla="*/ 97630 h 102399"/>
              <a:gd name="connsiteX8-527" fmla="*/ 3681412 w 3681412"/>
              <a:gd name="connsiteY8-528" fmla="*/ 102393 h 102399"/>
              <a:gd name="connsiteX0-529" fmla="*/ 0 w 3681412"/>
              <a:gd name="connsiteY0-530" fmla="*/ 64900 h 103006"/>
              <a:gd name="connsiteX1-531" fmla="*/ 1157287 w 3681412"/>
              <a:gd name="connsiteY1-532" fmla="*/ 7750 h 103006"/>
              <a:gd name="connsiteX2-533" fmla="*/ 2443162 w 3681412"/>
              <a:gd name="connsiteY2-534" fmla="*/ 7750 h 103006"/>
              <a:gd name="connsiteX3-535" fmla="*/ 3414712 w 3681412"/>
              <a:gd name="connsiteY3-536" fmla="*/ 74425 h 103006"/>
              <a:gd name="connsiteX4-537" fmla="*/ 3457575 w 3681412"/>
              <a:gd name="connsiteY4-538" fmla="*/ 79187 h 103006"/>
              <a:gd name="connsiteX5-539" fmla="*/ 3571875 w 3681412"/>
              <a:gd name="connsiteY5-540" fmla="*/ 88712 h 103006"/>
              <a:gd name="connsiteX6-541" fmla="*/ 3633787 w 3681412"/>
              <a:gd name="connsiteY6-542" fmla="*/ 98237 h 103006"/>
              <a:gd name="connsiteX7-543" fmla="*/ 3681412 w 3681412"/>
              <a:gd name="connsiteY7-544" fmla="*/ 103000 h 103006"/>
              <a:gd name="connsiteX0-545" fmla="*/ 0 w 3681412"/>
              <a:gd name="connsiteY0-546" fmla="*/ 65211 h 103317"/>
              <a:gd name="connsiteX1-547" fmla="*/ 1157287 w 3681412"/>
              <a:gd name="connsiteY1-548" fmla="*/ 8061 h 103317"/>
              <a:gd name="connsiteX2-549" fmla="*/ 2443162 w 3681412"/>
              <a:gd name="connsiteY2-550" fmla="*/ 8061 h 103317"/>
              <a:gd name="connsiteX3-551" fmla="*/ 3457575 w 3681412"/>
              <a:gd name="connsiteY3-552" fmla="*/ 79498 h 103317"/>
              <a:gd name="connsiteX4-553" fmla="*/ 3571875 w 3681412"/>
              <a:gd name="connsiteY4-554" fmla="*/ 89023 h 103317"/>
              <a:gd name="connsiteX5-555" fmla="*/ 3633787 w 3681412"/>
              <a:gd name="connsiteY5-556" fmla="*/ 98548 h 103317"/>
              <a:gd name="connsiteX6-557" fmla="*/ 3681412 w 3681412"/>
              <a:gd name="connsiteY6-558" fmla="*/ 103311 h 103317"/>
              <a:gd name="connsiteX0-559" fmla="*/ 0 w 3681412"/>
              <a:gd name="connsiteY0-560" fmla="*/ 65845 h 103951"/>
              <a:gd name="connsiteX1-561" fmla="*/ 1157287 w 3681412"/>
              <a:gd name="connsiteY1-562" fmla="*/ 8695 h 103951"/>
              <a:gd name="connsiteX2-563" fmla="*/ 2443162 w 3681412"/>
              <a:gd name="connsiteY2-564" fmla="*/ 8695 h 103951"/>
              <a:gd name="connsiteX3-565" fmla="*/ 3571875 w 3681412"/>
              <a:gd name="connsiteY3-566" fmla="*/ 89657 h 103951"/>
              <a:gd name="connsiteX4-567" fmla="*/ 3633787 w 3681412"/>
              <a:gd name="connsiteY4-568" fmla="*/ 99182 h 103951"/>
              <a:gd name="connsiteX5-569" fmla="*/ 3681412 w 3681412"/>
              <a:gd name="connsiteY5-570" fmla="*/ 103945 h 103951"/>
              <a:gd name="connsiteX0-571" fmla="*/ 0 w 3733335"/>
              <a:gd name="connsiteY0-572" fmla="*/ 66492 h 108373"/>
              <a:gd name="connsiteX1-573" fmla="*/ 1157287 w 3733335"/>
              <a:gd name="connsiteY1-574" fmla="*/ 9342 h 108373"/>
              <a:gd name="connsiteX2-575" fmla="*/ 2443162 w 3733335"/>
              <a:gd name="connsiteY2-576" fmla="*/ 9342 h 108373"/>
              <a:gd name="connsiteX3-577" fmla="*/ 3633787 w 3733335"/>
              <a:gd name="connsiteY3-578" fmla="*/ 99829 h 108373"/>
              <a:gd name="connsiteX4-579" fmla="*/ 3681412 w 3733335"/>
              <a:gd name="connsiteY4-580" fmla="*/ 104592 h 108373"/>
              <a:gd name="connsiteX0-581" fmla="*/ 0 w 3681412"/>
              <a:gd name="connsiteY0-582" fmla="*/ 66819 h 104919"/>
              <a:gd name="connsiteX1-583" fmla="*/ 1157287 w 3681412"/>
              <a:gd name="connsiteY1-584" fmla="*/ 9669 h 104919"/>
              <a:gd name="connsiteX2-585" fmla="*/ 2443162 w 3681412"/>
              <a:gd name="connsiteY2-586" fmla="*/ 9669 h 104919"/>
              <a:gd name="connsiteX3-587" fmla="*/ 3681412 w 3681412"/>
              <a:gd name="connsiteY3-588" fmla="*/ 104919 h 104919"/>
              <a:gd name="connsiteX0-589" fmla="*/ 0 w 3690937"/>
              <a:gd name="connsiteY0-590" fmla="*/ 64294 h 64294"/>
              <a:gd name="connsiteX1-591" fmla="*/ 1157287 w 3690937"/>
              <a:gd name="connsiteY1-592" fmla="*/ 7144 h 64294"/>
              <a:gd name="connsiteX2-593" fmla="*/ 2443162 w 3690937"/>
              <a:gd name="connsiteY2-594" fmla="*/ 7144 h 64294"/>
              <a:gd name="connsiteX3-595" fmla="*/ 3690937 w 3690937"/>
              <a:gd name="connsiteY3-596" fmla="*/ 64294 h 64294"/>
              <a:gd name="connsiteX0-597" fmla="*/ 0 w 3690937"/>
              <a:gd name="connsiteY0-598" fmla="*/ 57773 h 57773"/>
              <a:gd name="connsiteX1-599" fmla="*/ 1157287 w 3690937"/>
              <a:gd name="connsiteY1-600" fmla="*/ 623 h 57773"/>
              <a:gd name="connsiteX2-601" fmla="*/ 2443162 w 3690937"/>
              <a:gd name="connsiteY2-602" fmla="*/ 29198 h 57773"/>
              <a:gd name="connsiteX3-603" fmla="*/ 3690937 w 3690937"/>
              <a:gd name="connsiteY3-604" fmla="*/ 57773 h 57773"/>
              <a:gd name="connsiteX0-605" fmla="*/ 0 w 3690937"/>
              <a:gd name="connsiteY0-606" fmla="*/ 57150 h 57150"/>
              <a:gd name="connsiteX1-607" fmla="*/ 1157287 w 3690937"/>
              <a:gd name="connsiteY1-608" fmla="*/ 0 h 57150"/>
              <a:gd name="connsiteX2-609" fmla="*/ 3690937 w 3690937"/>
              <a:gd name="connsiteY2-610" fmla="*/ 57150 h 57150"/>
              <a:gd name="connsiteX0-611" fmla="*/ 0 w 3690937"/>
              <a:gd name="connsiteY0-612" fmla="*/ 19050 h 19050"/>
              <a:gd name="connsiteX1-613" fmla="*/ 1531937 w 3690937"/>
              <a:gd name="connsiteY1-614" fmla="*/ 0 h 19050"/>
              <a:gd name="connsiteX2-615" fmla="*/ 3690937 w 3690937"/>
              <a:gd name="connsiteY2-616" fmla="*/ 19050 h 19050"/>
              <a:gd name="connsiteX0-617" fmla="*/ 0 w 3690937"/>
              <a:gd name="connsiteY0-618" fmla="*/ 19050 h 19050"/>
              <a:gd name="connsiteX1-619" fmla="*/ 1531937 w 3690937"/>
              <a:gd name="connsiteY1-620" fmla="*/ 0 h 19050"/>
              <a:gd name="connsiteX2-621" fmla="*/ 3690937 w 3690937"/>
              <a:gd name="connsiteY2-622" fmla="*/ 19050 h 19050"/>
              <a:gd name="connsiteX0-623" fmla="*/ 0 w 3694112"/>
              <a:gd name="connsiteY0-624" fmla="*/ 19485 h 35360"/>
              <a:gd name="connsiteX1-625" fmla="*/ 1531937 w 3694112"/>
              <a:gd name="connsiteY1-626" fmla="*/ 435 h 35360"/>
              <a:gd name="connsiteX2-627" fmla="*/ 3694112 w 3694112"/>
              <a:gd name="connsiteY2-628" fmla="*/ 35360 h 35360"/>
            </a:gdLst>
            <a:ahLst/>
            <a:cxnLst>
              <a:cxn ang="0">
                <a:pos x="connsiteX0-1" y="connsiteY0-2"/>
              </a:cxn>
              <a:cxn ang="0">
                <a:pos x="connsiteX1-3" y="connsiteY1-4"/>
              </a:cxn>
              <a:cxn ang="0">
                <a:pos x="connsiteX2-5" y="connsiteY2-6"/>
              </a:cxn>
            </a:cxnLst>
            <a:rect l="l" t="t" r="r" b="b"/>
            <a:pathLst>
              <a:path w="3694112" h="35360">
                <a:moveTo>
                  <a:pt x="0" y="19485"/>
                </a:moveTo>
                <a:cubicBezTo>
                  <a:pt x="241102" y="7579"/>
                  <a:pt x="916252" y="-2211"/>
                  <a:pt x="1531937" y="435"/>
                </a:cubicBezTo>
                <a:cubicBezTo>
                  <a:pt x="2147622" y="3081"/>
                  <a:pt x="2973387" y="23718"/>
                  <a:pt x="3694112" y="35360"/>
                </a:cubicBezTo>
              </a:path>
            </a:pathLst>
          </a:cu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任意多边形 74"/>
          <p:cNvSpPr/>
          <p:nvPr/>
        </p:nvSpPr>
        <p:spPr>
          <a:xfrm>
            <a:off x="8271533" y="3261675"/>
            <a:ext cx="29437" cy="1409700"/>
          </a:xfrm>
          <a:custGeom>
            <a:avLst/>
            <a:gdLst>
              <a:gd name="connsiteX0" fmla="*/ 0 w 52387"/>
              <a:gd name="connsiteY0" fmla="*/ 0 h 1414462"/>
              <a:gd name="connsiteX1" fmla="*/ 4762 w 52387"/>
              <a:gd name="connsiteY1" fmla="*/ 280987 h 1414462"/>
              <a:gd name="connsiteX2" fmla="*/ 14287 w 52387"/>
              <a:gd name="connsiteY2" fmla="*/ 309562 h 1414462"/>
              <a:gd name="connsiteX3" fmla="*/ 19050 w 52387"/>
              <a:gd name="connsiteY3" fmla="*/ 342900 h 1414462"/>
              <a:gd name="connsiteX4" fmla="*/ 23812 w 52387"/>
              <a:gd name="connsiteY4" fmla="*/ 357187 h 1414462"/>
              <a:gd name="connsiteX5" fmla="*/ 28575 w 52387"/>
              <a:gd name="connsiteY5" fmla="*/ 381000 h 1414462"/>
              <a:gd name="connsiteX6" fmla="*/ 33337 w 52387"/>
              <a:gd name="connsiteY6" fmla="*/ 395287 h 1414462"/>
              <a:gd name="connsiteX7" fmla="*/ 42862 w 52387"/>
              <a:gd name="connsiteY7" fmla="*/ 438150 h 1414462"/>
              <a:gd name="connsiteX8" fmla="*/ 47625 w 52387"/>
              <a:gd name="connsiteY8" fmla="*/ 509587 h 1414462"/>
              <a:gd name="connsiteX9" fmla="*/ 52387 w 52387"/>
              <a:gd name="connsiteY9" fmla="*/ 557212 h 1414462"/>
              <a:gd name="connsiteX10" fmla="*/ 47625 w 52387"/>
              <a:gd name="connsiteY10" fmla="*/ 809625 h 1414462"/>
              <a:gd name="connsiteX11" fmla="*/ 42862 w 52387"/>
              <a:gd name="connsiteY11" fmla="*/ 842962 h 1414462"/>
              <a:gd name="connsiteX12" fmla="*/ 33337 w 52387"/>
              <a:gd name="connsiteY12" fmla="*/ 881062 h 1414462"/>
              <a:gd name="connsiteX13" fmla="*/ 28575 w 52387"/>
              <a:gd name="connsiteY13" fmla="*/ 957262 h 1414462"/>
              <a:gd name="connsiteX14" fmla="*/ 23812 w 52387"/>
              <a:gd name="connsiteY14" fmla="*/ 1000125 h 1414462"/>
              <a:gd name="connsiteX15" fmla="*/ 19050 w 52387"/>
              <a:gd name="connsiteY15" fmla="*/ 1381125 h 1414462"/>
              <a:gd name="connsiteX16" fmla="*/ 9525 w 52387"/>
              <a:gd name="connsiteY16" fmla="*/ 1409700 h 1414462"/>
              <a:gd name="connsiteX17" fmla="*/ 9525 w 52387"/>
              <a:gd name="connsiteY17" fmla="*/ 1414462 h 1414462"/>
              <a:gd name="connsiteX0-1" fmla="*/ 0 w 52387"/>
              <a:gd name="connsiteY0-2" fmla="*/ 0 h 1414462"/>
              <a:gd name="connsiteX1-3" fmla="*/ 4762 w 52387"/>
              <a:gd name="connsiteY1-4" fmla="*/ 280987 h 1414462"/>
              <a:gd name="connsiteX2-5" fmla="*/ 19050 w 52387"/>
              <a:gd name="connsiteY2-6" fmla="*/ 342900 h 1414462"/>
              <a:gd name="connsiteX3-7" fmla="*/ 23812 w 52387"/>
              <a:gd name="connsiteY3-8" fmla="*/ 357187 h 1414462"/>
              <a:gd name="connsiteX4-9" fmla="*/ 28575 w 52387"/>
              <a:gd name="connsiteY4-10" fmla="*/ 381000 h 1414462"/>
              <a:gd name="connsiteX5-11" fmla="*/ 33337 w 52387"/>
              <a:gd name="connsiteY5-12" fmla="*/ 395287 h 1414462"/>
              <a:gd name="connsiteX6-13" fmla="*/ 42862 w 52387"/>
              <a:gd name="connsiteY6-14" fmla="*/ 438150 h 1414462"/>
              <a:gd name="connsiteX7-15" fmla="*/ 47625 w 52387"/>
              <a:gd name="connsiteY7-16" fmla="*/ 509587 h 1414462"/>
              <a:gd name="connsiteX8-17" fmla="*/ 52387 w 52387"/>
              <a:gd name="connsiteY8-18" fmla="*/ 557212 h 1414462"/>
              <a:gd name="connsiteX9-19" fmla="*/ 47625 w 52387"/>
              <a:gd name="connsiteY9-20" fmla="*/ 809625 h 1414462"/>
              <a:gd name="connsiteX10-21" fmla="*/ 42862 w 52387"/>
              <a:gd name="connsiteY10-22" fmla="*/ 842962 h 1414462"/>
              <a:gd name="connsiteX11-23" fmla="*/ 33337 w 52387"/>
              <a:gd name="connsiteY11-24" fmla="*/ 881062 h 1414462"/>
              <a:gd name="connsiteX12-25" fmla="*/ 28575 w 52387"/>
              <a:gd name="connsiteY12-26" fmla="*/ 957262 h 1414462"/>
              <a:gd name="connsiteX13-27" fmla="*/ 23812 w 52387"/>
              <a:gd name="connsiteY13-28" fmla="*/ 1000125 h 1414462"/>
              <a:gd name="connsiteX14-29" fmla="*/ 19050 w 52387"/>
              <a:gd name="connsiteY14-30" fmla="*/ 1381125 h 1414462"/>
              <a:gd name="connsiteX15-31" fmla="*/ 9525 w 52387"/>
              <a:gd name="connsiteY15-32" fmla="*/ 1409700 h 1414462"/>
              <a:gd name="connsiteX16-33" fmla="*/ 9525 w 52387"/>
              <a:gd name="connsiteY16-34" fmla="*/ 1414462 h 1414462"/>
              <a:gd name="connsiteX0-35" fmla="*/ 0 w 52387"/>
              <a:gd name="connsiteY0-36" fmla="*/ 0 h 1414462"/>
              <a:gd name="connsiteX1-37" fmla="*/ 4762 w 52387"/>
              <a:gd name="connsiteY1-38" fmla="*/ 280987 h 1414462"/>
              <a:gd name="connsiteX2-39" fmla="*/ 19050 w 52387"/>
              <a:gd name="connsiteY2-40" fmla="*/ 342900 h 1414462"/>
              <a:gd name="connsiteX3-41" fmla="*/ 28575 w 52387"/>
              <a:gd name="connsiteY3-42" fmla="*/ 381000 h 1414462"/>
              <a:gd name="connsiteX4-43" fmla="*/ 33337 w 52387"/>
              <a:gd name="connsiteY4-44" fmla="*/ 395287 h 1414462"/>
              <a:gd name="connsiteX5-45" fmla="*/ 42862 w 52387"/>
              <a:gd name="connsiteY5-46" fmla="*/ 438150 h 1414462"/>
              <a:gd name="connsiteX6-47" fmla="*/ 47625 w 52387"/>
              <a:gd name="connsiteY6-48" fmla="*/ 509587 h 1414462"/>
              <a:gd name="connsiteX7-49" fmla="*/ 52387 w 52387"/>
              <a:gd name="connsiteY7-50" fmla="*/ 557212 h 1414462"/>
              <a:gd name="connsiteX8-51" fmla="*/ 47625 w 52387"/>
              <a:gd name="connsiteY8-52" fmla="*/ 809625 h 1414462"/>
              <a:gd name="connsiteX9-53" fmla="*/ 42862 w 52387"/>
              <a:gd name="connsiteY9-54" fmla="*/ 842962 h 1414462"/>
              <a:gd name="connsiteX10-55" fmla="*/ 33337 w 52387"/>
              <a:gd name="connsiteY10-56" fmla="*/ 881062 h 1414462"/>
              <a:gd name="connsiteX11-57" fmla="*/ 28575 w 52387"/>
              <a:gd name="connsiteY11-58" fmla="*/ 957262 h 1414462"/>
              <a:gd name="connsiteX12-59" fmla="*/ 23812 w 52387"/>
              <a:gd name="connsiteY12-60" fmla="*/ 1000125 h 1414462"/>
              <a:gd name="connsiteX13-61" fmla="*/ 19050 w 52387"/>
              <a:gd name="connsiteY13-62" fmla="*/ 1381125 h 1414462"/>
              <a:gd name="connsiteX14-63" fmla="*/ 9525 w 52387"/>
              <a:gd name="connsiteY14-64" fmla="*/ 1409700 h 1414462"/>
              <a:gd name="connsiteX15-65" fmla="*/ 9525 w 52387"/>
              <a:gd name="connsiteY15-66" fmla="*/ 1414462 h 1414462"/>
              <a:gd name="connsiteX0-67" fmla="*/ 0 w 52387"/>
              <a:gd name="connsiteY0-68" fmla="*/ 0 h 1414462"/>
              <a:gd name="connsiteX1-69" fmla="*/ 19050 w 52387"/>
              <a:gd name="connsiteY1-70" fmla="*/ 342900 h 1414462"/>
              <a:gd name="connsiteX2-71" fmla="*/ 28575 w 52387"/>
              <a:gd name="connsiteY2-72" fmla="*/ 381000 h 1414462"/>
              <a:gd name="connsiteX3-73" fmla="*/ 33337 w 52387"/>
              <a:gd name="connsiteY3-74" fmla="*/ 395287 h 1414462"/>
              <a:gd name="connsiteX4-75" fmla="*/ 42862 w 52387"/>
              <a:gd name="connsiteY4-76" fmla="*/ 438150 h 1414462"/>
              <a:gd name="connsiteX5-77" fmla="*/ 47625 w 52387"/>
              <a:gd name="connsiteY5-78" fmla="*/ 509587 h 1414462"/>
              <a:gd name="connsiteX6-79" fmla="*/ 52387 w 52387"/>
              <a:gd name="connsiteY6-80" fmla="*/ 557212 h 1414462"/>
              <a:gd name="connsiteX7-81" fmla="*/ 47625 w 52387"/>
              <a:gd name="connsiteY7-82" fmla="*/ 809625 h 1414462"/>
              <a:gd name="connsiteX8-83" fmla="*/ 42862 w 52387"/>
              <a:gd name="connsiteY8-84" fmla="*/ 842962 h 1414462"/>
              <a:gd name="connsiteX9-85" fmla="*/ 33337 w 52387"/>
              <a:gd name="connsiteY9-86" fmla="*/ 881062 h 1414462"/>
              <a:gd name="connsiteX10-87" fmla="*/ 28575 w 52387"/>
              <a:gd name="connsiteY10-88" fmla="*/ 957262 h 1414462"/>
              <a:gd name="connsiteX11-89" fmla="*/ 23812 w 52387"/>
              <a:gd name="connsiteY11-90" fmla="*/ 1000125 h 1414462"/>
              <a:gd name="connsiteX12-91" fmla="*/ 19050 w 52387"/>
              <a:gd name="connsiteY12-92" fmla="*/ 1381125 h 1414462"/>
              <a:gd name="connsiteX13-93" fmla="*/ 9525 w 52387"/>
              <a:gd name="connsiteY13-94" fmla="*/ 1409700 h 1414462"/>
              <a:gd name="connsiteX14-95" fmla="*/ 9525 w 52387"/>
              <a:gd name="connsiteY14-96" fmla="*/ 1414462 h 1414462"/>
              <a:gd name="connsiteX0-97" fmla="*/ 0 w 52387"/>
              <a:gd name="connsiteY0-98" fmla="*/ 0 h 1414462"/>
              <a:gd name="connsiteX1-99" fmla="*/ 28575 w 52387"/>
              <a:gd name="connsiteY1-100" fmla="*/ 381000 h 1414462"/>
              <a:gd name="connsiteX2-101" fmla="*/ 33337 w 52387"/>
              <a:gd name="connsiteY2-102" fmla="*/ 395287 h 1414462"/>
              <a:gd name="connsiteX3-103" fmla="*/ 42862 w 52387"/>
              <a:gd name="connsiteY3-104" fmla="*/ 438150 h 1414462"/>
              <a:gd name="connsiteX4-105" fmla="*/ 47625 w 52387"/>
              <a:gd name="connsiteY4-106" fmla="*/ 509587 h 1414462"/>
              <a:gd name="connsiteX5-107" fmla="*/ 52387 w 52387"/>
              <a:gd name="connsiteY5-108" fmla="*/ 557212 h 1414462"/>
              <a:gd name="connsiteX6-109" fmla="*/ 47625 w 52387"/>
              <a:gd name="connsiteY6-110" fmla="*/ 809625 h 1414462"/>
              <a:gd name="connsiteX7-111" fmla="*/ 42862 w 52387"/>
              <a:gd name="connsiteY7-112" fmla="*/ 842962 h 1414462"/>
              <a:gd name="connsiteX8-113" fmla="*/ 33337 w 52387"/>
              <a:gd name="connsiteY8-114" fmla="*/ 881062 h 1414462"/>
              <a:gd name="connsiteX9-115" fmla="*/ 28575 w 52387"/>
              <a:gd name="connsiteY9-116" fmla="*/ 957262 h 1414462"/>
              <a:gd name="connsiteX10-117" fmla="*/ 23812 w 52387"/>
              <a:gd name="connsiteY10-118" fmla="*/ 1000125 h 1414462"/>
              <a:gd name="connsiteX11-119" fmla="*/ 19050 w 52387"/>
              <a:gd name="connsiteY11-120" fmla="*/ 1381125 h 1414462"/>
              <a:gd name="connsiteX12-121" fmla="*/ 9525 w 52387"/>
              <a:gd name="connsiteY12-122" fmla="*/ 1409700 h 1414462"/>
              <a:gd name="connsiteX13-123" fmla="*/ 9525 w 52387"/>
              <a:gd name="connsiteY13-124" fmla="*/ 1414462 h 1414462"/>
              <a:gd name="connsiteX0-125" fmla="*/ 0 w 52387"/>
              <a:gd name="connsiteY0-126" fmla="*/ 0 h 1414462"/>
              <a:gd name="connsiteX1-127" fmla="*/ 33337 w 52387"/>
              <a:gd name="connsiteY1-128" fmla="*/ 395287 h 1414462"/>
              <a:gd name="connsiteX2-129" fmla="*/ 42862 w 52387"/>
              <a:gd name="connsiteY2-130" fmla="*/ 438150 h 1414462"/>
              <a:gd name="connsiteX3-131" fmla="*/ 47625 w 52387"/>
              <a:gd name="connsiteY3-132" fmla="*/ 509587 h 1414462"/>
              <a:gd name="connsiteX4-133" fmla="*/ 52387 w 52387"/>
              <a:gd name="connsiteY4-134" fmla="*/ 557212 h 1414462"/>
              <a:gd name="connsiteX5-135" fmla="*/ 47625 w 52387"/>
              <a:gd name="connsiteY5-136" fmla="*/ 809625 h 1414462"/>
              <a:gd name="connsiteX6-137" fmla="*/ 42862 w 52387"/>
              <a:gd name="connsiteY6-138" fmla="*/ 842962 h 1414462"/>
              <a:gd name="connsiteX7-139" fmla="*/ 33337 w 52387"/>
              <a:gd name="connsiteY7-140" fmla="*/ 881062 h 1414462"/>
              <a:gd name="connsiteX8-141" fmla="*/ 28575 w 52387"/>
              <a:gd name="connsiteY8-142" fmla="*/ 957262 h 1414462"/>
              <a:gd name="connsiteX9-143" fmla="*/ 23812 w 52387"/>
              <a:gd name="connsiteY9-144" fmla="*/ 1000125 h 1414462"/>
              <a:gd name="connsiteX10-145" fmla="*/ 19050 w 52387"/>
              <a:gd name="connsiteY10-146" fmla="*/ 1381125 h 1414462"/>
              <a:gd name="connsiteX11-147" fmla="*/ 9525 w 52387"/>
              <a:gd name="connsiteY11-148" fmla="*/ 1409700 h 1414462"/>
              <a:gd name="connsiteX12-149" fmla="*/ 9525 w 52387"/>
              <a:gd name="connsiteY12-150" fmla="*/ 1414462 h 1414462"/>
              <a:gd name="connsiteX0-151" fmla="*/ 0 w 52387"/>
              <a:gd name="connsiteY0-152" fmla="*/ 0 h 1414462"/>
              <a:gd name="connsiteX1-153" fmla="*/ 42862 w 52387"/>
              <a:gd name="connsiteY1-154" fmla="*/ 438150 h 1414462"/>
              <a:gd name="connsiteX2-155" fmla="*/ 47625 w 52387"/>
              <a:gd name="connsiteY2-156" fmla="*/ 509587 h 1414462"/>
              <a:gd name="connsiteX3-157" fmla="*/ 52387 w 52387"/>
              <a:gd name="connsiteY3-158" fmla="*/ 557212 h 1414462"/>
              <a:gd name="connsiteX4-159" fmla="*/ 47625 w 52387"/>
              <a:gd name="connsiteY4-160" fmla="*/ 809625 h 1414462"/>
              <a:gd name="connsiteX5-161" fmla="*/ 42862 w 52387"/>
              <a:gd name="connsiteY5-162" fmla="*/ 842962 h 1414462"/>
              <a:gd name="connsiteX6-163" fmla="*/ 33337 w 52387"/>
              <a:gd name="connsiteY6-164" fmla="*/ 881062 h 1414462"/>
              <a:gd name="connsiteX7-165" fmla="*/ 28575 w 52387"/>
              <a:gd name="connsiteY7-166" fmla="*/ 957262 h 1414462"/>
              <a:gd name="connsiteX8-167" fmla="*/ 23812 w 52387"/>
              <a:gd name="connsiteY8-168" fmla="*/ 1000125 h 1414462"/>
              <a:gd name="connsiteX9-169" fmla="*/ 19050 w 52387"/>
              <a:gd name="connsiteY9-170" fmla="*/ 1381125 h 1414462"/>
              <a:gd name="connsiteX10-171" fmla="*/ 9525 w 52387"/>
              <a:gd name="connsiteY10-172" fmla="*/ 1409700 h 1414462"/>
              <a:gd name="connsiteX11-173" fmla="*/ 9525 w 52387"/>
              <a:gd name="connsiteY11-174" fmla="*/ 1414462 h 1414462"/>
              <a:gd name="connsiteX0-175" fmla="*/ 0 w 53287"/>
              <a:gd name="connsiteY0-176" fmla="*/ 0 h 1414462"/>
              <a:gd name="connsiteX1-177" fmla="*/ 47625 w 53287"/>
              <a:gd name="connsiteY1-178" fmla="*/ 509587 h 1414462"/>
              <a:gd name="connsiteX2-179" fmla="*/ 52387 w 53287"/>
              <a:gd name="connsiteY2-180" fmla="*/ 557212 h 1414462"/>
              <a:gd name="connsiteX3-181" fmla="*/ 47625 w 53287"/>
              <a:gd name="connsiteY3-182" fmla="*/ 809625 h 1414462"/>
              <a:gd name="connsiteX4-183" fmla="*/ 42862 w 53287"/>
              <a:gd name="connsiteY4-184" fmla="*/ 842962 h 1414462"/>
              <a:gd name="connsiteX5-185" fmla="*/ 33337 w 53287"/>
              <a:gd name="connsiteY5-186" fmla="*/ 881062 h 1414462"/>
              <a:gd name="connsiteX6-187" fmla="*/ 28575 w 53287"/>
              <a:gd name="connsiteY6-188" fmla="*/ 957262 h 1414462"/>
              <a:gd name="connsiteX7-189" fmla="*/ 23812 w 53287"/>
              <a:gd name="connsiteY7-190" fmla="*/ 1000125 h 1414462"/>
              <a:gd name="connsiteX8-191" fmla="*/ 19050 w 53287"/>
              <a:gd name="connsiteY8-192" fmla="*/ 1381125 h 1414462"/>
              <a:gd name="connsiteX9-193" fmla="*/ 9525 w 53287"/>
              <a:gd name="connsiteY9-194" fmla="*/ 1409700 h 1414462"/>
              <a:gd name="connsiteX10-195" fmla="*/ 9525 w 53287"/>
              <a:gd name="connsiteY10-196" fmla="*/ 1414462 h 1414462"/>
              <a:gd name="connsiteX0-197" fmla="*/ 0 w 51336"/>
              <a:gd name="connsiteY0-198" fmla="*/ 0 h 1414462"/>
              <a:gd name="connsiteX1-199" fmla="*/ 47625 w 51336"/>
              <a:gd name="connsiteY1-200" fmla="*/ 509587 h 1414462"/>
              <a:gd name="connsiteX2-201" fmla="*/ 47625 w 51336"/>
              <a:gd name="connsiteY2-202" fmla="*/ 809625 h 1414462"/>
              <a:gd name="connsiteX3-203" fmla="*/ 42862 w 51336"/>
              <a:gd name="connsiteY3-204" fmla="*/ 842962 h 1414462"/>
              <a:gd name="connsiteX4-205" fmla="*/ 33337 w 51336"/>
              <a:gd name="connsiteY4-206" fmla="*/ 881062 h 1414462"/>
              <a:gd name="connsiteX5-207" fmla="*/ 28575 w 51336"/>
              <a:gd name="connsiteY5-208" fmla="*/ 957262 h 1414462"/>
              <a:gd name="connsiteX6-209" fmla="*/ 23812 w 51336"/>
              <a:gd name="connsiteY6-210" fmla="*/ 1000125 h 1414462"/>
              <a:gd name="connsiteX7-211" fmla="*/ 19050 w 51336"/>
              <a:gd name="connsiteY7-212" fmla="*/ 1381125 h 1414462"/>
              <a:gd name="connsiteX8-213" fmla="*/ 9525 w 51336"/>
              <a:gd name="connsiteY8-214" fmla="*/ 1409700 h 1414462"/>
              <a:gd name="connsiteX9-215" fmla="*/ 9525 w 51336"/>
              <a:gd name="connsiteY9-216" fmla="*/ 1414462 h 1414462"/>
              <a:gd name="connsiteX0-217" fmla="*/ 0 w 50235"/>
              <a:gd name="connsiteY0-218" fmla="*/ 0 h 1414462"/>
              <a:gd name="connsiteX1-219" fmla="*/ 47625 w 50235"/>
              <a:gd name="connsiteY1-220" fmla="*/ 509587 h 1414462"/>
              <a:gd name="connsiteX2-221" fmla="*/ 42862 w 50235"/>
              <a:gd name="connsiteY2-222" fmla="*/ 842962 h 1414462"/>
              <a:gd name="connsiteX3-223" fmla="*/ 33337 w 50235"/>
              <a:gd name="connsiteY3-224" fmla="*/ 881062 h 1414462"/>
              <a:gd name="connsiteX4-225" fmla="*/ 28575 w 50235"/>
              <a:gd name="connsiteY4-226" fmla="*/ 957262 h 1414462"/>
              <a:gd name="connsiteX5-227" fmla="*/ 23812 w 50235"/>
              <a:gd name="connsiteY5-228" fmla="*/ 1000125 h 1414462"/>
              <a:gd name="connsiteX6-229" fmla="*/ 19050 w 50235"/>
              <a:gd name="connsiteY6-230" fmla="*/ 1381125 h 1414462"/>
              <a:gd name="connsiteX7-231" fmla="*/ 9525 w 50235"/>
              <a:gd name="connsiteY7-232" fmla="*/ 1409700 h 1414462"/>
              <a:gd name="connsiteX8-233" fmla="*/ 9525 w 50235"/>
              <a:gd name="connsiteY8-234" fmla="*/ 1414462 h 1414462"/>
              <a:gd name="connsiteX0-235" fmla="*/ 0 w 48749"/>
              <a:gd name="connsiteY0-236" fmla="*/ 0 h 1414462"/>
              <a:gd name="connsiteX1-237" fmla="*/ 47625 w 48749"/>
              <a:gd name="connsiteY1-238" fmla="*/ 509587 h 1414462"/>
              <a:gd name="connsiteX2-239" fmla="*/ 33337 w 48749"/>
              <a:gd name="connsiteY2-240" fmla="*/ 881062 h 1414462"/>
              <a:gd name="connsiteX3-241" fmla="*/ 28575 w 48749"/>
              <a:gd name="connsiteY3-242" fmla="*/ 957262 h 1414462"/>
              <a:gd name="connsiteX4-243" fmla="*/ 23812 w 48749"/>
              <a:gd name="connsiteY4-244" fmla="*/ 1000125 h 1414462"/>
              <a:gd name="connsiteX5-245" fmla="*/ 19050 w 48749"/>
              <a:gd name="connsiteY5-246" fmla="*/ 1381125 h 1414462"/>
              <a:gd name="connsiteX6-247" fmla="*/ 9525 w 48749"/>
              <a:gd name="connsiteY6-248" fmla="*/ 1409700 h 1414462"/>
              <a:gd name="connsiteX7-249" fmla="*/ 9525 w 48749"/>
              <a:gd name="connsiteY7-250" fmla="*/ 1414462 h 1414462"/>
              <a:gd name="connsiteX0-251" fmla="*/ 0 w 48358"/>
              <a:gd name="connsiteY0-252" fmla="*/ 0 h 1414462"/>
              <a:gd name="connsiteX1-253" fmla="*/ 47625 w 48358"/>
              <a:gd name="connsiteY1-254" fmla="*/ 509587 h 1414462"/>
              <a:gd name="connsiteX2-255" fmla="*/ 28575 w 48358"/>
              <a:gd name="connsiteY2-256" fmla="*/ 957262 h 1414462"/>
              <a:gd name="connsiteX3-257" fmla="*/ 23812 w 48358"/>
              <a:gd name="connsiteY3-258" fmla="*/ 1000125 h 1414462"/>
              <a:gd name="connsiteX4-259" fmla="*/ 19050 w 48358"/>
              <a:gd name="connsiteY4-260" fmla="*/ 1381125 h 1414462"/>
              <a:gd name="connsiteX5-261" fmla="*/ 9525 w 48358"/>
              <a:gd name="connsiteY5-262" fmla="*/ 1409700 h 1414462"/>
              <a:gd name="connsiteX6-263" fmla="*/ 9525 w 48358"/>
              <a:gd name="connsiteY6-264" fmla="*/ 1414462 h 1414462"/>
              <a:gd name="connsiteX0-265" fmla="*/ 0 w 48082"/>
              <a:gd name="connsiteY0-266" fmla="*/ 0 h 1414462"/>
              <a:gd name="connsiteX1-267" fmla="*/ 47625 w 48082"/>
              <a:gd name="connsiteY1-268" fmla="*/ 509587 h 1414462"/>
              <a:gd name="connsiteX2-269" fmla="*/ 23812 w 48082"/>
              <a:gd name="connsiteY2-270" fmla="*/ 1000125 h 1414462"/>
              <a:gd name="connsiteX3-271" fmla="*/ 19050 w 48082"/>
              <a:gd name="connsiteY3-272" fmla="*/ 1381125 h 1414462"/>
              <a:gd name="connsiteX4-273" fmla="*/ 9525 w 48082"/>
              <a:gd name="connsiteY4-274" fmla="*/ 1409700 h 1414462"/>
              <a:gd name="connsiteX5-275" fmla="*/ 9525 w 48082"/>
              <a:gd name="connsiteY5-276" fmla="*/ 1414462 h 1414462"/>
              <a:gd name="connsiteX0-277" fmla="*/ 0 w 47898"/>
              <a:gd name="connsiteY0-278" fmla="*/ 0 h 1453461"/>
              <a:gd name="connsiteX1-279" fmla="*/ 47625 w 47898"/>
              <a:gd name="connsiteY1-280" fmla="*/ 509587 h 1453461"/>
              <a:gd name="connsiteX2-281" fmla="*/ 19050 w 47898"/>
              <a:gd name="connsiteY2-282" fmla="*/ 1381125 h 1453461"/>
              <a:gd name="connsiteX3-283" fmla="*/ 9525 w 47898"/>
              <a:gd name="connsiteY3-284" fmla="*/ 1409700 h 1453461"/>
              <a:gd name="connsiteX4-285" fmla="*/ 9525 w 47898"/>
              <a:gd name="connsiteY4-286" fmla="*/ 1414462 h 1453461"/>
              <a:gd name="connsiteX0-287" fmla="*/ 0 w 47679"/>
              <a:gd name="connsiteY0-288" fmla="*/ 0 h 1477622"/>
              <a:gd name="connsiteX1-289" fmla="*/ 47625 w 47679"/>
              <a:gd name="connsiteY1-290" fmla="*/ 509587 h 1477622"/>
              <a:gd name="connsiteX2-291" fmla="*/ 9525 w 47679"/>
              <a:gd name="connsiteY2-292" fmla="*/ 1409700 h 1477622"/>
              <a:gd name="connsiteX3-293" fmla="*/ 9525 w 47679"/>
              <a:gd name="connsiteY3-294" fmla="*/ 1414462 h 1477622"/>
              <a:gd name="connsiteX0-295" fmla="*/ 0 w 47679"/>
              <a:gd name="connsiteY0-296" fmla="*/ 0 h 1409700"/>
              <a:gd name="connsiteX1-297" fmla="*/ 47625 w 47679"/>
              <a:gd name="connsiteY1-298" fmla="*/ 509587 h 1409700"/>
              <a:gd name="connsiteX2-299" fmla="*/ 9525 w 47679"/>
              <a:gd name="connsiteY2-300" fmla="*/ 1409700 h 1409700"/>
              <a:gd name="connsiteX0-301" fmla="*/ 0 w 47679"/>
              <a:gd name="connsiteY0-302" fmla="*/ 0 h 1409700"/>
              <a:gd name="connsiteX1-303" fmla="*/ 47625 w 47679"/>
              <a:gd name="connsiteY1-304" fmla="*/ 509587 h 1409700"/>
              <a:gd name="connsiteX2-305" fmla="*/ 9525 w 47679"/>
              <a:gd name="connsiteY2-306" fmla="*/ 1409700 h 1409700"/>
              <a:gd name="connsiteX0-307" fmla="*/ 19109 w 29437"/>
              <a:gd name="connsiteY0-308" fmla="*/ 0 h 1409700"/>
              <a:gd name="connsiteX1-309" fmla="*/ 59 w 29437"/>
              <a:gd name="connsiteY1-310" fmla="*/ 563562 h 1409700"/>
              <a:gd name="connsiteX2-311" fmla="*/ 28634 w 29437"/>
              <a:gd name="connsiteY2-312" fmla="*/ 1409700 h 1409700"/>
            </a:gdLst>
            <a:ahLst/>
            <a:cxnLst>
              <a:cxn ang="0">
                <a:pos x="connsiteX0-1" y="connsiteY0-2"/>
              </a:cxn>
              <a:cxn ang="0">
                <a:pos x="connsiteX1-3" y="connsiteY1-4"/>
              </a:cxn>
              <a:cxn ang="0">
                <a:pos x="connsiteX2-5" y="connsiteY2-6"/>
              </a:cxn>
            </a:cxnLst>
            <a:rect l="l" t="t" r="r" b="b"/>
            <a:pathLst>
              <a:path w="29437" h="1409700">
                <a:moveTo>
                  <a:pt x="19109" y="0"/>
                </a:moveTo>
                <a:cubicBezTo>
                  <a:pt x="29031" y="106164"/>
                  <a:pt x="-1528" y="328612"/>
                  <a:pt x="59" y="563562"/>
                </a:cubicBezTo>
                <a:cubicBezTo>
                  <a:pt x="1647" y="798512"/>
                  <a:pt x="34984" y="1258888"/>
                  <a:pt x="28634" y="1409700"/>
                </a:cubicBezTo>
              </a:path>
            </a:pathLst>
          </a:cu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p:nvPr/>
        </p:nvSpPr>
        <p:spPr>
          <a:xfrm>
            <a:off x="4647332" y="4588031"/>
            <a:ext cx="3686968" cy="64054"/>
          </a:xfrm>
          <a:custGeom>
            <a:avLst/>
            <a:gdLst>
              <a:gd name="connsiteX0" fmla="*/ 0 w 3721100"/>
              <a:gd name="connsiteY0" fmla="*/ 73867 h 92917"/>
              <a:gd name="connsiteX1" fmla="*/ 177800 w 3721100"/>
              <a:gd name="connsiteY1" fmla="*/ 86567 h 92917"/>
              <a:gd name="connsiteX2" fmla="*/ 285750 w 3721100"/>
              <a:gd name="connsiteY2" fmla="*/ 92917 h 92917"/>
              <a:gd name="connsiteX3" fmla="*/ 1714500 w 3721100"/>
              <a:gd name="connsiteY3" fmla="*/ 80217 h 92917"/>
              <a:gd name="connsiteX4" fmla="*/ 1936750 w 3721100"/>
              <a:gd name="connsiteY4" fmla="*/ 73867 h 92917"/>
              <a:gd name="connsiteX5" fmla="*/ 2025650 w 3721100"/>
              <a:gd name="connsiteY5" fmla="*/ 67517 h 92917"/>
              <a:gd name="connsiteX6" fmla="*/ 2362200 w 3721100"/>
              <a:gd name="connsiteY6" fmla="*/ 54817 h 92917"/>
              <a:gd name="connsiteX7" fmla="*/ 2451100 w 3721100"/>
              <a:gd name="connsiteY7" fmla="*/ 48467 h 92917"/>
              <a:gd name="connsiteX8" fmla="*/ 2641600 w 3721100"/>
              <a:gd name="connsiteY8" fmla="*/ 35767 h 92917"/>
              <a:gd name="connsiteX9" fmla="*/ 2889250 w 3721100"/>
              <a:gd name="connsiteY9" fmla="*/ 29417 h 92917"/>
              <a:gd name="connsiteX10" fmla="*/ 3200400 w 3721100"/>
              <a:gd name="connsiteY10" fmla="*/ 16717 h 92917"/>
              <a:gd name="connsiteX11" fmla="*/ 3695700 w 3721100"/>
              <a:gd name="connsiteY11" fmla="*/ 16717 h 92917"/>
              <a:gd name="connsiteX12" fmla="*/ 3721100 w 3721100"/>
              <a:gd name="connsiteY12" fmla="*/ 23067 h 92917"/>
              <a:gd name="connsiteX0-1" fmla="*/ 0 w 3721100"/>
              <a:gd name="connsiteY0-2" fmla="*/ 57150 h 76200"/>
              <a:gd name="connsiteX1-3" fmla="*/ 177800 w 3721100"/>
              <a:gd name="connsiteY1-4" fmla="*/ 69850 h 76200"/>
              <a:gd name="connsiteX2-5" fmla="*/ 285750 w 3721100"/>
              <a:gd name="connsiteY2-6" fmla="*/ 76200 h 76200"/>
              <a:gd name="connsiteX3-7" fmla="*/ 1714500 w 3721100"/>
              <a:gd name="connsiteY3-8" fmla="*/ 63500 h 76200"/>
              <a:gd name="connsiteX4-9" fmla="*/ 1936750 w 3721100"/>
              <a:gd name="connsiteY4-10" fmla="*/ 57150 h 76200"/>
              <a:gd name="connsiteX5-11" fmla="*/ 2025650 w 3721100"/>
              <a:gd name="connsiteY5-12" fmla="*/ 50800 h 76200"/>
              <a:gd name="connsiteX6-13" fmla="*/ 2362200 w 3721100"/>
              <a:gd name="connsiteY6-14" fmla="*/ 38100 h 76200"/>
              <a:gd name="connsiteX7-15" fmla="*/ 2451100 w 3721100"/>
              <a:gd name="connsiteY7-16" fmla="*/ 31750 h 76200"/>
              <a:gd name="connsiteX8-17" fmla="*/ 2641600 w 3721100"/>
              <a:gd name="connsiteY8-18" fmla="*/ 19050 h 76200"/>
              <a:gd name="connsiteX9-19" fmla="*/ 2889250 w 3721100"/>
              <a:gd name="connsiteY9-20" fmla="*/ 12700 h 76200"/>
              <a:gd name="connsiteX10-21" fmla="*/ 3200400 w 3721100"/>
              <a:gd name="connsiteY10-22" fmla="*/ 0 h 76200"/>
              <a:gd name="connsiteX11-23" fmla="*/ 3721100 w 3721100"/>
              <a:gd name="connsiteY11-24" fmla="*/ 6350 h 76200"/>
              <a:gd name="connsiteX0-25" fmla="*/ 0 w 3721100"/>
              <a:gd name="connsiteY0-26" fmla="*/ 50800 h 69850"/>
              <a:gd name="connsiteX1-27" fmla="*/ 177800 w 3721100"/>
              <a:gd name="connsiteY1-28" fmla="*/ 63500 h 69850"/>
              <a:gd name="connsiteX2-29" fmla="*/ 285750 w 3721100"/>
              <a:gd name="connsiteY2-30" fmla="*/ 69850 h 69850"/>
              <a:gd name="connsiteX3-31" fmla="*/ 1714500 w 3721100"/>
              <a:gd name="connsiteY3-32" fmla="*/ 57150 h 69850"/>
              <a:gd name="connsiteX4-33" fmla="*/ 1936750 w 3721100"/>
              <a:gd name="connsiteY4-34" fmla="*/ 50800 h 69850"/>
              <a:gd name="connsiteX5-35" fmla="*/ 2025650 w 3721100"/>
              <a:gd name="connsiteY5-36" fmla="*/ 44450 h 69850"/>
              <a:gd name="connsiteX6-37" fmla="*/ 2362200 w 3721100"/>
              <a:gd name="connsiteY6-38" fmla="*/ 31750 h 69850"/>
              <a:gd name="connsiteX7-39" fmla="*/ 2451100 w 3721100"/>
              <a:gd name="connsiteY7-40" fmla="*/ 25400 h 69850"/>
              <a:gd name="connsiteX8-41" fmla="*/ 2641600 w 3721100"/>
              <a:gd name="connsiteY8-42" fmla="*/ 12700 h 69850"/>
              <a:gd name="connsiteX9-43" fmla="*/ 2889250 w 3721100"/>
              <a:gd name="connsiteY9-44" fmla="*/ 6350 h 69850"/>
              <a:gd name="connsiteX10-45" fmla="*/ 3721100 w 3721100"/>
              <a:gd name="connsiteY10-46" fmla="*/ 0 h 69850"/>
              <a:gd name="connsiteX0-47" fmla="*/ 0 w 3721100"/>
              <a:gd name="connsiteY0-48" fmla="*/ 50800 h 69850"/>
              <a:gd name="connsiteX1-49" fmla="*/ 177800 w 3721100"/>
              <a:gd name="connsiteY1-50" fmla="*/ 63500 h 69850"/>
              <a:gd name="connsiteX2-51" fmla="*/ 285750 w 3721100"/>
              <a:gd name="connsiteY2-52" fmla="*/ 69850 h 69850"/>
              <a:gd name="connsiteX3-53" fmla="*/ 1714500 w 3721100"/>
              <a:gd name="connsiteY3-54" fmla="*/ 57150 h 69850"/>
              <a:gd name="connsiteX4-55" fmla="*/ 1936750 w 3721100"/>
              <a:gd name="connsiteY4-56" fmla="*/ 50800 h 69850"/>
              <a:gd name="connsiteX5-57" fmla="*/ 2025650 w 3721100"/>
              <a:gd name="connsiteY5-58" fmla="*/ 44450 h 69850"/>
              <a:gd name="connsiteX6-59" fmla="*/ 2362200 w 3721100"/>
              <a:gd name="connsiteY6-60" fmla="*/ 31750 h 69850"/>
              <a:gd name="connsiteX7-61" fmla="*/ 2451100 w 3721100"/>
              <a:gd name="connsiteY7-62" fmla="*/ 25400 h 69850"/>
              <a:gd name="connsiteX8-63" fmla="*/ 2641600 w 3721100"/>
              <a:gd name="connsiteY8-64" fmla="*/ 12700 h 69850"/>
              <a:gd name="connsiteX9-65" fmla="*/ 3721100 w 3721100"/>
              <a:gd name="connsiteY9-66" fmla="*/ 0 h 69850"/>
              <a:gd name="connsiteX0-67" fmla="*/ 0 w 3721100"/>
              <a:gd name="connsiteY0-68" fmla="*/ 50800 h 69850"/>
              <a:gd name="connsiteX1-69" fmla="*/ 177800 w 3721100"/>
              <a:gd name="connsiteY1-70" fmla="*/ 63500 h 69850"/>
              <a:gd name="connsiteX2-71" fmla="*/ 285750 w 3721100"/>
              <a:gd name="connsiteY2-72" fmla="*/ 69850 h 69850"/>
              <a:gd name="connsiteX3-73" fmla="*/ 1714500 w 3721100"/>
              <a:gd name="connsiteY3-74" fmla="*/ 57150 h 69850"/>
              <a:gd name="connsiteX4-75" fmla="*/ 1936750 w 3721100"/>
              <a:gd name="connsiteY4-76" fmla="*/ 50800 h 69850"/>
              <a:gd name="connsiteX5-77" fmla="*/ 2025650 w 3721100"/>
              <a:gd name="connsiteY5-78" fmla="*/ 44450 h 69850"/>
              <a:gd name="connsiteX6-79" fmla="*/ 2362200 w 3721100"/>
              <a:gd name="connsiteY6-80" fmla="*/ 31750 h 69850"/>
              <a:gd name="connsiteX7-81" fmla="*/ 2451100 w 3721100"/>
              <a:gd name="connsiteY7-82" fmla="*/ 25400 h 69850"/>
              <a:gd name="connsiteX8-83" fmla="*/ 3721100 w 3721100"/>
              <a:gd name="connsiteY8-84" fmla="*/ 0 h 69850"/>
              <a:gd name="connsiteX0-85" fmla="*/ 0 w 3721100"/>
              <a:gd name="connsiteY0-86" fmla="*/ 50800 h 69850"/>
              <a:gd name="connsiteX1-87" fmla="*/ 177800 w 3721100"/>
              <a:gd name="connsiteY1-88" fmla="*/ 63500 h 69850"/>
              <a:gd name="connsiteX2-89" fmla="*/ 285750 w 3721100"/>
              <a:gd name="connsiteY2-90" fmla="*/ 69850 h 69850"/>
              <a:gd name="connsiteX3-91" fmla="*/ 1714500 w 3721100"/>
              <a:gd name="connsiteY3-92" fmla="*/ 57150 h 69850"/>
              <a:gd name="connsiteX4-93" fmla="*/ 1936750 w 3721100"/>
              <a:gd name="connsiteY4-94" fmla="*/ 50800 h 69850"/>
              <a:gd name="connsiteX5-95" fmla="*/ 2025650 w 3721100"/>
              <a:gd name="connsiteY5-96" fmla="*/ 44450 h 69850"/>
              <a:gd name="connsiteX6-97" fmla="*/ 2362200 w 3721100"/>
              <a:gd name="connsiteY6-98" fmla="*/ 31750 h 69850"/>
              <a:gd name="connsiteX7-99" fmla="*/ 3721100 w 3721100"/>
              <a:gd name="connsiteY7-100" fmla="*/ 0 h 69850"/>
              <a:gd name="connsiteX0-101" fmla="*/ 0 w 3721100"/>
              <a:gd name="connsiteY0-102" fmla="*/ 50800 h 69850"/>
              <a:gd name="connsiteX1-103" fmla="*/ 177800 w 3721100"/>
              <a:gd name="connsiteY1-104" fmla="*/ 63500 h 69850"/>
              <a:gd name="connsiteX2-105" fmla="*/ 285750 w 3721100"/>
              <a:gd name="connsiteY2-106" fmla="*/ 69850 h 69850"/>
              <a:gd name="connsiteX3-107" fmla="*/ 1714500 w 3721100"/>
              <a:gd name="connsiteY3-108" fmla="*/ 57150 h 69850"/>
              <a:gd name="connsiteX4-109" fmla="*/ 1936750 w 3721100"/>
              <a:gd name="connsiteY4-110" fmla="*/ 50800 h 69850"/>
              <a:gd name="connsiteX5-111" fmla="*/ 2025650 w 3721100"/>
              <a:gd name="connsiteY5-112" fmla="*/ 44450 h 69850"/>
              <a:gd name="connsiteX6-113" fmla="*/ 3721100 w 3721100"/>
              <a:gd name="connsiteY6-114" fmla="*/ 0 h 69850"/>
              <a:gd name="connsiteX0-115" fmla="*/ 0 w 3721100"/>
              <a:gd name="connsiteY0-116" fmla="*/ 50800 h 69850"/>
              <a:gd name="connsiteX1-117" fmla="*/ 177800 w 3721100"/>
              <a:gd name="connsiteY1-118" fmla="*/ 63500 h 69850"/>
              <a:gd name="connsiteX2-119" fmla="*/ 285750 w 3721100"/>
              <a:gd name="connsiteY2-120" fmla="*/ 69850 h 69850"/>
              <a:gd name="connsiteX3-121" fmla="*/ 1714500 w 3721100"/>
              <a:gd name="connsiteY3-122" fmla="*/ 57150 h 69850"/>
              <a:gd name="connsiteX4-123" fmla="*/ 1936750 w 3721100"/>
              <a:gd name="connsiteY4-124" fmla="*/ 50800 h 69850"/>
              <a:gd name="connsiteX5-125" fmla="*/ 3721100 w 3721100"/>
              <a:gd name="connsiteY5-126" fmla="*/ 0 h 69850"/>
              <a:gd name="connsiteX0-127" fmla="*/ 0 w 3721100"/>
              <a:gd name="connsiteY0-128" fmla="*/ 50800 h 69850"/>
              <a:gd name="connsiteX1-129" fmla="*/ 177800 w 3721100"/>
              <a:gd name="connsiteY1-130" fmla="*/ 63500 h 69850"/>
              <a:gd name="connsiteX2-131" fmla="*/ 285750 w 3721100"/>
              <a:gd name="connsiteY2-132" fmla="*/ 69850 h 69850"/>
              <a:gd name="connsiteX3-133" fmla="*/ 1714500 w 3721100"/>
              <a:gd name="connsiteY3-134" fmla="*/ 57150 h 69850"/>
              <a:gd name="connsiteX4-135" fmla="*/ 3721100 w 3721100"/>
              <a:gd name="connsiteY4-136" fmla="*/ 0 h 69850"/>
              <a:gd name="connsiteX0-137" fmla="*/ 0 w 3721100"/>
              <a:gd name="connsiteY0-138" fmla="*/ 50800 h 63500"/>
              <a:gd name="connsiteX1-139" fmla="*/ 177800 w 3721100"/>
              <a:gd name="connsiteY1-140" fmla="*/ 63500 h 63500"/>
              <a:gd name="connsiteX2-141" fmla="*/ 1714500 w 3721100"/>
              <a:gd name="connsiteY2-142" fmla="*/ 57150 h 63500"/>
              <a:gd name="connsiteX3-143" fmla="*/ 3721100 w 3721100"/>
              <a:gd name="connsiteY3-144" fmla="*/ 0 h 63500"/>
              <a:gd name="connsiteX0-145" fmla="*/ 0 w 3721100"/>
              <a:gd name="connsiteY0-146" fmla="*/ 50800 h 57150"/>
              <a:gd name="connsiteX1-147" fmla="*/ 1714500 w 3721100"/>
              <a:gd name="connsiteY1-148" fmla="*/ 57150 h 57150"/>
              <a:gd name="connsiteX2-149" fmla="*/ 3721100 w 3721100"/>
              <a:gd name="connsiteY2-150" fmla="*/ 0 h 57150"/>
              <a:gd name="connsiteX0-151" fmla="*/ 0 w 3721100"/>
              <a:gd name="connsiteY0-152" fmla="*/ 50800 h 66675"/>
              <a:gd name="connsiteX1-153" fmla="*/ 1758950 w 3721100"/>
              <a:gd name="connsiteY1-154" fmla="*/ 66675 h 66675"/>
              <a:gd name="connsiteX2-155" fmla="*/ 3721100 w 3721100"/>
              <a:gd name="connsiteY2-156" fmla="*/ 0 h 66675"/>
              <a:gd name="connsiteX0-157" fmla="*/ 0 w 3689350"/>
              <a:gd name="connsiteY0-158" fmla="*/ 19050 h 34925"/>
              <a:gd name="connsiteX1-159" fmla="*/ 1758950 w 3689350"/>
              <a:gd name="connsiteY1-160" fmla="*/ 34925 h 34925"/>
              <a:gd name="connsiteX2-161" fmla="*/ 3689350 w 3689350"/>
              <a:gd name="connsiteY2-162" fmla="*/ 0 h 34925"/>
              <a:gd name="connsiteX0-163" fmla="*/ 0 w 3651250"/>
              <a:gd name="connsiteY0-164" fmla="*/ 44450 h 62088"/>
              <a:gd name="connsiteX1-165" fmla="*/ 1758950 w 3651250"/>
              <a:gd name="connsiteY1-166" fmla="*/ 60325 h 62088"/>
              <a:gd name="connsiteX2-167" fmla="*/ 3651250 w 3651250"/>
              <a:gd name="connsiteY2-168" fmla="*/ 0 h 62088"/>
              <a:gd name="connsiteX0-169" fmla="*/ 0 w 3670300"/>
              <a:gd name="connsiteY0-170" fmla="*/ 39687 h 61555"/>
              <a:gd name="connsiteX1-171" fmla="*/ 1778000 w 3670300"/>
              <a:gd name="connsiteY1-172" fmla="*/ 60325 h 61555"/>
              <a:gd name="connsiteX2-173" fmla="*/ 3670300 w 3670300"/>
              <a:gd name="connsiteY2-174" fmla="*/ 0 h 61555"/>
              <a:gd name="connsiteX0-175" fmla="*/ 0 w 3686968"/>
              <a:gd name="connsiteY0-176" fmla="*/ 42068 h 64054"/>
              <a:gd name="connsiteX1-177" fmla="*/ 1778000 w 3686968"/>
              <a:gd name="connsiteY1-178" fmla="*/ 62706 h 64054"/>
              <a:gd name="connsiteX2-179" fmla="*/ 3686968 w 3686968"/>
              <a:gd name="connsiteY2-180" fmla="*/ 0 h 64054"/>
            </a:gdLst>
            <a:ahLst/>
            <a:cxnLst>
              <a:cxn ang="0">
                <a:pos x="connsiteX0-1" y="connsiteY0-2"/>
              </a:cxn>
              <a:cxn ang="0">
                <a:pos x="connsiteX1-3" y="connsiteY1-4"/>
              </a:cxn>
              <a:cxn ang="0">
                <a:pos x="connsiteX2-5" y="connsiteY2-6"/>
              </a:cxn>
            </a:cxnLst>
            <a:rect l="l" t="t" r="r" b="b"/>
            <a:pathLst>
              <a:path w="3686968" h="64054">
                <a:moveTo>
                  <a:pt x="0" y="42068"/>
                </a:moveTo>
                <a:cubicBezTo>
                  <a:pt x="586317" y="47360"/>
                  <a:pt x="1163505" y="69717"/>
                  <a:pt x="1778000" y="62706"/>
                </a:cubicBezTo>
                <a:cubicBezTo>
                  <a:pt x="2392495" y="55695"/>
                  <a:pt x="3018101" y="19050"/>
                  <a:pt x="3686968" y="0"/>
                </a:cubicBezTo>
              </a:path>
            </a:pathLst>
          </a:cu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a:off x="4695684" y="3267595"/>
            <a:ext cx="19541" cy="1418066"/>
          </a:xfrm>
          <a:custGeom>
            <a:avLst/>
            <a:gdLst>
              <a:gd name="connsiteX0" fmla="*/ 12700 w 38803"/>
              <a:gd name="connsiteY0" fmla="*/ 0 h 1454150"/>
              <a:gd name="connsiteX1" fmla="*/ 6350 w 38803"/>
              <a:gd name="connsiteY1" fmla="*/ 838200 h 1454150"/>
              <a:gd name="connsiteX2" fmla="*/ 0 w 38803"/>
              <a:gd name="connsiteY2" fmla="*/ 863600 h 1454150"/>
              <a:gd name="connsiteX3" fmla="*/ 6350 w 38803"/>
              <a:gd name="connsiteY3" fmla="*/ 1263650 h 1454150"/>
              <a:gd name="connsiteX4" fmla="*/ 12700 w 38803"/>
              <a:gd name="connsiteY4" fmla="*/ 1289050 h 1454150"/>
              <a:gd name="connsiteX5" fmla="*/ 31750 w 38803"/>
              <a:gd name="connsiteY5" fmla="*/ 1377950 h 1454150"/>
              <a:gd name="connsiteX6" fmla="*/ 38100 w 38803"/>
              <a:gd name="connsiteY6" fmla="*/ 1397000 h 1454150"/>
              <a:gd name="connsiteX7" fmla="*/ 38100 w 38803"/>
              <a:gd name="connsiteY7" fmla="*/ 1454150 h 1454150"/>
              <a:gd name="connsiteX0-1" fmla="*/ 12700 w 38803"/>
              <a:gd name="connsiteY0-2" fmla="*/ 0 h 1454150"/>
              <a:gd name="connsiteX1-3" fmla="*/ 6350 w 38803"/>
              <a:gd name="connsiteY1-4" fmla="*/ 838200 h 1454150"/>
              <a:gd name="connsiteX2-5" fmla="*/ 0 w 38803"/>
              <a:gd name="connsiteY2-6" fmla="*/ 863600 h 1454150"/>
              <a:gd name="connsiteX3-7" fmla="*/ 6350 w 38803"/>
              <a:gd name="connsiteY3-8" fmla="*/ 1263650 h 1454150"/>
              <a:gd name="connsiteX4-9" fmla="*/ 31750 w 38803"/>
              <a:gd name="connsiteY4-10" fmla="*/ 1377950 h 1454150"/>
              <a:gd name="connsiteX5-11" fmla="*/ 38100 w 38803"/>
              <a:gd name="connsiteY5-12" fmla="*/ 1397000 h 1454150"/>
              <a:gd name="connsiteX6-13" fmla="*/ 38100 w 38803"/>
              <a:gd name="connsiteY6-14" fmla="*/ 1454150 h 1454150"/>
              <a:gd name="connsiteX0-15" fmla="*/ 13708 w 39811"/>
              <a:gd name="connsiteY0-16" fmla="*/ 0 h 1454150"/>
              <a:gd name="connsiteX1-17" fmla="*/ 7358 w 39811"/>
              <a:gd name="connsiteY1-18" fmla="*/ 838200 h 1454150"/>
              <a:gd name="connsiteX2-19" fmla="*/ 1008 w 39811"/>
              <a:gd name="connsiteY2-20" fmla="*/ 863600 h 1454150"/>
              <a:gd name="connsiteX3-21" fmla="*/ 32758 w 39811"/>
              <a:gd name="connsiteY3-22" fmla="*/ 1377950 h 1454150"/>
              <a:gd name="connsiteX4-23" fmla="*/ 39108 w 39811"/>
              <a:gd name="connsiteY4-24" fmla="*/ 1397000 h 1454150"/>
              <a:gd name="connsiteX5-25" fmla="*/ 39108 w 39811"/>
              <a:gd name="connsiteY5-26" fmla="*/ 1454150 h 1454150"/>
              <a:gd name="connsiteX0-27" fmla="*/ 13708 w 39108"/>
              <a:gd name="connsiteY0-28" fmla="*/ 0 h 1454150"/>
              <a:gd name="connsiteX1-29" fmla="*/ 7358 w 39108"/>
              <a:gd name="connsiteY1-30" fmla="*/ 838200 h 1454150"/>
              <a:gd name="connsiteX2-31" fmla="*/ 1008 w 39108"/>
              <a:gd name="connsiteY2-32" fmla="*/ 863600 h 1454150"/>
              <a:gd name="connsiteX3-33" fmla="*/ 32758 w 39108"/>
              <a:gd name="connsiteY3-34" fmla="*/ 1377950 h 1454150"/>
              <a:gd name="connsiteX4-35" fmla="*/ 39108 w 39108"/>
              <a:gd name="connsiteY4-36" fmla="*/ 1454150 h 1454150"/>
              <a:gd name="connsiteX0-37" fmla="*/ 14090 w 39490"/>
              <a:gd name="connsiteY0-38" fmla="*/ 0 h 1454150"/>
              <a:gd name="connsiteX1-39" fmla="*/ 7740 w 39490"/>
              <a:gd name="connsiteY1-40" fmla="*/ 838200 h 1454150"/>
              <a:gd name="connsiteX2-41" fmla="*/ 1390 w 39490"/>
              <a:gd name="connsiteY2-42" fmla="*/ 863600 h 1454150"/>
              <a:gd name="connsiteX3-43" fmla="*/ 39490 w 39490"/>
              <a:gd name="connsiteY3-44" fmla="*/ 1454150 h 1454150"/>
              <a:gd name="connsiteX0-45" fmla="*/ 6350 w 31750"/>
              <a:gd name="connsiteY0-46" fmla="*/ 0 h 1454150"/>
              <a:gd name="connsiteX1-47" fmla="*/ 0 w 31750"/>
              <a:gd name="connsiteY1-48" fmla="*/ 838200 h 1454150"/>
              <a:gd name="connsiteX2-49" fmla="*/ 31750 w 31750"/>
              <a:gd name="connsiteY2-50" fmla="*/ 1454150 h 1454150"/>
              <a:gd name="connsiteX0-51" fmla="*/ 102 w 26513"/>
              <a:gd name="connsiteY0-52" fmla="*/ 0 h 1454150"/>
              <a:gd name="connsiteX1-53" fmla="*/ 25502 w 26513"/>
              <a:gd name="connsiteY1-54" fmla="*/ 733425 h 1454150"/>
              <a:gd name="connsiteX2-55" fmla="*/ 25502 w 26513"/>
              <a:gd name="connsiteY2-56" fmla="*/ 1454150 h 1454150"/>
              <a:gd name="connsiteX0-57" fmla="*/ 102 w 26513"/>
              <a:gd name="connsiteY0-58" fmla="*/ 0 h 1454150"/>
              <a:gd name="connsiteX1-59" fmla="*/ 25502 w 26513"/>
              <a:gd name="connsiteY1-60" fmla="*/ 733425 h 1454150"/>
              <a:gd name="connsiteX2-61" fmla="*/ 25502 w 26513"/>
              <a:gd name="connsiteY2-62" fmla="*/ 1454150 h 1454150"/>
              <a:gd name="connsiteX0-63" fmla="*/ 102 w 25914"/>
              <a:gd name="connsiteY0-64" fmla="*/ 0 h 1435100"/>
              <a:gd name="connsiteX1-65" fmla="*/ 25502 w 25914"/>
              <a:gd name="connsiteY1-66" fmla="*/ 733425 h 1435100"/>
              <a:gd name="connsiteX2-67" fmla="*/ 6452 w 25914"/>
              <a:gd name="connsiteY2-68" fmla="*/ 1435100 h 1435100"/>
              <a:gd name="connsiteX0-69" fmla="*/ 102 w 26164"/>
              <a:gd name="connsiteY0-70" fmla="*/ 0 h 1435100"/>
              <a:gd name="connsiteX1-71" fmla="*/ 25502 w 26164"/>
              <a:gd name="connsiteY1-72" fmla="*/ 733425 h 1435100"/>
              <a:gd name="connsiteX2-73" fmla="*/ 6452 w 26164"/>
              <a:gd name="connsiteY2-74" fmla="*/ 1435100 h 1435100"/>
              <a:gd name="connsiteX0-75" fmla="*/ 143 w 17237"/>
              <a:gd name="connsiteY0-76" fmla="*/ 0 h 1435100"/>
              <a:gd name="connsiteX1-77" fmla="*/ 16018 w 17237"/>
              <a:gd name="connsiteY1-78" fmla="*/ 739775 h 1435100"/>
              <a:gd name="connsiteX2-79" fmla="*/ 6493 w 17237"/>
              <a:gd name="connsiteY2-80" fmla="*/ 1435100 h 1435100"/>
              <a:gd name="connsiteX0-81" fmla="*/ 197 w 10941"/>
              <a:gd name="connsiteY0-82" fmla="*/ 0 h 1422400"/>
              <a:gd name="connsiteX1-83" fmla="*/ 9722 w 10941"/>
              <a:gd name="connsiteY1-84" fmla="*/ 727075 h 1422400"/>
              <a:gd name="connsiteX2-85" fmla="*/ 197 w 10941"/>
              <a:gd name="connsiteY2-86" fmla="*/ 1422400 h 1422400"/>
              <a:gd name="connsiteX0-87" fmla="*/ 97 w 28175"/>
              <a:gd name="connsiteY0-88" fmla="*/ 0 h 1418066"/>
              <a:gd name="connsiteX1-89" fmla="*/ 26956 w 28175"/>
              <a:gd name="connsiteY1-90" fmla="*/ 722741 h 1418066"/>
              <a:gd name="connsiteX2-91" fmla="*/ 17431 w 28175"/>
              <a:gd name="connsiteY2-92" fmla="*/ 1418066 h 1418066"/>
              <a:gd name="connsiteX0-93" fmla="*/ 131 w 19541"/>
              <a:gd name="connsiteY0-94" fmla="*/ 0 h 1418066"/>
              <a:gd name="connsiteX1-95" fmla="*/ 18322 w 19541"/>
              <a:gd name="connsiteY1-96" fmla="*/ 722741 h 1418066"/>
              <a:gd name="connsiteX2-97" fmla="*/ 8797 w 19541"/>
              <a:gd name="connsiteY2-98" fmla="*/ 1418066 h 1418066"/>
            </a:gdLst>
            <a:ahLst/>
            <a:cxnLst>
              <a:cxn ang="0">
                <a:pos x="connsiteX0-1" y="connsiteY0-2"/>
              </a:cxn>
              <a:cxn ang="0">
                <a:pos x="connsiteX1-3" y="connsiteY1-4"/>
              </a:cxn>
              <a:cxn ang="0">
                <a:pos x="connsiteX2-5" y="connsiteY2-6"/>
              </a:cxn>
            </a:cxnLst>
            <a:rect l="l" t="t" r="r" b="b"/>
            <a:pathLst>
              <a:path w="19541" h="1418066">
                <a:moveTo>
                  <a:pt x="131" y="0"/>
                </a:moveTo>
                <a:cubicBezTo>
                  <a:pt x="-1986" y="279400"/>
                  <a:pt x="22430" y="443363"/>
                  <a:pt x="18322" y="722741"/>
                </a:cubicBezTo>
                <a:cubicBezTo>
                  <a:pt x="22555" y="965099"/>
                  <a:pt x="14883" y="1286568"/>
                  <a:pt x="8797" y="1418066"/>
                </a:cubicBezTo>
              </a:path>
            </a:pathLst>
          </a:custGeom>
          <a:no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barn(inVertical)">
                                      <p:cBhvr>
                                        <p:cTn id="7" dur="500"/>
                                        <p:tgtEl>
                                          <p:spTgt spid="10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1000"/>
                                        <p:tgtEl>
                                          <p:spTgt spid="9"/>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Horizontal)">
                                      <p:cBhvr>
                                        <p:cTn id="14" dur="1000"/>
                                        <p:tgtEl>
                                          <p:spTgt spid="11"/>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Horizontal)">
                                      <p:cBhvr>
                                        <p:cTn id="20" dur="1000"/>
                                        <p:tgtEl>
                                          <p:spTgt spid="1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p:cTn id="27" dur="500" fill="hold"/>
                                        <p:tgtEl>
                                          <p:spTgt spid="116"/>
                                        </p:tgtEl>
                                        <p:attrNameLst>
                                          <p:attrName>ppt_w</p:attrName>
                                        </p:attrNameLst>
                                      </p:cBhvr>
                                      <p:tavLst>
                                        <p:tav tm="0">
                                          <p:val>
                                            <p:fltVal val="0"/>
                                          </p:val>
                                        </p:tav>
                                        <p:tav tm="100000">
                                          <p:val>
                                            <p:strVal val="#ppt_w"/>
                                          </p:val>
                                        </p:tav>
                                      </p:tavLst>
                                    </p:anim>
                                    <p:anim calcmode="lin" valueType="num">
                                      <p:cBhvr>
                                        <p:cTn id="28" dur="500" fill="hold"/>
                                        <p:tgtEl>
                                          <p:spTgt spid="116"/>
                                        </p:tgtEl>
                                        <p:attrNameLst>
                                          <p:attrName>ppt_h</p:attrName>
                                        </p:attrNameLst>
                                      </p:cBhvr>
                                      <p:tavLst>
                                        <p:tav tm="0">
                                          <p:val>
                                            <p:fltVal val="0"/>
                                          </p:val>
                                        </p:tav>
                                        <p:tav tm="100000">
                                          <p:val>
                                            <p:strVal val="#ppt_h"/>
                                          </p:val>
                                        </p:tav>
                                      </p:tavLst>
                                    </p:anim>
                                    <p:animEffect transition="in" filter="fade">
                                      <p:cBhvr>
                                        <p:cTn id="29" dur="500"/>
                                        <p:tgtEl>
                                          <p:spTgt spid="116"/>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09"/>
                                        </p:tgtEl>
                                        <p:attrNameLst>
                                          <p:attrName>style.visibility</p:attrName>
                                        </p:attrNameLst>
                                      </p:cBhvr>
                                      <p:to>
                                        <p:strVal val="visible"/>
                                      </p:to>
                                    </p:set>
                                    <p:anim calcmode="lin" valueType="num">
                                      <p:cBhvr>
                                        <p:cTn id="33" dur="500" fill="hold"/>
                                        <p:tgtEl>
                                          <p:spTgt spid="109"/>
                                        </p:tgtEl>
                                        <p:attrNameLst>
                                          <p:attrName>ppt_w</p:attrName>
                                        </p:attrNameLst>
                                      </p:cBhvr>
                                      <p:tavLst>
                                        <p:tav tm="0">
                                          <p:val>
                                            <p:fltVal val="0"/>
                                          </p:val>
                                        </p:tav>
                                        <p:tav tm="100000">
                                          <p:val>
                                            <p:strVal val="#ppt_w"/>
                                          </p:val>
                                        </p:tav>
                                      </p:tavLst>
                                    </p:anim>
                                    <p:anim calcmode="lin" valueType="num">
                                      <p:cBhvr>
                                        <p:cTn id="34" dur="500" fill="hold"/>
                                        <p:tgtEl>
                                          <p:spTgt spid="109"/>
                                        </p:tgtEl>
                                        <p:attrNameLst>
                                          <p:attrName>ppt_h</p:attrName>
                                        </p:attrNameLst>
                                      </p:cBhvr>
                                      <p:tavLst>
                                        <p:tav tm="0">
                                          <p:val>
                                            <p:fltVal val="0"/>
                                          </p:val>
                                        </p:tav>
                                        <p:tav tm="100000">
                                          <p:val>
                                            <p:strVal val="#ppt_h"/>
                                          </p:val>
                                        </p:tav>
                                      </p:tavLst>
                                    </p:anim>
                                    <p:animEffect transition="in" filter="fade">
                                      <p:cBhvr>
                                        <p:cTn id="35" dur="500"/>
                                        <p:tgtEl>
                                          <p:spTgt spid="109"/>
                                        </p:tgtEl>
                                      </p:cBhvr>
                                    </p:animEffect>
                                  </p:childTnLst>
                                </p:cTn>
                              </p:par>
                            </p:childTnLst>
                          </p:cTn>
                        </p:par>
                        <p:par>
                          <p:cTn id="36" fill="hold">
                            <p:stCondLst>
                              <p:cond delay="2500"/>
                            </p:stCondLst>
                            <p:childTnLst>
                              <p:par>
                                <p:cTn id="37" presetID="53" presetClass="entr" presetSubtype="16" fill="hold" grpId="0" nodeType="afterEffect">
                                  <p:stCondLst>
                                    <p:cond delay="0"/>
                                  </p:stCondLst>
                                  <p:iterate type="lt">
                                    <p:tmPct val="10000"/>
                                  </p:iterate>
                                  <p:childTnLst>
                                    <p:set>
                                      <p:cBhvr>
                                        <p:cTn id="38" dur="1" fill="hold">
                                          <p:stCondLst>
                                            <p:cond delay="0"/>
                                          </p:stCondLst>
                                        </p:cTn>
                                        <p:tgtEl>
                                          <p:spTgt spid="108"/>
                                        </p:tgtEl>
                                        <p:attrNameLst>
                                          <p:attrName>style.visibility</p:attrName>
                                        </p:attrNameLst>
                                      </p:cBhvr>
                                      <p:to>
                                        <p:strVal val="visible"/>
                                      </p:to>
                                    </p:set>
                                    <p:anim calcmode="lin" valueType="num">
                                      <p:cBhvr>
                                        <p:cTn id="39" dur="300" fill="hold"/>
                                        <p:tgtEl>
                                          <p:spTgt spid="108"/>
                                        </p:tgtEl>
                                        <p:attrNameLst>
                                          <p:attrName>ppt_w</p:attrName>
                                        </p:attrNameLst>
                                      </p:cBhvr>
                                      <p:tavLst>
                                        <p:tav tm="0">
                                          <p:val>
                                            <p:fltVal val="0"/>
                                          </p:val>
                                        </p:tav>
                                        <p:tav tm="100000">
                                          <p:val>
                                            <p:strVal val="#ppt_w"/>
                                          </p:val>
                                        </p:tav>
                                      </p:tavLst>
                                    </p:anim>
                                    <p:anim calcmode="lin" valueType="num">
                                      <p:cBhvr>
                                        <p:cTn id="40" dur="300" fill="hold"/>
                                        <p:tgtEl>
                                          <p:spTgt spid="108"/>
                                        </p:tgtEl>
                                        <p:attrNameLst>
                                          <p:attrName>ppt_h</p:attrName>
                                        </p:attrNameLst>
                                      </p:cBhvr>
                                      <p:tavLst>
                                        <p:tav tm="0">
                                          <p:val>
                                            <p:fltVal val="0"/>
                                          </p:val>
                                        </p:tav>
                                        <p:tav tm="100000">
                                          <p:val>
                                            <p:strVal val="#ppt_h"/>
                                          </p:val>
                                        </p:tav>
                                      </p:tavLst>
                                    </p:anim>
                                    <p:animEffect transition="in" filter="fade">
                                      <p:cBhvr>
                                        <p:cTn id="41" dur="300"/>
                                        <p:tgtEl>
                                          <p:spTgt spid="108"/>
                                        </p:tgtEl>
                                      </p:cBhvr>
                                    </p:animEffect>
                                  </p:childTnLst>
                                </p:cTn>
                              </p:par>
                            </p:childTnLst>
                          </p:cTn>
                        </p:par>
                        <p:par>
                          <p:cTn id="42" fill="hold">
                            <p:stCondLst>
                              <p:cond delay="3519"/>
                            </p:stCondLst>
                            <p:childTnLst>
                              <p:par>
                                <p:cTn id="43" presetID="16" presetClass="entr" presetSubtype="37"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outVertical)">
                                      <p:cBhvr>
                                        <p:cTn id="45" dur="1000"/>
                                        <p:tgtEl>
                                          <p:spTgt spid="48"/>
                                        </p:tgtEl>
                                      </p:cBhvr>
                                    </p:animEffect>
                                  </p:childTnLst>
                                </p:cTn>
                              </p:par>
                              <p:par>
                                <p:cTn id="46" presetID="16" presetClass="entr" presetSubtype="42"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barn(outHorizontal)">
                                      <p:cBhvr>
                                        <p:cTn id="48" dur="1000"/>
                                        <p:tgtEl>
                                          <p:spTgt spid="55"/>
                                        </p:tgtEl>
                                      </p:cBhvr>
                                    </p:animEffect>
                                  </p:childTnLst>
                                </p:cTn>
                              </p:par>
                              <p:par>
                                <p:cTn id="49" presetID="16" presetClass="entr" presetSubtype="42"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barn(outHorizontal)">
                                      <p:cBhvr>
                                        <p:cTn id="51" dur="1000"/>
                                        <p:tgtEl>
                                          <p:spTgt spid="53"/>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barn(outVertical)">
                                      <p:cBhvr>
                                        <p:cTn id="54" dur="1000"/>
                                        <p:tgtEl>
                                          <p:spTgt spid="54"/>
                                        </p:tgtEl>
                                      </p:cBhvr>
                                    </p:animEffect>
                                  </p:childTnLst>
                                </p:cTn>
                              </p:par>
                            </p:childTnLst>
                          </p:cTn>
                        </p:par>
                        <p:par>
                          <p:cTn id="55" fill="hold">
                            <p:stCondLst>
                              <p:cond delay="4519"/>
                            </p:stCondLst>
                            <p:childTnLst>
                              <p:par>
                                <p:cTn id="56" presetID="22" presetClass="entr" presetSubtype="8"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left)">
                                      <p:cBhvr>
                                        <p:cTn id="58" dur="500"/>
                                        <p:tgtEl>
                                          <p:spTgt spid="50"/>
                                        </p:tgtEl>
                                      </p:cBhvr>
                                    </p:animEffect>
                                  </p:childTnLst>
                                </p:cTn>
                              </p:par>
                            </p:childTnLst>
                          </p:cTn>
                        </p:par>
                        <p:par>
                          <p:cTn id="59" fill="hold">
                            <p:stCondLst>
                              <p:cond delay="5019"/>
                            </p:stCondLst>
                            <p:childTnLst>
                              <p:par>
                                <p:cTn id="60" presetID="53" presetClass="entr" presetSubtype="16" fill="hold" nodeType="afterEffect">
                                  <p:stCondLst>
                                    <p:cond delay="0"/>
                                  </p:stCondLst>
                                  <p:childTnLst>
                                    <p:set>
                                      <p:cBhvr>
                                        <p:cTn id="61" dur="1" fill="hold">
                                          <p:stCondLst>
                                            <p:cond delay="0"/>
                                          </p:stCondLst>
                                        </p:cTn>
                                        <p:tgtEl>
                                          <p:spTgt spid="123"/>
                                        </p:tgtEl>
                                        <p:attrNameLst>
                                          <p:attrName>style.visibility</p:attrName>
                                        </p:attrNameLst>
                                      </p:cBhvr>
                                      <p:to>
                                        <p:strVal val="visible"/>
                                      </p:to>
                                    </p:set>
                                    <p:anim calcmode="lin" valueType="num">
                                      <p:cBhvr>
                                        <p:cTn id="62" dur="500" fill="hold"/>
                                        <p:tgtEl>
                                          <p:spTgt spid="123"/>
                                        </p:tgtEl>
                                        <p:attrNameLst>
                                          <p:attrName>ppt_w</p:attrName>
                                        </p:attrNameLst>
                                      </p:cBhvr>
                                      <p:tavLst>
                                        <p:tav tm="0">
                                          <p:val>
                                            <p:fltVal val="0"/>
                                          </p:val>
                                        </p:tav>
                                        <p:tav tm="100000">
                                          <p:val>
                                            <p:strVal val="#ppt_w"/>
                                          </p:val>
                                        </p:tav>
                                      </p:tavLst>
                                    </p:anim>
                                    <p:anim calcmode="lin" valueType="num">
                                      <p:cBhvr>
                                        <p:cTn id="63" dur="500" fill="hold"/>
                                        <p:tgtEl>
                                          <p:spTgt spid="123"/>
                                        </p:tgtEl>
                                        <p:attrNameLst>
                                          <p:attrName>ppt_h</p:attrName>
                                        </p:attrNameLst>
                                      </p:cBhvr>
                                      <p:tavLst>
                                        <p:tav tm="0">
                                          <p:val>
                                            <p:fltVal val="0"/>
                                          </p:val>
                                        </p:tav>
                                        <p:tav tm="100000">
                                          <p:val>
                                            <p:strVal val="#ppt_h"/>
                                          </p:val>
                                        </p:tav>
                                      </p:tavLst>
                                    </p:anim>
                                    <p:animEffect transition="in" filter="fade">
                                      <p:cBhvr>
                                        <p:cTn id="64" dur="500"/>
                                        <p:tgtEl>
                                          <p:spTgt spid="123"/>
                                        </p:tgtEl>
                                      </p:cBhvr>
                                    </p:animEffect>
                                  </p:childTnLst>
                                </p:cTn>
                              </p:par>
                            </p:childTnLst>
                          </p:cTn>
                        </p:par>
                        <p:par>
                          <p:cTn id="65" fill="hold">
                            <p:stCondLst>
                              <p:cond delay="5519"/>
                            </p:stCondLst>
                            <p:childTnLst>
                              <p:par>
                                <p:cTn id="66" presetID="53" presetClass="entr" presetSubtype="16" fill="hold" grpId="0" nodeType="afterEffect">
                                  <p:stCondLst>
                                    <p:cond delay="0"/>
                                  </p:stCondLst>
                                  <p:childTnLst>
                                    <p:set>
                                      <p:cBhvr>
                                        <p:cTn id="67" dur="1" fill="hold">
                                          <p:stCondLst>
                                            <p:cond delay="0"/>
                                          </p:stCondLst>
                                        </p:cTn>
                                        <p:tgtEl>
                                          <p:spTgt spid="122"/>
                                        </p:tgtEl>
                                        <p:attrNameLst>
                                          <p:attrName>style.visibility</p:attrName>
                                        </p:attrNameLst>
                                      </p:cBhvr>
                                      <p:to>
                                        <p:strVal val="visible"/>
                                      </p:to>
                                    </p:set>
                                    <p:anim calcmode="lin" valueType="num">
                                      <p:cBhvr>
                                        <p:cTn id="68" dur="500" fill="hold"/>
                                        <p:tgtEl>
                                          <p:spTgt spid="122"/>
                                        </p:tgtEl>
                                        <p:attrNameLst>
                                          <p:attrName>ppt_w</p:attrName>
                                        </p:attrNameLst>
                                      </p:cBhvr>
                                      <p:tavLst>
                                        <p:tav tm="0">
                                          <p:val>
                                            <p:fltVal val="0"/>
                                          </p:val>
                                        </p:tav>
                                        <p:tav tm="100000">
                                          <p:val>
                                            <p:strVal val="#ppt_w"/>
                                          </p:val>
                                        </p:tav>
                                      </p:tavLst>
                                    </p:anim>
                                    <p:anim calcmode="lin" valueType="num">
                                      <p:cBhvr>
                                        <p:cTn id="69" dur="500" fill="hold"/>
                                        <p:tgtEl>
                                          <p:spTgt spid="122"/>
                                        </p:tgtEl>
                                        <p:attrNameLst>
                                          <p:attrName>ppt_h</p:attrName>
                                        </p:attrNameLst>
                                      </p:cBhvr>
                                      <p:tavLst>
                                        <p:tav tm="0">
                                          <p:val>
                                            <p:fltVal val="0"/>
                                          </p:val>
                                        </p:tav>
                                        <p:tav tm="100000">
                                          <p:val>
                                            <p:strVal val="#ppt_h"/>
                                          </p:val>
                                        </p:tav>
                                      </p:tavLst>
                                    </p:anim>
                                    <p:animEffect transition="in" filter="fade">
                                      <p:cBhvr>
                                        <p:cTn id="70" dur="500"/>
                                        <p:tgtEl>
                                          <p:spTgt spid="122"/>
                                        </p:tgtEl>
                                      </p:cBhvr>
                                    </p:animEffect>
                                  </p:childTnLst>
                                </p:cTn>
                              </p:par>
                            </p:childTnLst>
                          </p:cTn>
                        </p:par>
                        <p:par>
                          <p:cTn id="71" fill="hold">
                            <p:stCondLst>
                              <p:cond delay="6019"/>
                            </p:stCondLst>
                            <p:childTnLst>
                              <p:par>
                                <p:cTn id="72" presetID="53" presetClass="entr" presetSubtype="16" fill="hold" grpId="0" nodeType="afterEffect">
                                  <p:stCondLst>
                                    <p:cond delay="0"/>
                                  </p:stCondLst>
                                  <p:iterate type="lt">
                                    <p:tmPct val="10000"/>
                                  </p:iterate>
                                  <p:childTnLst>
                                    <p:set>
                                      <p:cBhvr>
                                        <p:cTn id="73" dur="1" fill="hold">
                                          <p:stCondLst>
                                            <p:cond delay="0"/>
                                          </p:stCondLst>
                                        </p:cTn>
                                        <p:tgtEl>
                                          <p:spTgt spid="121"/>
                                        </p:tgtEl>
                                        <p:attrNameLst>
                                          <p:attrName>style.visibility</p:attrName>
                                        </p:attrNameLst>
                                      </p:cBhvr>
                                      <p:to>
                                        <p:strVal val="visible"/>
                                      </p:to>
                                    </p:set>
                                    <p:anim calcmode="lin" valueType="num">
                                      <p:cBhvr>
                                        <p:cTn id="74" dur="300" fill="hold"/>
                                        <p:tgtEl>
                                          <p:spTgt spid="121"/>
                                        </p:tgtEl>
                                        <p:attrNameLst>
                                          <p:attrName>ppt_w</p:attrName>
                                        </p:attrNameLst>
                                      </p:cBhvr>
                                      <p:tavLst>
                                        <p:tav tm="0">
                                          <p:val>
                                            <p:fltVal val="0"/>
                                          </p:val>
                                        </p:tav>
                                        <p:tav tm="100000">
                                          <p:val>
                                            <p:strVal val="#ppt_w"/>
                                          </p:val>
                                        </p:tav>
                                      </p:tavLst>
                                    </p:anim>
                                    <p:anim calcmode="lin" valueType="num">
                                      <p:cBhvr>
                                        <p:cTn id="75" dur="300" fill="hold"/>
                                        <p:tgtEl>
                                          <p:spTgt spid="121"/>
                                        </p:tgtEl>
                                        <p:attrNameLst>
                                          <p:attrName>ppt_h</p:attrName>
                                        </p:attrNameLst>
                                      </p:cBhvr>
                                      <p:tavLst>
                                        <p:tav tm="0">
                                          <p:val>
                                            <p:fltVal val="0"/>
                                          </p:val>
                                        </p:tav>
                                        <p:tav tm="100000">
                                          <p:val>
                                            <p:strVal val="#ppt_h"/>
                                          </p:val>
                                        </p:tav>
                                      </p:tavLst>
                                    </p:anim>
                                    <p:animEffect transition="in" filter="fade">
                                      <p:cBhvr>
                                        <p:cTn id="76" dur="300"/>
                                        <p:tgtEl>
                                          <p:spTgt spid="121"/>
                                        </p:tgtEl>
                                      </p:cBhvr>
                                    </p:animEffect>
                                  </p:childTnLst>
                                </p:cTn>
                              </p:par>
                            </p:childTnLst>
                          </p:cTn>
                        </p:par>
                        <p:par>
                          <p:cTn id="77" fill="hold">
                            <p:stCondLst>
                              <p:cond delay="7039"/>
                            </p:stCondLst>
                            <p:childTnLst>
                              <p:par>
                                <p:cTn id="78" presetID="16" presetClass="entr" presetSubtype="37" fill="hold" grpId="0" nodeType="after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barn(outVertical)">
                                      <p:cBhvr>
                                        <p:cTn id="80" dur="1000"/>
                                        <p:tgtEl>
                                          <p:spTgt spid="70"/>
                                        </p:tgtEl>
                                      </p:cBhvr>
                                    </p:animEffect>
                                  </p:childTnLst>
                                </p:cTn>
                              </p:par>
                              <p:par>
                                <p:cTn id="81" presetID="16" presetClass="entr" presetSubtype="42"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barn(outHorizontal)">
                                      <p:cBhvr>
                                        <p:cTn id="83" dur="1000"/>
                                        <p:tgtEl>
                                          <p:spTgt spid="71"/>
                                        </p:tgtEl>
                                      </p:cBhvr>
                                    </p:animEffect>
                                  </p:childTnLst>
                                </p:cTn>
                              </p:par>
                              <p:par>
                                <p:cTn id="84" presetID="16" presetClass="entr" presetSubtype="37"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barn(outVertical)">
                                      <p:cBhvr>
                                        <p:cTn id="86" dur="1000"/>
                                        <p:tgtEl>
                                          <p:spTgt spid="72"/>
                                        </p:tgtEl>
                                      </p:cBhvr>
                                    </p:animEffect>
                                  </p:childTnLst>
                                </p:cTn>
                              </p:par>
                              <p:par>
                                <p:cTn id="87" presetID="16" presetClass="entr" presetSubtype="42"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barn(outHorizontal)">
                                      <p:cBhvr>
                                        <p:cTn id="89" dur="1000"/>
                                        <p:tgtEl>
                                          <p:spTgt spid="73"/>
                                        </p:tgtEl>
                                      </p:cBhvr>
                                    </p:animEffect>
                                  </p:childTnLst>
                                </p:cTn>
                              </p:par>
                            </p:childTnLst>
                          </p:cTn>
                        </p:par>
                        <p:par>
                          <p:cTn id="90" fill="hold">
                            <p:stCondLst>
                              <p:cond delay="8039"/>
                            </p:stCondLst>
                            <p:childTnLst>
                              <p:par>
                                <p:cTn id="91" presetID="22" presetClass="entr" presetSubtype="8" fill="hold" grpId="0" nodeType="after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wipe(left)">
                                      <p:cBhvr>
                                        <p:cTn id="93" dur="500"/>
                                        <p:tgtEl>
                                          <p:spTgt spid="51"/>
                                        </p:tgtEl>
                                      </p:cBhvr>
                                    </p:animEffect>
                                  </p:childTnLst>
                                </p:cTn>
                              </p:par>
                            </p:childTnLst>
                          </p:cTn>
                        </p:par>
                        <p:par>
                          <p:cTn id="94" fill="hold">
                            <p:stCondLst>
                              <p:cond delay="8539"/>
                            </p:stCondLst>
                            <p:childTnLst>
                              <p:par>
                                <p:cTn id="95" presetID="53" presetClass="entr" presetSubtype="16" fill="hold" nodeType="afterEffect">
                                  <p:stCondLst>
                                    <p:cond delay="0"/>
                                  </p:stCondLst>
                                  <p:childTnLst>
                                    <p:set>
                                      <p:cBhvr>
                                        <p:cTn id="96" dur="1" fill="hold">
                                          <p:stCondLst>
                                            <p:cond delay="0"/>
                                          </p:stCondLst>
                                        </p:cTn>
                                        <p:tgtEl>
                                          <p:spTgt spid="130"/>
                                        </p:tgtEl>
                                        <p:attrNameLst>
                                          <p:attrName>style.visibility</p:attrName>
                                        </p:attrNameLst>
                                      </p:cBhvr>
                                      <p:to>
                                        <p:strVal val="visible"/>
                                      </p:to>
                                    </p:set>
                                    <p:anim calcmode="lin" valueType="num">
                                      <p:cBhvr>
                                        <p:cTn id="97" dur="500" fill="hold"/>
                                        <p:tgtEl>
                                          <p:spTgt spid="130"/>
                                        </p:tgtEl>
                                        <p:attrNameLst>
                                          <p:attrName>ppt_w</p:attrName>
                                        </p:attrNameLst>
                                      </p:cBhvr>
                                      <p:tavLst>
                                        <p:tav tm="0">
                                          <p:val>
                                            <p:fltVal val="0"/>
                                          </p:val>
                                        </p:tav>
                                        <p:tav tm="100000">
                                          <p:val>
                                            <p:strVal val="#ppt_w"/>
                                          </p:val>
                                        </p:tav>
                                      </p:tavLst>
                                    </p:anim>
                                    <p:anim calcmode="lin" valueType="num">
                                      <p:cBhvr>
                                        <p:cTn id="98" dur="500" fill="hold"/>
                                        <p:tgtEl>
                                          <p:spTgt spid="130"/>
                                        </p:tgtEl>
                                        <p:attrNameLst>
                                          <p:attrName>ppt_h</p:attrName>
                                        </p:attrNameLst>
                                      </p:cBhvr>
                                      <p:tavLst>
                                        <p:tav tm="0">
                                          <p:val>
                                            <p:fltVal val="0"/>
                                          </p:val>
                                        </p:tav>
                                        <p:tav tm="100000">
                                          <p:val>
                                            <p:strVal val="#ppt_h"/>
                                          </p:val>
                                        </p:tav>
                                      </p:tavLst>
                                    </p:anim>
                                    <p:animEffect transition="in" filter="fade">
                                      <p:cBhvr>
                                        <p:cTn id="99" dur="500"/>
                                        <p:tgtEl>
                                          <p:spTgt spid="130"/>
                                        </p:tgtEl>
                                      </p:cBhvr>
                                    </p:animEffect>
                                  </p:childTnLst>
                                </p:cTn>
                              </p:par>
                            </p:childTnLst>
                          </p:cTn>
                        </p:par>
                        <p:par>
                          <p:cTn id="100" fill="hold">
                            <p:stCondLst>
                              <p:cond delay="9039"/>
                            </p:stCondLst>
                            <p:childTnLst>
                              <p:par>
                                <p:cTn id="101" presetID="53" presetClass="entr" presetSubtype="16" fill="hold" grpId="0" nodeType="afterEffect">
                                  <p:stCondLst>
                                    <p:cond delay="0"/>
                                  </p:stCondLst>
                                  <p:childTnLst>
                                    <p:set>
                                      <p:cBhvr>
                                        <p:cTn id="102" dur="1" fill="hold">
                                          <p:stCondLst>
                                            <p:cond delay="0"/>
                                          </p:stCondLst>
                                        </p:cTn>
                                        <p:tgtEl>
                                          <p:spTgt spid="129"/>
                                        </p:tgtEl>
                                        <p:attrNameLst>
                                          <p:attrName>style.visibility</p:attrName>
                                        </p:attrNameLst>
                                      </p:cBhvr>
                                      <p:to>
                                        <p:strVal val="visible"/>
                                      </p:to>
                                    </p:set>
                                    <p:anim calcmode="lin" valueType="num">
                                      <p:cBhvr>
                                        <p:cTn id="103" dur="500" fill="hold"/>
                                        <p:tgtEl>
                                          <p:spTgt spid="129"/>
                                        </p:tgtEl>
                                        <p:attrNameLst>
                                          <p:attrName>ppt_w</p:attrName>
                                        </p:attrNameLst>
                                      </p:cBhvr>
                                      <p:tavLst>
                                        <p:tav tm="0">
                                          <p:val>
                                            <p:fltVal val="0"/>
                                          </p:val>
                                        </p:tav>
                                        <p:tav tm="100000">
                                          <p:val>
                                            <p:strVal val="#ppt_w"/>
                                          </p:val>
                                        </p:tav>
                                      </p:tavLst>
                                    </p:anim>
                                    <p:anim calcmode="lin" valueType="num">
                                      <p:cBhvr>
                                        <p:cTn id="104" dur="500" fill="hold"/>
                                        <p:tgtEl>
                                          <p:spTgt spid="129"/>
                                        </p:tgtEl>
                                        <p:attrNameLst>
                                          <p:attrName>ppt_h</p:attrName>
                                        </p:attrNameLst>
                                      </p:cBhvr>
                                      <p:tavLst>
                                        <p:tav tm="0">
                                          <p:val>
                                            <p:fltVal val="0"/>
                                          </p:val>
                                        </p:tav>
                                        <p:tav tm="100000">
                                          <p:val>
                                            <p:strVal val="#ppt_h"/>
                                          </p:val>
                                        </p:tav>
                                      </p:tavLst>
                                    </p:anim>
                                    <p:animEffect transition="in" filter="fade">
                                      <p:cBhvr>
                                        <p:cTn id="105" dur="500"/>
                                        <p:tgtEl>
                                          <p:spTgt spid="129"/>
                                        </p:tgtEl>
                                      </p:cBhvr>
                                    </p:animEffect>
                                  </p:childTnLst>
                                </p:cTn>
                              </p:par>
                            </p:childTnLst>
                          </p:cTn>
                        </p:par>
                        <p:par>
                          <p:cTn id="106" fill="hold">
                            <p:stCondLst>
                              <p:cond delay="9539"/>
                            </p:stCondLst>
                            <p:childTnLst>
                              <p:par>
                                <p:cTn id="107" presetID="53" presetClass="entr" presetSubtype="16" fill="hold" grpId="0" nodeType="afterEffect">
                                  <p:stCondLst>
                                    <p:cond delay="0"/>
                                  </p:stCondLst>
                                  <p:iterate type="lt">
                                    <p:tmPct val="10000"/>
                                  </p:iterate>
                                  <p:childTnLst>
                                    <p:set>
                                      <p:cBhvr>
                                        <p:cTn id="108" dur="1" fill="hold">
                                          <p:stCondLst>
                                            <p:cond delay="0"/>
                                          </p:stCondLst>
                                        </p:cTn>
                                        <p:tgtEl>
                                          <p:spTgt spid="128"/>
                                        </p:tgtEl>
                                        <p:attrNameLst>
                                          <p:attrName>style.visibility</p:attrName>
                                        </p:attrNameLst>
                                      </p:cBhvr>
                                      <p:to>
                                        <p:strVal val="visible"/>
                                      </p:to>
                                    </p:set>
                                    <p:anim calcmode="lin" valueType="num">
                                      <p:cBhvr>
                                        <p:cTn id="109" dur="300" fill="hold"/>
                                        <p:tgtEl>
                                          <p:spTgt spid="128"/>
                                        </p:tgtEl>
                                        <p:attrNameLst>
                                          <p:attrName>ppt_w</p:attrName>
                                        </p:attrNameLst>
                                      </p:cBhvr>
                                      <p:tavLst>
                                        <p:tav tm="0">
                                          <p:val>
                                            <p:fltVal val="0"/>
                                          </p:val>
                                        </p:tav>
                                        <p:tav tm="100000">
                                          <p:val>
                                            <p:strVal val="#ppt_w"/>
                                          </p:val>
                                        </p:tav>
                                      </p:tavLst>
                                    </p:anim>
                                    <p:anim calcmode="lin" valueType="num">
                                      <p:cBhvr>
                                        <p:cTn id="110" dur="300" fill="hold"/>
                                        <p:tgtEl>
                                          <p:spTgt spid="128"/>
                                        </p:tgtEl>
                                        <p:attrNameLst>
                                          <p:attrName>ppt_h</p:attrName>
                                        </p:attrNameLst>
                                      </p:cBhvr>
                                      <p:tavLst>
                                        <p:tav tm="0">
                                          <p:val>
                                            <p:fltVal val="0"/>
                                          </p:val>
                                        </p:tav>
                                        <p:tav tm="100000">
                                          <p:val>
                                            <p:strVal val="#ppt_h"/>
                                          </p:val>
                                        </p:tav>
                                      </p:tavLst>
                                    </p:anim>
                                    <p:animEffect transition="in" filter="fade">
                                      <p:cBhvr>
                                        <p:cTn id="111" dur="300"/>
                                        <p:tgtEl>
                                          <p:spTgt spid="128"/>
                                        </p:tgtEl>
                                      </p:cBhvr>
                                    </p:animEffect>
                                  </p:childTnLst>
                                </p:cTn>
                              </p:par>
                            </p:childTnLst>
                          </p:cTn>
                        </p:par>
                        <p:par>
                          <p:cTn id="112" fill="hold">
                            <p:stCondLst>
                              <p:cond delay="10559"/>
                            </p:stCondLst>
                            <p:childTnLst>
                              <p:par>
                                <p:cTn id="113" presetID="16" presetClass="entr" presetSubtype="37" fill="hold" grpId="0" nodeType="after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barn(outVertical)">
                                      <p:cBhvr>
                                        <p:cTn id="115" dur="1000"/>
                                        <p:tgtEl>
                                          <p:spTgt spid="74"/>
                                        </p:tgtEl>
                                      </p:cBhvr>
                                    </p:animEffect>
                                  </p:childTnLst>
                                </p:cTn>
                              </p:par>
                              <p:par>
                                <p:cTn id="116" presetID="16" presetClass="entr" presetSubtype="42" fill="hold" grpId="0" nodeType="withEffect">
                                  <p:stCondLst>
                                    <p:cond delay="0"/>
                                  </p:stCondLst>
                                  <p:childTnLst>
                                    <p:set>
                                      <p:cBhvr>
                                        <p:cTn id="117" dur="1" fill="hold">
                                          <p:stCondLst>
                                            <p:cond delay="0"/>
                                          </p:stCondLst>
                                        </p:cTn>
                                        <p:tgtEl>
                                          <p:spTgt spid="75"/>
                                        </p:tgtEl>
                                        <p:attrNameLst>
                                          <p:attrName>style.visibility</p:attrName>
                                        </p:attrNameLst>
                                      </p:cBhvr>
                                      <p:to>
                                        <p:strVal val="visible"/>
                                      </p:to>
                                    </p:set>
                                    <p:animEffect transition="in" filter="barn(outHorizontal)">
                                      <p:cBhvr>
                                        <p:cTn id="118" dur="1000"/>
                                        <p:tgtEl>
                                          <p:spTgt spid="75"/>
                                        </p:tgtEl>
                                      </p:cBhvr>
                                    </p:animEffect>
                                  </p:childTnLst>
                                </p:cTn>
                              </p:par>
                              <p:par>
                                <p:cTn id="119" presetID="16" presetClass="entr" presetSubtype="37"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barn(outVertical)">
                                      <p:cBhvr>
                                        <p:cTn id="121" dur="1000"/>
                                        <p:tgtEl>
                                          <p:spTgt spid="77"/>
                                        </p:tgtEl>
                                      </p:cBhvr>
                                    </p:animEffect>
                                  </p:childTnLst>
                                </p:cTn>
                              </p:par>
                              <p:par>
                                <p:cTn id="122" presetID="16" presetClass="entr" presetSubtype="42" fill="hold" grpId="0" nodeType="withEffect">
                                  <p:stCondLst>
                                    <p:cond delay="0"/>
                                  </p:stCondLst>
                                  <p:childTnLst>
                                    <p:set>
                                      <p:cBhvr>
                                        <p:cTn id="123" dur="1" fill="hold">
                                          <p:stCondLst>
                                            <p:cond delay="0"/>
                                          </p:stCondLst>
                                        </p:cTn>
                                        <p:tgtEl>
                                          <p:spTgt spid="78"/>
                                        </p:tgtEl>
                                        <p:attrNameLst>
                                          <p:attrName>style.visibility</p:attrName>
                                        </p:attrNameLst>
                                      </p:cBhvr>
                                      <p:to>
                                        <p:strVal val="visible"/>
                                      </p:to>
                                    </p:set>
                                    <p:animEffect transition="in" filter="barn(outHorizontal)">
                                      <p:cBhvr>
                                        <p:cTn id="124" dur="1000"/>
                                        <p:tgtEl>
                                          <p:spTgt spid="78"/>
                                        </p:tgtEl>
                                      </p:cBhvr>
                                    </p:animEffect>
                                  </p:childTnLst>
                                </p:cTn>
                              </p:par>
                            </p:childTnLst>
                          </p:cTn>
                        </p:par>
                        <p:par>
                          <p:cTn id="125" fill="hold">
                            <p:stCondLst>
                              <p:cond delay="11559"/>
                            </p:stCondLst>
                            <p:childTnLst>
                              <p:par>
                                <p:cTn id="126" presetID="22" presetClass="entr" presetSubtype="8" fill="hold" grpId="0" nodeType="afterEffect">
                                  <p:stCondLst>
                                    <p:cond delay="0"/>
                                  </p:stCondLst>
                                  <p:childTnLst>
                                    <p:set>
                                      <p:cBhvr>
                                        <p:cTn id="127" dur="1" fill="hold">
                                          <p:stCondLst>
                                            <p:cond delay="0"/>
                                          </p:stCondLst>
                                        </p:cTn>
                                        <p:tgtEl>
                                          <p:spTgt spid="52"/>
                                        </p:tgtEl>
                                        <p:attrNameLst>
                                          <p:attrName>style.visibility</p:attrName>
                                        </p:attrNameLst>
                                      </p:cBhvr>
                                      <p:to>
                                        <p:strVal val="visible"/>
                                      </p:to>
                                    </p:set>
                                    <p:animEffect transition="in" filter="wipe(left)">
                                      <p:cBhvr>
                                        <p:cTn id="128" dur="500"/>
                                        <p:tgtEl>
                                          <p:spTgt spid="52"/>
                                        </p:tgtEl>
                                      </p:cBhvr>
                                    </p:animEffect>
                                  </p:childTnLst>
                                </p:cTn>
                              </p:par>
                            </p:childTnLst>
                          </p:cTn>
                        </p:par>
                        <p:par>
                          <p:cTn id="129" fill="hold">
                            <p:stCondLst>
                              <p:cond delay="12059"/>
                            </p:stCondLst>
                            <p:childTnLst>
                              <p:par>
                                <p:cTn id="130" presetID="53" presetClass="entr" presetSubtype="16" fill="hold" nodeType="afterEffect">
                                  <p:stCondLst>
                                    <p:cond delay="0"/>
                                  </p:stCondLst>
                                  <p:childTnLst>
                                    <p:set>
                                      <p:cBhvr>
                                        <p:cTn id="131" dur="1" fill="hold">
                                          <p:stCondLst>
                                            <p:cond delay="0"/>
                                          </p:stCondLst>
                                        </p:cTn>
                                        <p:tgtEl>
                                          <p:spTgt spid="137"/>
                                        </p:tgtEl>
                                        <p:attrNameLst>
                                          <p:attrName>style.visibility</p:attrName>
                                        </p:attrNameLst>
                                      </p:cBhvr>
                                      <p:to>
                                        <p:strVal val="visible"/>
                                      </p:to>
                                    </p:set>
                                    <p:anim calcmode="lin" valueType="num">
                                      <p:cBhvr>
                                        <p:cTn id="132" dur="500" fill="hold"/>
                                        <p:tgtEl>
                                          <p:spTgt spid="137"/>
                                        </p:tgtEl>
                                        <p:attrNameLst>
                                          <p:attrName>ppt_w</p:attrName>
                                        </p:attrNameLst>
                                      </p:cBhvr>
                                      <p:tavLst>
                                        <p:tav tm="0">
                                          <p:val>
                                            <p:fltVal val="0"/>
                                          </p:val>
                                        </p:tav>
                                        <p:tav tm="100000">
                                          <p:val>
                                            <p:strVal val="#ppt_w"/>
                                          </p:val>
                                        </p:tav>
                                      </p:tavLst>
                                    </p:anim>
                                    <p:anim calcmode="lin" valueType="num">
                                      <p:cBhvr>
                                        <p:cTn id="133" dur="500" fill="hold"/>
                                        <p:tgtEl>
                                          <p:spTgt spid="137"/>
                                        </p:tgtEl>
                                        <p:attrNameLst>
                                          <p:attrName>ppt_h</p:attrName>
                                        </p:attrNameLst>
                                      </p:cBhvr>
                                      <p:tavLst>
                                        <p:tav tm="0">
                                          <p:val>
                                            <p:fltVal val="0"/>
                                          </p:val>
                                        </p:tav>
                                        <p:tav tm="100000">
                                          <p:val>
                                            <p:strVal val="#ppt_h"/>
                                          </p:val>
                                        </p:tav>
                                      </p:tavLst>
                                    </p:anim>
                                    <p:animEffect transition="in" filter="fade">
                                      <p:cBhvr>
                                        <p:cTn id="134" dur="500"/>
                                        <p:tgtEl>
                                          <p:spTgt spid="137"/>
                                        </p:tgtEl>
                                      </p:cBhvr>
                                    </p:animEffect>
                                  </p:childTnLst>
                                </p:cTn>
                              </p:par>
                            </p:childTnLst>
                          </p:cTn>
                        </p:par>
                        <p:par>
                          <p:cTn id="135" fill="hold">
                            <p:stCondLst>
                              <p:cond delay="12559"/>
                            </p:stCondLst>
                            <p:childTnLst>
                              <p:par>
                                <p:cTn id="136" presetID="53" presetClass="entr" presetSubtype="16" fill="hold" grpId="0" nodeType="afterEffect">
                                  <p:stCondLst>
                                    <p:cond delay="0"/>
                                  </p:stCondLst>
                                  <p:childTnLst>
                                    <p:set>
                                      <p:cBhvr>
                                        <p:cTn id="137" dur="1" fill="hold">
                                          <p:stCondLst>
                                            <p:cond delay="0"/>
                                          </p:stCondLst>
                                        </p:cTn>
                                        <p:tgtEl>
                                          <p:spTgt spid="136"/>
                                        </p:tgtEl>
                                        <p:attrNameLst>
                                          <p:attrName>style.visibility</p:attrName>
                                        </p:attrNameLst>
                                      </p:cBhvr>
                                      <p:to>
                                        <p:strVal val="visible"/>
                                      </p:to>
                                    </p:set>
                                    <p:anim calcmode="lin" valueType="num">
                                      <p:cBhvr>
                                        <p:cTn id="138" dur="500" fill="hold"/>
                                        <p:tgtEl>
                                          <p:spTgt spid="136"/>
                                        </p:tgtEl>
                                        <p:attrNameLst>
                                          <p:attrName>ppt_w</p:attrName>
                                        </p:attrNameLst>
                                      </p:cBhvr>
                                      <p:tavLst>
                                        <p:tav tm="0">
                                          <p:val>
                                            <p:fltVal val="0"/>
                                          </p:val>
                                        </p:tav>
                                        <p:tav tm="100000">
                                          <p:val>
                                            <p:strVal val="#ppt_w"/>
                                          </p:val>
                                        </p:tav>
                                      </p:tavLst>
                                    </p:anim>
                                    <p:anim calcmode="lin" valueType="num">
                                      <p:cBhvr>
                                        <p:cTn id="139" dur="500" fill="hold"/>
                                        <p:tgtEl>
                                          <p:spTgt spid="136"/>
                                        </p:tgtEl>
                                        <p:attrNameLst>
                                          <p:attrName>ppt_h</p:attrName>
                                        </p:attrNameLst>
                                      </p:cBhvr>
                                      <p:tavLst>
                                        <p:tav tm="0">
                                          <p:val>
                                            <p:fltVal val="0"/>
                                          </p:val>
                                        </p:tav>
                                        <p:tav tm="100000">
                                          <p:val>
                                            <p:strVal val="#ppt_h"/>
                                          </p:val>
                                        </p:tav>
                                      </p:tavLst>
                                    </p:anim>
                                    <p:animEffect transition="in" filter="fade">
                                      <p:cBhvr>
                                        <p:cTn id="140" dur="500"/>
                                        <p:tgtEl>
                                          <p:spTgt spid="136"/>
                                        </p:tgtEl>
                                      </p:cBhvr>
                                    </p:animEffect>
                                  </p:childTnLst>
                                </p:cTn>
                              </p:par>
                            </p:childTnLst>
                          </p:cTn>
                        </p:par>
                        <p:par>
                          <p:cTn id="141" fill="hold">
                            <p:stCondLst>
                              <p:cond delay="13059"/>
                            </p:stCondLst>
                            <p:childTnLst>
                              <p:par>
                                <p:cTn id="142" presetID="53" presetClass="entr" presetSubtype="16" fill="hold" grpId="0" nodeType="afterEffect">
                                  <p:stCondLst>
                                    <p:cond delay="0"/>
                                  </p:stCondLst>
                                  <p:iterate type="lt">
                                    <p:tmPct val="10000"/>
                                  </p:iterate>
                                  <p:childTnLst>
                                    <p:set>
                                      <p:cBhvr>
                                        <p:cTn id="143" dur="1" fill="hold">
                                          <p:stCondLst>
                                            <p:cond delay="0"/>
                                          </p:stCondLst>
                                        </p:cTn>
                                        <p:tgtEl>
                                          <p:spTgt spid="135"/>
                                        </p:tgtEl>
                                        <p:attrNameLst>
                                          <p:attrName>style.visibility</p:attrName>
                                        </p:attrNameLst>
                                      </p:cBhvr>
                                      <p:to>
                                        <p:strVal val="visible"/>
                                      </p:to>
                                    </p:set>
                                    <p:anim calcmode="lin" valueType="num">
                                      <p:cBhvr>
                                        <p:cTn id="144" dur="300" fill="hold"/>
                                        <p:tgtEl>
                                          <p:spTgt spid="135"/>
                                        </p:tgtEl>
                                        <p:attrNameLst>
                                          <p:attrName>ppt_w</p:attrName>
                                        </p:attrNameLst>
                                      </p:cBhvr>
                                      <p:tavLst>
                                        <p:tav tm="0">
                                          <p:val>
                                            <p:fltVal val="0"/>
                                          </p:val>
                                        </p:tav>
                                        <p:tav tm="100000">
                                          <p:val>
                                            <p:strVal val="#ppt_w"/>
                                          </p:val>
                                        </p:tav>
                                      </p:tavLst>
                                    </p:anim>
                                    <p:anim calcmode="lin" valueType="num">
                                      <p:cBhvr>
                                        <p:cTn id="145" dur="300" fill="hold"/>
                                        <p:tgtEl>
                                          <p:spTgt spid="135"/>
                                        </p:tgtEl>
                                        <p:attrNameLst>
                                          <p:attrName>ppt_h</p:attrName>
                                        </p:attrNameLst>
                                      </p:cBhvr>
                                      <p:tavLst>
                                        <p:tav tm="0">
                                          <p:val>
                                            <p:fltVal val="0"/>
                                          </p:val>
                                        </p:tav>
                                        <p:tav tm="100000">
                                          <p:val>
                                            <p:strVal val="#ppt_h"/>
                                          </p:val>
                                        </p:tav>
                                      </p:tavLst>
                                    </p:anim>
                                    <p:animEffect transition="in" filter="fade">
                                      <p:cBhvr>
                                        <p:cTn id="146" dur="3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07" grpId="0"/>
      <p:bldP spid="108" grpId="0"/>
      <p:bldP spid="109" grpId="0"/>
      <p:bldP spid="50" grpId="0" animBg="1"/>
      <p:bldP spid="121" grpId="0"/>
      <p:bldP spid="122" grpId="0"/>
      <p:bldP spid="51" grpId="0" animBg="1"/>
      <p:bldP spid="128" grpId="0"/>
      <p:bldP spid="129" grpId="0"/>
      <p:bldP spid="52" grpId="0" animBg="1"/>
      <p:bldP spid="135" grpId="0"/>
      <p:bldP spid="136" grpId="0"/>
      <p:bldP spid="9" grpId="0" animBg="1"/>
      <p:bldP spid="11" grpId="0" animBg="1"/>
      <p:bldP spid="12" grpId="0" animBg="1"/>
      <p:bldP spid="13" grpId="0" animBg="1"/>
      <p:bldP spid="48" grpId="0" animBg="1"/>
      <p:bldP spid="53" grpId="0" animBg="1"/>
      <p:bldP spid="54" grpId="0" animBg="1"/>
      <p:bldP spid="55" grpId="0" animBg="1"/>
      <p:bldP spid="70" grpId="0" animBg="1"/>
      <p:bldP spid="71" grpId="0" animBg="1"/>
      <p:bldP spid="72" grpId="0" animBg="1"/>
      <p:bldP spid="73" grpId="0" animBg="1"/>
      <p:bldP spid="74" grpId="0" animBg="1"/>
      <p:bldP spid="75" grpId="0" animBg="1"/>
      <p:bldP spid="77" grpId="0" animBg="1"/>
      <p:bldP spid="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772133" y="1637731"/>
            <a:ext cx="1825253" cy="1317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8" name="矩形 37"/>
          <p:cNvSpPr/>
          <p:nvPr/>
        </p:nvSpPr>
        <p:spPr>
          <a:xfrm>
            <a:off x="590325" y="1637731"/>
            <a:ext cx="1825253" cy="13175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9" name="矩形 38"/>
          <p:cNvSpPr/>
          <p:nvPr/>
        </p:nvSpPr>
        <p:spPr>
          <a:xfrm>
            <a:off x="6863038" y="1643620"/>
            <a:ext cx="1825253" cy="1317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0" name="矩形 39"/>
          <p:cNvSpPr/>
          <p:nvPr/>
        </p:nvSpPr>
        <p:spPr>
          <a:xfrm>
            <a:off x="2681229" y="1637731"/>
            <a:ext cx="1825253" cy="1317500"/>
          </a:xfrm>
          <a:prstGeom prst="rect">
            <a:avLst/>
          </a:prstGeom>
          <a:blipFill dpi="0" rotWithShape="1">
            <a:blip r:embed="rId6">
              <a:extLst>
                <a:ext uri="{28A0092B-C50C-407E-A947-70E740481C1C}">
                  <a14:useLocalDpi xmlns:a14="http://schemas.microsoft.com/office/drawing/2010/main" val="0"/>
                </a:ext>
              </a:extLst>
            </a:blip>
            <a:srcRect/>
            <a:stretch>
              <a:fillRect t="-18823" b="-18823"/>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矩形 66"/>
          <p:cNvSpPr/>
          <p:nvPr/>
        </p:nvSpPr>
        <p:spPr>
          <a:xfrm>
            <a:off x="4629483" y="1515781"/>
            <a:ext cx="1899665" cy="1371212"/>
          </a:xfrm>
          <a:prstGeom prst="rect">
            <a:avLst/>
          </a:prstGeom>
          <a:blipFill dpi="0" rotWithShape="1">
            <a:blip r:embed="rId7">
              <a:extLst>
                <a:ext uri="{28A0092B-C50C-407E-A947-70E740481C1C}">
                  <a14:useLocalDpi xmlns:a14="http://schemas.microsoft.com/office/drawing/2010/main" val="0"/>
                </a:ext>
              </a:extLst>
            </a:blip>
            <a:srcRect/>
            <a:stretch>
              <a:fillRect l="-24058" t="-15664" r="-24058" b="-15664"/>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9" name="矩形 58"/>
          <p:cNvSpPr/>
          <p:nvPr/>
        </p:nvSpPr>
        <p:spPr>
          <a:xfrm>
            <a:off x="447675" y="1515781"/>
            <a:ext cx="1899665" cy="1371212"/>
          </a:xfrm>
          <a:prstGeom prst="rect">
            <a:avLst/>
          </a:prstGeom>
          <a:blipFill dpi="0" rotWithShape="1">
            <a:blip r:embed="rId8" cstate="print">
              <a:extLst>
                <a:ext uri="{28A0092B-C50C-407E-A947-70E740481C1C}">
                  <a14:useLocalDpi xmlns:a14="http://schemas.microsoft.com/office/drawing/2010/main" val="0"/>
                </a:ext>
              </a:extLst>
            </a:blip>
            <a:srcRect/>
            <a:stretch>
              <a:fillRect t="-1837" b="-1837"/>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5" name="矩形 54"/>
          <p:cNvSpPr/>
          <p:nvPr/>
        </p:nvSpPr>
        <p:spPr>
          <a:xfrm>
            <a:off x="6720388" y="1521670"/>
            <a:ext cx="1899665" cy="1371212"/>
          </a:xfrm>
          <a:prstGeom prst="rect">
            <a:avLst/>
          </a:prstGeom>
          <a:blipFill dpi="0" rotWithShape="1">
            <a:blip r:embed="rId9" cstate="print">
              <a:extLst>
                <a:ext uri="{28A0092B-C50C-407E-A947-70E740481C1C}">
                  <a14:useLocalDpi xmlns:a14="http://schemas.microsoft.com/office/drawing/2010/main" val="0"/>
                </a:ext>
              </a:extLst>
            </a:blip>
            <a:srcRect/>
            <a:stretch>
              <a:fillRect l="-4136" r="-4136"/>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1" name="矩形 50"/>
          <p:cNvSpPr/>
          <p:nvPr/>
        </p:nvSpPr>
        <p:spPr>
          <a:xfrm>
            <a:off x="2538579" y="1515781"/>
            <a:ext cx="1899665" cy="1371212"/>
          </a:xfrm>
          <a:prstGeom prst="rect">
            <a:avLst/>
          </a:prstGeom>
          <a:blipFill dpi="0" rotWithShape="1">
            <a:blip r:embed="rId10" cstate="print">
              <a:extLst>
                <a:ext uri="{28A0092B-C50C-407E-A947-70E740481C1C}">
                  <a14:useLocalDpi xmlns:a14="http://schemas.microsoft.com/office/drawing/2010/main" val="0"/>
                </a:ext>
              </a:extLst>
            </a:blip>
            <a:srcRect/>
            <a:stretch>
              <a:fillRect l="-4136" r="-4136"/>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nvPr>
        </p:nvSpPr>
        <p:spPr/>
        <p:txBody>
          <a:bodyPr/>
          <a:lstStyle/>
          <a:p>
            <a:r>
              <a:rPr lang="zh-CN" altLang="en-US" sz="1800" dirty="0"/>
              <a:t>Team Building Overview</a:t>
            </a:r>
          </a:p>
        </p:txBody>
      </p:sp>
      <p:sp>
        <p:nvSpPr>
          <p:cNvPr id="63" name="TextBox 5"/>
          <p:cNvSpPr txBox="1"/>
          <p:nvPr/>
        </p:nvSpPr>
        <p:spPr>
          <a:xfrm>
            <a:off x="1574993" y="999529"/>
            <a:ext cx="5994014" cy="192360"/>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ts val="1500"/>
              </a:lnSpc>
            </a:pPr>
            <a:r>
              <a:rPr lang="zh-CN" altLang="en-US" sz="1000" dirty="0">
                <a:solidFill>
                  <a:schemeClr val="tx1"/>
                </a:solidFill>
              </a:rPr>
              <a:t>Click to enter the summary text content, the text content needs to be summarized and refined, concise description of the sub-item content</a:t>
            </a:r>
            <a:r>
              <a:rPr lang="en-US" altLang="zh-CN" sz="1000" dirty="0">
                <a:solidFill>
                  <a:schemeClr val="tx1"/>
                </a:solidFill>
              </a:rPr>
              <a:t>......</a:t>
            </a:r>
          </a:p>
        </p:txBody>
      </p:sp>
      <p:sp>
        <p:nvSpPr>
          <p:cNvPr id="69" name="TextBox 5"/>
          <p:cNvSpPr txBox="1"/>
          <p:nvPr/>
        </p:nvSpPr>
        <p:spPr>
          <a:xfrm>
            <a:off x="590326" y="3866877"/>
            <a:ext cx="179166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72" name="TextBox 5"/>
          <p:cNvSpPr txBox="1"/>
          <p:nvPr/>
        </p:nvSpPr>
        <p:spPr>
          <a:xfrm>
            <a:off x="4787450" y="3866877"/>
            <a:ext cx="179166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75" name="TextBox 5"/>
          <p:cNvSpPr txBox="1"/>
          <p:nvPr/>
        </p:nvSpPr>
        <p:spPr>
          <a:xfrm>
            <a:off x="6871206" y="3866877"/>
            <a:ext cx="179166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sp>
        <p:nvSpPr>
          <p:cNvPr id="78" name="TextBox 5"/>
          <p:cNvSpPr txBox="1"/>
          <p:nvPr/>
        </p:nvSpPr>
        <p:spPr>
          <a:xfrm>
            <a:off x="2688888" y="3866877"/>
            <a:ext cx="1791666"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to enter the content of the summary text, a concise description of the sub-item content</a:t>
            </a:r>
            <a:r>
              <a:rPr lang="en-US" altLang="zh-CN" sz="1000" dirty="0">
                <a:solidFill>
                  <a:schemeClr val="tx1"/>
                </a:solidFill>
              </a:rPr>
              <a:t>......</a:t>
            </a:r>
          </a:p>
        </p:txBody>
      </p:sp>
      <p:grpSp>
        <p:nvGrpSpPr>
          <p:cNvPr id="14" name="组合 13"/>
          <p:cNvGrpSpPr/>
          <p:nvPr/>
        </p:nvGrpSpPr>
        <p:grpSpPr>
          <a:xfrm>
            <a:off x="590326" y="3224734"/>
            <a:ext cx="1811696" cy="312165"/>
            <a:chOff x="2785983" y="1494758"/>
            <a:chExt cx="1670727" cy="312165"/>
          </a:xfrm>
        </p:grpSpPr>
        <p:sp>
          <p:nvSpPr>
            <p:cNvPr id="68" name="圆角矩形 67"/>
            <p:cNvSpPr/>
            <p:nvPr/>
          </p:nvSpPr>
          <p:spPr>
            <a:xfrm>
              <a:off x="2785983" y="1494758"/>
              <a:ext cx="1670727" cy="312165"/>
            </a:xfrm>
            <a:prstGeom prst="roundRect">
              <a:avLst>
                <a:gd name="adj" fmla="val 0"/>
              </a:avLst>
            </a:prstGeom>
            <a:blipFill dpi="0" rotWithShape="1">
              <a:blip r:embed="rId11">
                <a:extLst>
                  <a:ext uri="{28A0092B-C50C-407E-A947-70E740481C1C}">
                    <a14:useLocalDpi xmlns:a14="http://schemas.microsoft.com/office/drawing/2010/main" val="0"/>
                  </a:ext>
                </a:extLst>
              </a:blip>
              <a:srcRect/>
              <a:stretch>
                <a:fillRect t="-12354" b="-12354"/>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0" name="矩形 69"/>
            <p:cNvSpPr>
              <a:spLocks noChangeArrowheads="1"/>
            </p:cNvSpPr>
            <p:nvPr/>
          </p:nvSpPr>
          <p:spPr bwMode="auto">
            <a:xfrm>
              <a:off x="3063464" y="1538377"/>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bg1"/>
                  </a:solidFill>
                  <a:latin typeface="微软雅黑" panose="020B0503020204020204" pitchFamily="34" charset="-122"/>
                  <a:ea typeface="微软雅黑" panose="020B0503020204020204" pitchFamily="34" charset="-122"/>
                  <a:cs typeface="+mj-cs"/>
                </a:rPr>
                <a:t>Family Day</a:t>
              </a:r>
              <a:endParaRPr lang="en-US" altLang="zh-CN" sz="1400" b="1" cap="all" dirty="0">
                <a:solidFill>
                  <a:schemeClr val="bg1"/>
                </a:solidFill>
                <a:latin typeface="微软雅黑" panose="020B0503020204020204" pitchFamily="34" charset="-122"/>
                <a:ea typeface="微软雅黑" panose="020B0503020204020204" pitchFamily="34" charset="-122"/>
                <a:cs typeface="+mj-cs"/>
              </a:endParaRPr>
            </a:p>
          </p:txBody>
        </p:sp>
      </p:grpSp>
      <p:grpSp>
        <p:nvGrpSpPr>
          <p:cNvPr id="15" name="组合 14"/>
          <p:cNvGrpSpPr/>
          <p:nvPr/>
        </p:nvGrpSpPr>
        <p:grpSpPr>
          <a:xfrm>
            <a:off x="4787450" y="3224734"/>
            <a:ext cx="1811696" cy="312165"/>
            <a:chOff x="4752672" y="1494758"/>
            <a:chExt cx="1670727" cy="312165"/>
          </a:xfrm>
        </p:grpSpPr>
        <p:sp>
          <p:nvSpPr>
            <p:cNvPr id="71" name="圆角矩形 70"/>
            <p:cNvSpPr/>
            <p:nvPr/>
          </p:nvSpPr>
          <p:spPr>
            <a:xfrm>
              <a:off x="4752672" y="1494758"/>
              <a:ext cx="1670727" cy="312165"/>
            </a:xfrm>
            <a:prstGeom prst="roundRect">
              <a:avLst>
                <a:gd name="adj" fmla="val 0"/>
              </a:avLst>
            </a:prstGeom>
            <a:blipFill dpi="0" rotWithShape="1">
              <a:blip r:embed="rId12">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3" name="矩形 72"/>
            <p:cNvSpPr>
              <a:spLocks noChangeArrowheads="1"/>
            </p:cNvSpPr>
            <p:nvPr/>
          </p:nvSpPr>
          <p:spPr bwMode="auto">
            <a:xfrm>
              <a:off x="5005006" y="1531095"/>
              <a:ext cx="1380309"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bg1"/>
                  </a:solidFill>
                  <a:latin typeface="微软雅黑" panose="020B0503020204020204" pitchFamily="34" charset="-122"/>
                  <a:ea typeface="微软雅黑" panose="020B0503020204020204" pitchFamily="34" charset="-122"/>
                  <a:cs typeface="+mj-cs"/>
                </a:rPr>
                <a:t>Hiking tread</a:t>
              </a:r>
              <a:endParaRPr lang="en-US" altLang="zh-CN" sz="1400" b="1" cap="all" dirty="0">
                <a:solidFill>
                  <a:schemeClr val="bg1"/>
                </a:solidFill>
                <a:latin typeface="微软雅黑" panose="020B0503020204020204" pitchFamily="34" charset="-122"/>
                <a:ea typeface="微软雅黑" panose="020B0503020204020204" pitchFamily="34" charset="-122"/>
                <a:cs typeface="+mj-cs"/>
              </a:endParaRPr>
            </a:p>
          </p:txBody>
        </p:sp>
      </p:grpSp>
      <p:grpSp>
        <p:nvGrpSpPr>
          <p:cNvPr id="16" name="组合 15"/>
          <p:cNvGrpSpPr/>
          <p:nvPr/>
        </p:nvGrpSpPr>
        <p:grpSpPr>
          <a:xfrm>
            <a:off x="2688888" y="3224734"/>
            <a:ext cx="1811696" cy="312165"/>
            <a:chOff x="603196" y="3180076"/>
            <a:chExt cx="1670727" cy="312165"/>
          </a:xfrm>
        </p:grpSpPr>
        <p:sp>
          <p:nvSpPr>
            <p:cNvPr id="77" name="圆角矩形 76"/>
            <p:cNvSpPr/>
            <p:nvPr/>
          </p:nvSpPr>
          <p:spPr>
            <a:xfrm>
              <a:off x="603196" y="3180076"/>
              <a:ext cx="1670727" cy="312165"/>
            </a:xfrm>
            <a:prstGeom prst="roundRect">
              <a:avLst>
                <a:gd name="adj" fmla="val 0"/>
              </a:avLst>
            </a:prstGeom>
            <a:blipFill dpi="0" rotWithShape="1">
              <a:blip r:embed="rId13">
                <a:extLst>
                  <a:ext uri="{28A0092B-C50C-407E-A947-70E740481C1C}">
                    <a14:useLocalDpi xmlns:a14="http://schemas.microsoft.com/office/drawing/2010/main" val="0"/>
                  </a:ext>
                </a:extLst>
              </a:blip>
              <a:srcRect/>
              <a:stretch>
                <a:fillRect t="-17397" b="-17397"/>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9" name="矩形 78"/>
            <p:cNvSpPr>
              <a:spLocks noChangeArrowheads="1"/>
            </p:cNvSpPr>
            <p:nvPr/>
          </p:nvSpPr>
          <p:spPr bwMode="auto">
            <a:xfrm>
              <a:off x="880677"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bg1"/>
                  </a:solidFill>
                  <a:latin typeface="微软雅黑" panose="020B0503020204020204" pitchFamily="34" charset="-122"/>
                  <a:ea typeface="微软雅黑" panose="020B0503020204020204" pitchFamily="34" charset="-122"/>
                  <a:cs typeface="+mj-cs"/>
                </a:rPr>
                <a:t>Games</a:t>
              </a:r>
              <a:endParaRPr lang="en-US" altLang="zh-CN" sz="1400" b="1" cap="all" dirty="0">
                <a:solidFill>
                  <a:schemeClr val="bg1"/>
                </a:solidFill>
                <a:latin typeface="微软雅黑" panose="020B0503020204020204" pitchFamily="34" charset="-122"/>
                <a:ea typeface="微软雅黑" panose="020B0503020204020204" pitchFamily="34" charset="-122"/>
                <a:cs typeface="+mj-cs"/>
              </a:endParaRPr>
            </a:p>
          </p:txBody>
        </p:sp>
      </p:grpSp>
      <p:grpSp>
        <p:nvGrpSpPr>
          <p:cNvPr id="17" name="组合 16"/>
          <p:cNvGrpSpPr/>
          <p:nvPr/>
        </p:nvGrpSpPr>
        <p:grpSpPr>
          <a:xfrm>
            <a:off x="6871206" y="3224734"/>
            <a:ext cx="1811696" cy="312165"/>
            <a:chOff x="6814322" y="3180076"/>
            <a:chExt cx="1670727" cy="312165"/>
          </a:xfrm>
        </p:grpSpPr>
        <p:sp>
          <p:nvSpPr>
            <p:cNvPr id="74" name="圆角矩形 73"/>
            <p:cNvSpPr/>
            <p:nvPr/>
          </p:nvSpPr>
          <p:spPr>
            <a:xfrm>
              <a:off x="6814322" y="3180076"/>
              <a:ext cx="1670727" cy="312165"/>
            </a:xfrm>
            <a:prstGeom prst="roundRect">
              <a:avLst>
                <a:gd name="adj" fmla="val 0"/>
              </a:avLst>
            </a:prstGeom>
            <a:blipFill dpi="0" rotWithShape="1">
              <a:blip r:embed="rId14">
                <a:extLst>
                  <a:ext uri="{28A0092B-C50C-407E-A947-70E740481C1C}">
                    <a14:useLocalDpi xmlns:a14="http://schemas.microsoft.com/office/drawing/2010/main" val="0"/>
                  </a:ext>
                </a:extLst>
              </a:blip>
              <a:srcRect/>
              <a:stretch>
                <a:fillRect/>
              </a:stretch>
            </a:bli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6" name="矩形 75"/>
            <p:cNvSpPr>
              <a:spLocks noChangeArrowheads="1"/>
            </p:cNvSpPr>
            <p:nvPr/>
          </p:nvSpPr>
          <p:spPr bwMode="auto">
            <a:xfrm>
              <a:off x="7091803" y="3223695"/>
              <a:ext cx="1115764" cy="2249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400" b="1" cap="all" dirty="0">
                  <a:solidFill>
                    <a:schemeClr val="bg1"/>
                  </a:solidFill>
                  <a:latin typeface="微软雅黑" panose="020B0503020204020204" pitchFamily="34" charset="-122"/>
                  <a:ea typeface="微软雅黑" panose="020B0503020204020204" pitchFamily="34" charset="-122"/>
                  <a:cs typeface="+mj-cs"/>
                </a:rPr>
                <a:t>Chess game</a:t>
              </a:r>
              <a:endParaRPr lang="en-US" altLang="zh-CN" sz="1400" b="1" cap="all" dirty="0">
                <a:solidFill>
                  <a:schemeClr val="bg1"/>
                </a:solidFill>
                <a:latin typeface="微软雅黑" panose="020B0503020204020204" pitchFamily="34" charset="-122"/>
                <a:ea typeface="微软雅黑" panose="020B0503020204020204" pitchFamily="34" charset="-122"/>
                <a:cs typeface="+mj-cs"/>
              </a:endParaRPr>
            </a:p>
          </p:txBody>
        </p:sp>
      </p:grpSp>
    </p:spTree>
  </p:cSld>
  <p:clrMapOvr>
    <a:masterClrMapping/>
  </p:clrMapOvr>
  <p:transition spd="med" advClick="0" advTm="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childTnLst>
                                </p:cTn>
                              </p:par>
                              <p:par>
                                <p:cTn id="8" presetID="2" presetClass="entr" presetSubtype="1" fill="hold" grpId="1"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1000" fill="hold"/>
                                        <p:tgtEl>
                                          <p:spTgt spid="59"/>
                                        </p:tgtEl>
                                        <p:attrNameLst>
                                          <p:attrName>ppt_x</p:attrName>
                                        </p:attrNameLst>
                                      </p:cBhvr>
                                      <p:tavLst>
                                        <p:tav tm="0">
                                          <p:val>
                                            <p:strVal val="#ppt_x"/>
                                          </p:val>
                                        </p:tav>
                                        <p:tav tm="100000">
                                          <p:val>
                                            <p:strVal val="#ppt_x"/>
                                          </p:val>
                                        </p:tav>
                                      </p:tavLst>
                                    </p:anim>
                                    <p:anim calcmode="lin" valueType="num">
                                      <p:cBhvr additive="base">
                                        <p:cTn id="11" dur="1000" fill="hold"/>
                                        <p:tgtEl>
                                          <p:spTgt spid="59"/>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35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childTnLst>
                                </p:cTn>
                              </p:par>
                              <p:par>
                                <p:cTn id="15" presetID="2" presetClass="entr" presetSubtype="4" fill="hold" grpId="1" nodeType="withEffect">
                                  <p:stCondLst>
                                    <p:cond delay="35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1000" fill="hold"/>
                                        <p:tgtEl>
                                          <p:spTgt spid="51"/>
                                        </p:tgtEl>
                                        <p:attrNameLst>
                                          <p:attrName>ppt_x</p:attrName>
                                        </p:attrNameLst>
                                      </p:cBhvr>
                                      <p:tavLst>
                                        <p:tav tm="0">
                                          <p:val>
                                            <p:strVal val="#ppt_x"/>
                                          </p:val>
                                        </p:tav>
                                        <p:tav tm="100000">
                                          <p:val>
                                            <p:strVal val="#ppt_x"/>
                                          </p:val>
                                        </p:tav>
                                      </p:tavLst>
                                    </p:anim>
                                    <p:anim calcmode="lin" valueType="num">
                                      <p:cBhvr additive="base">
                                        <p:cTn id="18" dur="1000" fill="hold"/>
                                        <p:tgtEl>
                                          <p:spTgt spid="51"/>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70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1000"/>
                                        <p:tgtEl>
                                          <p:spTgt spid="67"/>
                                        </p:tgtEl>
                                      </p:cBhvr>
                                    </p:animEffect>
                                  </p:childTnLst>
                                </p:cTn>
                              </p:par>
                              <p:par>
                                <p:cTn id="22" presetID="2" presetClass="entr" presetSubtype="1" fill="hold" grpId="1" nodeType="withEffect">
                                  <p:stCondLst>
                                    <p:cond delay="700"/>
                                  </p:stCondLst>
                                  <p:childTnLst>
                                    <p:set>
                                      <p:cBhvr>
                                        <p:cTn id="23" dur="1" fill="hold">
                                          <p:stCondLst>
                                            <p:cond delay="0"/>
                                          </p:stCondLst>
                                        </p:cTn>
                                        <p:tgtEl>
                                          <p:spTgt spid="67"/>
                                        </p:tgtEl>
                                        <p:attrNameLst>
                                          <p:attrName>style.visibility</p:attrName>
                                        </p:attrNameLst>
                                      </p:cBhvr>
                                      <p:to>
                                        <p:strVal val="visible"/>
                                      </p:to>
                                    </p:set>
                                    <p:anim calcmode="lin" valueType="num">
                                      <p:cBhvr additive="base">
                                        <p:cTn id="24" dur="1000" fill="hold"/>
                                        <p:tgtEl>
                                          <p:spTgt spid="67"/>
                                        </p:tgtEl>
                                        <p:attrNameLst>
                                          <p:attrName>ppt_x</p:attrName>
                                        </p:attrNameLst>
                                      </p:cBhvr>
                                      <p:tavLst>
                                        <p:tav tm="0">
                                          <p:val>
                                            <p:strVal val="#ppt_x"/>
                                          </p:val>
                                        </p:tav>
                                        <p:tav tm="100000">
                                          <p:val>
                                            <p:strVal val="#ppt_x"/>
                                          </p:val>
                                        </p:tav>
                                      </p:tavLst>
                                    </p:anim>
                                    <p:anim calcmode="lin" valueType="num">
                                      <p:cBhvr additive="base">
                                        <p:cTn id="25" dur="1000" fill="hold"/>
                                        <p:tgtEl>
                                          <p:spTgt spid="67"/>
                                        </p:tgtEl>
                                        <p:attrNameLst>
                                          <p:attrName>ppt_y</p:attrName>
                                        </p:attrNameLst>
                                      </p:cBhvr>
                                      <p:tavLst>
                                        <p:tav tm="0">
                                          <p:val>
                                            <p:strVal val="0-#ppt_h/2"/>
                                          </p:val>
                                        </p:tav>
                                        <p:tav tm="100000">
                                          <p:val>
                                            <p:strVal val="#ppt_y"/>
                                          </p:val>
                                        </p:tav>
                                      </p:tavLst>
                                    </p:anim>
                                  </p:childTnLst>
                                </p:cTn>
                              </p:par>
                              <p:par>
                                <p:cTn id="26" presetID="10" presetClass="entr" presetSubtype="0" fill="hold" grpId="0" nodeType="withEffect">
                                  <p:stCondLst>
                                    <p:cond delay="105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par>
                                <p:cTn id="29" presetID="2" presetClass="entr" presetSubtype="4" fill="hold" grpId="1" nodeType="withEffect">
                                  <p:stCondLst>
                                    <p:cond delay="105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1000" fill="hold"/>
                                        <p:tgtEl>
                                          <p:spTgt spid="55"/>
                                        </p:tgtEl>
                                        <p:attrNameLst>
                                          <p:attrName>ppt_x</p:attrName>
                                        </p:attrNameLst>
                                      </p:cBhvr>
                                      <p:tavLst>
                                        <p:tav tm="0">
                                          <p:val>
                                            <p:strVal val="#ppt_x"/>
                                          </p:val>
                                        </p:tav>
                                        <p:tav tm="100000">
                                          <p:val>
                                            <p:strVal val="#ppt_x"/>
                                          </p:val>
                                        </p:tav>
                                      </p:tavLst>
                                    </p:anim>
                                    <p:anim calcmode="lin" valueType="num">
                                      <p:cBhvr additive="base">
                                        <p:cTn id="32" dur="1000" fill="hold"/>
                                        <p:tgtEl>
                                          <p:spTgt spid="5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10" presetClass="entr" presetSubtype="0" fill="hold" grpId="0" nodeType="withEffect">
                                  <p:stCondLst>
                                    <p:cond delay="35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cTn>
                              </p:par>
                              <p:par>
                                <p:cTn id="40" presetID="10" presetClass="entr" presetSubtype="0" fill="hold" grpId="0" nodeType="withEffect">
                                  <p:stCondLst>
                                    <p:cond delay="70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par>
                                <p:cTn id="43" presetID="10" presetClass="entr" presetSubtype="0" fill="hold" grpId="0" nodeType="withEffect">
                                  <p:stCondLst>
                                    <p:cond delay="105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childTnLst>
                                </p:cTn>
                              </p:par>
                            </p:childTnLst>
                          </p:cTn>
                        </p:par>
                        <p:par>
                          <p:cTn id="46" fill="hold">
                            <p:stCondLst>
                              <p:cond delay="2000"/>
                            </p:stCondLst>
                            <p:childTnLst>
                              <p:par>
                                <p:cTn id="47" presetID="16" presetClass="entr" presetSubtype="21"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arn(inVertical)">
                                      <p:cBhvr>
                                        <p:cTn id="49" dur="500"/>
                                        <p:tgtEl>
                                          <p:spTgt spid="63"/>
                                        </p:tgtEl>
                                      </p:cBhvr>
                                    </p:animEffect>
                                  </p:childTnLst>
                                </p:cTn>
                              </p:par>
                            </p:childTnLst>
                          </p:cTn>
                        </p:par>
                        <p:par>
                          <p:cTn id="50" fill="hold">
                            <p:stCondLst>
                              <p:cond delay="2500"/>
                            </p:stCondLst>
                            <p:childTnLst>
                              <p:par>
                                <p:cTn id="51" presetID="53" presetClass="entr" presetSubtype="16"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Effect transition="in" filter="fade">
                                      <p:cBhvr>
                                        <p:cTn id="55" dur="500"/>
                                        <p:tgtEl>
                                          <p:spTgt spid="14"/>
                                        </p:tgtEl>
                                      </p:cBhvr>
                                    </p:animEffect>
                                  </p:childTnLst>
                                </p:cTn>
                              </p:par>
                            </p:childTnLst>
                          </p:cTn>
                        </p:par>
                        <p:par>
                          <p:cTn id="56" fill="hold">
                            <p:stCondLst>
                              <p:cond delay="300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69"/>
                                        </p:tgtEl>
                                        <p:attrNameLst>
                                          <p:attrName>style.visibility</p:attrName>
                                        </p:attrNameLst>
                                      </p:cBhvr>
                                      <p:to>
                                        <p:strVal val="visible"/>
                                      </p:to>
                                    </p:set>
                                    <p:anim calcmode="lin" valueType="num">
                                      <p:cBhvr>
                                        <p:cTn id="59" dur="300" fill="hold"/>
                                        <p:tgtEl>
                                          <p:spTgt spid="69"/>
                                        </p:tgtEl>
                                        <p:attrNameLst>
                                          <p:attrName>ppt_w</p:attrName>
                                        </p:attrNameLst>
                                      </p:cBhvr>
                                      <p:tavLst>
                                        <p:tav tm="0">
                                          <p:val>
                                            <p:fltVal val="0"/>
                                          </p:val>
                                        </p:tav>
                                        <p:tav tm="100000">
                                          <p:val>
                                            <p:strVal val="#ppt_w"/>
                                          </p:val>
                                        </p:tav>
                                      </p:tavLst>
                                    </p:anim>
                                    <p:anim calcmode="lin" valueType="num">
                                      <p:cBhvr>
                                        <p:cTn id="60" dur="300" fill="hold"/>
                                        <p:tgtEl>
                                          <p:spTgt spid="69"/>
                                        </p:tgtEl>
                                        <p:attrNameLst>
                                          <p:attrName>ppt_h</p:attrName>
                                        </p:attrNameLst>
                                      </p:cBhvr>
                                      <p:tavLst>
                                        <p:tav tm="0">
                                          <p:val>
                                            <p:fltVal val="0"/>
                                          </p:val>
                                        </p:tav>
                                        <p:tav tm="100000">
                                          <p:val>
                                            <p:strVal val="#ppt_h"/>
                                          </p:val>
                                        </p:tav>
                                      </p:tavLst>
                                    </p:anim>
                                    <p:animEffect transition="in" filter="fade">
                                      <p:cBhvr>
                                        <p:cTn id="61" dur="300"/>
                                        <p:tgtEl>
                                          <p:spTgt spid="69"/>
                                        </p:tgtEl>
                                      </p:cBhvr>
                                    </p:animEffect>
                                  </p:childTnLst>
                                </p:cTn>
                              </p:par>
                            </p:childTnLst>
                          </p:cTn>
                        </p:par>
                        <p:par>
                          <p:cTn id="62" fill="hold">
                            <p:stCondLst>
                              <p:cond delay="6119"/>
                            </p:stCondLst>
                            <p:childTnLst>
                              <p:par>
                                <p:cTn id="63" presetID="53" presetClass="entr" presetSubtype="16"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6619"/>
                            </p:stCondLst>
                            <p:childTnLst>
                              <p:par>
                                <p:cTn id="69" presetID="53" presetClass="entr" presetSubtype="16" fill="hold" grpId="0" nodeType="afterEffect">
                                  <p:stCondLst>
                                    <p:cond delay="0"/>
                                  </p:stCondLst>
                                  <p:iterate type="lt">
                                    <p:tmPct val="10000"/>
                                  </p:iterate>
                                  <p:childTnLst>
                                    <p:set>
                                      <p:cBhvr>
                                        <p:cTn id="70" dur="1" fill="hold">
                                          <p:stCondLst>
                                            <p:cond delay="0"/>
                                          </p:stCondLst>
                                        </p:cTn>
                                        <p:tgtEl>
                                          <p:spTgt spid="78"/>
                                        </p:tgtEl>
                                        <p:attrNameLst>
                                          <p:attrName>style.visibility</p:attrName>
                                        </p:attrNameLst>
                                      </p:cBhvr>
                                      <p:to>
                                        <p:strVal val="visible"/>
                                      </p:to>
                                    </p:set>
                                    <p:anim calcmode="lin" valueType="num">
                                      <p:cBhvr>
                                        <p:cTn id="71" dur="300" fill="hold"/>
                                        <p:tgtEl>
                                          <p:spTgt spid="78"/>
                                        </p:tgtEl>
                                        <p:attrNameLst>
                                          <p:attrName>ppt_w</p:attrName>
                                        </p:attrNameLst>
                                      </p:cBhvr>
                                      <p:tavLst>
                                        <p:tav tm="0">
                                          <p:val>
                                            <p:fltVal val="0"/>
                                          </p:val>
                                        </p:tav>
                                        <p:tav tm="100000">
                                          <p:val>
                                            <p:strVal val="#ppt_w"/>
                                          </p:val>
                                        </p:tav>
                                      </p:tavLst>
                                    </p:anim>
                                    <p:anim calcmode="lin" valueType="num">
                                      <p:cBhvr>
                                        <p:cTn id="72" dur="300" fill="hold"/>
                                        <p:tgtEl>
                                          <p:spTgt spid="78"/>
                                        </p:tgtEl>
                                        <p:attrNameLst>
                                          <p:attrName>ppt_h</p:attrName>
                                        </p:attrNameLst>
                                      </p:cBhvr>
                                      <p:tavLst>
                                        <p:tav tm="0">
                                          <p:val>
                                            <p:fltVal val="0"/>
                                          </p:val>
                                        </p:tav>
                                        <p:tav tm="100000">
                                          <p:val>
                                            <p:strVal val="#ppt_h"/>
                                          </p:val>
                                        </p:tav>
                                      </p:tavLst>
                                    </p:anim>
                                    <p:animEffect transition="in" filter="fade">
                                      <p:cBhvr>
                                        <p:cTn id="73" dur="300"/>
                                        <p:tgtEl>
                                          <p:spTgt spid="78"/>
                                        </p:tgtEl>
                                      </p:cBhvr>
                                    </p:animEffect>
                                  </p:childTnLst>
                                </p:cTn>
                              </p:par>
                            </p:childTnLst>
                          </p:cTn>
                        </p:par>
                        <p:par>
                          <p:cTn id="74" fill="hold">
                            <p:stCondLst>
                              <p:cond delay="7640"/>
                            </p:stCondLst>
                            <p:childTnLst>
                              <p:par>
                                <p:cTn id="75" presetID="53" presetClass="entr" presetSubtype="16"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fltVal val="0"/>
                                          </p:val>
                                        </p:tav>
                                        <p:tav tm="100000">
                                          <p:val>
                                            <p:strVal val="#ppt_h"/>
                                          </p:val>
                                        </p:tav>
                                      </p:tavLst>
                                    </p:anim>
                                    <p:animEffect transition="in" filter="fade">
                                      <p:cBhvr>
                                        <p:cTn id="79" dur="500"/>
                                        <p:tgtEl>
                                          <p:spTgt spid="15"/>
                                        </p:tgtEl>
                                      </p:cBhvr>
                                    </p:animEffect>
                                  </p:childTnLst>
                                </p:cTn>
                              </p:par>
                            </p:childTnLst>
                          </p:cTn>
                        </p:par>
                        <p:par>
                          <p:cTn id="80" fill="hold">
                            <p:stCondLst>
                              <p:cond delay="8140"/>
                            </p:stCondLst>
                            <p:childTnLst>
                              <p:par>
                                <p:cTn id="81" presetID="53" presetClass="entr" presetSubtype="16" fill="hold" grpId="0" nodeType="afterEffect">
                                  <p:stCondLst>
                                    <p:cond delay="0"/>
                                  </p:stCondLst>
                                  <p:iterate type="lt">
                                    <p:tmPct val="10000"/>
                                  </p:iterate>
                                  <p:childTnLst>
                                    <p:set>
                                      <p:cBhvr>
                                        <p:cTn id="82" dur="1" fill="hold">
                                          <p:stCondLst>
                                            <p:cond delay="0"/>
                                          </p:stCondLst>
                                        </p:cTn>
                                        <p:tgtEl>
                                          <p:spTgt spid="72"/>
                                        </p:tgtEl>
                                        <p:attrNameLst>
                                          <p:attrName>style.visibility</p:attrName>
                                        </p:attrNameLst>
                                      </p:cBhvr>
                                      <p:to>
                                        <p:strVal val="visible"/>
                                      </p:to>
                                    </p:set>
                                    <p:anim calcmode="lin" valueType="num">
                                      <p:cBhvr>
                                        <p:cTn id="83" dur="300" fill="hold"/>
                                        <p:tgtEl>
                                          <p:spTgt spid="72"/>
                                        </p:tgtEl>
                                        <p:attrNameLst>
                                          <p:attrName>ppt_w</p:attrName>
                                        </p:attrNameLst>
                                      </p:cBhvr>
                                      <p:tavLst>
                                        <p:tav tm="0">
                                          <p:val>
                                            <p:fltVal val="0"/>
                                          </p:val>
                                        </p:tav>
                                        <p:tav tm="100000">
                                          <p:val>
                                            <p:strVal val="#ppt_w"/>
                                          </p:val>
                                        </p:tav>
                                      </p:tavLst>
                                    </p:anim>
                                    <p:anim calcmode="lin" valueType="num">
                                      <p:cBhvr>
                                        <p:cTn id="84" dur="300" fill="hold"/>
                                        <p:tgtEl>
                                          <p:spTgt spid="72"/>
                                        </p:tgtEl>
                                        <p:attrNameLst>
                                          <p:attrName>ppt_h</p:attrName>
                                        </p:attrNameLst>
                                      </p:cBhvr>
                                      <p:tavLst>
                                        <p:tav tm="0">
                                          <p:val>
                                            <p:fltVal val="0"/>
                                          </p:val>
                                        </p:tav>
                                        <p:tav tm="100000">
                                          <p:val>
                                            <p:strVal val="#ppt_h"/>
                                          </p:val>
                                        </p:tav>
                                      </p:tavLst>
                                    </p:anim>
                                    <p:animEffect transition="in" filter="fade">
                                      <p:cBhvr>
                                        <p:cTn id="85" dur="300"/>
                                        <p:tgtEl>
                                          <p:spTgt spid="72"/>
                                        </p:tgtEl>
                                      </p:cBhvr>
                                    </p:animEffect>
                                  </p:childTnLst>
                                </p:cTn>
                              </p:par>
                            </p:childTnLst>
                          </p:cTn>
                        </p:par>
                        <p:par>
                          <p:cTn id="86" fill="hold">
                            <p:stCondLst>
                              <p:cond delay="9159"/>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9659"/>
                            </p:stCondLst>
                            <p:childTnLst>
                              <p:par>
                                <p:cTn id="93" presetID="53" presetClass="entr" presetSubtype="16" fill="hold" grpId="0" nodeType="afterEffect">
                                  <p:stCondLst>
                                    <p:cond delay="0"/>
                                  </p:stCondLst>
                                  <p:iterate type="lt">
                                    <p:tmPct val="10000"/>
                                  </p:iterate>
                                  <p:childTnLst>
                                    <p:set>
                                      <p:cBhvr>
                                        <p:cTn id="94" dur="1" fill="hold">
                                          <p:stCondLst>
                                            <p:cond delay="0"/>
                                          </p:stCondLst>
                                        </p:cTn>
                                        <p:tgtEl>
                                          <p:spTgt spid="75"/>
                                        </p:tgtEl>
                                        <p:attrNameLst>
                                          <p:attrName>style.visibility</p:attrName>
                                        </p:attrNameLst>
                                      </p:cBhvr>
                                      <p:to>
                                        <p:strVal val="visible"/>
                                      </p:to>
                                    </p:set>
                                    <p:anim calcmode="lin" valueType="num">
                                      <p:cBhvr>
                                        <p:cTn id="95" dur="300" fill="hold"/>
                                        <p:tgtEl>
                                          <p:spTgt spid="75"/>
                                        </p:tgtEl>
                                        <p:attrNameLst>
                                          <p:attrName>ppt_w</p:attrName>
                                        </p:attrNameLst>
                                      </p:cBhvr>
                                      <p:tavLst>
                                        <p:tav tm="0">
                                          <p:val>
                                            <p:fltVal val="0"/>
                                          </p:val>
                                        </p:tav>
                                        <p:tav tm="100000">
                                          <p:val>
                                            <p:strVal val="#ppt_w"/>
                                          </p:val>
                                        </p:tav>
                                      </p:tavLst>
                                    </p:anim>
                                    <p:anim calcmode="lin" valueType="num">
                                      <p:cBhvr>
                                        <p:cTn id="96" dur="300" fill="hold"/>
                                        <p:tgtEl>
                                          <p:spTgt spid="75"/>
                                        </p:tgtEl>
                                        <p:attrNameLst>
                                          <p:attrName>ppt_h</p:attrName>
                                        </p:attrNameLst>
                                      </p:cBhvr>
                                      <p:tavLst>
                                        <p:tav tm="0">
                                          <p:val>
                                            <p:fltVal val="0"/>
                                          </p:val>
                                        </p:tav>
                                        <p:tav tm="100000">
                                          <p:val>
                                            <p:strVal val="#ppt_h"/>
                                          </p:val>
                                        </p:tav>
                                      </p:tavLst>
                                    </p:anim>
                                    <p:animEffect transition="in" filter="fade">
                                      <p:cBhvr>
                                        <p:cTn id="97" dur="3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67" grpId="0" animBg="1"/>
      <p:bldP spid="67" grpId="1" animBg="1"/>
      <p:bldP spid="59" grpId="0" animBg="1"/>
      <p:bldP spid="59" grpId="1" animBg="1"/>
      <p:bldP spid="55" grpId="0" animBg="1"/>
      <p:bldP spid="55" grpId="1" animBg="1"/>
      <p:bldP spid="51" grpId="0" animBg="1"/>
      <p:bldP spid="51" grpId="1" animBg="1"/>
      <p:bldP spid="63" grpId="0"/>
      <p:bldP spid="69" grpId="0"/>
      <p:bldP spid="72" grpId="0"/>
      <p:bldP spid="75"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1"/>
          <p:cNvSpPr>
            <a:spLocks noChangeAspect="1"/>
          </p:cNvSpPr>
          <p:nvPr/>
        </p:nvSpPr>
        <p:spPr bwMode="auto">
          <a:xfrm>
            <a:off x="2473226" y="1924124"/>
            <a:ext cx="386236" cy="792000"/>
          </a:xfrm>
          <a:custGeom>
            <a:avLst/>
            <a:gdLst>
              <a:gd name="T0" fmla="*/ 75 w 75"/>
              <a:gd name="T1" fmla="*/ 44 h 154"/>
              <a:gd name="T2" fmla="*/ 70 w 75"/>
              <a:gd name="T3" fmla="*/ 60 h 154"/>
              <a:gd name="T4" fmla="*/ 28 w 75"/>
              <a:gd name="T5" fmla="*/ 134 h 154"/>
              <a:gd name="T6" fmla="*/ 75 w 75"/>
              <a:gd name="T7" fmla="*/ 134 h 154"/>
              <a:gd name="T8" fmla="*/ 75 w 75"/>
              <a:gd name="T9" fmla="*/ 154 h 154"/>
              <a:gd name="T10" fmla="*/ 0 w 75"/>
              <a:gd name="T11" fmla="*/ 154 h 154"/>
              <a:gd name="T12" fmla="*/ 0 w 75"/>
              <a:gd name="T13" fmla="*/ 140 h 154"/>
              <a:gd name="T14" fmla="*/ 52 w 75"/>
              <a:gd name="T15" fmla="*/ 48 h 154"/>
              <a:gd name="T16" fmla="*/ 52 w 75"/>
              <a:gd name="T17" fmla="*/ 20 h 154"/>
              <a:gd name="T18" fmla="*/ 24 w 75"/>
              <a:gd name="T19" fmla="*/ 20 h 154"/>
              <a:gd name="T20" fmla="*/ 24 w 75"/>
              <a:gd name="T21" fmla="*/ 48 h 154"/>
              <a:gd name="T22" fmla="*/ 2 w 75"/>
              <a:gd name="T23" fmla="*/ 48 h 154"/>
              <a:gd name="T24" fmla="*/ 2 w 75"/>
              <a:gd name="T25" fmla="*/ 14 h 154"/>
              <a:gd name="T26" fmla="*/ 16 w 75"/>
              <a:gd name="T27" fmla="*/ 0 h 154"/>
              <a:gd name="T28" fmla="*/ 61 w 75"/>
              <a:gd name="T29" fmla="*/ 0 h 154"/>
              <a:gd name="T30" fmla="*/ 75 w 75"/>
              <a:gd name="T31" fmla="*/ 14 h 154"/>
              <a:gd name="T32" fmla="*/ 75 w 75"/>
              <a:gd name="T3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154">
                <a:moveTo>
                  <a:pt x="75" y="44"/>
                </a:moveTo>
                <a:cubicBezTo>
                  <a:pt x="75" y="49"/>
                  <a:pt x="73" y="54"/>
                  <a:pt x="70" y="60"/>
                </a:cubicBezTo>
                <a:cubicBezTo>
                  <a:pt x="28" y="134"/>
                  <a:pt x="28" y="134"/>
                  <a:pt x="28" y="134"/>
                </a:cubicBezTo>
                <a:cubicBezTo>
                  <a:pt x="75" y="134"/>
                  <a:pt x="75" y="134"/>
                  <a:pt x="75" y="134"/>
                </a:cubicBezTo>
                <a:cubicBezTo>
                  <a:pt x="75" y="154"/>
                  <a:pt x="75" y="154"/>
                  <a:pt x="75" y="154"/>
                </a:cubicBezTo>
                <a:cubicBezTo>
                  <a:pt x="0" y="154"/>
                  <a:pt x="0" y="154"/>
                  <a:pt x="0" y="154"/>
                </a:cubicBezTo>
                <a:cubicBezTo>
                  <a:pt x="0" y="140"/>
                  <a:pt x="0" y="140"/>
                  <a:pt x="0" y="140"/>
                </a:cubicBezTo>
                <a:cubicBezTo>
                  <a:pt x="52" y="48"/>
                  <a:pt x="52" y="48"/>
                  <a:pt x="52" y="48"/>
                </a:cubicBezTo>
                <a:cubicBezTo>
                  <a:pt x="52" y="20"/>
                  <a:pt x="52" y="20"/>
                  <a:pt x="52" y="20"/>
                </a:cubicBezTo>
                <a:cubicBezTo>
                  <a:pt x="24" y="20"/>
                  <a:pt x="24" y="20"/>
                  <a:pt x="24" y="20"/>
                </a:cubicBezTo>
                <a:cubicBezTo>
                  <a:pt x="24" y="48"/>
                  <a:pt x="24" y="48"/>
                  <a:pt x="24" y="48"/>
                </a:cubicBezTo>
                <a:cubicBezTo>
                  <a:pt x="2" y="48"/>
                  <a:pt x="2" y="48"/>
                  <a:pt x="2" y="48"/>
                </a:cubicBezTo>
                <a:cubicBezTo>
                  <a:pt x="2" y="14"/>
                  <a:pt x="2" y="14"/>
                  <a:pt x="2" y="14"/>
                </a:cubicBezTo>
                <a:cubicBezTo>
                  <a:pt x="2" y="5"/>
                  <a:pt x="6" y="0"/>
                  <a:pt x="16" y="0"/>
                </a:cubicBezTo>
                <a:cubicBezTo>
                  <a:pt x="61" y="0"/>
                  <a:pt x="61" y="0"/>
                  <a:pt x="61" y="0"/>
                </a:cubicBezTo>
                <a:cubicBezTo>
                  <a:pt x="70" y="0"/>
                  <a:pt x="75" y="5"/>
                  <a:pt x="75" y="14"/>
                </a:cubicBezTo>
                <a:lnTo>
                  <a:pt x="75" y="44"/>
                </a:lnTo>
                <a:close/>
              </a:path>
            </a:pathLst>
          </a:custGeom>
          <a:blipFill dpi="0" rotWithShape="1">
            <a:blip r:embed="rId3" cstate="print">
              <a:extLst>
                <a:ext uri="{28A0092B-C50C-407E-A947-70E740481C1C}">
                  <a14:useLocalDpi xmlns:a14="http://schemas.microsoft.com/office/drawing/2010/main" val="0"/>
                </a:ext>
              </a:extLst>
            </a:blip>
            <a:srcRect/>
            <a:stretch>
              <a:fillRect l="-52528" r="-52528"/>
            </a:stretch>
          </a:blipFill>
          <a:ln>
            <a:noFill/>
          </a:ln>
        </p:spPr>
        <p:txBody>
          <a:bodyPr vert="horz" wrap="square" lIns="91440" tIns="45720" rIns="91440" bIns="45720" numCol="1" anchor="t" anchorCtr="0" compatLnSpc="1"/>
          <a:lstStyle/>
          <a:p>
            <a:endParaRPr lang="zh-CN" altLang="en-US">
              <a:solidFill>
                <a:schemeClr val="bg1"/>
              </a:solidFill>
            </a:endParaRPr>
          </a:p>
        </p:txBody>
      </p:sp>
      <p:sp>
        <p:nvSpPr>
          <p:cNvPr id="6" name="Rectangle 11"/>
          <p:cNvSpPr>
            <a:spLocks noChangeArrowheads="1"/>
          </p:cNvSpPr>
          <p:nvPr/>
        </p:nvSpPr>
        <p:spPr bwMode="gray">
          <a:xfrm>
            <a:off x="3049290" y="2048767"/>
            <a:ext cx="3720953" cy="430887"/>
          </a:xfrm>
          <a:prstGeom prst="rect">
            <a:avLst/>
          </a:prstGeom>
          <a:noFill/>
          <a:ln>
            <a:noFill/>
          </a:ln>
        </p:spPr>
        <p:txBody>
          <a:bodyPr wrap="square" lIns="0" tIns="0" rIns="0" bIns="0">
            <a:spAutoFit/>
          </a:bodyPr>
          <a:lstStyle/>
          <a:p>
            <a:r>
              <a:rPr lang="zh-CN" altLang="en-US" sz="2800" b="1" dirty="0">
                <a:blipFill dpi="0" rotWithShape="1">
                  <a:blip r:embed="rId4"/>
                  <a:srcRect/>
                  <a:tile tx="0" ty="0" sx="100000" sy="100000" flip="none" algn="tl"/>
                </a:blipFill>
                <a:latin typeface="微软雅黑" panose="020B0503020204020204" pitchFamily="34" charset="-122"/>
                <a:ea typeface="微软雅黑" panose="020B0503020204020204" pitchFamily="34" charset="-122"/>
              </a:rPr>
              <a:t>Completion of work</a:t>
            </a:r>
          </a:p>
        </p:txBody>
      </p:sp>
      <p:sp>
        <p:nvSpPr>
          <p:cNvPr id="7" name="TextBox 5"/>
          <p:cNvSpPr txBox="1"/>
          <p:nvPr/>
        </p:nvSpPr>
        <p:spPr>
          <a:xfrm>
            <a:off x="3049290" y="2931790"/>
            <a:ext cx="3651498" cy="384721"/>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500"/>
              </a:lnSpc>
            </a:pPr>
            <a:r>
              <a:rPr lang="zh-CN" altLang="en-US" sz="1000" dirty="0">
                <a:solidFill>
                  <a:schemeClr val="tx1"/>
                </a:solidFill>
              </a:rPr>
              <a:t>Click on the input section to outline the text content, the text as far as possible need to be summed up, concise description of the basic content of this chapter</a:t>
            </a:r>
            <a:r>
              <a:rPr lang="en-US" altLang="zh-CN" sz="1000" dirty="0">
                <a:solidFill>
                  <a:schemeClr val="tx1"/>
                </a:solidFill>
              </a:rPr>
              <a:t>......</a:t>
            </a:r>
          </a:p>
        </p:txBody>
      </p:sp>
      <p:sp>
        <p:nvSpPr>
          <p:cNvPr id="11" name="TextBox 12"/>
          <p:cNvSpPr txBox="1"/>
          <p:nvPr/>
        </p:nvSpPr>
        <p:spPr>
          <a:xfrm>
            <a:off x="1537122" y="2163763"/>
            <a:ext cx="806461" cy="67710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4400" b="1">
                <a:ln w="12700">
                  <a:noFill/>
                </a:ln>
                <a:solidFill>
                  <a:schemeClr val="bg1"/>
                </a:solidFill>
                <a:effectLst/>
                <a:latin typeface="Agency FB" panose="020B0503020202020204" pitchFamily="34" charset="0"/>
                <a:ea typeface="微软雅黑" panose="020B0503020204020204" pitchFamily="34" charset="-122"/>
              </a:defRPr>
            </a:lvl1pPr>
          </a:lstStyle>
          <a:p>
            <a:r>
              <a:rPr lang="en-US" altLang="zh-CN" b="0" dirty="0">
                <a:solidFill>
                  <a:schemeClr val="tx1"/>
                </a:solidFill>
              </a:rPr>
              <a:t>Part</a:t>
            </a:r>
            <a:endParaRPr lang="zh-CN" altLang="en-US" b="0" dirty="0">
              <a:solidFill>
                <a:schemeClr val="tx1"/>
              </a:solidFill>
            </a:endParaRPr>
          </a:p>
        </p:txBody>
      </p:sp>
      <p:grpSp>
        <p:nvGrpSpPr>
          <p:cNvPr id="30" name="组合 29"/>
          <p:cNvGrpSpPr/>
          <p:nvPr/>
        </p:nvGrpSpPr>
        <p:grpSpPr>
          <a:xfrm>
            <a:off x="7032552" y="2105795"/>
            <a:ext cx="1003267" cy="1181342"/>
            <a:chOff x="7046913" y="1625600"/>
            <a:chExt cx="366712" cy="431801"/>
          </a:xfrm>
        </p:grpSpPr>
        <p:sp>
          <p:nvSpPr>
            <p:cNvPr id="31" name="Freeform 146"/>
            <p:cNvSpPr/>
            <p:nvPr/>
          </p:nvSpPr>
          <p:spPr bwMode="auto">
            <a:xfrm>
              <a:off x="7373938" y="1839913"/>
              <a:ext cx="25400" cy="23813"/>
            </a:xfrm>
            <a:custGeom>
              <a:avLst/>
              <a:gdLst>
                <a:gd name="T0" fmla="*/ 0 w 24"/>
                <a:gd name="T1" fmla="*/ 0 h 22"/>
                <a:gd name="T2" fmla="*/ 24 w 24"/>
                <a:gd name="T3" fmla="*/ 22 h 22"/>
              </a:gdLst>
              <a:ahLst/>
              <a:cxnLst>
                <a:cxn ang="0">
                  <a:pos x="T0" y="T1"/>
                </a:cxn>
                <a:cxn ang="0">
                  <a:pos x="T2" y="T3"/>
                </a:cxn>
              </a:cxnLst>
              <a:rect l="0" t="0" r="r" b="b"/>
              <a:pathLst>
                <a:path w="24" h="22">
                  <a:moveTo>
                    <a:pt x="0" y="0"/>
                  </a:moveTo>
                  <a:cubicBezTo>
                    <a:pt x="0" y="0"/>
                    <a:pt x="21" y="4"/>
                    <a:pt x="24" y="22"/>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Freeform 147"/>
            <p:cNvSpPr/>
            <p:nvPr/>
          </p:nvSpPr>
          <p:spPr bwMode="auto">
            <a:xfrm>
              <a:off x="7381875" y="1824038"/>
              <a:ext cx="31750" cy="28575"/>
            </a:xfrm>
            <a:custGeom>
              <a:avLst/>
              <a:gdLst>
                <a:gd name="T0" fmla="*/ 0 w 30"/>
                <a:gd name="T1" fmla="*/ 0 h 27"/>
                <a:gd name="T2" fmla="*/ 30 w 30"/>
                <a:gd name="T3" fmla="*/ 27 h 27"/>
              </a:gdLst>
              <a:ahLst/>
              <a:cxnLst>
                <a:cxn ang="0">
                  <a:pos x="T0" y="T1"/>
                </a:cxn>
                <a:cxn ang="0">
                  <a:pos x="T2" y="T3"/>
                </a:cxn>
              </a:cxnLst>
              <a:rect l="0" t="0" r="r" b="b"/>
              <a:pathLst>
                <a:path w="30" h="27">
                  <a:moveTo>
                    <a:pt x="0" y="0"/>
                  </a:moveTo>
                  <a:cubicBezTo>
                    <a:pt x="0" y="0"/>
                    <a:pt x="25" y="1"/>
                    <a:pt x="30" y="27"/>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3" name="Freeform 148"/>
            <p:cNvSpPr/>
            <p:nvPr/>
          </p:nvSpPr>
          <p:spPr bwMode="auto">
            <a:xfrm>
              <a:off x="7234238" y="1838325"/>
              <a:ext cx="53975" cy="58738"/>
            </a:xfrm>
            <a:custGeom>
              <a:avLst/>
              <a:gdLst>
                <a:gd name="T0" fmla="*/ 6 w 51"/>
                <a:gd name="T1" fmla="*/ 27 h 55"/>
                <a:gd name="T2" fmla="*/ 17 w 51"/>
                <a:gd name="T3" fmla="*/ 9 h 55"/>
                <a:gd name="T4" fmla="*/ 41 w 51"/>
                <a:gd name="T5" fmla="*/ 20 h 55"/>
                <a:gd name="T6" fmla="*/ 51 w 51"/>
                <a:gd name="T7" fmla="*/ 55 h 55"/>
              </a:gdLst>
              <a:ahLst/>
              <a:cxnLst>
                <a:cxn ang="0">
                  <a:pos x="T0" y="T1"/>
                </a:cxn>
                <a:cxn ang="0">
                  <a:pos x="T2" y="T3"/>
                </a:cxn>
                <a:cxn ang="0">
                  <a:pos x="T4" y="T5"/>
                </a:cxn>
                <a:cxn ang="0">
                  <a:pos x="T6" y="T7"/>
                </a:cxn>
              </a:cxnLst>
              <a:rect l="0" t="0" r="r" b="b"/>
              <a:pathLst>
                <a:path w="51" h="55">
                  <a:moveTo>
                    <a:pt x="6" y="27"/>
                  </a:moveTo>
                  <a:cubicBezTo>
                    <a:pt x="6" y="27"/>
                    <a:pt x="0" y="13"/>
                    <a:pt x="17" y="9"/>
                  </a:cubicBezTo>
                  <a:cubicBezTo>
                    <a:pt x="17" y="9"/>
                    <a:pt x="34" y="0"/>
                    <a:pt x="41" y="20"/>
                  </a:cubicBezTo>
                  <a:cubicBezTo>
                    <a:pt x="51" y="55"/>
                    <a:pt x="51" y="55"/>
                    <a:pt x="51" y="55"/>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Freeform 149"/>
            <p:cNvSpPr/>
            <p:nvPr/>
          </p:nvSpPr>
          <p:spPr bwMode="auto">
            <a:xfrm>
              <a:off x="7272338" y="1838325"/>
              <a:ext cx="53975" cy="53975"/>
            </a:xfrm>
            <a:custGeom>
              <a:avLst/>
              <a:gdLst>
                <a:gd name="T0" fmla="*/ 6 w 52"/>
                <a:gd name="T1" fmla="*/ 25 h 51"/>
                <a:gd name="T2" fmla="*/ 18 w 52"/>
                <a:gd name="T3" fmla="*/ 9 h 51"/>
                <a:gd name="T4" fmla="*/ 45 w 52"/>
                <a:gd name="T5" fmla="*/ 22 h 51"/>
                <a:gd name="T6" fmla="*/ 52 w 52"/>
                <a:gd name="T7" fmla="*/ 51 h 51"/>
              </a:gdLst>
              <a:ahLst/>
              <a:cxnLst>
                <a:cxn ang="0">
                  <a:pos x="T0" y="T1"/>
                </a:cxn>
                <a:cxn ang="0">
                  <a:pos x="T2" y="T3"/>
                </a:cxn>
                <a:cxn ang="0">
                  <a:pos x="T4" y="T5"/>
                </a:cxn>
                <a:cxn ang="0">
                  <a:pos x="T6" y="T7"/>
                </a:cxn>
              </a:cxnLst>
              <a:rect l="0" t="0" r="r" b="b"/>
              <a:pathLst>
                <a:path w="52" h="51">
                  <a:moveTo>
                    <a:pt x="6" y="25"/>
                  </a:moveTo>
                  <a:cubicBezTo>
                    <a:pt x="6" y="25"/>
                    <a:pt x="0" y="13"/>
                    <a:pt x="18" y="9"/>
                  </a:cubicBezTo>
                  <a:cubicBezTo>
                    <a:pt x="18" y="9"/>
                    <a:pt x="38" y="0"/>
                    <a:pt x="45" y="22"/>
                  </a:cubicBezTo>
                  <a:cubicBezTo>
                    <a:pt x="52" y="51"/>
                    <a:pt x="52" y="51"/>
                    <a:pt x="52" y="51"/>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5" name="Freeform 150"/>
            <p:cNvSpPr/>
            <p:nvPr/>
          </p:nvSpPr>
          <p:spPr bwMode="auto">
            <a:xfrm>
              <a:off x="7158038" y="1784350"/>
              <a:ext cx="95250" cy="166688"/>
            </a:xfrm>
            <a:custGeom>
              <a:avLst/>
              <a:gdLst>
                <a:gd name="T0" fmla="*/ 0 w 90"/>
                <a:gd name="T1" fmla="*/ 144 h 157"/>
                <a:gd name="T2" fmla="*/ 2 w 90"/>
                <a:gd name="T3" fmla="*/ 140 h 157"/>
                <a:gd name="T4" fmla="*/ 54 w 90"/>
                <a:gd name="T5" fmla="*/ 153 h 157"/>
                <a:gd name="T6" fmla="*/ 59 w 90"/>
                <a:gd name="T7" fmla="*/ 157 h 157"/>
                <a:gd name="T8" fmla="*/ 39 w 90"/>
                <a:gd name="T9" fmla="*/ 93 h 157"/>
                <a:gd name="T10" fmla="*/ 20 w 90"/>
                <a:gd name="T11" fmla="*/ 40 h 157"/>
                <a:gd name="T12" fmla="*/ 26 w 90"/>
                <a:gd name="T13" fmla="*/ 16 h 157"/>
                <a:gd name="T14" fmla="*/ 66 w 90"/>
                <a:gd name="T15" fmla="*/ 45 h 157"/>
                <a:gd name="T16" fmla="*/ 85 w 90"/>
                <a:gd name="T17" fmla="*/ 101 h 157"/>
                <a:gd name="T18" fmla="*/ 90 w 90"/>
                <a:gd name="T19"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157">
                  <a:moveTo>
                    <a:pt x="0" y="144"/>
                  </a:moveTo>
                  <a:cubicBezTo>
                    <a:pt x="1" y="143"/>
                    <a:pt x="1" y="142"/>
                    <a:pt x="2" y="140"/>
                  </a:cubicBezTo>
                  <a:cubicBezTo>
                    <a:pt x="2" y="140"/>
                    <a:pt x="16" y="118"/>
                    <a:pt x="54" y="153"/>
                  </a:cubicBezTo>
                  <a:cubicBezTo>
                    <a:pt x="59" y="157"/>
                    <a:pt x="59" y="157"/>
                    <a:pt x="59" y="157"/>
                  </a:cubicBezTo>
                  <a:cubicBezTo>
                    <a:pt x="52" y="136"/>
                    <a:pt x="46" y="114"/>
                    <a:pt x="39" y="93"/>
                  </a:cubicBezTo>
                  <a:cubicBezTo>
                    <a:pt x="33" y="76"/>
                    <a:pt x="23" y="58"/>
                    <a:pt x="20" y="40"/>
                  </a:cubicBezTo>
                  <a:cubicBezTo>
                    <a:pt x="18" y="31"/>
                    <a:pt x="18" y="22"/>
                    <a:pt x="26" y="16"/>
                  </a:cubicBezTo>
                  <a:cubicBezTo>
                    <a:pt x="47" y="0"/>
                    <a:pt x="60" y="30"/>
                    <a:pt x="66" y="45"/>
                  </a:cubicBezTo>
                  <a:cubicBezTo>
                    <a:pt x="72" y="64"/>
                    <a:pt x="78" y="83"/>
                    <a:pt x="85" y="101"/>
                  </a:cubicBezTo>
                  <a:cubicBezTo>
                    <a:pt x="87" y="107"/>
                    <a:pt x="88" y="112"/>
                    <a:pt x="90" y="117"/>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Freeform 151"/>
            <p:cNvSpPr/>
            <p:nvPr/>
          </p:nvSpPr>
          <p:spPr bwMode="auto">
            <a:xfrm>
              <a:off x="7158038" y="1947863"/>
              <a:ext cx="214313" cy="109538"/>
            </a:xfrm>
            <a:custGeom>
              <a:avLst/>
              <a:gdLst>
                <a:gd name="T0" fmla="*/ 202 w 202"/>
                <a:gd name="T1" fmla="*/ 2 h 103"/>
                <a:gd name="T2" fmla="*/ 202 w 202"/>
                <a:gd name="T3" fmla="*/ 4 h 103"/>
                <a:gd name="T4" fmla="*/ 201 w 202"/>
                <a:gd name="T5" fmla="*/ 55 h 103"/>
                <a:gd name="T6" fmla="*/ 199 w 202"/>
                <a:gd name="T7" fmla="*/ 71 h 103"/>
                <a:gd name="T8" fmla="*/ 172 w 202"/>
                <a:gd name="T9" fmla="*/ 84 h 103"/>
                <a:gd name="T10" fmla="*/ 140 w 202"/>
                <a:gd name="T11" fmla="*/ 93 h 103"/>
                <a:gd name="T12" fmla="*/ 112 w 202"/>
                <a:gd name="T13" fmla="*/ 101 h 103"/>
                <a:gd name="T14" fmla="*/ 89 w 202"/>
                <a:gd name="T15" fmla="*/ 80 h 103"/>
                <a:gd name="T16" fmla="*/ 42 w 202"/>
                <a:gd name="T17" fmla="*/ 38 h 103"/>
                <a:gd name="T18" fmla="*/ 0 w 202"/>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03">
                  <a:moveTo>
                    <a:pt x="202" y="2"/>
                  </a:moveTo>
                  <a:cubicBezTo>
                    <a:pt x="202" y="3"/>
                    <a:pt x="202" y="4"/>
                    <a:pt x="202" y="4"/>
                  </a:cubicBezTo>
                  <a:cubicBezTo>
                    <a:pt x="201" y="21"/>
                    <a:pt x="201" y="38"/>
                    <a:pt x="201" y="55"/>
                  </a:cubicBezTo>
                  <a:cubicBezTo>
                    <a:pt x="201" y="60"/>
                    <a:pt x="201" y="66"/>
                    <a:pt x="199" y="71"/>
                  </a:cubicBezTo>
                  <a:cubicBezTo>
                    <a:pt x="194" y="80"/>
                    <a:pt x="181" y="82"/>
                    <a:pt x="172" y="84"/>
                  </a:cubicBezTo>
                  <a:cubicBezTo>
                    <a:pt x="161" y="87"/>
                    <a:pt x="151" y="90"/>
                    <a:pt x="140" y="93"/>
                  </a:cubicBezTo>
                  <a:cubicBezTo>
                    <a:pt x="131" y="97"/>
                    <a:pt x="122" y="103"/>
                    <a:pt x="112" y="101"/>
                  </a:cubicBezTo>
                  <a:cubicBezTo>
                    <a:pt x="101" y="99"/>
                    <a:pt x="96" y="87"/>
                    <a:pt x="89" y="80"/>
                  </a:cubicBezTo>
                  <a:cubicBezTo>
                    <a:pt x="74" y="65"/>
                    <a:pt x="59" y="50"/>
                    <a:pt x="42" y="38"/>
                  </a:cubicBezTo>
                  <a:cubicBezTo>
                    <a:pt x="31" y="31"/>
                    <a:pt x="4" y="17"/>
                    <a:pt x="0" y="0"/>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7" name="Freeform 152"/>
            <p:cNvSpPr/>
            <p:nvPr/>
          </p:nvSpPr>
          <p:spPr bwMode="auto">
            <a:xfrm>
              <a:off x="7319963" y="1854200"/>
              <a:ext cx="55563" cy="82550"/>
            </a:xfrm>
            <a:custGeom>
              <a:avLst/>
              <a:gdLst>
                <a:gd name="T0" fmla="*/ 0 w 52"/>
                <a:gd name="T1" fmla="*/ 6 h 78"/>
                <a:gd name="T2" fmla="*/ 15 w 52"/>
                <a:gd name="T3" fmla="*/ 1 h 78"/>
                <a:gd name="T4" fmla="*/ 48 w 52"/>
                <a:gd name="T5" fmla="*/ 41 h 78"/>
                <a:gd name="T6" fmla="*/ 51 w 52"/>
                <a:gd name="T7" fmla="*/ 78 h 78"/>
              </a:gdLst>
              <a:ahLst/>
              <a:cxnLst>
                <a:cxn ang="0">
                  <a:pos x="T0" y="T1"/>
                </a:cxn>
                <a:cxn ang="0">
                  <a:pos x="T2" y="T3"/>
                </a:cxn>
                <a:cxn ang="0">
                  <a:pos x="T4" y="T5"/>
                </a:cxn>
                <a:cxn ang="0">
                  <a:pos x="T6" y="T7"/>
                </a:cxn>
              </a:cxnLst>
              <a:rect l="0" t="0" r="r" b="b"/>
              <a:pathLst>
                <a:path w="52" h="78">
                  <a:moveTo>
                    <a:pt x="0" y="6"/>
                  </a:moveTo>
                  <a:cubicBezTo>
                    <a:pt x="0" y="0"/>
                    <a:pt x="11" y="0"/>
                    <a:pt x="15" y="1"/>
                  </a:cubicBezTo>
                  <a:cubicBezTo>
                    <a:pt x="35" y="2"/>
                    <a:pt x="42" y="25"/>
                    <a:pt x="48" y="41"/>
                  </a:cubicBezTo>
                  <a:cubicBezTo>
                    <a:pt x="52" y="52"/>
                    <a:pt x="51" y="66"/>
                    <a:pt x="51" y="78"/>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153"/>
            <p:cNvSpPr/>
            <p:nvPr/>
          </p:nvSpPr>
          <p:spPr bwMode="auto">
            <a:xfrm>
              <a:off x="7046913" y="1646238"/>
              <a:ext cx="152400" cy="266700"/>
            </a:xfrm>
            <a:custGeom>
              <a:avLst/>
              <a:gdLst>
                <a:gd name="T0" fmla="*/ 6 w 143"/>
                <a:gd name="T1" fmla="*/ 0 h 252"/>
                <a:gd name="T2" fmla="*/ 3 w 143"/>
                <a:gd name="T3" fmla="*/ 17 h 252"/>
                <a:gd name="T4" fmla="*/ 0 w 143"/>
                <a:gd name="T5" fmla="*/ 223 h 252"/>
                <a:gd name="T6" fmla="*/ 33 w 143"/>
                <a:gd name="T7" fmla="*/ 248 h 252"/>
                <a:gd name="T8" fmla="*/ 143 w 143"/>
                <a:gd name="T9" fmla="*/ 247 h 252"/>
              </a:gdLst>
              <a:ahLst/>
              <a:cxnLst>
                <a:cxn ang="0">
                  <a:pos x="T0" y="T1"/>
                </a:cxn>
                <a:cxn ang="0">
                  <a:pos x="T2" y="T3"/>
                </a:cxn>
                <a:cxn ang="0">
                  <a:pos x="T4" y="T5"/>
                </a:cxn>
                <a:cxn ang="0">
                  <a:pos x="T6" y="T7"/>
                </a:cxn>
                <a:cxn ang="0">
                  <a:pos x="T8" y="T9"/>
                </a:cxn>
              </a:cxnLst>
              <a:rect l="0" t="0" r="r" b="b"/>
              <a:pathLst>
                <a:path w="143" h="252">
                  <a:moveTo>
                    <a:pt x="6" y="0"/>
                  </a:moveTo>
                  <a:cubicBezTo>
                    <a:pt x="4" y="4"/>
                    <a:pt x="3" y="10"/>
                    <a:pt x="3" y="17"/>
                  </a:cubicBezTo>
                  <a:cubicBezTo>
                    <a:pt x="3" y="31"/>
                    <a:pt x="0" y="223"/>
                    <a:pt x="0" y="223"/>
                  </a:cubicBezTo>
                  <a:cubicBezTo>
                    <a:pt x="0" y="252"/>
                    <a:pt x="33" y="248"/>
                    <a:pt x="33" y="248"/>
                  </a:cubicBezTo>
                  <a:cubicBezTo>
                    <a:pt x="33" y="248"/>
                    <a:pt x="87" y="248"/>
                    <a:pt x="143" y="247"/>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Freeform 154"/>
            <p:cNvSpPr/>
            <p:nvPr/>
          </p:nvSpPr>
          <p:spPr bwMode="auto">
            <a:xfrm>
              <a:off x="7065963" y="1625600"/>
              <a:ext cx="285750" cy="223838"/>
            </a:xfrm>
            <a:custGeom>
              <a:avLst/>
              <a:gdLst>
                <a:gd name="T0" fmla="*/ 267 w 268"/>
                <a:gd name="T1" fmla="*/ 211 h 211"/>
                <a:gd name="T2" fmla="*/ 265 w 268"/>
                <a:gd name="T3" fmla="*/ 182 h 211"/>
                <a:gd name="T4" fmla="*/ 268 w 268"/>
                <a:gd name="T5" fmla="*/ 60 h 211"/>
                <a:gd name="T6" fmla="*/ 268 w 268"/>
                <a:gd name="T7" fmla="*/ 28 h 211"/>
                <a:gd name="T8" fmla="*/ 239 w 268"/>
                <a:gd name="T9" fmla="*/ 1 h 211"/>
                <a:gd name="T10" fmla="*/ 15 w 268"/>
                <a:gd name="T11" fmla="*/ 0 h 211"/>
                <a:gd name="T12" fmla="*/ 0 w 268"/>
                <a:gd name="T13" fmla="*/ 4 h 211"/>
              </a:gdLst>
              <a:ahLst/>
              <a:cxnLst>
                <a:cxn ang="0">
                  <a:pos x="T0" y="T1"/>
                </a:cxn>
                <a:cxn ang="0">
                  <a:pos x="T2" y="T3"/>
                </a:cxn>
                <a:cxn ang="0">
                  <a:pos x="T4" y="T5"/>
                </a:cxn>
                <a:cxn ang="0">
                  <a:pos x="T6" y="T7"/>
                </a:cxn>
                <a:cxn ang="0">
                  <a:pos x="T8" y="T9"/>
                </a:cxn>
                <a:cxn ang="0">
                  <a:pos x="T10" y="T11"/>
                </a:cxn>
                <a:cxn ang="0">
                  <a:pos x="T12" y="T13"/>
                </a:cxn>
              </a:cxnLst>
              <a:rect l="0" t="0" r="r" b="b"/>
              <a:pathLst>
                <a:path w="268" h="211">
                  <a:moveTo>
                    <a:pt x="267" y="211"/>
                  </a:moveTo>
                  <a:cubicBezTo>
                    <a:pt x="266" y="200"/>
                    <a:pt x="265" y="189"/>
                    <a:pt x="265" y="182"/>
                  </a:cubicBezTo>
                  <a:cubicBezTo>
                    <a:pt x="266" y="142"/>
                    <a:pt x="267" y="101"/>
                    <a:pt x="268" y="60"/>
                  </a:cubicBezTo>
                  <a:cubicBezTo>
                    <a:pt x="268" y="49"/>
                    <a:pt x="268" y="39"/>
                    <a:pt x="268" y="28"/>
                  </a:cubicBezTo>
                  <a:cubicBezTo>
                    <a:pt x="268" y="1"/>
                    <a:pt x="239" y="1"/>
                    <a:pt x="239" y="1"/>
                  </a:cubicBezTo>
                  <a:cubicBezTo>
                    <a:pt x="195" y="4"/>
                    <a:pt x="65" y="1"/>
                    <a:pt x="15" y="0"/>
                  </a:cubicBezTo>
                  <a:cubicBezTo>
                    <a:pt x="15" y="0"/>
                    <a:pt x="8" y="0"/>
                    <a:pt x="0" y="4"/>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0" name="Freeform 155"/>
            <p:cNvSpPr/>
            <p:nvPr/>
          </p:nvSpPr>
          <p:spPr bwMode="auto">
            <a:xfrm>
              <a:off x="7156450" y="1695450"/>
              <a:ext cx="112713" cy="142875"/>
            </a:xfrm>
            <a:custGeom>
              <a:avLst/>
              <a:gdLst>
                <a:gd name="T0" fmla="*/ 66 w 106"/>
                <a:gd name="T1" fmla="*/ 97 h 135"/>
                <a:gd name="T2" fmla="*/ 91 w 106"/>
                <a:gd name="T3" fmla="*/ 80 h 135"/>
                <a:gd name="T4" fmla="*/ 92 w 106"/>
                <a:gd name="T5" fmla="*/ 55 h 135"/>
                <a:gd name="T6" fmla="*/ 16 w 106"/>
                <a:gd name="T7" fmla="*/ 8 h 135"/>
                <a:gd name="T8" fmla="*/ 0 w 106"/>
                <a:gd name="T9" fmla="*/ 21 h 135"/>
                <a:gd name="T10" fmla="*/ 1 w 106"/>
                <a:gd name="T11" fmla="*/ 129 h 135"/>
                <a:gd name="T12" fmla="*/ 11 w 106"/>
                <a:gd name="T13" fmla="*/ 135 h 135"/>
                <a:gd name="T14" fmla="*/ 19 w 106"/>
                <a:gd name="T15" fmla="*/ 13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135">
                  <a:moveTo>
                    <a:pt x="66" y="97"/>
                  </a:moveTo>
                  <a:cubicBezTo>
                    <a:pt x="91" y="80"/>
                    <a:pt x="91" y="80"/>
                    <a:pt x="91" y="80"/>
                  </a:cubicBezTo>
                  <a:cubicBezTo>
                    <a:pt x="91" y="80"/>
                    <a:pt x="106" y="68"/>
                    <a:pt x="92" y="55"/>
                  </a:cubicBezTo>
                  <a:cubicBezTo>
                    <a:pt x="16" y="8"/>
                    <a:pt x="16" y="8"/>
                    <a:pt x="16" y="8"/>
                  </a:cubicBezTo>
                  <a:cubicBezTo>
                    <a:pt x="16" y="8"/>
                    <a:pt x="0" y="0"/>
                    <a:pt x="0" y="21"/>
                  </a:cubicBezTo>
                  <a:cubicBezTo>
                    <a:pt x="1" y="129"/>
                    <a:pt x="1" y="129"/>
                    <a:pt x="1" y="129"/>
                  </a:cubicBezTo>
                  <a:cubicBezTo>
                    <a:pt x="1" y="129"/>
                    <a:pt x="2" y="135"/>
                    <a:pt x="11" y="135"/>
                  </a:cubicBezTo>
                  <a:cubicBezTo>
                    <a:pt x="19" y="130"/>
                    <a:pt x="19" y="130"/>
                    <a:pt x="19" y="130"/>
                  </a:cubicBezTo>
                </a:path>
              </a:pathLst>
            </a:custGeom>
            <a:noFill/>
            <a:ln w="12700" cap="rnd">
              <a:solidFill>
                <a:schemeClr val="tx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 presetClass="entr" presetSubtype="8"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649"/>
                            </p:stCondLst>
                            <p:childTnLst>
                              <p:par>
                                <p:cTn id="16" presetID="2" presetClass="entr" presetSubtype="2"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399"/>
                            </p:stCondLst>
                            <p:childTnLst>
                              <p:par>
                                <p:cTn id="21" presetID="53" presetClass="entr" presetSubtype="16" fill="hold" grpId="0" nodeType="afterEffect">
                                  <p:stCondLst>
                                    <p:cond delay="0"/>
                                  </p:stCondLst>
                                  <p:iterate type="lt">
                                    <p:tmPct val="10000"/>
                                  </p:iterate>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5" dur="300"/>
                                        <p:tgtEl>
                                          <p:spTgt spid="7">
                                            <p:txEl>
                                              <p:pRg st="0" end="0"/>
                                            </p:txEl>
                                          </p:spTgt>
                                        </p:tgtEl>
                                      </p:cBhvr>
                                    </p:animEffect>
                                  </p:childTnLst>
                                </p:cTn>
                              </p:par>
                            </p:childTnLst>
                          </p:cTn>
                        </p:par>
                        <p:par>
                          <p:cTn id="26" fill="hold">
                            <p:stCondLst>
                              <p:cond delay="2869"/>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p:bldP spid="7" grpId="0" build="p"/>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6"/>
          <p:cNvSpPr txBox="1"/>
          <p:nvPr/>
        </p:nvSpPr>
        <p:spPr>
          <a:xfrm>
            <a:off x="6301580" y="3371389"/>
            <a:ext cx="2064161" cy="692497"/>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en-US" altLang="zh-CN" dirty="0">
                <a:solidFill>
                  <a:schemeClr val="tx1"/>
                </a:solidFill>
              </a:rPr>
              <a:t>......</a:t>
            </a:r>
            <a:r>
              <a:rPr lang="zh-CN" altLang="en-US" dirty="0">
                <a:solidFill>
                  <a:schemeClr val="tx1"/>
                </a:solidFill>
              </a:rPr>
              <a:t>Click enter the specific text in this column, this is the concept diagram, please modify it according to your specific content as appropriate.</a:t>
            </a:r>
            <a:endParaRPr lang="en-US" altLang="zh-CN" dirty="0">
              <a:solidFill>
                <a:schemeClr val="tx1"/>
              </a:solidFill>
            </a:endParaRPr>
          </a:p>
        </p:txBody>
      </p:sp>
      <p:sp>
        <p:nvSpPr>
          <p:cNvPr id="6" name="TextBox 18"/>
          <p:cNvSpPr txBox="1"/>
          <p:nvPr/>
        </p:nvSpPr>
        <p:spPr>
          <a:xfrm>
            <a:off x="467544" y="1424292"/>
            <a:ext cx="2211746" cy="553998"/>
          </a:xfrm>
          <a:prstGeom prst="rect">
            <a:avLst/>
          </a:prstGeom>
          <a:noFill/>
        </p:spPr>
        <p:txBody>
          <a:bodyPr wrap="square" lIns="0" tIns="0" rIns="0" bIns="0">
            <a:spAutoFit/>
          </a:bodyPr>
          <a:lstStyle/>
          <a:p>
            <a:pPr algn="r" fontAlgn="auto">
              <a:spcBef>
                <a:spcPts val="0"/>
              </a:spcBef>
              <a:spcAft>
                <a:spcPts val="0"/>
              </a:spcAft>
              <a:defRPr/>
            </a:pPr>
            <a:r>
              <a:rPr lang="en-US" altLang="zh-CN" sz="3600" b="1" dirty="0">
                <a:blipFill dpi="0" rotWithShape="1">
                  <a:blip r:embed="rId3"/>
                  <a:srcRect/>
                  <a:tile tx="0" ty="0" sx="100000" sy="100000" flip="none" algn="tl"/>
                </a:blipFill>
                <a:latin typeface="Agency FB" panose="020B0503020202020204" pitchFamily="34" charset="0"/>
                <a:ea typeface="微软雅黑" panose="020B0503020204020204" pitchFamily="34" charset="-122"/>
              </a:rPr>
              <a:t>2800</a:t>
            </a:r>
            <a:r>
              <a:rPr lang="zh-CN" altLang="en-US" sz="2000" b="1" dirty="0">
                <a:blipFill dpi="0" rotWithShape="1">
                  <a:blip r:embed="rId3"/>
                  <a:srcRect/>
                  <a:tile tx="0" ty="0" sx="100000" sy="100000" flip="none" algn="tl"/>
                </a:blipFill>
                <a:latin typeface="微软雅黑" panose="020B0503020204020204" pitchFamily="34" charset="-122"/>
                <a:ea typeface="微软雅黑" panose="020B0503020204020204" pitchFamily="34" charset="-122"/>
              </a:rPr>
              <a:t>Million</a:t>
            </a:r>
          </a:p>
        </p:txBody>
      </p:sp>
      <p:sp>
        <p:nvSpPr>
          <p:cNvPr id="8" name="TextBox 20"/>
          <p:cNvSpPr txBox="1"/>
          <p:nvPr/>
        </p:nvSpPr>
        <p:spPr>
          <a:xfrm>
            <a:off x="6179112" y="2622734"/>
            <a:ext cx="2425336" cy="769441"/>
          </a:xfrm>
          <a:prstGeom prst="rect">
            <a:avLst/>
          </a:prstGeom>
          <a:noFill/>
        </p:spPr>
        <p:txBody>
          <a:bodyPr wrap="square">
            <a:spAutoFit/>
          </a:bodyPr>
          <a:lstStyle/>
          <a:p>
            <a:pPr algn="ctr" fontAlgn="auto">
              <a:spcBef>
                <a:spcPts val="0"/>
              </a:spcBef>
              <a:spcAft>
                <a:spcPts val="0"/>
              </a:spcAft>
              <a:defRPr/>
            </a:pPr>
            <a:r>
              <a:rPr lang="en-US" altLang="zh-CN" sz="4400" b="1" dirty="0">
                <a:blipFill dpi="0" rotWithShape="1">
                  <a:blip r:embed="rId4"/>
                  <a:srcRect/>
                  <a:tile tx="0" ty="0" sx="100000" sy="100000" flip="none" algn="tl"/>
                </a:blipFill>
                <a:latin typeface="Agency FB" panose="020B0503020202020204" pitchFamily="34" charset="0"/>
                <a:ea typeface="微软雅黑" panose="020B0503020204020204" pitchFamily="34" charset="-122"/>
              </a:rPr>
              <a:t>4000</a:t>
            </a:r>
            <a:r>
              <a:rPr lang="zh-CN" altLang="en-US" sz="2000" b="1" dirty="0">
                <a:blipFill dpi="0" rotWithShape="1">
                  <a:blip r:embed="rId4"/>
                  <a:srcRect/>
                  <a:tile tx="0" ty="0" sx="100000" sy="100000" flip="none" algn="tl"/>
                </a:blipFill>
                <a:latin typeface="微软雅黑" panose="020B0503020204020204" pitchFamily="34" charset="-122"/>
                <a:ea typeface="微软雅黑" panose="020B0503020204020204" pitchFamily="34" charset="-122"/>
              </a:rPr>
              <a:t>Million</a:t>
            </a:r>
          </a:p>
        </p:txBody>
      </p:sp>
      <p:sp>
        <p:nvSpPr>
          <p:cNvPr id="12" name="标题 11"/>
          <p:cNvSpPr>
            <a:spLocks noGrp="1"/>
          </p:cNvSpPr>
          <p:nvPr>
            <p:ph type="title"/>
          </p:nvPr>
        </p:nvSpPr>
        <p:spPr/>
        <p:txBody>
          <a:bodyPr/>
          <a:lstStyle/>
          <a:p>
            <a:r>
              <a:rPr lang="zh-CN" altLang="en-US" dirty="0"/>
              <a:t>Annual Plan completed</a:t>
            </a:r>
          </a:p>
        </p:txBody>
      </p:sp>
      <p:sp>
        <p:nvSpPr>
          <p:cNvPr id="20" name="椭圆 19"/>
          <p:cNvSpPr/>
          <p:nvPr/>
        </p:nvSpPr>
        <p:spPr>
          <a:xfrm>
            <a:off x="3317678" y="1787557"/>
            <a:ext cx="817544" cy="817544"/>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p:cNvSpPr>
            <a:spLocks noChangeArrowheads="1"/>
          </p:cNvSpPr>
          <p:nvPr/>
        </p:nvSpPr>
        <p:spPr bwMode="auto">
          <a:xfrm>
            <a:off x="3302986" y="1942217"/>
            <a:ext cx="817543" cy="5082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Plan objectives</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22" name="TextBox 9"/>
          <p:cNvSpPr txBox="1"/>
          <p:nvPr/>
        </p:nvSpPr>
        <p:spPr>
          <a:xfrm>
            <a:off x="755577" y="2018434"/>
            <a:ext cx="1923714" cy="692497"/>
          </a:xfrm>
          <a:prstGeom prst="rect">
            <a:avLst/>
          </a:prstGeom>
          <a:noFill/>
        </p:spPr>
        <p:txBody>
          <a:bodyPr wrap="square" lIns="0" tIns="0" rIns="0" bIns="0" rtlCol="0">
            <a:spAutoFit/>
          </a:bodyPr>
          <a:lstStyle/>
          <a:p>
            <a:pPr algn="just">
              <a:lnSpc>
                <a:spcPct val="150000"/>
              </a:lnSpc>
            </a:pP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Click enter the specific text in this column, this is the concept diagram, please modify it according to your specific content as appropriate.</a:t>
            </a:r>
            <a:endParaRPr lang="en-US" altLang="zh-CN" sz="1000" dirty="0">
              <a:latin typeface="微软雅黑" panose="020B0503020204020204" pitchFamily="34" charset="-122"/>
              <a:ea typeface="微软雅黑" panose="020B0503020204020204" pitchFamily="34" charset="-122"/>
            </a:endParaRPr>
          </a:p>
        </p:txBody>
      </p:sp>
      <p:sp>
        <p:nvSpPr>
          <p:cNvPr id="23" name="椭圆 22"/>
          <p:cNvSpPr/>
          <p:nvPr/>
        </p:nvSpPr>
        <p:spPr>
          <a:xfrm>
            <a:off x="4454930" y="2892313"/>
            <a:ext cx="958152" cy="958152"/>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p:cNvSpPr>
            <a:spLocks noChangeArrowheads="1"/>
          </p:cNvSpPr>
          <p:nvPr/>
        </p:nvSpPr>
        <p:spPr bwMode="auto">
          <a:xfrm>
            <a:off x="4491140" y="3170104"/>
            <a:ext cx="885732" cy="5253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r>
              <a:rPr lang="zh-CN" altLang="en-US" sz="1000" b="1" cap="all" dirty="0">
                <a:solidFill>
                  <a:schemeClr val="bg1"/>
                </a:solidFill>
                <a:latin typeface="微软雅黑" panose="020B0503020204020204" pitchFamily="34" charset="-122"/>
                <a:ea typeface="微软雅黑" panose="020B0503020204020204" pitchFamily="34" charset="-122"/>
                <a:cs typeface="+mj-cs"/>
              </a:rPr>
              <a:t>Actual completion</a:t>
            </a:r>
            <a:endParaRPr lang="en-US" altLang="zh-CN" sz="1000" b="1" cap="all" dirty="0">
              <a:solidFill>
                <a:schemeClr val="bg1"/>
              </a:solidFill>
              <a:latin typeface="微软雅黑" panose="020B0503020204020204" pitchFamily="34" charset="-122"/>
              <a:ea typeface="微软雅黑" panose="020B0503020204020204" pitchFamily="34" charset="-122"/>
              <a:cs typeface="+mj-cs"/>
            </a:endParaRPr>
          </a:p>
        </p:txBody>
      </p:sp>
      <p:sp>
        <p:nvSpPr>
          <p:cNvPr id="48" name="任意多边形 47"/>
          <p:cNvSpPr/>
          <p:nvPr/>
        </p:nvSpPr>
        <p:spPr>
          <a:xfrm>
            <a:off x="2880707" y="1348302"/>
            <a:ext cx="1691486" cy="1696054"/>
          </a:xfrm>
          <a:custGeom>
            <a:avLst/>
            <a:gdLst>
              <a:gd name="connsiteX0" fmla="*/ 848028 w 1691486"/>
              <a:gd name="connsiteY0" fmla="*/ 0 h 1696054"/>
              <a:gd name="connsiteX1" fmla="*/ 1678827 w 1691486"/>
              <a:gd name="connsiteY1" fmla="*/ 677120 h 1696054"/>
              <a:gd name="connsiteX2" fmla="*/ 1691486 w 1691486"/>
              <a:gd name="connsiteY2" fmla="*/ 760064 h 1696054"/>
              <a:gd name="connsiteX3" fmla="*/ 1591543 w 1691486"/>
              <a:gd name="connsiteY3" fmla="*/ 791818 h 1696054"/>
              <a:gd name="connsiteX4" fmla="*/ 1485795 w 1691486"/>
              <a:gd name="connsiteY4" fmla="*/ 835773 h 1696054"/>
              <a:gd name="connsiteX5" fmla="*/ 1439267 w 1691486"/>
              <a:gd name="connsiteY5" fmla="*/ 859958 h 1696054"/>
              <a:gd name="connsiteX6" fmla="*/ 1440469 w 1691486"/>
              <a:gd name="connsiteY6" fmla="*/ 848027 h 1696054"/>
              <a:gd name="connsiteX7" fmla="*/ 848029 w 1691486"/>
              <a:gd name="connsiteY7" fmla="*/ 255588 h 1696054"/>
              <a:gd name="connsiteX8" fmla="*/ 255589 w 1691486"/>
              <a:gd name="connsiteY8" fmla="*/ 848027 h 1696054"/>
              <a:gd name="connsiteX9" fmla="*/ 848029 w 1691486"/>
              <a:gd name="connsiteY9" fmla="*/ 1440466 h 1696054"/>
              <a:gd name="connsiteX10" fmla="*/ 1179268 w 1691486"/>
              <a:gd name="connsiteY10" fmla="*/ 1339287 h 1696054"/>
              <a:gd name="connsiteX11" fmla="*/ 1248596 w 1691486"/>
              <a:gd name="connsiteY11" fmla="*/ 1282086 h 1696054"/>
              <a:gd name="connsiteX12" fmla="*/ 1429324 w 1691486"/>
              <a:gd name="connsiteY12" fmla="*/ 1462814 h 1696054"/>
              <a:gd name="connsiteX13" fmla="*/ 1322169 w 1691486"/>
              <a:gd name="connsiteY13" fmla="*/ 1551224 h 1696054"/>
              <a:gd name="connsiteX14" fmla="*/ 848028 w 1691486"/>
              <a:gd name="connsiteY14" fmla="*/ 1696054 h 1696054"/>
              <a:gd name="connsiteX15" fmla="*/ 0 w 1691486"/>
              <a:gd name="connsiteY15" fmla="*/ 848027 h 1696054"/>
              <a:gd name="connsiteX16" fmla="*/ 848028 w 1691486"/>
              <a:gd name="connsiteY16" fmla="*/ 0 h 169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91486" h="1696054">
                <a:moveTo>
                  <a:pt x="848028" y="0"/>
                </a:moveTo>
                <a:cubicBezTo>
                  <a:pt x="1257837" y="0"/>
                  <a:pt x="1599752" y="290689"/>
                  <a:pt x="1678827" y="677120"/>
                </a:cubicBezTo>
                <a:lnTo>
                  <a:pt x="1691486" y="760064"/>
                </a:lnTo>
                <a:lnTo>
                  <a:pt x="1591543" y="791818"/>
                </a:lnTo>
                <a:cubicBezTo>
                  <a:pt x="1555547" y="804998"/>
                  <a:pt x="1520273" y="819675"/>
                  <a:pt x="1485795" y="835773"/>
                </a:cubicBezTo>
                <a:lnTo>
                  <a:pt x="1439267" y="859958"/>
                </a:lnTo>
                <a:lnTo>
                  <a:pt x="1440469" y="848027"/>
                </a:lnTo>
                <a:cubicBezTo>
                  <a:pt x="1440469" y="520832"/>
                  <a:pt x="1175225" y="255588"/>
                  <a:pt x="848029" y="255588"/>
                </a:cubicBezTo>
                <a:cubicBezTo>
                  <a:pt x="520833" y="255588"/>
                  <a:pt x="255589" y="520832"/>
                  <a:pt x="255589" y="848027"/>
                </a:cubicBezTo>
                <a:cubicBezTo>
                  <a:pt x="255589" y="1175222"/>
                  <a:pt x="520833" y="1440466"/>
                  <a:pt x="848029" y="1440466"/>
                </a:cubicBezTo>
                <a:cubicBezTo>
                  <a:pt x="970728" y="1440466"/>
                  <a:pt x="1084714" y="1403166"/>
                  <a:pt x="1179268" y="1339287"/>
                </a:cubicBezTo>
                <a:lnTo>
                  <a:pt x="1248596" y="1282086"/>
                </a:lnTo>
                <a:lnTo>
                  <a:pt x="1429324" y="1462814"/>
                </a:lnTo>
                <a:lnTo>
                  <a:pt x="1322169" y="1551224"/>
                </a:lnTo>
                <a:cubicBezTo>
                  <a:pt x="1186823" y="1642662"/>
                  <a:pt x="1023661" y="1696054"/>
                  <a:pt x="848028" y="1696054"/>
                </a:cubicBezTo>
                <a:cubicBezTo>
                  <a:pt x="379675" y="1696054"/>
                  <a:pt x="0" y="1316379"/>
                  <a:pt x="0" y="848027"/>
                </a:cubicBezTo>
                <a:cubicBezTo>
                  <a:pt x="0" y="379675"/>
                  <a:pt x="379675" y="0"/>
                  <a:pt x="848028" y="0"/>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3819637" y="2287230"/>
            <a:ext cx="2228738" cy="2228736"/>
          </a:xfrm>
          <a:custGeom>
            <a:avLst/>
            <a:gdLst>
              <a:gd name="connsiteX0" fmla="*/ 1114369 w 2228738"/>
              <a:gd name="connsiteY0" fmla="*/ 0 h 2228736"/>
              <a:gd name="connsiteX1" fmla="*/ 2228738 w 2228738"/>
              <a:gd name="connsiteY1" fmla="*/ 1114368 h 2228736"/>
              <a:gd name="connsiteX2" fmla="*/ 1114369 w 2228738"/>
              <a:gd name="connsiteY2" fmla="*/ 2228736 h 2228736"/>
              <a:gd name="connsiteX3" fmla="*/ 0 w 2228738"/>
              <a:gd name="connsiteY3" fmla="*/ 1114368 h 2228736"/>
              <a:gd name="connsiteX4" fmla="*/ 11400 w 2228738"/>
              <a:gd name="connsiteY4" fmla="*/ 963700 h 2228736"/>
              <a:gd name="connsiteX5" fmla="*/ 70882 w 2228738"/>
              <a:gd name="connsiteY5" fmla="*/ 959200 h 2228736"/>
              <a:gd name="connsiteX6" fmla="*/ 225006 w 2228738"/>
              <a:gd name="connsiteY6" fmla="*/ 923679 h 2228736"/>
              <a:gd name="connsiteX7" fmla="*/ 279845 w 2228738"/>
              <a:gd name="connsiteY7" fmla="*/ 902072 h 2228736"/>
              <a:gd name="connsiteX8" fmla="*/ 269924 w 2228738"/>
              <a:gd name="connsiteY8" fmla="*/ 940654 h 2228736"/>
              <a:gd name="connsiteX9" fmla="*/ 252412 w 2228738"/>
              <a:gd name="connsiteY9" fmla="*/ 1114368 h 2228736"/>
              <a:gd name="connsiteX10" fmla="*/ 1114369 w 2228738"/>
              <a:gd name="connsiteY10" fmla="*/ 1976324 h 2228736"/>
              <a:gd name="connsiteX11" fmla="*/ 1976326 w 2228738"/>
              <a:gd name="connsiteY11" fmla="*/ 1114368 h 2228736"/>
              <a:gd name="connsiteX12" fmla="*/ 1114369 w 2228738"/>
              <a:gd name="connsiteY12" fmla="*/ 252412 h 2228736"/>
              <a:gd name="connsiteX13" fmla="*/ 632441 w 2228738"/>
              <a:gd name="connsiteY13" fmla="*/ 399621 h 2228736"/>
              <a:gd name="connsiteX14" fmla="*/ 517367 w 2228738"/>
              <a:gd name="connsiteY14" fmla="*/ 494565 h 2228736"/>
              <a:gd name="connsiteX15" fmla="*/ 338336 w 2228738"/>
              <a:gd name="connsiteY15" fmla="*/ 315535 h 2228736"/>
              <a:gd name="connsiteX16" fmla="*/ 405527 w 2228738"/>
              <a:gd name="connsiteY16" fmla="*/ 254468 h 2228736"/>
              <a:gd name="connsiteX17" fmla="*/ 1114369 w 2228738"/>
              <a:gd name="connsiteY17" fmla="*/ 0 h 222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8738" h="2228736">
                <a:moveTo>
                  <a:pt x="1114369" y="0"/>
                </a:moveTo>
                <a:cubicBezTo>
                  <a:pt x="1729818" y="0"/>
                  <a:pt x="2228738" y="498920"/>
                  <a:pt x="2228738" y="1114368"/>
                </a:cubicBezTo>
                <a:cubicBezTo>
                  <a:pt x="2228738" y="1729816"/>
                  <a:pt x="1729818" y="2228736"/>
                  <a:pt x="1114369" y="2228736"/>
                </a:cubicBezTo>
                <a:cubicBezTo>
                  <a:pt x="498920" y="2228736"/>
                  <a:pt x="0" y="1729816"/>
                  <a:pt x="0" y="1114368"/>
                </a:cubicBezTo>
                <a:lnTo>
                  <a:pt x="11400" y="963700"/>
                </a:lnTo>
                <a:lnTo>
                  <a:pt x="70882" y="959200"/>
                </a:lnTo>
                <a:cubicBezTo>
                  <a:pt x="123634" y="951139"/>
                  <a:pt x="175108" y="939199"/>
                  <a:pt x="225006" y="923679"/>
                </a:cubicBezTo>
                <a:lnTo>
                  <a:pt x="279845" y="902072"/>
                </a:lnTo>
                <a:lnTo>
                  <a:pt x="269924" y="940654"/>
                </a:lnTo>
                <a:cubicBezTo>
                  <a:pt x="258442" y="996765"/>
                  <a:pt x="252412" y="1054862"/>
                  <a:pt x="252412" y="1114368"/>
                </a:cubicBezTo>
                <a:cubicBezTo>
                  <a:pt x="252412" y="1590413"/>
                  <a:pt x="638323" y="1976324"/>
                  <a:pt x="1114369" y="1976324"/>
                </a:cubicBezTo>
                <a:cubicBezTo>
                  <a:pt x="1590415" y="1976324"/>
                  <a:pt x="1976326" y="1590413"/>
                  <a:pt x="1976326" y="1114368"/>
                </a:cubicBezTo>
                <a:cubicBezTo>
                  <a:pt x="1976326" y="638323"/>
                  <a:pt x="1590415" y="252412"/>
                  <a:pt x="1114369" y="252412"/>
                </a:cubicBezTo>
                <a:cubicBezTo>
                  <a:pt x="935852" y="252412"/>
                  <a:pt x="770010" y="306681"/>
                  <a:pt x="632441" y="399621"/>
                </a:cubicBezTo>
                <a:lnTo>
                  <a:pt x="517367" y="494565"/>
                </a:lnTo>
                <a:lnTo>
                  <a:pt x="338336" y="315535"/>
                </a:lnTo>
                <a:lnTo>
                  <a:pt x="405527" y="254468"/>
                </a:lnTo>
                <a:cubicBezTo>
                  <a:pt x="598156" y="95497"/>
                  <a:pt x="845110" y="0"/>
                  <a:pt x="1114369" y="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a14="http://schemas.microsoft.com/office/drawing/2010/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strVal val="4*#ppt_w"/>
                                          </p:val>
                                        </p:tav>
                                        <p:tav tm="100000">
                                          <p:val>
                                            <p:strVal val="#ppt_w"/>
                                          </p:val>
                                        </p:tav>
                                      </p:tavLst>
                                    </p:anim>
                                    <p:anim calcmode="lin" valueType="num">
                                      <p:cBhvr>
                                        <p:cTn id="12" dur="500" fill="hold"/>
                                        <p:tgtEl>
                                          <p:spTgt spid="21"/>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23" presetClass="entr" presetSubtype="3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strVal val="4*#ppt_w"/>
                                          </p:val>
                                        </p:tav>
                                        <p:tav tm="100000">
                                          <p:val>
                                            <p:strVal val="#ppt_w"/>
                                          </p:val>
                                        </p:tav>
                                      </p:tavLst>
                                    </p:anim>
                                    <p:anim calcmode="lin" valueType="num">
                                      <p:cBhvr>
                                        <p:cTn id="17" dur="500" fill="hold"/>
                                        <p:tgtEl>
                                          <p:spTgt spid="23"/>
                                        </p:tgtEl>
                                        <p:attrNameLst>
                                          <p:attrName>ppt_h</p:attrName>
                                        </p:attrNameLst>
                                      </p:cBhvr>
                                      <p:tavLst>
                                        <p:tav tm="0">
                                          <p:val>
                                            <p:strVal val="4*#ppt_h"/>
                                          </p:val>
                                        </p:tav>
                                        <p:tav tm="100000">
                                          <p:val>
                                            <p:strVal val="#ppt_h"/>
                                          </p:val>
                                        </p:tav>
                                      </p:tavLst>
                                    </p:anim>
                                  </p:childTnLst>
                                </p:cTn>
                              </p:par>
                              <p:par>
                                <p:cTn id="18" presetID="23" presetClass="entr" presetSubtype="32"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strVal val="4*#ppt_w"/>
                                          </p:val>
                                        </p:tav>
                                        <p:tav tm="100000">
                                          <p:val>
                                            <p:strVal val="#ppt_w"/>
                                          </p:val>
                                        </p:tav>
                                      </p:tavLst>
                                    </p:anim>
                                    <p:anim calcmode="lin" valueType="num">
                                      <p:cBhvr>
                                        <p:cTn id="21" dur="500" fill="hold"/>
                                        <p:tgtEl>
                                          <p:spTgt spid="24"/>
                                        </p:tgtEl>
                                        <p:attrNameLst>
                                          <p:attrName>ppt_h</p:attrName>
                                        </p:attrNameLst>
                                      </p:cBhvr>
                                      <p:tavLst>
                                        <p:tav tm="0">
                                          <p:val>
                                            <p:strVal val="4*#ppt_h"/>
                                          </p:val>
                                        </p:tav>
                                        <p:tav tm="100000">
                                          <p:val>
                                            <p:strVal val="#ppt_h"/>
                                          </p:val>
                                        </p:tav>
                                      </p:tavLst>
                                    </p:anim>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Effect transition="in" filter="fade">
                                      <p:cBhvr>
                                        <p:cTn id="27" dur="1000"/>
                                        <p:tgtEl>
                                          <p:spTgt spid="48"/>
                                        </p:tgtEl>
                                      </p:cBhvr>
                                    </p:animEffect>
                                  </p:childTnLst>
                                </p:cTn>
                              </p:par>
                              <p:par>
                                <p:cTn id="28" presetID="8" presetClass="emph" presetSubtype="0" fill="hold" grpId="1" nodeType="withEffect">
                                  <p:stCondLst>
                                    <p:cond delay="0"/>
                                  </p:stCondLst>
                                  <p:childTnLst>
                                    <p:animRot by="21600000">
                                      <p:cBhvr>
                                        <p:cTn id="29" dur="1000" fill="hold"/>
                                        <p:tgtEl>
                                          <p:spTgt spid="48"/>
                                        </p:tgtEl>
                                        <p:attrNameLst>
                                          <p:attrName>r</p:attrName>
                                        </p:attrNameLst>
                                      </p:cBhvr>
                                    </p:animRo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par>
                          <p:cTn id="36" fill="hold">
                            <p:stCondLst>
                              <p:cond delay="2500"/>
                            </p:stCondLst>
                            <p:childTnLst>
                              <p:par>
                                <p:cTn id="37" presetID="53" presetClass="entr" presetSubtype="16" fill="hold" grpId="0" nodeType="afterEffect">
                                  <p:stCondLst>
                                    <p:cond delay="0"/>
                                  </p:stCondLst>
                                  <p:iterate type="lt">
                                    <p:tmPct val="10000"/>
                                  </p:iterate>
                                  <p:childTnLst>
                                    <p:set>
                                      <p:cBhvr>
                                        <p:cTn id="38" dur="1" fill="hold">
                                          <p:stCondLst>
                                            <p:cond delay="0"/>
                                          </p:stCondLst>
                                        </p:cTn>
                                        <p:tgtEl>
                                          <p:spTgt spid="22"/>
                                        </p:tgtEl>
                                        <p:attrNameLst>
                                          <p:attrName>style.visibility</p:attrName>
                                        </p:attrNameLst>
                                      </p:cBhvr>
                                      <p:to>
                                        <p:strVal val="visible"/>
                                      </p:to>
                                    </p:set>
                                    <p:anim calcmode="lin" valueType="num">
                                      <p:cBhvr>
                                        <p:cTn id="39" dur="300" fill="hold"/>
                                        <p:tgtEl>
                                          <p:spTgt spid="22"/>
                                        </p:tgtEl>
                                        <p:attrNameLst>
                                          <p:attrName>ppt_w</p:attrName>
                                        </p:attrNameLst>
                                      </p:cBhvr>
                                      <p:tavLst>
                                        <p:tav tm="0">
                                          <p:val>
                                            <p:fltVal val="0"/>
                                          </p:val>
                                        </p:tav>
                                        <p:tav tm="100000">
                                          <p:val>
                                            <p:strVal val="#ppt_w"/>
                                          </p:val>
                                        </p:tav>
                                      </p:tavLst>
                                    </p:anim>
                                    <p:anim calcmode="lin" valueType="num">
                                      <p:cBhvr>
                                        <p:cTn id="40" dur="300" fill="hold"/>
                                        <p:tgtEl>
                                          <p:spTgt spid="22"/>
                                        </p:tgtEl>
                                        <p:attrNameLst>
                                          <p:attrName>ppt_h</p:attrName>
                                        </p:attrNameLst>
                                      </p:cBhvr>
                                      <p:tavLst>
                                        <p:tav tm="0">
                                          <p:val>
                                            <p:fltVal val="0"/>
                                          </p:val>
                                        </p:tav>
                                        <p:tav tm="100000">
                                          <p:val>
                                            <p:strVal val="#ppt_h"/>
                                          </p:val>
                                        </p:tav>
                                      </p:tavLst>
                                    </p:anim>
                                    <p:animEffect transition="in" filter="fade">
                                      <p:cBhvr>
                                        <p:cTn id="41" dur="300"/>
                                        <p:tgtEl>
                                          <p:spTgt spid="22"/>
                                        </p:tgtEl>
                                      </p:cBhvr>
                                    </p:animEffect>
                                  </p:childTnLst>
                                </p:cTn>
                              </p:par>
                            </p:childTnLst>
                          </p:cTn>
                        </p:par>
                        <p:par>
                          <p:cTn id="42" fill="hold">
                            <p:stCondLst>
                              <p:cond delay="3820"/>
                            </p:stCondLst>
                            <p:childTnLst>
                              <p:par>
                                <p:cTn id="43" presetID="53" presetClass="entr" presetSubtype="16" fill="hold" grpId="0" nodeType="afterEffect">
                                  <p:stCondLst>
                                    <p:cond delay="0"/>
                                  </p:stCondLst>
                                  <p:childTnLst>
                                    <p:set>
                                      <p:cBhvr>
                                        <p:cTn id="44" dur="1" fill="hold">
                                          <p:stCondLst>
                                            <p:cond delay="0"/>
                                          </p:stCondLst>
                                        </p:cTn>
                                        <p:tgtEl>
                                          <p:spTgt spid="49"/>
                                        </p:tgtEl>
                                        <p:attrNameLst>
                                          <p:attrName>style.visibility</p:attrName>
                                        </p:attrNameLst>
                                      </p:cBhvr>
                                      <p:to>
                                        <p:strVal val="visible"/>
                                      </p:to>
                                    </p:set>
                                    <p:anim calcmode="lin" valueType="num">
                                      <p:cBhvr>
                                        <p:cTn id="45" dur="1000" fill="hold"/>
                                        <p:tgtEl>
                                          <p:spTgt spid="49"/>
                                        </p:tgtEl>
                                        <p:attrNameLst>
                                          <p:attrName>ppt_w</p:attrName>
                                        </p:attrNameLst>
                                      </p:cBhvr>
                                      <p:tavLst>
                                        <p:tav tm="0">
                                          <p:val>
                                            <p:fltVal val="0"/>
                                          </p:val>
                                        </p:tav>
                                        <p:tav tm="100000">
                                          <p:val>
                                            <p:strVal val="#ppt_w"/>
                                          </p:val>
                                        </p:tav>
                                      </p:tavLst>
                                    </p:anim>
                                    <p:anim calcmode="lin" valueType="num">
                                      <p:cBhvr>
                                        <p:cTn id="46" dur="1000" fill="hold"/>
                                        <p:tgtEl>
                                          <p:spTgt spid="49"/>
                                        </p:tgtEl>
                                        <p:attrNameLst>
                                          <p:attrName>ppt_h</p:attrName>
                                        </p:attrNameLst>
                                      </p:cBhvr>
                                      <p:tavLst>
                                        <p:tav tm="0">
                                          <p:val>
                                            <p:fltVal val="0"/>
                                          </p:val>
                                        </p:tav>
                                        <p:tav tm="100000">
                                          <p:val>
                                            <p:strVal val="#ppt_h"/>
                                          </p:val>
                                        </p:tav>
                                      </p:tavLst>
                                    </p:anim>
                                    <p:animEffect transition="in" filter="fade">
                                      <p:cBhvr>
                                        <p:cTn id="47" dur="1000"/>
                                        <p:tgtEl>
                                          <p:spTgt spid="49"/>
                                        </p:tgtEl>
                                      </p:cBhvr>
                                    </p:animEffect>
                                  </p:childTnLst>
                                </p:cTn>
                              </p:par>
                              <p:par>
                                <p:cTn id="48" presetID="8" presetClass="emph" presetSubtype="0" fill="hold" grpId="1" nodeType="withEffect">
                                  <p:stCondLst>
                                    <p:cond delay="0"/>
                                  </p:stCondLst>
                                  <p:childTnLst>
                                    <p:animRot by="-21600000">
                                      <p:cBhvr>
                                        <p:cTn id="49" dur="1000" fill="hold"/>
                                        <p:tgtEl>
                                          <p:spTgt spid="49"/>
                                        </p:tgtEl>
                                        <p:attrNameLst>
                                          <p:attrName>r</p:attrName>
                                        </p:attrNameLst>
                                      </p:cBhvr>
                                    </p:animRot>
                                  </p:childTnLst>
                                </p:cTn>
                              </p:par>
                            </p:childTnLst>
                          </p:cTn>
                        </p:par>
                        <p:par>
                          <p:cTn id="50" fill="hold">
                            <p:stCondLst>
                              <p:cond delay="4820"/>
                            </p:stCondLst>
                            <p:childTnLst>
                              <p:par>
                                <p:cTn id="51" presetID="53" presetClass="entr" presetSubtype="16"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childTnLst>
                          </p:cTn>
                        </p:par>
                        <p:par>
                          <p:cTn id="56" fill="hold">
                            <p:stCondLst>
                              <p:cond delay="5320"/>
                            </p:stCondLst>
                            <p:childTnLst>
                              <p:par>
                                <p:cTn id="57" presetID="53" presetClass="entr" presetSubtype="16" fill="hold" grpId="0" nodeType="afterEffect">
                                  <p:stCondLst>
                                    <p:cond delay="0"/>
                                  </p:stCondLst>
                                  <p:iterate type="lt">
                                    <p:tmPct val="10000"/>
                                  </p:iterate>
                                  <p:childTnLst>
                                    <p:set>
                                      <p:cBhvr>
                                        <p:cTn id="58" dur="1" fill="hold">
                                          <p:stCondLst>
                                            <p:cond delay="0"/>
                                          </p:stCondLst>
                                        </p:cTn>
                                        <p:tgtEl>
                                          <p:spTgt spid="5"/>
                                        </p:tgtEl>
                                        <p:attrNameLst>
                                          <p:attrName>style.visibility</p:attrName>
                                        </p:attrNameLst>
                                      </p:cBhvr>
                                      <p:to>
                                        <p:strVal val="visible"/>
                                      </p:to>
                                    </p:set>
                                    <p:anim calcmode="lin" valueType="num">
                                      <p:cBhvr>
                                        <p:cTn id="59" dur="300" fill="hold"/>
                                        <p:tgtEl>
                                          <p:spTgt spid="5"/>
                                        </p:tgtEl>
                                        <p:attrNameLst>
                                          <p:attrName>ppt_w</p:attrName>
                                        </p:attrNameLst>
                                      </p:cBhvr>
                                      <p:tavLst>
                                        <p:tav tm="0">
                                          <p:val>
                                            <p:fltVal val="0"/>
                                          </p:val>
                                        </p:tav>
                                        <p:tav tm="100000">
                                          <p:val>
                                            <p:strVal val="#ppt_w"/>
                                          </p:val>
                                        </p:tav>
                                      </p:tavLst>
                                    </p:anim>
                                    <p:anim calcmode="lin" valueType="num">
                                      <p:cBhvr>
                                        <p:cTn id="60" dur="300" fill="hold"/>
                                        <p:tgtEl>
                                          <p:spTgt spid="5"/>
                                        </p:tgtEl>
                                        <p:attrNameLst>
                                          <p:attrName>ppt_h</p:attrName>
                                        </p:attrNameLst>
                                      </p:cBhvr>
                                      <p:tavLst>
                                        <p:tav tm="0">
                                          <p:val>
                                            <p:fltVal val="0"/>
                                          </p:val>
                                        </p:tav>
                                        <p:tav tm="100000">
                                          <p:val>
                                            <p:strVal val="#ppt_h"/>
                                          </p:val>
                                        </p:tav>
                                      </p:tavLst>
                                    </p:anim>
                                    <p:animEffect transition="in" filter="fade">
                                      <p:cBhvr>
                                        <p:cTn id="6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20" grpId="0" animBg="1"/>
      <p:bldP spid="21" grpId="0"/>
      <p:bldP spid="22" grpId="0"/>
      <p:bldP spid="23" grpId="0" animBg="1"/>
      <p:bldP spid="24" grpId="0"/>
      <p:bldP spid="48" grpId="0" animBg="1"/>
      <p:bldP spid="48" grpId="1" animBg="1"/>
      <p:bldP spid="49" grpId="0" animBg="1"/>
      <p:bldP spid="49" grpId="1" animBg="1"/>
    </p:bldLst>
  </p:timing>
</p:sld>
</file>

<file path=ppt/theme/theme1.xml><?xml version="1.0" encoding="utf-8"?>
<a:theme xmlns:a="http://schemas.openxmlformats.org/drawingml/2006/main" name="https://www.freeppt7.com-Best PowerPoint templates for free download​​">
  <a:themeElements>
    <a:clrScheme name="自定义 1">
      <a:dk1>
        <a:sysClr val="windowText" lastClr="000000"/>
      </a:dk1>
      <a:lt1>
        <a:sysClr val="window" lastClr="FFFFFF"/>
      </a:lt1>
      <a:dk2>
        <a:srgbClr val="3F4468"/>
      </a:dk2>
      <a:lt2>
        <a:srgbClr val="E1E1E1"/>
      </a:lt2>
      <a:accent1>
        <a:srgbClr val="F03C1E"/>
      </a:accent1>
      <a:accent2>
        <a:srgbClr val="EEC516"/>
      </a:accent2>
      <a:accent3>
        <a:srgbClr val="28A5E4"/>
      </a:accent3>
      <a:accent4>
        <a:srgbClr val="C75DAB"/>
      </a:accent4>
      <a:accent5>
        <a:srgbClr val="5CD072"/>
      </a:accent5>
      <a:accent6>
        <a:srgbClr val="2B4A3B"/>
      </a:accent6>
      <a:hlink>
        <a:srgbClr val="3F4468"/>
      </a:hlink>
      <a:folHlink>
        <a:srgbClr val="FFFFFF"/>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2905</Words>
  <Application>Microsoft Office PowerPoint</Application>
  <PresentationFormat>全屏显示(16:9)</PresentationFormat>
  <Paragraphs>423</Paragraphs>
  <Slides>35</Slides>
  <Notes>34</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Swiss921 BT</vt:lpstr>
      <vt:lpstr>微软雅黑</vt:lpstr>
      <vt:lpstr>微软雅黑 Light</vt:lpstr>
      <vt:lpstr>Agency FB</vt:lpstr>
      <vt:lpstr>Arial</vt:lpstr>
      <vt:lpstr>Arial Black</vt:lpstr>
      <vt:lpstr>Calibri</vt:lpstr>
      <vt:lpstr>Verdana</vt:lpstr>
      <vt:lpstr>Wingdings</vt:lpstr>
      <vt:lpstr>https://www.freeppt7.com-Best PowerPoint templates for free download​​</vt:lpstr>
      <vt:lpstr>PowerPoint 演示文稿</vt:lpstr>
      <vt:lpstr>PowerPoint 演示文稿</vt:lpstr>
      <vt:lpstr>PowerPoint 演示文稿</vt:lpstr>
      <vt:lpstr>AnnualOverview of the work</vt:lpstr>
      <vt:lpstr>Specific work details</vt:lpstr>
      <vt:lpstr>Review of key work</vt:lpstr>
      <vt:lpstr>Team Building Overview</vt:lpstr>
      <vt:lpstr>PowerPoint 演示文稿</vt:lpstr>
      <vt:lpstr>Annual Plan completed</vt:lpstr>
      <vt:lpstr>Work Compliance Status</vt:lpstr>
      <vt:lpstr>Quarterly Sales Results Summary</vt:lpstr>
      <vt:lpstr>Monthly sales target reached</vt:lpstr>
      <vt:lpstr>Compared with the previous year</vt:lpstr>
      <vt:lpstr>Data comparison for nearly five years</vt:lpstr>
      <vt:lpstr>PowerPoint 演示文稿</vt:lpstr>
      <vt:lpstr>Gain results and experience</vt:lpstr>
      <vt:lpstr>Summary of Completed Projects</vt:lpstr>
      <vt:lpstr>One of the completed projects</vt:lpstr>
      <vt:lpstr>Completion of Project II</vt:lpstr>
      <vt:lpstr>Completion of Project III</vt:lpstr>
      <vt:lpstr>Prospect of key projects</vt:lpstr>
      <vt:lpstr>PowerPoint 演示文稿</vt:lpstr>
      <vt:lpstr>Deficiencies in understanding</vt:lpstr>
      <vt:lpstr>Deficiencies in management</vt:lpstr>
      <vt:lpstr>The problem of execution force</vt:lpstr>
      <vt:lpstr>Countermeasures to improve the deficiency</vt:lpstr>
      <vt:lpstr>Six ways to improve</vt:lpstr>
      <vt:lpstr>PowerPoint 演示文稿</vt:lpstr>
      <vt:lpstr>General Thoughts</vt:lpstr>
      <vt:lpstr>Specific target planning</vt:lpstr>
      <vt:lpstr>Plan implementation phase</vt:lpstr>
      <vt:lpstr>Competency Improvement Program</vt:lpstr>
      <vt:lpstr>Conclusion</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2016年中工作总结-03</dc:title>
  <dc:creator>kingpub</dc:creator>
  <cp:lastModifiedBy>宇 之灵</cp:lastModifiedBy>
  <cp:revision>925</cp:revision>
  <dcterms:created xsi:type="dcterms:W3CDTF">2015-04-24T01:01:00Z</dcterms:created>
  <dcterms:modified xsi:type="dcterms:W3CDTF">2019-04-30T13:58:06Z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