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6" r:id="rId3"/>
    <p:sldId id="317" r:id="rId4"/>
    <p:sldId id="296" r:id="rId5"/>
    <p:sldId id="309" r:id="rId6"/>
    <p:sldId id="314" r:id="rId7"/>
    <p:sldId id="311" r:id="rId8"/>
    <p:sldId id="294" r:id="rId9"/>
    <p:sldId id="321" r:id="rId10"/>
    <p:sldId id="295" r:id="rId11"/>
    <p:sldId id="312" r:id="rId12"/>
    <p:sldId id="293" r:id="rId13"/>
    <p:sldId id="300" r:id="rId14"/>
    <p:sldId id="298" r:id="rId15"/>
    <p:sldId id="297" r:id="rId16"/>
    <p:sldId id="299" r:id="rId17"/>
    <p:sldId id="322" r:id="rId18"/>
    <p:sldId id="301" r:id="rId19"/>
    <p:sldId id="303" r:id="rId20"/>
    <p:sldId id="304" r:id="rId21"/>
    <p:sldId id="305" r:id="rId22"/>
    <p:sldId id="323" r:id="rId23"/>
    <p:sldId id="307" r:id="rId24"/>
    <p:sldId id="308" r:id="rId25"/>
    <p:sldId id="313" r:id="rId26"/>
    <p:sldId id="326" r:id="rId27"/>
    <p:sldId id="327" r:id="rId28"/>
  </p:sldIdLst>
  <p:sldSz cx="12192000" cy="6858000"/>
  <p:notesSz cx="6858000" cy="9144000"/>
  <p:embeddedFontLst>
    <p:embeddedFont>
      <p:font typeface="微软雅黑" panose="020B0503020204020204" pitchFamily="34" charset="-122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等线" panose="02010600030101010101" pitchFamily="2" charset="-122"/>
      <p:regular r:id="rId37"/>
      <p:bold r:id="rId38"/>
    </p:embeddedFont>
    <p:embeddedFont>
      <p:font typeface="黑体" panose="02010609060101010101" pitchFamily="49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693"/>
    <a:srgbClr val="F7F7F8"/>
    <a:srgbClr val="A5D6DD"/>
    <a:srgbClr val="F6E9DD"/>
    <a:srgbClr val="E81666"/>
    <a:srgbClr val="E4C3DC"/>
    <a:srgbClr val="FEE39A"/>
    <a:srgbClr val="E9C150"/>
    <a:srgbClr val="DB7997"/>
    <a:srgbClr val="FEF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 varScale="1">
        <p:scale>
          <a:sx n="106" d="100"/>
          <a:sy n="106" d="100"/>
        </p:scale>
        <p:origin x="70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27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文字, 地图&#10;&#10;已生成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13855" r="12729" b="48720"/>
          <a:stretch>
            <a:fillRect/>
          </a:stretch>
        </p:blipFill>
        <p:spPr>
          <a:xfrm>
            <a:off x="-1" y="-63024"/>
            <a:ext cx="12192001" cy="6921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charset="0"/>
              </a:defRPr>
            </a:lvl1pPr>
          </a:lstStyle>
          <a:p>
            <a:fld id="{419BC2E5-256E-4EC7-8395-2D8FFE33A3E7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charset="0"/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图片包含 文字, 地图&#10;&#10;已生成高可信度的说明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13855" r="12729" b="48720"/>
          <a:stretch>
            <a:fillRect/>
          </a:stretch>
        </p:blipFill>
        <p:spPr>
          <a:xfrm>
            <a:off x="-1" y="-63024"/>
            <a:ext cx="12192001" cy="69210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黑体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黑体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黑体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黑体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黑体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2.jpe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pic>
        <p:nvPicPr>
          <p:cNvPr id="5" name="图片 4" descr="图片包含 文字, 地图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4"/>
          <a:stretch>
            <a:fillRect/>
          </a:stretch>
        </p:blipFill>
        <p:spPr>
          <a:xfrm>
            <a:off x="-1" y="-63024"/>
            <a:ext cx="12192001" cy="6921023"/>
          </a:xfrm>
          <a:prstGeom prst="rect">
            <a:avLst/>
          </a:prstGeom>
          <a:solidFill>
            <a:srgbClr val="F7F7F8"/>
          </a:solidFill>
        </p:spPr>
      </p:pic>
      <p:sp>
        <p:nvSpPr>
          <p:cNvPr id="105" name="PA_文本框 9"/>
          <p:cNvSpPr txBox="1"/>
          <p:nvPr/>
        </p:nvSpPr>
        <p:spPr>
          <a:xfrm>
            <a:off x="3667538" y="3614110"/>
            <a:ext cx="4704523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PRESENTATION HERE    </a:t>
            </a:r>
            <a:endParaRPr>
              <a:ea typeface="黑体" charset="0"/>
            </a:endParaRPr>
          </a:p>
        </p:txBody>
      </p:sp>
      <p:sp>
        <p:nvSpPr>
          <p:cNvPr id="107" name="PA_圆角矩形 1"/>
          <p:cNvSpPr/>
          <p:nvPr/>
        </p:nvSpPr>
        <p:spPr>
          <a:xfrm>
            <a:off x="4294427" y="4661608"/>
            <a:ext cx="3524405" cy="387076"/>
          </a:xfrm>
          <a:prstGeom prst="roundRect">
            <a:avLst>
              <a:gd name="adj" fmla="val 50000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Reporting Person: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FREEPPT7.COM</a:t>
            </a:r>
          </a:p>
        </p:txBody>
      </p:sp>
      <p:sp>
        <p:nvSpPr>
          <p:cNvPr id="106" name="PA_文本框 1"/>
          <p:cNvSpPr txBox="1">
            <a:spLocks noChangeArrowheads="1"/>
          </p:cNvSpPr>
          <p:nvPr/>
        </p:nvSpPr>
        <p:spPr bwMode="auto">
          <a:xfrm>
            <a:off x="2454685" y="2201430"/>
            <a:ext cx="693420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E8693"/>
                </a:solidFill>
                <a:ea typeface="黑体" charset="0"/>
                <a:cs typeface="黑体" charset="0"/>
                <a:sym typeface="+mn-lt"/>
              </a:rPr>
              <a:t>Watercolor Flower General </a:t>
            </a:r>
            <a:r>
              <a:rPr lang="en-US" altLang="zh-CN" sz="3600" b="1" dirty="0">
                <a:solidFill>
                  <a:srgbClr val="3E8693"/>
                </a:solidFill>
                <a:latin typeface="黑体" charset="0"/>
                <a:ea typeface="黑体" charset="0"/>
                <a:cs typeface="黑体" charset="0"/>
                <a:sym typeface="+mn-lt"/>
              </a:rPr>
              <a:t>PPT</a:t>
            </a:r>
          </a:p>
        </p:txBody>
      </p:sp>
      <p:pic>
        <p:nvPicPr>
          <p:cNvPr id="3" name="Thomas Greenberg - The Right Pat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12188" y="-129731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870047" y="3169675"/>
            <a:ext cx="10451907" cy="151786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/>
            <p:cNvSpPr/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56" name="Rectangle 5"/>
            <p:cNvSpPr/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5" name="TextBox 26"/>
          <p:cNvSpPr txBox="1"/>
          <p:nvPr/>
        </p:nvSpPr>
        <p:spPr bwMode="auto">
          <a:xfrm>
            <a:off x="2842263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黑体" charset="0"/>
                <a:cs typeface="黑体" charset="0"/>
                <a:sym typeface="+mn-lt"/>
              </a:rPr>
              <a:t>2016</a:t>
            </a:r>
            <a:endParaRPr dirty="0">
              <a:ea typeface="黑体" charset="0"/>
            </a:endParaRPr>
          </a:p>
        </p:txBody>
      </p:sp>
      <p:sp>
        <p:nvSpPr>
          <p:cNvPr id="6" name="TextBox 27"/>
          <p:cNvSpPr txBox="1"/>
          <p:nvPr/>
        </p:nvSpPr>
        <p:spPr bwMode="auto">
          <a:xfrm>
            <a:off x="4608182" y="1988840"/>
            <a:ext cx="787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黑体" charset="0"/>
                <a:cs typeface="黑体" charset="0"/>
                <a:sym typeface="+mn-lt"/>
              </a:rPr>
              <a:t>2017</a:t>
            </a:r>
            <a:endParaRPr dirty="0">
              <a:ea typeface="黑体" charset="0"/>
            </a:endParaRPr>
          </a:p>
        </p:txBody>
      </p:sp>
      <p:sp>
        <p:nvSpPr>
          <p:cNvPr id="7" name="TextBox 28"/>
          <p:cNvSpPr txBox="1"/>
          <p:nvPr/>
        </p:nvSpPr>
        <p:spPr bwMode="auto">
          <a:xfrm>
            <a:off x="6321469" y="198884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黑体" charset="0"/>
                <a:cs typeface="黑体" charset="0"/>
                <a:sym typeface="+mn-lt"/>
              </a:rPr>
              <a:t>2018</a:t>
            </a:r>
            <a:endParaRPr dirty="0">
              <a:ea typeface="黑体" charset="0"/>
            </a:endParaRPr>
          </a:p>
        </p:txBody>
      </p:sp>
      <p:cxnSp>
        <p:nvCxnSpPr>
          <p:cNvPr id="8" name="Straight Arrow Connector 30"/>
          <p:cNvCxnSpPr>
            <a:cxnSpLocks noChangeShapeType="1"/>
          </p:cNvCxnSpPr>
          <p:nvPr/>
        </p:nvCxnSpPr>
        <p:spPr bwMode="auto">
          <a:xfrm>
            <a:off x="3753601" y="2218559"/>
            <a:ext cx="729830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/>
          <p:cNvCxnSpPr>
            <a:cxnSpLocks noChangeShapeType="1"/>
          </p:cNvCxnSpPr>
          <p:nvPr/>
        </p:nvCxnSpPr>
        <p:spPr bwMode="auto">
          <a:xfrm>
            <a:off x="547040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/>
          <p:cNvCxnSpPr>
            <a:cxnSpLocks noChangeShapeType="1"/>
          </p:cNvCxnSpPr>
          <p:nvPr/>
        </p:nvCxnSpPr>
        <p:spPr bwMode="auto">
          <a:xfrm>
            <a:off x="718463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/>
          <p:cNvSpPr txBox="1"/>
          <p:nvPr/>
        </p:nvSpPr>
        <p:spPr bwMode="auto">
          <a:xfrm>
            <a:off x="8048896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黑体" charset="0"/>
                <a:cs typeface="黑体" charset="0"/>
                <a:sym typeface="+mn-lt"/>
              </a:rPr>
              <a:t>2019</a:t>
            </a:r>
            <a:endParaRPr dirty="0">
              <a:ea typeface="黑体" charset="0"/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2691059" y="2661051"/>
            <a:ext cx="1435395" cy="2951414"/>
            <a:chOff x="2876185" y="2837003"/>
            <a:chExt cx="1349822" cy="2775466"/>
          </a:xfrm>
        </p:grpSpPr>
        <p:sp>
          <p:nvSpPr>
            <p:cNvPr id="44" name="Freeform: Shape 96"/>
            <p:cNvSpPr/>
            <p:nvPr/>
          </p:nvSpPr>
          <p:spPr bwMode="gray">
            <a:xfrm rot="3877067">
              <a:off x="2783172" y="4369186"/>
              <a:ext cx="2033509" cy="45305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5" name="Freeform: Shape 94"/>
            <p:cNvSpPr/>
            <p:nvPr/>
          </p:nvSpPr>
          <p:spPr bwMode="gray">
            <a:xfrm rot="3877067" flipV="1">
              <a:off x="3271898" y="4040539"/>
              <a:ext cx="1560651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6" name="TextBox 79"/>
            <p:cNvSpPr txBox="1"/>
            <p:nvPr/>
          </p:nvSpPr>
          <p:spPr bwMode="gray">
            <a:xfrm rot="3925970">
              <a:off x="3116527" y="4286861"/>
              <a:ext cx="1186657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47" name="TextBox 80"/>
            <p:cNvSpPr txBox="1"/>
            <p:nvPr/>
          </p:nvSpPr>
          <p:spPr bwMode="gray">
            <a:xfrm rot="3925970">
              <a:off x="3511363" y="4041977"/>
              <a:ext cx="933407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48" name="Oval 119"/>
            <p:cNvSpPr/>
            <p:nvPr/>
          </p:nvSpPr>
          <p:spPr bwMode="gray">
            <a:xfrm>
              <a:off x="2876185" y="2837003"/>
              <a:ext cx="1031630" cy="10331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9" name="Oval 120"/>
            <p:cNvSpPr/>
            <p:nvPr/>
          </p:nvSpPr>
          <p:spPr bwMode="gray">
            <a:xfrm>
              <a:off x="2960384" y="2914947"/>
              <a:ext cx="864645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grpSp>
          <p:nvGrpSpPr>
            <p:cNvPr id="50" name="Group 186"/>
            <p:cNvGrpSpPr/>
            <p:nvPr/>
          </p:nvGrpSpPr>
          <p:grpSpPr>
            <a:xfrm>
              <a:off x="3180350" y="3194471"/>
              <a:ext cx="429221" cy="298276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/>
              <p:cNvSpPr/>
              <p:nvPr/>
            </p:nvSpPr>
            <p:spPr bwMode="auto">
              <a:xfrm>
                <a:off x="4830763" y="1912938"/>
                <a:ext cx="204788" cy="88900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l="0" t="0" r="r" b="b"/>
                <a:pathLst>
                  <a:path w="89" h="3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grpSp>
            <p:nvGrpSpPr>
              <p:cNvPr id="52" name="Group 188"/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/>
                <p:cNvSpPr/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l="0" t="0" r="r" b="b"/>
                  <a:pathLst>
                    <a:path w="28" h="35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sp>
              <p:nvSpPr>
                <p:cNvPr id="54" name="Freeform: Shape 190"/>
                <p:cNvSpPr/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l="0" t="0" r="r" b="b"/>
                  <a:pathLst>
                    <a:path w="85" h="44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Group 8"/>
          <p:cNvGrpSpPr/>
          <p:nvPr/>
        </p:nvGrpSpPr>
        <p:grpSpPr>
          <a:xfrm>
            <a:off x="4393095" y="2661051"/>
            <a:ext cx="1435397" cy="2951414"/>
            <a:chOff x="4476743" y="2837001"/>
            <a:chExt cx="1349822" cy="2775464"/>
          </a:xfrm>
        </p:grpSpPr>
        <p:sp>
          <p:nvSpPr>
            <p:cNvPr id="32" name="Freeform: Shape 116"/>
            <p:cNvSpPr/>
            <p:nvPr/>
          </p:nvSpPr>
          <p:spPr bwMode="gray">
            <a:xfrm rot="3877067">
              <a:off x="4383732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3" name="Freeform: Shape 117"/>
            <p:cNvSpPr/>
            <p:nvPr/>
          </p:nvSpPr>
          <p:spPr bwMode="gray">
            <a:xfrm rot="3877067" flipV="1">
              <a:off x="4872457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4" name="TextBox 127"/>
            <p:cNvSpPr txBox="1"/>
            <p:nvPr/>
          </p:nvSpPr>
          <p:spPr bwMode="gray">
            <a:xfrm rot="3925970">
              <a:off x="4717085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35" name="TextBox 128"/>
            <p:cNvSpPr txBox="1"/>
            <p:nvPr/>
          </p:nvSpPr>
          <p:spPr bwMode="gray">
            <a:xfrm rot="3925970">
              <a:off x="5111922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36" name="Oval 144"/>
            <p:cNvSpPr/>
            <p:nvPr/>
          </p:nvSpPr>
          <p:spPr bwMode="gray">
            <a:xfrm>
              <a:off x="4476743" y="2837001"/>
              <a:ext cx="1031629" cy="1033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7" name="Oval 145"/>
            <p:cNvSpPr/>
            <p:nvPr/>
          </p:nvSpPr>
          <p:spPr bwMode="gray">
            <a:xfrm>
              <a:off x="4560943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grpSp>
          <p:nvGrpSpPr>
            <p:cNvPr id="38" name="Group 180"/>
            <p:cNvGrpSpPr/>
            <p:nvPr/>
          </p:nvGrpSpPr>
          <p:grpSpPr>
            <a:xfrm>
              <a:off x="4813696" y="3131351"/>
              <a:ext cx="414675" cy="426799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/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/>
                <p:cNvSpPr/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4" h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sp>
              <p:nvSpPr>
                <p:cNvPr id="42" name="Freeform: Shape 184"/>
                <p:cNvSpPr/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sp>
              <p:nvSpPr>
                <p:cNvPr id="43" name="Freeform: Shape 185"/>
                <p:cNvSpPr/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avLst/>
                  <a:gdLst/>
                  <a:ahLst/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2" h="63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</p:grpSp>
          <p:sp>
            <p:nvSpPr>
              <p:cNvPr id="40" name="Freeform: Shape 182"/>
              <p:cNvSpPr/>
              <p:nvPr/>
            </p:nvSpPr>
            <p:spPr bwMode="auto">
              <a:xfrm>
                <a:off x="2700338" y="1406524"/>
                <a:ext cx="225425" cy="223838"/>
              </a:xfrm>
              <a:custGeom>
                <a:avLst/>
                <a:gdLst/>
                <a:ahLst/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l="0" t="0" r="r" b="b"/>
                <a:pathLst>
                  <a:path w="98" h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</p:grpSp>
      <p:grpSp>
        <p:nvGrpSpPr>
          <p:cNvPr id="14" name="Group 7"/>
          <p:cNvGrpSpPr/>
          <p:nvPr/>
        </p:nvGrpSpPr>
        <p:grpSpPr>
          <a:xfrm>
            <a:off x="6175847" y="2661051"/>
            <a:ext cx="1435397" cy="2951414"/>
            <a:chOff x="6153209" y="2837001"/>
            <a:chExt cx="1349822" cy="2775464"/>
          </a:xfrm>
        </p:grpSpPr>
        <p:sp>
          <p:nvSpPr>
            <p:cNvPr id="23" name="Freeform: Shape 195"/>
            <p:cNvSpPr/>
            <p:nvPr/>
          </p:nvSpPr>
          <p:spPr bwMode="gray">
            <a:xfrm rot="3877067">
              <a:off x="6060198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4" name="Freeform: Shape 196"/>
            <p:cNvSpPr/>
            <p:nvPr/>
          </p:nvSpPr>
          <p:spPr bwMode="gray">
            <a:xfrm rot="3877067" flipV="1">
              <a:off x="6548923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5" name="TextBox 197"/>
            <p:cNvSpPr txBox="1"/>
            <p:nvPr/>
          </p:nvSpPr>
          <p:spPr bwMode="gray">
            <a:xfrm rot="3925970">
              <a:off x="6393551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26" name="TextBox 198"/>
            <p:cNvSpPr txBox="1"/>
            <p:nvPr/>
          </p:nvSpPr>
          <p:spPr bwMode="gray">
            <a:xfrm rot="3925970">
              <a:off x="6788388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27" name="Oval 199"/>
            <p:cNvSpPr/>
            <p:nvPr/>
          </p:nvSpPr>
          <p:spPr bwMode="gray">
            <a:xfrm>
              <a:off x="6153209" y="2837001"/>
              <a:ext cx="1031629" cy="1033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8" name="Oval 200"/>
            <p:cNvSpPr/>
            <p:nvPr/>
          </p:nvSpPr>
          <p:spPr bwMode="gray">
            <a:xfrm>
              <a:off x="6237409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grpSp>
          <p:nvGrpSpPr>
            <p:cNvPr id="29" name="Group 191"/>
            <p:cNvGrpSpPr/>
            <p:nvPr/>
          </p:nvGrpSpPr>
          <p:grpSpPr>
            <a:xfrm>
              <a:off x="6458454" y="3138297"/>
              <a:ext cx="436497" cy="412251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1" name="Freeform: Shape 193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</p:grpSp>
      <p:grpSp>
        <p:nvGrpSpPr>
          <p:cNvPr id="15" name="Group 6"/>
          <p:cNvGrpSpPr/>
          <p:nvPr/>
        </p:nvGrpSpPr>
        <p:grpSpPr>
          <a:xfrm>
            <a:off x="7929141" y="2661051"/>
            <a:ext cx="1435397" cy="2951414"/>
            <a:chOff x="7801976" y="2837001"/>
            <a:chExt cx="1349822" cy="2775464"/>
          </a:xfrm>
        </p:grpSpPr>
        <p:sp>
          <p:nvSpPr>
            <p:cNvPr id="16" name="Freeform: Shape 201"/>
            <p:cNvSpPr/>
            <p:nvPr/>
          </p:nvSpPr>
          <p:spPr bwMode="gray">
            <a:xfrm rot="3877067">
              <a:off x="7708965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17" name="Freeform: Shape 202"/>
            <p:cNvSpPr/>
            <p:nvPr/>
          </p:nvSpPr>
          <p:spPr bwMode="gray">
            <a:xfrm rot="3877067" flipV="1">
              <a:off x="8197690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18" name="TextBox 203"/>
            <p:cNvSpPr txBox="1"/>
            <p:nvPr/>
          </p:nvSpPr>
          <p:spPr bwMode="gray">
            <a:xfrm rot="3925970">
              <a:off x="8042318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9" name="TextBox 204"/>
            <p:cNvSpPr txBox="1"/>
            <p:nvPr/>
          </p:nvSpPr>
          <p:spPr bwMode="gray">
            <a:xfrm rot="3925970">
              <a:off x="8437155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20" name="Oval 205"/>
            <p:cNvSpPr/>
            <p:nvPr/>
          </p:nvSpPr>
          <p:spPr bwMode="gray">
            <a:xfrm>
              <a:off x="7801976" y="2837001"/>
              <a:ext cx="1031629" cy="1033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1" name="Oval 206"/>
            <p:cNvSpPr/>
            <p:nvPr/>
          </p:nvSpPr>
          <p:spPr bwMode="gray">
            <a:xfrm>
              <a:off x="7886176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2" name="Freeform: Shape 194"/>
            <p:cNvSpPr/>
            <p:nvPr/>
          </p:nvSpPr>
          <p:spPr bwMode="auto">
            <a:xfrm>
              <a:off x="8095601" y="3099178"/>
              <a:ext cx="419523" cy="443774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l="0" t="0" r="r" b="b"/>
              <a:pathLst>
                <a:path w="120" h="127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57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1"/>
          <p:cNvGrpSpPr/>
          <p:nvPr/>
        </p:nvGrpSpPr>
        <p:grpSpPr>
          <a:xfrm>
            <a:off x="3890061" y="1882667"/>
            <a:ext cx="1893873" cy="1895504"/>
            <a:chOff x="3859987" y="1882666"/>
            <a:chExt cx="1893873" cy="1895504"/>
          </a:xfrm>
          <a:solidFill>
            <a:schemeClr val="accent3">
              <a:alpha val="41000"/>
            </a:schemeClr>
          </a:solidFill>
        </p:grpSpPr>
        <p:sp>
          <p:nvSpPr>
            <p:cNvPr id="32" name="Oval 2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3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3" name="Oval 3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4" name="Oval 4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5" name="Oval 5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5" name="PA_组合 6"/>
          <p:cNvGrpSpPr/>
          <p:nvPr/>
        </p:nvGrpSpPr>
        <p:grpSpPr>
          <a:xfrm>
            <a:off x="6383698" y="1882667"/>
            <a:ext cx="1893873" cy="1895504"/>
            <a:chOff x="3859987" y="1882666"/>
            <a:chExt cx="1893873" cy="1895504"/>
          </a:xfrm>
          <a:solidFill>
            <a:schemeClr val="accent4">
              <a:alpha val="41000"/>
            </a:schemeClr>
          </a:solidFill>
        </p:grpSpPr>
        <p:sp>
          <p:nvSpPr>
            <p:cNvPr id="28" name="Oval 7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4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9" name="Oval 8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0" name="Oval 9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1" name="Oval 10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6" name="PA_组合 11"/>
          <p:cNvGrpSpPr/>
          <p:nvPr/>
        </p:nvGrpSpPr>
        <p:grpSpPr>
          <a:xfrm>
            <a:off x="9215940" y="1882667"/>
            <a:ext cx="1893873" cy="1895504"/>
            <a:chOff x="3859987" y="1882666"/>
            <a:chExt cx="1893873" cy="1895504"/>
          </a:xfrm>
          <a:solidFill>
            <a:schemeClr val="accent5">
              <a:alpha val="41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5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7" name="Oval 15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7" name="PA_组合 16"/>
          <p:cNvGrpSpPr/>
          <p:nvPr/>
        </p:nvGrpSpPr>
        <p:grpSpPr>
          <a:xfrm>
            <a:off x="1142265" y="1882667"/>
            <a:ext cx="1893873" cy="1895504"/>
            <a:chOff x="1137679" y="1882666"/>
            <a:chExt cx="1893873" cy="1895504"/>
          </a:xfrm>
        </p:grpSpPr>
        <p:sp>
          <p:nvSpPr>
            <p:cNvPr id="20" name="Oval 17"/>
            <p:cNvSpPr/>
            <p:nvPr/>
          </p:nvSpPr>
          <p:spPr>
            <a:xfrm>
              <a:off x="1343953" y="1965197"/>
              <a:ext cx="1523869" cy="1523869"/>
            </a:xfrm>
            <a:prstGeom prst="ellipse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1993828" y="1882666"/>
              <a:ext cx="922997" cy="922997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2" name="Oval 19"/>
            <p:cNvSpPr/>
            <p:nvPr/>
          </p:nvSpPr>
          <p:spPr>
            <a:xfrm>
              <a:off x="1137679" y="2649356"/>
              <a:ext cx="1128814" cy="1128814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3" name="Oval 20">
              <a:hlinkClick r:id="" action="ppaction://hlinkshowjump?jump=nextslide"/>
            </p:cNvPr>
            <p:cNvSpPr/>
            <p:nvPr/>
          </p:nvSpPr>
          <p:spPr>
            <a:xfrm>
              <a:off x="2443773" y="3008397"/>
              <a:ext cx="587779" cy="587779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8" name="PA_Freeform: Shape 21"/>
          <p:cNvSpPr/>
          <p:nvPr/>
        </p:nvSpPr>
        <p:spPr bwMode="auto">
          <a:xfrm>
            <a:off x="1785801" y="2435150"/>
            <a:ext cx="646619" cy="646620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" name="PA_Freeform: Shape 22"/>
          <p:cNvSpPr/>
          <p:nvPr/>
        </p:nvSpPr>
        <p:spPr bwMode="auto">
          <a:xfrm>
            <a:off x="4606777" y="2435150"/>
            <a:ext cx="520795" cy="646620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" name="PA_Freeform: Shape 23"/>
          <p:cNvSpPr/>
          <p:nvPr/>
        </p:nvSpPr>
        <p:spPr bwMode="auto">
          <a:xfrm>
            <a:off x="6986025" y="2435150"/>
            <a:ext cx="790000" cy="646620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" name="PA_Freeform: Shape 24"/>
          <p:cNvSpPr/>
          <p:nvPr/>
        </p:nvSpPr>
        <p:spPr bwMode="auto">
          <a:xfrm>
            <a:off x="9787389" y="2421150"/>
            <a:ext cx="725937" cy="660620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2" name="PA_文本框 25"/>
          <p:cNvSpPr txBox="1"/>
          <p:nvPr/>
        </p:nvSpPr>
        <p:spPr>
          <a:xfrm>
            <a:off x="818517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黑体" charset="0"/>
                <a:cs typeface="黑体" charset="0"/>
                <a:sym typeface="+mn-lt"/>
              </a:rPr>
            </a:br>
            <a:r>
              <a:rPr lang="zh-CN" altLang="en-US" sz="1100">
                <a:ea typeface="黑体" charset="0"/>
                <a:cs typeface="黑体" charset="0"/>
                <a:sym typeface="+mn-lt"/>
              </a:rPr>
              <a:t>(It is recommended that you use a theme font).</a:t>
            </a:r>
            <a:endParaRPr>
              <a:ea typeface="黑体" charset="0"/>
            </a:endParaRPr>
          </a:p>
        </p:txBody>
      </p:sp>
      <p:sp>
        <p:nvSpPr>
          <p:cNvPr id="13" name="PA_文本框 26"/>
          <p:cNvSpPr txBox="1"/>
          <p:nvPr/>
        </p:nvSpPr>
        <p:spPr>
          <a:xfrm>
            <a:off x="143081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4" name="PA_文本框 27"/>
          <p:cNvSpPr txBox="1"/>
          <p:nvPr/>
        </p:nvSpPr>
        <p:spPr>
          <a:xfrm>
            <a:off x="3584600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黑体" charset="0"/>
                <a:cs typeface="黑体" charset="0"/>
                <a:sym typeface="+mn-lt"/>
              </a:rPr>
            </a:br>
            <a:r>
              <a:rPr lang="zh-CN" altLang="en-US" sz="1100">
                <a:ea typeface="黑体" charset="0"/>
                <a:cs typeface="黑体" charset="0"/>
                <a:sym typeface="+mn-lt"/>
              </a:rPr>
              <a:t>(It is recommended that you use a theme font).</a:t>
            </a:r>
            <a:endParaRPr>
              <a:ea typeface="黑体" charset="0"/>
            </a:endParaRPr>
          </a:p>
        </p:txBody>
      </p:sp>
      <p:sp>
        <p:nvSpPr>
          <p:cNvPr id="15" name="PA_文本框 28"/>
          <p:cNvSpPr txBox="1"/>
          <p:nvPr/>
        </p:nvSpPr>
        <p:spPr>
          <a:xfrm>
            <a:off x="4240062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6" name="PA_文本框 29"/>
          <p:cNvSpPr txBox="1"/>
          <p:nvPr/>
        </p:nvSpPr>
        <p:spPr>
          <a:xfrm>
            <a:off x="6191113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黑体" charset="0"/>
                <a:cs typeface="黑体" charset="0"/>
                <a:sym typeface="+mn-lt"/>
              </a:rPr>
            </a:br>
            <a:r>
              <a:rPr lang="zh-CN" altLang="en-US" sz="1100">
                <a:ea typeface="黑体" charset="0"/>
                <a:cs typeface="黑体" charset="0"/>
                <a:sym typeface="+mn-lt"/>
              </a:rPr>
              <a:t>(It is recommended that you use a theme font).</a:t>
            </a:r>
            <a:endParaRPr>
              <a:ea typeface="黑体" charset="0"/>
            </a:endParaRPr>
          </a:p>
        </p:txBody>
      </p:sp>
      <p:sp>
        <p:nvSpPr>
          <p:cNvPr id="17" name="PA_文本框 30"/>
          <p:cNvSpPr txBox="1"/>
          <p:nvPr/>
        </p:nvSpPr>
        <p:spPr>
          <a:xfrm>
            <a:off x="6803411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8" name="PA_文本框 31"/>
          <p:cNvSpPr txBox="1"/>
          <p:nvPr/>
        </p:nvSpPr>
        <p:spPr>
          <a:xfrm>
            <a:off x="8863961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黑体" charset="0"/>
                <a:cs typeface="黑体" charset="0"/>
                <a:sym typeface="+mn-lt"/>
              </a:rPr>
            </a:br>
            <a:r>
              <a:rPr lang="zh-CN" altLang="en-US" sz="1100">
                <a:ea typeface="黑体" charset="0"/>
                <a:cs typeface="黑体" charset="0"/>
                <a:sym typeface="+mn-lt"/>
              </a:rPr>
              <a:t>(It is recommended that you use a theme font).</a:t>
            </a:r>
            <a:endParaRPr>
              <a:ea typeface="黑体" charset="0"/>
            </a:endParaRPr>
          </a:p>
        </p:txBody>
      </p:sp>
      <p:sp>
        <p:nvSpPr>
          <p:cNvPr id="19" name="PA_文本框 32"/>
          <p:cNvSpPr txBox="1"/>
          <p:nvPr/>
        </p:nvSpPr>
        <p:spPr>
          <a:xfrm>
            <a:off x="953466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5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36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7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109830" y="1831161"/>
            <a:ext cx="1833230" cy="1833230"/>
          </a:xfrm>
          <a:prstGeom prst="roundRect">
            <a:avLst>
              <a:gd name="adj" fmla="val 50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604117" y="2321018"/>
            <a:ext cx="1338943" cy="1338943"/>
          </a:xfrm>
          <a:prstGeom prst="roundRect">
            <a:avLst>
              <a:gd name="adj" fmla="val 5067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072524" y="2459457"/>
            <a:ext cx="1204933" cy="1204933"/>
          </a:xfrm>
          <a:prstGeom prst="roundRect">
            <a:avLst>
              <a:gd name="adj" fmla="val 50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072524" y="3000297"/>
            <a:ext cx="664094" cy="664094"/>
          </a:xfrm>
          <a:prstGeom prst="roundRect">
            <a:avLst>
              <a:gd name="adj" fmla="val 5067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463026" y="3784468"/>
            <a:ext cx="1480034" cy="1480034"/>
          </a:xfrm>
          <a:prstGeom prst="roundRect">
            <a:avLst>
              <a:gd name="adj" fmla="val 50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954814" y="3784468"/>
            <a:ext cx="988246" cy="988246"/>
          </a:xfrm>
          <a:prstGeom prst="roundRect">
            <a:avLst>
              <a:gd name="adj" fmla="val 5067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072524" y="3784468"/>
            <a:ext cx="1675850" cy="1675850"/>
          </a:xfrm>
          <a:prstGeom prst="roundRect">
            <a:avLst>
              <a:gd name="adj" fmla="val 50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072524" y="3784468"/>
            <a:ext cx="1252694" cy="1252694"/>
          </a:xfrm>
          <a:prstGeom prst="roundRect">
            <a:avLst>
              <a:gd name="adj" fmla="val 5067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049038" y="3172153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br>
              <a:rPr lang="en-US" sz="100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</a:br>
            <a:r>
              <a:rPr lang="en-US" sz="100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15%</a:t>
            </a:r>
            <a:endParaRPr>
              <a:ea typeface="黑体" charset="0"/>
            </a:endParaRPr>
          </a:p>
        </p:txBody>
      </p:sp>
      <p:sp>
        <p:nvSpPr>
          <p:cNvPr id="13" name="文本框 26"/>
          <p:cNvSpPr txBox="1"/>
          <p:nvPr/>
        </p:nvSpPr>
        <p:spPr>
          <a:xfrm>
            <a:off x="6053608" y="3787838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05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70%</a:t>
            </a:r>
            <a:endParaRPr>
              <a:ea typeface="黑体" charset="0"/>
            </a:endParaRPr>
          </a:p>
        </p:txBody>
      </p:sp>
      <p:sp>
        <p:nvSpPr>
          <p:cNvPr id="14" name="文本框 28"/>
          <p:cNvSpPr txBox="1"/>
          <p:nvPr/>
        </p:nvSpPr>
        <p:spPr>
          <a:xfrm>
            <a:off x="5362453" y="378783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60%</a:t>
            </a:r>
            <a:endParaRPr>
              <a:ea typeface="黑体" charset="0"/>
            </a:endParaRPr>
          </a:p>
        </p:txBody>
      </p:sp>
      <p:sp>
        <p:nvSpPr>
          <p:cNvPr id="15" name="文本框 29"/>
          <p:cNvSpPr txBox="1"/>
          <p:nvPr/>
        </p:nvSpPr>
        <p:spPr>
          <a:xfrm>
            <a:off x="5360935" y="329062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80%</a:t>
            </a:r>
            <a:endParaRPr>
              <a:ea typeface="黑体" charset="0"/>
            </a:endParaRPr>
          </a:p>
        </p:txBody>
      </p:sp>
      <p:sp>
        <p:nvSpPr>
          <p:cNvPr id="16" name="文本框 30"/>
          <p:cNvSpPr txBox="1"/>
          <p:nvPr/>
        </p:nvSpPr>
        <p:spPr>
          <a:xfrm>
            <a:off x="3301576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ea typeface="黑体" charset="0"/>
                <a:cs typeface="黑体" charset="0"/>
                <a:sym typeface="+mn-lt"/>
              </a:rPr>
              <a:t>20%</a:t>
            </a:r>
            <a:endParaRPr>
              <a:ea typeface="黑体" charset="0"/>
            </a:endParaRPr>
          </a:p>
        </p:txBody>
      </p:sp>
      <p:sp>
        <p:nvSpPr>
          <p:cNvPr id="17" name="文本框 31"/>
          <p:cNvSpPr txBox="1"/>
          <p:nvPr/>
        </p:nvSpPr>
        <p:spPr>
          <a:xfrm>
            <a:off x="7373154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ea typeface="黑体" charset="0"/>
                <a:cs typeface="黑体" charset="0"/>
                <a:sym typeface="+mn-lt"/>
              </a:rPr>
              <a:t>85%</a:t>
            </a:r>
            <a:endParaRPr>
              <a:ea typeface="黑体" charset="0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7844071" y="4952487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ea typeface="黑体" charset="0"/>
                <a:cs typeface="黑体" charset="0"/>
                <a:sym typeface="+mn-lt"/>
              </a:rPr>
              <a:t>30%</a:t>
            </a:r>
            <a:endParaRPr>
              <a:ea typeface="黑体" charset="0"/>
            </a:endParaRPr>
          </a:p>
        </p:txBody>
      </p:sp>
      <p:sp>
        <p:nvSpPr>
          <p:cNvPr id="19" name="文本框 33"/>
          <p:cNvSpPr txBox="1"/>
          <p:nvPr/>
        </p:nvSpPr>
        <p:spPr>
          <a:xfrm>
            <a:off x="3656290" y="4753505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ea typeface="黑体" charset="0"/>
                <a:cs typeface="黑体" charset="0"/>
                <a:sym typeface="+mn-lt"/>
              </a:rPr>
              <a:t>40%</a:t>
            </a:r>
            <a:endParaRPr>
              <a:ea typeface="黑体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59080" y="1695035"/>
            <a:ext cx="2663100" cy="1124858"/>
            <a:chOff x="952500" y="1676438"/>
            <a:chExt cx="2663100" cy="1124858"/>
          </a:xfrm>
        </p:grpSpPr>
        <p:sp>
          <p:nvSpPr>
            <p:cNvPr id="68" name="任意多边形: 形状 67"/>
            <p:cNvSpPr/>
            <p:nvPr/>
          </p:nvSpPr>
          <p:spPr>
            <a:xfrm>
              <a:off x="952500" y="1676438"/>
              <a:ext cx="554390" cy="690446"/>
            </a:xfrm>
            <a:custGeom>
              <a:avLst/>
              <a:gdLst/>
              <a:ahLst/>
              <a:cxnLst/>
              <a:rect l="l" t="t" r="r" b="b"/>
              <a:pathLst>
                <a:path w="121891" h="151805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105509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123235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140962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158688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176415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194142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211868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229595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247321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2650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Keywords</a:t>
                </a:r>
                <a:endParaRPr>
                  <a:ea typeface="黑体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This section is displayed as a text-typesetting placeholder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(It is recommended to use theme Fonts)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359080" y="4703892"/>
            <a:ext cx="2843235" cy="1041481"/>
            <a:chOff x="952500" y="5024502"/>
            <a:chExt cx="2843235" cy="1041481"/>
          </a:xfrm>
        </p:grpSpPr>
        <p:sp>
          <p:nvSpPr>
            <p:cNvPr id="54" name="任意多边形: 形状 53"/>
            <p:cNvSpPr/>
            <p:nvPr/>
          </p:nvSpPr>
          <p:spPr>
            <a:xfrm>
              <a:off x="952500" y="5505657"/>
              <a:ext cx="718872" cy="470533"/>
            </a:xfrm>
            <a:custGeom>
              <a:avLst/>
              <a:gdLst/>
              <a:ahLst/>
              <a:cxnLst/>
              <a:rect l="l" t="t" r="r" b="b"/>
              <a:pathLst>
                <a:path w="171897" h="112514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/>
              <p:cNvSpPr/>
              <p:nvPr/>
            </p:nvSpPr>
            <p:spPr bwMode="auto">
              <a:xfrm>
                <a:off x="105509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23235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40962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158688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1764154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194142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211868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229595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247321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2650481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ea typeface="黑体" charset="0"/>
                  <a:cs typeface="黑体" charset="0"/>
                  <a:sym typeface="+mn-lt"/>
                </a:rPr>
                <a:t>Keywords</a:t>
              </a:r>
              <a:endParaRPr>
                <a:ea typeface="黑体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ea typeface="黑体" charset="0"/>
                  <a:cs typeface="黑体" charset="0"/>
                  <a:sym typeface="+mn-lt"/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67257" y="1618797"/>
            <a:ext cx="2865664" cy="1201096"/>
            <a:chOff x="8382420" y="1600200"/>
            <a:chExt cx="2865664" cy="1201096"/>
          </a:xfrm>
        </p:grpSpPr>
        <p:sp>
          <p:nvSpPr>
            <p:cNvPr id="39" name="任意多边形: 形状 38"/>
            <p:cNvSpPr/>
            <p:nvPr/>
          </p:nvSpPr>
          <p:spPr>
            <a:xfrm>
              <a:off x="10509724" y="1600200"/>
              <a:ext cx="694944" cy="694944"/>
            </a:xfrm>
            <a:custGeom>
              <a:avLst/>
              <a:gdLst/>
              <a:ahLst/>
              <a:cxnLst/>
              <a:rect l="l" t="t" r="r" b="b"/>
              <a:pathLst>
                <a:path w="146902" h="145220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/>
              <p:cNvSpPr/>
              <p:nvPr/>
            </p:nvSpPr>
            <p:spPr bwMode="auto">
              <a:xfrm>
                <a:off x="952668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970394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988121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10058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10235747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1041301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1059027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1076754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1094481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1112207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Keywords</a:t>
                </a:r>
                <a:endParaRPr>
                  <a:ea typeface="黑体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This section is displayed as a text-typesetting placeholder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(It is recommended to use theme Fonts)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027890" y="4703892"/>
            <a:ext cx="2796447" cy="1030341"/>
            <a:chOff x="8443053" y="5024502"/>
            <a:chExt cx="2796447" cy="103034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10555698" y="5325443"/>
              <a:ext cx="683802" cy="650747"/>
            </a:xfrm>
            <a:custGeom>
              <a:avLst/>
              <a:gdLst/>
              <a:ahLst/>
              <a:cxnLst/>
              <a:rect l="l" t="t" r="r" b="b"/>
              <a:pathLst>
                <a:path w="114130" h="108613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/>
              <p:cNvSpPr/>
              <p:nvPr/>
            </p:nvSpPr>
            <p:spPr bwMode="auto">
              <a:xfrm>
                <a:off x="951610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969336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987063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1004790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10225166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1040243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1057969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1075696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1093423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11111493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Keywords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This section is displayed as a text-typesetting placeholder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ea typeface="黑体" charset="0"/>
                    <a:cs typeface="黑体" charset="0"/>
                    <a:sym typeface="+mn-lt"/>
                  </a:rPr>
                  <a:t>(It is recommended to use theme Fonts)</a:t>
                </a:r>
                <a:endParaRPr>
                  <a:ea typeface="黑体" charset="0"/>
                </a:endParaRPr>
              </a:p>
            </p:txBody>
          </p:sp>
        </p:grpSp>
      </p:grpSp>
      <p:sp>
        <p:nvSpPr>
          <p:cNvPr id="8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2"/>
          <p:cNvSpPr/>
          <p:nvPr/>
        </p:nvSpPr>
        <p:spPr>
          <a:xfrm>
            <a:off x="1413477" y="1398661"/>
            <a:ext cx="3785207" cy="3785207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5" name="Arc 3"/>
          <p:cNvSpPr/>
          <p:nvPr/>
        </p:nvSpPr>
        <p:spPr>
          <a:xfrm>
            <a:off x="1704647" y="1689831"/>
            <a:ext cx="3202868" cy="3202867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grpSp>
        <p:nvGrpSpPr>
          <p:cNvPr id="36" name="Group 4"/>
          <p:cNvGrpSpPr/>
          <p:nvPr/>
        </p:nvGrpSpPr>
        <p:grpSpPr>
          <a:xfrm>
            <a:off x="1199456" y="1981001"/>
            <a:ext cx="4346760" cy="2620528"/>
            <a:chOff x="803386" y="1761760"/>
            <a:chExt cx="4346760" cy="2620528"/>
          </a:xfrm>
        </p:grpSpPr>
        <p:grpSp>
          <p:nvGrpSpPr>
            <p:cNvPr id="37" name="Group 5"/>
            <p:cNvGrpSpPr/>
            <p:nvPr/>
          </p:nvGrpSpPr>
          <p:grpSpPr>
            <a:xfrm>
              <a:off x="2967043" y="2074963"/>
              <a:ext cx="730392" cy="2285214"/>
              <a:chOff x="6656632" y="2132856"/>
              <a:chExt cx="903052" cy="2825421"/>
            </a:xfrm>
          </p:grpSpPr>
          <p:grpSp>
            <p:nvGrpSpPr>
              <p:cNvPr id="65" name="Group 33"/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Oval 35"/>
                <p:cNvSpPr/>
                <p:nvPr/>
              </p:nvSpPr>
              <p:spPr>
                <a:xfrm>
                  <a:off x="7017271" y="4815555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cxnSp>
              <p:nvCxnSpPr>
                <p:cNvPr id="68" name="Straight Connector 36"/>
                <p:cNvCxnSpPr>
                  <a:stCxn id="67" idx="0"/>
                </p:cNvCxnSpPr>
                <p:nvPr/>
              </p:nvCxnSpPr>
              <p:spPr>
                <a:xfrm flipV="1">
                  <a:off x="7088632" y="3014708"/>
                  <a:ext cx="324" cy="1800847"/>
                </a:xfrm>
                <a:prstGeom prst="lin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Arc 37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sp>
              <p:nvSpPr>
                <p:cNvPr id="70" name="Oval 38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</p:grpSp>
          <p:sp>
            <p:nvSpPr>
              <p:cNvPr id="66" name="TextBox 34"/>
              <p:cNvSpPr txBox="1"/>
              <p:nvPr/>
            </p:nvSpPr>
            <p:spPr>
              <a:xfrm>
                <a:off x="6744709" y="2350574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ea typeface="黑体" charset="0"/>
                    <a:cs typeface="黑体" charset="0"/>
                    <a:sym typeface="+mn-lt"/>
                  </a:rPr>
                  <a:t>28%</a:t>
                </a:r>
                <a:endParaRPr>
                  <a:ea typeface="黑体" charset="0"/>
                </a:endParaRPr>
              </a:p>
            </p:txBody>
          </p:sp>
        </p:grpSp>
        <p:sp>
          <p:nvSpPr>
            <p:cNvPr id="38" name="Arc 6"/>
            <p:cNvSpPr/>
            <p:nvPr/>
          </p:nvSpPr>
          <p:spPr>
            <a:xfrm>
              <a:off x="1599746" y="1761760"/>
              <a:ext cx="2620528" cy="2620528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9" name="Arc 7"/>
            <p:cNvSpPr/>
            <p:nvPr/>
          </p:nvSpPr>
          <p:spPr>
            <a:xfrm>
              <a:off x="1890916" y="2052929"/>
              <a:ext cx="2038188" cy="2038188"/>
            </a:xfrm>
            <a:prstGeom prst="arc">
              <a:avLst>
                <a:gd name="adj1" fmla="val 7924595"/>
                <a:gd name="adj2" fmla="val 1079385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0" name="TextBox 8"/>
            <p:cNvSpPr txBox="1"/>
            <p:nvPr/>
          </p:nvSpPr>
          <p:spPr>
            <a:xfrm>
              <a:off x="803386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charset="0"/>
                  <a:cs typeface="黑体" charset="0"/>
                  <a:sym typeface="+mn-lt"/>
                </a:rPr>
                <a:t>Keywords</a:t>
              </a:r>
              <a:endParaRPr>
                <a:ea typeface="黑体" charset="0"/>
              </a:endParaRPr>
            </a:p>
          </p:txBody>
        </p:sp>
        <p:sp>
          <p:nvSpPr>
            <p:cNvPr id="41" name="TextBox 9"/>
            <p:cNvSpPr txBox="1"/>
            <p:nvPr/>
          </p:nvSpPr>
          <p:spPr>
            <a:xfrm>
              <a:off x="1090537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charset="0"/>
                  <a:cs typeface="黑体" charset="0"/>
                  <a:sym typeface="+mn-lt"/>
                </a:rPr>
                <a:t>Keywords</a:t>
              </a:r>
              <a:endParaRPr>
                <a:ea typeface="黑体" charset="0"/>
              </a:endParaRPr>
            </a:p>
          </p:txBody>
        </p:sp>
        <p:sp>
          <p:nvSpPr>
            <p:cNvPr id="42" name="TextBox 10"/>
            <p:cNvSpPr txBox="1"/>
            <p:nvPr/>
          </p:nvSpPr>
          <p:spPr>
            <a:xfrm>
              <a:off x="1377691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charset="0"/>
                  <a:cs typeface="黑体" charset="0"/>
                  <a:sym typeface="+mn-lt"/>
                </a:rPr>
                <a:t>Keywords</a:t>
              </a:r>
              <a:endParaRPr>
                <a:ea typeface="黑体" charset="0"/>
              </a:endParaRP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1664843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charset="0"/>
                  <a:cs typeface="黑体" charset="0"/>
                  <a:sym typeface="+mn-lt"/>
                </a:rPr>
                <a:t>Keywords</a:t>
              </a:r>
              <a:endParaRPr>
                <a:ea typeface="黑体" charset="0"/>
              </a:endParaRPr>
            </a:p>
          </p:txBody>
        </p:sp>
        <p:grpSp>
          <p:nvGrpSpPr>
            <p:cNvPr id="44" name="Group 12"/>
            <p:cNvGrpSpPr/>
            <p:nvPr/>
          </p:nvGrpSpPr>
          <p:grpSpPr>
            <a:xfrm>
              <a:off x="3693394" y="2074960"/>
              <a:ext cx="730391" cy="2158946"/>
              <a:chOff x="4583023" y="1773463"/>
              <a:chExt cx="903052" cy="2669309"/>
            </a:xfrm>
          </p:grpSpPr>
          <p:sp>
            <p:nvSpPr>
              <p:cNvPr id="60" name="Oval 28"/>
              <p:cNvSpPr/>
              <p:nvPr/>
            </p:nvSpPr>
            <p:spPr>
              <a:xfrm>
                <a:off x="4943662" y="4300050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cxnSp>
            <p:nvCxnSpPr>
              <p:cNvPr id="61" name="Straight Connector 29"/>
              <p:cNvCxnSpPr>
                <a:stCxn id="60" idx="0"/>
              </p:cNvCxnSpPr>
              <p:nvPr/>
            </p:nvCxnSpPr>
            <p:spPr>
              <a:xfrm flipV="1">
                <a:off x="5015023" y="2637463"/>
                <a:ext cx="0" cy="1662587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Arc 30"/>
              <p:cNvSpPr/>
              <p:nvPr/>
            </p:nvSpPr>
            <p:spPr>
              <a:xfrm>
                <a:off x="4583023" y="1773463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3" name="Oval 31"/>
              <p:cNvSpPr/>
              <p:nvPr/>
            </p:nvSpPr>
            <p:spPr>
              <a:xfrm>
                <a:off x="4637023" y="1827771"/>
                <a:ext cx="756000" cy="75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64" name="TextBox 32"/>
              <p:cNvSpPr txBox="1"/>
              <p:nvPr/>
            </p:nvSpPr>
            <p:spPr>
              <a:xfrm>
                <a:off x="4671100" y="1991181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ea typeface="黑体" charset="0"/>
                    <a:cs typeface="黑体" charset="0"/>
                    <a:sym typeface="+mn-lt"/>
                  </a:rPr>
                  <a:t>38%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45" name="Group 13"/>
            <p:cNvGrpSpPr/>
            <p:nvPr/>
          </p:nvGrpSpPr>
          <p:grpSpPr>
            <a:xfrm>
              <a:off x="4419754" y="2074963"/>
              <a:ext cx="730392" cy="1396724"/>
              <a:chOff x="6656632" y="2132856"/>
              <a:chExt cx="903052" cy="1726898"/>
            </a:xfrm>
          </p:grpSpPr>
          <p:grpSp>
            <p:nvGrpSpPr>
              <p:cNvPr id="54" name="Group 22"/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Oval 24"/>
                <p:cNvSpPr/>
                <p:nvPr/>
              </p:nvSpPr>
              <p:spPr>
                <a:xfrm>
                  <a:off x="7017271" y="3717032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cxnSp>
              <p:nvCxnSpPr>
                <p:cNvPr id="57" name="Straight Connector 25"/>
                <p:cNvCxnSpPr/>
                <p:nvPr/>
              </p:nvCxnSpPr>
              <p:spPr>
                <a:xfrm flipV="1">
                  <a:off x="7088309" y="2996952"/>
                  <a:ext cx="647" cy="720080"/>
                </a:xfrm>
                <a:prstGeom prst="lin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Arc 26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sp>
              <p:nvSpPr>
                <p:cNvPr id="59" name="Oval 27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</p:grpSp>
          <p:sp>
            <p:nvSpPr>
              <p:cNvPr id="55" name="TextBox 23"/>
              <p:cNvSpPr txBox="1"/>
              <p:nvPr/>
            </p:nvSpPr>
            <p:spPr>
              <a:xfrm>
                <a:off x="6744709" y="2350573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ea typeface="黑体" charset="0"/>
                    <a:cs typeface="黑体" charset="0"/>
                    <a:sym typeface="+mn-lt"/>
                  </a:rPr>
                  <a:t>46%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46" name="Group 14"/>
            <p:cNvGrpSpPr/>
            <p:nvPr/>
          </p:nvGrpSpPr>
          <p:grpSpPr>
            <a:xfrm>
              <a:off x="2240690" y="2074963"/>
              <a:ext cx="698807" cy="1877962"/>
              <a:chOff x="6656632" y="2132856"/>
              <a:chExt cx="864000" cy="2321897"/>
            </a:xfrm>
          </p:grpSpPr>
          <p:grpSp>
            <p:nvGrpSpPr>
              <p:cNvPr id="48" name="Group 16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Oval 18"/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cxnSp>
              <p:nvCxnSpPr>
                <p:cNvPr id="51" name="Straight Connector 19"/>
                <p:cNvCxnSpPr/>
                <p:nvPr/>
              </p:nvCxnSpPr>
              <p:spPr>
                <a:xfrm flipV="1">
                  <a:off x="7088957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Arc 20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  <p:sp>
              <p:nvSpPr>
                <p:cNvPr id="53" name="Oval 21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  <a:cs typeface="黑体" charset="0"/>
                    <a:sym typeface="+mn-lt"/>
                  </a:endParaRPr>
                </a:p>
              </p:txBody>
            </p:sp>
          </p:grpSp>
          <p:sp>
            <p:nvSpPr>
              <p:cNvPr id="49" name="TextBox 17"/>
              <p:cNvSpPr txBox="1"/>
              <p:nvPr/>
            </p:nvSpPr>
            <p:spPr>
              <a:xfrm>
                <a:off x="6744709" y="2350573"/>
                <a:ext cx="648492" cy="456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ea typeface="黑体" charset="0"/>
                    <a:cs typeface="黑体" charset="0"/>
                    <a:sym typeface="+mn-lt"/>
                  </a:rPr>
                  <a:t>9%</a:t>
                </a:r>
                <a:endParaRPr>
                  <a:ea typeface="黑体" charset="0"/>
                </a:endParaRPr>
              </a:p>
            </p:txBody>
          </p:sp>
        </p:grpSp>
        <p:cxnSp>
          <p:nvCxnSpPr>
            <p:cNvPr id="47" name="Straight Connector 15"/>
            <p:cNvCxnSpPr>
              <a:endCxn id="50" idx="7"/>
            </p:cNvCxnSpPr>
            <p:nvPr/>
          </p:nvCxnSpPr>
          <p:spPr>
            <a:xfrm flipH="1">
              <a:off x="2382591" y="3632892"/>
              <a:ext cx="212955" cy="22150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40"/>
          <p:cNvGrpSpPr/>
          <p:nvPr/>
        </p:nvGrpSpPr>
        <p:grpSpPr>
          <a:xfrm>
            <a:off x="6420062" y="2043429"/>
            <a:ext cx="5144231" cy="700515"/>
            <a:chOff x="5403632" y="1998273"/>
            <a:chExt cx="5144231" cy="700515"/>
          </a:xfrm>
        </p:grpSpPr>
        <p:grpSp>
          <p:nvGrpSpPr>
            <p:cNvPr id="28" name="Group 62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2" name="Freeform: Shape 66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3" name="Freeform: Shape 67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29" name="Group 63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64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31" name="Rectangle 65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黑体" charset="0"/>
                    <a:cs typeface="黑体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7" name="Group 41"/>
          <p:cNvGrpSpPr/>
          <p:nvPr/>
        </p:nvGrpSpPr>
        <p:grpSpPr>
          <a:xfrm>
            <a:off x="6420062" y="2931747"/>
            <a:ext cx="5155259" cy="700515"/>
            <a:chOff x="5403632" y="2988092"/>
            <a:chExt cx="5155259" cy="700515"/>
          </a:xfrm>
        </p:grpSpPr>
        <p:grpSp>
          <p:nvGrpSpPr>
            <p:cNvPr id="22" name="Group 56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6" name="Freeform: Shape 60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27" name="Freeform: Shape 61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23" name="Group 57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58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5" name="Rectangle 59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黑体" charset="0"/>
                    <a:cs typeface="黑体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8" name="Group 42"/>
          <p:cNvGrpSpPr/>
          <p:nvPr/>
        </p:nvGrpSpPr>
        <p:grpSpPr>
          <a:xfrm>
            <a:off x="6420062" y="3820065"/>
            <a:ext cx="5144231" cy="700515"/>
            <a:chOff x="5403632" y="4279235"/>
            <a:chExt cx="5144231" cy="700515"/>
          </a:xfrm>
        </p:grpSpPr>
        <p:grpSp>
          <p:nvGrpSpPr>
            <p:cNvPr id="16" name="Group 50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0" name="Freeform: Shape 5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21" name="Freeform: Shape 5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17" name="Group 51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52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19" name="Rectangle 53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黑体" charset="0"/>
                    <a:cs typeface="黑体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9" name="Group 43"/>
          <p:cNvGrpSpPr/>
          <p:nvPr/>
        </p:nvGrpSpPr>
        <p:grpSpPr>
          <a:xfrm>
            <a:off x="6420062" y="4708382"/>
            <a:ext cx="5144231" cy="700515"/>
            <a:chOff x="5403632" y="4279235"/>
            <a:chExt cx="5144231" cy="700515"/>
          </a:xfrm>
        </p:grpSpPr>
        <p:grpSp>
          <p:nvGrpSpPr>
            <p:cNvPr id="10" name="Group 44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4" name="Freeform: Shape 48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15" name="Freeform: Shape 49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46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13" name="Rectangle 47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黑体" charset="0"/>
                    <a:cs typeface="黑体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黑体" charset="0"/>
                </a:endParaRPr>
              </a:p>
            </p:txBody>
          </p:sp>
        </p:grpSp>
      </p:grpSp>
      <p:sp>
        <p:nvSpPr>
          <p:cNvPr id="71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72"/>
          <p:cNvSpPr/>
          <p:nvPr/>
        </p:nvSpPr>
        <p:spPr bwMode="auto">
          <a:xfrm rot="10800000" flipH="1" flipV="1">
            <a:off x="7542721" y="1809824"/>
            <a:ext cx="748451" cy="74845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04</a:t>
            </a:r>
            <a:endParaRPr>
              <a:ea typeface="黑体" charset="0"/>
            </a:endParaRPr>
          </a:p>
        </p:txBody>
      </p:sp>
      <p:sp>
        <p:nvSpPr>
          <p:cNvPr id="18" name="Oval 76"/>
          <p:cNvSpPr/>
          <p:nvPr/>
        </p:nvSpPr>
        <p:spPr bwMode="auto">
          <a:xfrm rot="10800000" flipV="1">
            <a:off x="3945178" y="2768900"/>
            <a:ext cx="748451" cy="74845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03</a:t>
            </a:r>
            <a:endParaRPr>
              <a:ea typeface="黑体" charset="0"/>
            </a:endParaRPr>
          </a:p>
        </p:txBody>
      </p:sp>
      <p:sp>
        <p:nvSpPr>
          <p:cNvPr id="19" name="Oval 78"/>
          <p:cNvSpPr/>
          <p:nvPr/>
        </p:nvSpPr>
        <p:spPr bwMode="auto">
          <a:xfrm rot="10800000" flipH="1" flipV="1">
            <a:off x="7542721" y="3727982"/>
            <a:ext cx="748451" cy="74845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02</a:t>
            </a:r>
            <a:endParaRPr>
              <a:ea typeface="黑体" charset="0"/>
            </a:endParaRPr>
          </a:p>
        </p:txBody>
      </p:sp>
      <p:grpSp>
        <p:nvGrpSpPr>
          <p:cNvPr id="20" name="Group 5"/>
          <p:cNvGrpSpPr/>
          <p:nvPr/>
        </p:nvGrpSpPr>
        <p:grpSpPr>
          <a:xfrm>
            <a:off x="3791743" y="1628800"/>
            <a:ext cx="4711717" cy="3927916"/>
            <a:chOff x="3713177" y="1523944"/>
            <a:chExt cx="3555152" cy="3927916"/>
          </a:xfrm>
        </p:grpSpPr>
        <p:sp>
          <p:nvSpPr>
            <p:cNvPr id="26" name="Arrow: U-Turn 71"/>
            <p:cNvSpPr/>
            <p:nvPr/>
          </p:nvSpPr>
          <p:spPr bwMode="auto">
            <a:xfrm rot="16200000" flipV="1">
              <a:off x="5826854" y="1135189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7" name="Arrow: U-Turn 73"/>
            <p:cNvSpPr/>
            <p:nvPr/>
          </p:nvSpPr>
          <p:spPr bwMode="auto">
            <a:xfrm rot="5400000" flipH="1" flipV="1">
              <a:off x="4102959" y="2094264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8" name="Arrow: U-Turn 77"/>
            <p:cNvSpPr/>
            <p:nvPr/>
          </p:nvSpPr>
          <p:spPr bwMode="auto">
            <a:xfrm rot="16200000" flipV="1">
              <a:off x="5826854" y="3053347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9" name="Arrow: U-Turn 81"/>
            <p:cNvSpPr/>
            <p:nvPr/>
          </p:nvSpPr>
          <p:spPr bwMode="auto">
            <a:xfrm rot="5400000" flipH="1" flipV="1">
              <a:off x="4101932" y="4010385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21" name="Oval 82"/>
          <p:cNvSpPr/>
          <p:nvPr/>
        </p:nvSpPr>
        <p:spPr bwMode="auto">
          <a:xfrm rot="10800000" flipV="1">
            <a:off x="3944152" y="4685020"/>
            <a:ext cx="748451" cy="7484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01</a:t>
            </a:r>
            <a:endParaRPr>
              <a:ea typeface="黑体" charset="0"/>
            </a:endParaRPr>
          </a:p>
        </p:txBody>
      </p:sp>
      <p:sp>
        <p:nvSpPr>
          <p:cNvPr id="22" name="Oval 84"/>
          <p:cNvSpPr/>
          <p:nvPr/>
        </p:nvSpPr>
        <p:spPr>
          <a:xfrm>
            <a:off x="5289664" y="1362956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3" name="Freeform: Shape 85"/>
          <p:cNvSpPr/>
          <p:nvPr/>
        </p:nvSpPr>
        <p:spPr bwMode="auto">
          <a:xfrm>
            <a:off x="5431959" y="1503883"/>
            <a:ext cx="402512" cy="4052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4" name="Oval 92"/>
          <p:cNvSpPr/>
          <p:nvPr/>
        </p:nvSpPr>
        <p:spPr>
          <a:xfrm>
            <a:off x="5633215" y="5191098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5" name="Freeform: Shape 93"/>
          <p:cNvSpPr/>
          <p:nvPr/>
        </p:nvSpPr>
        <p:spPr bwMode="auto">
          <a:xfrm>
            <a:off x="5790944" y="5384794"/>
            <a:ext cx="371643" cy="29971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5" name="TextBox 35"/>
          <p:cNvSpPr txBox="1"/>
          <p:nvPr/>
        </p:nvSpPr>
        <p:spPr bwMode="auto">
          <a:xfrm>
            <a:off x="8503462" y="1750980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6" name="TextBox 36"/>
          <p:cNvSpPr txBox="1"/>
          <p:nvPr/>
        </p:nvSpPr>
        <p:spPr bwMode="auto">
          <a:xfrm>
            <a:off x="8503463" y="2060938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13" name="TextBox 38"/>
          <p:cNvSpPr txBox="1"/>
          <p:nvPr/>
        </p:nvSpPr>
        <p:spPr bwMode="auto">
          <a:xfrm>
            <a:off x="878553" y="271005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4" name="TextBox 39"/>
          <p:cNvSpPr txBox="1"/>
          <p:nvPr/>
        </p:nvSpPr>
        <p:spPr bwMode="auto">
          <a:xfrm>
            <a:off x="878553" y="302001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11" name="TextBox 41"/>
          <p:cNvSpPr txBox="1"/>
          <p:nvPr/>
        </p:nvSpPr>
        <p:spPr bwMode="auto">
          <a:xfrm>
            <a:off x="8503462" y="3669138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2" name="TextBox 42"/>
          <p:cNvSpPr txBox="1"/>
          <p:nvPr/>
        </p:nvSpPr>
        <p:spPr bwMode="auto">
          <a:xfrm>
            <a:off x="8503463" y="3979096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9" name="TextBox 44"/>
          <p:cNvSpPr txBox="1"/>
          <p:nvPr/>
        </p:nvSpPr>
        <p:spPr bwMode="auto">
          <a:xfrm>
            <a:off x="878553" y="462617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0" name="TextBox 45"/>
          <p:cNvSpPr txBox="1"/>
          <p:nvPr/>
        </p:nvSpPr>
        <p:spPr bwMode="auto">
          <a:xfrm>
            <a:off x="878553" y="493613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5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3" name="PA_Rectangle: Rounded Corners 118"/>
          <p:cNvSpPr/>
          <p:nvPr/>
        </p:nvSpPr>
        <p:spPr bwMode="auto">
          <a:xfrm>
            <a:off x="6838233" y="1306636"/>
            <a:ext cx="3403590" cy="968715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6" name="PA_Rectangle: Rounded Corners 119"/>
          <p:cNvSpPr/>
          <p:nvPr/>
        </p:nvSpPr>
        <p:spPr bwMode="auto">
          <a:xfrm>
            <a:off x="6838233" y="2568096"/>
            <a:ext cx="3403590" cy="968715"/>
          </a:xfrm>
          <a:prstGeom prst="roundRect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7" name="PA_Rectangle: Rounded Corners 120"/>
          <p:cNvSpPr/>
          <p:nvPr/>
        </p:nvSpPr>
        <p:spPr bwMode="auto">
          <a:xfrm>
            <a:off x="6838233" y="3790833"/>
            <a:ext cx="3403590" cy="968715"/>
          </a:xfrm>
          <a:prstGeom prst="roundRect">
            <a:avLst/>
          </a:prstGeom>
          <a:solidFill>
            <a:schemeClr val="accent3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8" name="PA_Rectangle: Rounded Corners 121"/>
          <p:cNvSpPr/>
          <p:nvPr/>
        </p:nvSpPr>
        <p:spPr bwMode="auto">
          <a:xfrm>
            <a:off x="6838233" y="4980564"/>
            <a:ext cx="3403590" cy="968715"/>
          </a:xfrm>
          <a:prstGeom prst="roundRect">
            <a:avLst/>
          </a:prstGeom>
          <a:solidFill>
            <a:schemeClr val="accent4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9" name="PA_椭圆 122"/>
          <p:cNvSpPr/>
          <p:nvPr/>
        </p:nvSpPr>
        <p:spPr>
          <a:xfrm>
            <a:off x="2337837" y="1919758"/>
            <a:ext cx="3198515" cy="3198513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0" name="PA_椭圆 123"/>
          <p:cNvSpPr/>
          <p:nvPr/>
        </p:nvSpPr>
        <p:spPr>
          <a:xfrm>
            <a:off x="2726497" y="2308419"/>
            <a:ext cx="2421196" cy="2421196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1" name="PA_椭圆 124"/>
          <p:cNvSpPr/>
          <p:nvPr/>
        </p:nvSpPr>
        <p:spPr>
          <a:xfrm>
            <a:off x="3116554" y="2698474"/>
            <a:ext cx="1641087" cy="1641087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2" name="PA_椭圆 125"/>
          <p:cNvSpPr/>
          <p:nvPr/>
        </p:nvSpPr>
        <p:spPr>
          <a:xfrm>
            <a:off x="1950177" y="1532099"/>
            <a:ext cx="3973837" cy="3973837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3" name="PA_弧形 126"/>
          <p:cNvSpPr/>
          <p:nvPr/>
        </p:nvSpPr>
        <p:spPr>
          <a:xfrm>
            <a:off x="3116554" y="2698474"/>
            <a:ext cx="1641087" cy="1641087"/>
          </a:xfrm>
          <a:prstGeom prst="arc">
            <a:avLst>
              <a:gd name="adj1" fmla="val 16200000"/>
              <a:gd name="adj2" fmla="val 9376870"/>
            </a:avLst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4" name="PA_矩形 127"/>
          <p:cNvSpPr/>
          <p:nvPr/>
        </p:nvSpPr>
        <p:spPr>
          <a:xfrm>
            <a:off x="7622097" y="1566637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a typeface="黑体" charset="0"/>
              </a:rPr>
              <a:t>10%</a:t>
            </a:r>
            <a:endParaRPr>
              <a:ea typeface="黑体" charset="0"/>
            </a:endParaRPr>
          </a:p>
        </p:txBody>
      </p:sp>
      <p:sp>
        <p:nvSpPr>
          <p:cNvPr id="35" name="PA_矩形 128"/>
          <p:cNvSpPr/>
          <p:nvPr/>
        </p:nvSpPr>
        <p:spPr>
          <a:xfrm>
            <a:off x="7622097" y="2818252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a typeface="黑体" charset="0"/>
              </a:rPr>
              <a:t>20%</a:t>
            </a:r>
            <a:endParaRPr>
              <a:ea typeface="黑体" charset="0"/>
            </a:endParaRPr>
          </a:p>
        </p:txBody>
      </p:sp>
      <p:sp>
        <p:nvSpPr>
          <p:cNvPr id="36" name="PA_矩形 129"/>
          <p:cNvSpPr/>
          <p:nvPr/>
        </p:nvSpPr>
        <p:spPr>
          <a:xfrm>
            <a:off x="7622097" y="4040990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a typeface="黑体" charset="0"/>
              </a:rPr>
              <a:t>30%</a:t>
            </a:r>
            <a:endParaRPr>
              <a:ea typeface="黑体" charset="0"/>
            </a:endParaRPr>
          </a:p>
        </p:txBody>
      </p:sp>
      <p:sp>
        <p:nvSpPr>
          <p:cNvPr id="37" name="PA_矩形 130"/>
          <p:cNvSpPr/>
          <p:nvPr/>
        </p:nvSpPr>
        <p:spPr>
          <a:xfrm>
            <a:off x="7622097" y="5230720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ea typeface="黑体" charset="0"/>
              </a:rPr>
              <a:t>40%</a:t>
            </a:r>
            <a:endParaRPr>
              <a:ea typeface="黑体" charset="0"/>
            </a:endParaRPr>
          </a:p>
        </p:txBody>
      </p:sp>
      <p:sp>
        <p:nvSpPr>
          <p:cNvPr id="38" name="PA_Freeform: Shape 131"/>
          <p:cNvSpPr/>
          <p:nvPr/>
        </p:nvSpPr>
        <p:spPr>
          <a:xfrm>
            <a:off x="3937094" y="4339068"/>
            <a:ext cx="2986608" cy="11304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9525" cmpd="sng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cxnSp>
        <p:nvCxnSpPr>
          <p:cNvPr id="39" name="PA_直接连接符 132"/>
          <p:cNvCxnSpPr/>
          <p:nvPr/>
        </p:nvCxnSpPr>
        <p:spPr>
          <a:xfrm flipH="1">
            <a:off x="4868272" y="4275190"/>
            <a:ext cx="1969962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PA_直接连接符 133"/>
          <p:cNvCxnSpPr/>
          <p:nvPr/>
        </p:nvCxnSpPr>
        <p:spPr>
          <a:xfrm flipH="1">
            <a:off x="5581444" y="3052453"/>
            <a:ext cx="1256792" cy="0"/>
          </a:xfrm>
          <a:prstGeom prst="line">
            <a:avLst/>
          </a:prstGeom>
          <a:ln w="9525" cmpd="sng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A_直接连接符 134"/>
          <p:cNvCxnSpPr/>
          <p:nvPr/>
        </p:nvCxnSpPr>
        <p:spPr>
          <a:xfrm flipH="1">
            <a:off x="5170356" y="1816491"/>
            <a:ext cx="1667878" cy="0"/>
          </a:xfrm>
          <a:prstGeom prst="line">
            <a:avLst/>
          </a:prstGeom>
          <a:ln w="9525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PA_组合 135"/>
          <p:cNvGrpSpPr/>
          <p:nvPr/>
        </p:nvGrpSpPr>
        <p:grpSpPr bwMode="auto">
          <a:xfrm>
            <a:off x="7207171" y="2816617"/>
            <a:ext cx="359" cy="576"/>
            <a:chOff x="0" y="0"/>
            <a:chExt cx="359" cy="576"/>
          </a:xfrm>
          <a:solidFill>
            <a:srgbClr val="FFFFFF"/>
          </a:solidFill>
          <a:effectLst/>
        </p:grpSpPr>
        <p:sp>
          <p:nvSpPr>
            <p:cNvPr id="60" name="Straight Connector 136"/>
            <p:cNvSpPr/>
            <p:nvPr/>
          </p:nvSpPr>
          <p:spPr bwMode="auto">
            <a:xfrm flipH="1">
              <a:off x="2" y="4"/>
              <a:ext cx="0" cy="0"/>
            </a:xfrm>
            <a:prstGeom prst="line">
              <a:avLst/>
            </a:prstGeom>
            <a:grpFill/>
            <a:ln w="12700">
              <a:solidFill>
                <a:srgbClr val="D42564"/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1" name="Freeform: Shape 137"/>
            <p:cNvSpPr/>
            <p:nvPr/>
          </p:nvSpPr>
          <p:spPr bwMode="auto">
            <a:xfrm>
              <a:off x="0" y="0"/>
              <a:ext cx="359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21600" y="12248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0" y="18203"/>
                  </a:lnTo>
                  <a:lnTo>
                    <a:pt x="7495" y="15059"/>
                  </a:lnTo>
                  <a:lnTo>
                    <a:pt x="12126" y="21600"/>
                  </a:lnTo>
                  <a:lnTo>
                    <a:pt x="17460" y="20130"/>
                  </a:lnTo>
                  <a:lnTo>
                    <a:pt x="12828" y="13588"/>
                  </a:lnTo>
                  <a:lnTo>
                    <a:pt x="21600" y="12248"/>
                  </a:lnTo>
                  <a:close/>
                  <a:moveTo>
                    <a:pt x="21600" y="12248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43" name="PA_Freeform: Shape 138"/>
          <p:cNvSpPr/>
          <p:nvPr/>
        </p:nvSpPr>
        <p:spPr bwMode="auto">
          <a:xfrm>
            <a:off x="7112437" y="1603714"/>
            <a:ext cx="437483" cy="374558"/>
          </a:xfrm>
          <a:custGeom>
            <a:avLst/>
            <a:gdLst>
              <a:gd name="T0" fmla="*/ 259046022 w 21600"/>
              <a:gd name="T1" fmla="*/ 121588502 h 21600"/>
              <a:gd name="T2" fmla="*/ 259046022 w 21600"/>
              <a:gd name="T3" fmla="*/ 105226481 h 21600"/>
              <a:gd name="T4" fmla="*/ 239823076 w 21600"/>
              <a:gd name="T5" fmla="*/ 77110490 h 21600"/>
              <a:gd name="T6" fmla="*/ 186223862 w 21600"/>
              <a:gd name="T7" fmla="*/ 43829736 h 21600"/>
              <a:gd name="T8" fmla="*/ 166165689 w 21600"/>
              <a:gd name="T9" fmla="*/ 29170478 h 21600"/>
              <a:gd name="T10" fmla="*/ 159655912 w 21600"/>
              <a:gd name="T11" fmla="*/ 18378005 h 21600"/>
              <a:gd name="T12" fmla="*/ 159655912 w 21600"/>
              <a:gd name="T13" fmla="*/ 18306686 h 21600"/>
              <a:gd name="T14" fmla="*/ 159655912 w 21600"/>
              <a:gd name="T15" fmla="*/ 0 h 21600"/>
              <a:gd name="T16" fmla="*/ 126685736 w 21600"/>
              <a:gd name="T17" fmla="*/ 0 h 21600"/>
              <a:gd name="T18" fmla="*/ 126685736 w 21600"/>
              <a:gd name="T19" fmla="*/ 7010 h 21600"/>
              <a:gd name="T20" fmla="*/ 126685736 w 21600"/>
              <a:gd name="T21" fmla="*/ 18314449 h 21600"/>
              <a:gd name="T22" fmla="*/ 126685736 w 21600"/>
              <a:gd name="T23" fmla="*/ 18385768 h 21600"/>
              <a:gd name="T24" fmla="*/ 120175960 w 21600"/>
              <a:gd name="T25" fmla="*/ 29184405 h 21600"/>
              <a:gd name="T26" fmla="*/ 100117787 w 21600"/>
              <a:gd name="T27" fmla="*/ 43844509 h 21600"/>
              <a:gd name="T28" fmla="*/ 46519839 w 21600"/>
              <a:gd name="T29" fmla="*/ 77117499 h 21600"/>
              <a:gd name="T30" fmla="*/ 27296893 w 21600"/>
              <a:gd name="T31" fmla="*/ 105240491 h 21600"/>
              <a:gd name="T32" fmla="*/ 27296893 w 21600"/>
              <a:gd name="T33" fmla="*/ 121595512 h 21600"/>
              <a:gd name="T34" fmla="*/ 0 w 21600"/>
              <a:gd name="T35" fmla="*/ 121595512 h 21600"/>
              <a:gd name="T36" fmla="*/ 43483029 w 21600"/>
              <a:gd name="T37" fmla="*/ 153864397 h 21600"/>
              <a:gd name="T38" fmla="*/ 86847348 w 21600"/>
              <a:gd name="T39" fmla="*/ 121595512 h 21600"/>
              <a:gd name="T40" fmla="*/ 60280664 w 21600"/>
              <a:gd name="T41" fmla="*/ 121595512 h 21600"/>
              <a:gd name="T42" fmla="*/ 60280664 w 21600"/>
              <a:gd name="T43" fmla="*/ 105240491 h 21600"/>
              <a:gd name="T44" fmla="*/ 60280664 w 21600"/>
              <a:gd name="T45" fmla="*/ 105147400 h 21600"/>
              <a:gd name="T46" fmla="*/ 66723773 w 21600"/>
              <a:gd name="T47" fmla="*/ 94712354 h 21600"/>
              <a:gd name="T48" fmla="*/ 86835030 w 21600"/>
              <a:gd name="T49" fmla="*/ 80194969 h 21600"/>
              <a:gd name="T50" fmla="*/ 126526262 w 21600"/>
              <a:gd name="T51" fmla="*/ 56480866 h 21600"/>
              <a:gd name="T52" fmla="*/ 126526262 w 21600"/>
              <a:gd name="T53" fmla="*/ 121588502 h 21600"/>
              <a:gd name="T54" fmla="*/ 99693960 w 21600"/>
              <a:gd name="T55" fmla="*/ 121588502 h 21600"/>
              <a:gd name="T56" fmla="*/ 143217743 w 21600"/>
              <a:gd name="T57" fmla="*/ 153864397 h 21600"/>
              <a:gd name="T58" fmla="*/ 186661273 w 21600"/>
              <a:gd name="T59" fmla="*/ 121588502 h 21600"/>
              <a:gd name="T60" fmla="*/ 159510152 w 21600"/>
              <a:gd name="T61" fmla="*/ 121588502 h 21600"/>
              <a:gd name="T62" fmla="*/ 159510152 w 21600"/>
              <a:gd name="T63" fmla="*/ 56274591 h 21600"/>
              <a:gd name="T64" fmla="*/ 199520215 w 21600"/>
              <a:gd name="T65" fmla="*/ 80180289 h 21600"/>
              <a:gd name="T66" fmla="*/ 219631460 w 21600"/>
              <a:gd name="T67" fmla="*/ 94704591 h 21600"/>
              <a:gd name="T68" fmla="*/ 226074569 w 21600"/>
              <a:gd name="T69" fmla="*/ 105140390 h 21600"/>
              <a:gd name="T70" fmla="*/ 226074569 w 21600"/>
              <a:gd name="T71" fmla="*/ 105233481 h 21600"/>
              <a:gd name="T72" fmla="*/ 226074569 w 21600"/>
              <a:gd name="T73" fmla="*/ 121588502 h 21600"/>
              <a:gd name="T74" fmla="*/ 199507778 w 21600"/>
              <a:gd name="T75" fmla="*/ 121588502 h 21600"/>
              <a:gd name="T76" fmla="*/ 242872215 w 21600"/>
              <a:gd name="T77" fmla="*/ 153850470 h 21600"/>
              <a:gd name="T78" fmla="*/ 286355233 w 21600"/>
              <a:gd name="T79" fmla="*/ 121588502 h 21600"/>
              <a:gd name="T80" fmla="*/ 259046022 w 21600"/>
              <a:gd name="T81" fmla="*/ 121588502 h 21600"/>
              <a:gd name="T82" fmla="*/ 259046022 w 21600"/>
              <a:gd name="T83" fmla="*/ 121588502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19540" y="17069"/>
                </a:moveTo>
                <a:cubicBezTo>
                  <a:pt x="19540" y="16473"/>
                  <a:pt x="19540" y="15944"/>
                  <a:pt x="19540" y="14772"/>
                </a:cubicBezTo>
                <a:cubicBezTo>
                  <a:pt x="19526" y="13214"/>
                  <a:pt x="18865" y="11949"/>
                  <a:pt x="18090" y="10825"/>
                </a:cubicBezTo>
                <a:cubicBezTo>
                  <a:pt x="16910" y="9139"/>
                  <a:pt x="15307" y="7618"/>
                  <a:pt x="14047" y="6153"/>
                </a:cubicBezTo>
                <a:cubicBezTo>
                  <a:pt x="13419" y="5427"/>
                  <a:pt x="12881" y="4722"/>
                  <a:pt x="12534" y="4095"/>
                </a:cubicBezTo>
                <a:cubicBezTo>
                  <a:pt x="12185" y="3471"/>
                  <a:pt x="12043" y="2962"/>
                  <a:pt x="12043" y="2580"/>
                </a:cubicBezTo>
                <a:cubicBezTo>
                  <a:pt x="12043" y="2577"/>
                  <a:pt x="12043" y="2573"/>
                  <a:pt x="12043" y="2570"/>
                </a:cubicBezTo>
                <a:cubicBezTo>
                  <a:pt x="12043" y="1413"/>
                  <a:pt x="12043" y="589"/>
                  <a:pt x="12043" y="0"/>
                </a:cubicBezTo>
                <a:lnTo>
                  <a:pt x="9556" y="0"/>
                </a:lnTo>
                <a:cubicBezTo>
                  <a:pt x="9556" y="0"/>
                  <a:pt x="9556" y="1"/>
                  <a:pt x="9556" y="1"/>
                </a:cubicBezTo>
                <a:cubicBezTo>
                  <a:pt x="9556" y="591"/>
                  <a:pt x="9556" y="1415"/>
                  <a:pt x="9556" y="2571"/>
                </a:cubicBezTo>
                <a:cubicBezTo>
                  <a:pt x="9556" y="2574"/>
                  <a:pt x="9556" y="2578"/>
                  <a:pt x="9556" y="2581"/>
                </a:cubicBezTo>
                <a:cubicBezTo>
                  <a:pt x="9556" y="2963"/>
                  <a:pt x="9414" y="3472"/>
                  <a:pt x="9065" y="4097"/>
                </a:cubicBezTo>
                <a:cubicBezTo>
                  <a:pt x="8718" y="4723"/>
                  <a:pt x="8180" y="5428"/>
                  <a:pt x="7552" y="6155"/>
                </a:cubicBezTo>
                <a:cubicBezTo>
                  <a:pt x="6292" y="7619"/>
                  <a:pt x="4689" y="9140"/>
                  <a:pt x="3509" y="10826"/>
                </a:cubicBezTo>
                <a:cubicBezTo>
                  <a:pt x="2734" y="11950"/>
                  <a:pt x="2073" y="13215"/>
                  <a:pt x="2059" y="14774"/>
                </a:cubicBezTo>
                <a:cubicBezTo>
                  <a:pt x="2059" y="15946"/>
                  <a:pt x="2059" y="16475"/>
                  <a:pt x="2059" y="17070"/>
                </a:cubicBezTo>
                <a:lnTo>
                  <a:pt x="0" y="17070"/>
                </a:lnTo>
                <a:lnTo>
                  <a:pt x="3280" y="21600"/>
                </a:lnTo>
                <a:lnTo>
                  <a:pt x="6551" y="17070"/>
                </a:lnTo>
                <a:lnTo>
                  <a:pt x="4547" y="17070"/>
                </a:lnTo>
                <a:cubicBezTo>
                  <a:pt x="4547" y="16475"/>
                  <a:pt x="4547" y="15946"/>
                  <a:pt x="4547" y="14774"/>
                </a:cubicBezTo>
                <a:cubicBezTo>
                  <a:pt x="4547" y="14769"/>
                  <a:pt x="4547" y="14765"/>
                  <a:pt x="4547" y="14761"/>
                </a:cubicBezTo>
                <a:cubicBezTo>
                  <a:pt x="4547" y="14404"/>
                  <a:pt x="4685" y="13910"/>
                  <a:pt x="5033" y="13296"/>
                </a:cubicBezTo>
                <a:cubicBezTo>
                  <a:pt x="5381" y="12679"/>
                  <a:pt x="5919" y="11980"/>
                  <a:pt x="6550" y="11258"/>
                </a:cubicBezTo>
                <a:cubicBezTo>
                  <a:pt x="7464" y="10197"/>
                  <a:pt x="8559" y="9102"/>
                  <a:pt x="9544" y="7929"/>
                </a:cubicBezTo>
                <a:lnTo>
                  <a:pt x="9544" y="17069"/>
                </a:lnTo>
                <a:lnTo>
                  <a:pt x="7520" y="17069"/>
                </a:lnTo>
                <a:lnTo>
                  <a:pt x="10803" y="21600"/>
                </a:lnTo>
                <a:lnTo>
                  <a:pt x="14080" y="17069"/>
                </a:lnTo>
                <a:lnTo>
                  <a:pt x="12032" y="17069"/>
                </a:lnTo>
                <a:lnTo>
                  <a:pt x="12032" y="7900"/>
                </a:lnTo>
                <a:cubicBezTo>
                  <a:pt x="13023" y="9084"/>
                  <a:pt x="14128" y="10188"/>
                  <a:pt x="15050" y="11256"/>
                </a:cubicBezTo>
                <a:cubicBezTo>
                  <a:pt x="15681" y="11979"/>
                  <a:pt x="16219" y="12678"/>
                  <a:pt x="16567" y="13295"/>
                </a:cubicBezTo>
                <a:cubicBezTo>
                  <a:pt x="16915" y="13908"/>
                  <a:pt x="17053" y="14403"/>
                  <a:pt x="17053" y="14760"/>
                </a:cubicBezTo>
                <a:cubicBezTo>
                  <a:pt x="17053" y="14764"/>
                  <a:pt x="17053" y="14768"/>
                  <a:pt x="17053" y="14773"/>
                </a:cubicBezTo>
                <a:cubicBezTo>
                  <a:pt x="17053" y="15945"/>
                  <a:pt x="17053" y="16473"/>
                  <a:pt x="17053" y="17069"/>
                </a:cubicBezTo>
                <a:lnTo>
                  <a:pt x="15049" y="17069"/>
                </a:lnTo>
                <a:lnTo>
                  <a:pt x="18320" y="21598"/>
                </a:lnTo>
                <a:lnTo>
                  <a:pt x="21600" y="17069"/>
                </a:lnTo>
                <a:lnTo>
                  <a:pt x="19540" y="17069"/>
                </a:lnTo>
                <a:close/>
                <a:moveTo>
                  <a:pt x="19540" y="17069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44" name="PA_Freeform: Shape 139"/>
          <p:cNvSpPr/>
          <p:nvPr/>
        </p:nvSpPr>
        <p:spPr bwMode="auto">
          <a:xfrm>
            <a:off x="7111786" y="5246178"/>
            <a:ext cx="440480" cy="437483"/>
          </a:xfrm>
          <a:custGeom>
            <a:avLst/>
            <a:gdLst>
              <a:gd name="T0" fmla="*/ 271572432 w 21600"/>
              <a:gd name="T1" fmla="*/ 84633435 h 21600"/>
              <a:gd name="T2" fmla="*/ 265605091 w 21600"/>
              <a:gd name="T3" fmla="*/ 85628018 h 21600"/>
              <a:gd name="T4" fmla="*/ 206952121 w 21600"/>
              <a:gd name="T5" fmla="*/ 25573367 h 21600"/>
              <a:gd name="T6" fmla="*/ 147128781 w 21600"/>
              <a:gd name="T7" fmla="*/ 0 h 21600"/>
              <a:gd name="T8" fmla="*/ 87386200 w 21600"/>
              <a:gd name="T9" fmla="*/ 25546198 h 21600"/>
              <a:gd name="T10" fmla="*/ 28651186 w 21600"/>
              <a:gd name="T11" fmla="*/ 85614423 h 21600"/>
              <a:gd name="T12" fmla="*/ 22751996 w 21600"/>
              <a:gd name="T13" fmla="*/ 84620999 h 21600"/>
              <a:gd name="T14" fmla="*/ 0 w 21600"/>
              <a:gd name="T15" fmla="*/ 143270944 h 21600"/>
              <a:gd name="T16" fmla="*/ 22711611 w 21600"/>
              <a:gd name="T17" fmla="*/ 201800902 h 21600"/>
              <a:gd name="T18" fmla="*/ 28692856 w 21600"/>
              <a:gd name="T19" fmla="*/ 200806330 h 21600"/>
              <a:gd name="T20" fmla="*/ 87386200 w 21600"/>
              <a:gd name="T21" fmla="*/ 260781867 h 21600"/>
              <a:gd name="T22" fmla="*/ 147223326 w 21600"/>
              <a:gd name="T23" fmla="*/ 286355233 h 21600"/>
              <a:gd name="T24" fmla="*/ 206952121 w 21600"/>
              <a:gd name="T25" fmla="*/ 260809046 h 21600"/>
              <a:gd name="T26" fmla="*/ 265550931 w 21600"/>
              <a:gd name="T27" fmla="*/ 200806330 h 21600"/>
              <a:gd name="T28" fmla="*/ 271532047 w 21600"/>
              <a:gd name="T29" fmla="*/ 201800902 h 21600"/>
              <a:gd name="T30" fmla="*/ 294284053 w 21600"/>
              <a:gd name="T31" fmla="*/ 143164660 h 21600"/>
              <a:gd name="T32" fmla="*/ 271532047 w 21600"/>
              <a:gd name="T33" fmla="*/ 187496393 h 21600"/>
              <a:gd name="T34" fmla="*/ 220712716 w 21600"/>
              <a:gd name="T35" fmla="*/ 143164660 h 21600"/>
              <a:gd name="T36" fmla="*/ 271558549 w 21600"/>
              <a:gd name="T37" fmla="*/ 98951422 h 21600"/>
              <a:gd name="T38" fmla="*/ 271532047 w 21600"/>
              <a:gd name="T39" fmla="*/ 187496393 h 21600"/>
              <a:gd name="T40" fmla="*/ 147237209 w 21600"/>
              <a:gd name="T41" fmla="*/ 272037140 h 21600"/>
              <a:gd name="T42" fmla="*/ 115969332 w 21600"/>
              <a:gd name="T43" fmla="*/ 207899289 h 21600"/>
              <a:gd name="T44" fmla="*/ 178382882 w 21600"/>
              <a:gd name="T45" fmla="*/ 207938776 h 21600"/>
              <a:gd name="T46" fmla="*/ 184717089 w 21600"/>
              <a:gd name="T47" fmla="*/ 195026763 h 21600"/>
              <a:gd name="T48" fmla="*/ 172129208 w 21600"/>
              <a:gd name="T49" fmla="*/ 194987157 h 21600"/>
              <a:gd name="T50" fmla="*/ 122250665 w 21600"/>
              <a:gd name="T51" fmla="*/ 194946392 h 21600"/>
              <a:gd name="T52" fmla="*/ 109647615 w 21600"/>
              <a:gd name="T53" fmla="*/ 194959988 h 21600"/>
              <a:gd name="T54" fmla="*/ 88149103 w 21600"/>
              <a:gd name="T55" fmla="*/ 185786441 h 21600"/>
              <a:gd name="T56" fmla="*/ 93912186 w 21600"/>
              <a:gd name="T57" fmla="*/ 167491410 h 21600"/>
              <a:gd name="T58" fmla="*/ 93952570 w 21600"/>
              <a:gd name="T59" fmla="*/ 118970097 h 21600"/>
              <a:gd name="T60" fmla="*/ 88107551 w 21600"/>
              <a:gd name="T61" fmla="*/ 100608280 h 21600"/>
              <a:gd name="T62" fmla="*/ 109647615 w 21600"/>
              <a:gd name="T63" fmla="*/ 91342055 h 21600"/>
              <a:gd name="T64" fmla="*/ 122222888 w 21600"/>
              <a:gd name="T65" fmla="*/ 91368076 h 21600"/>
              <a:gd name="T66" fmla="*/ 172101550 w 21600"/>
              <a:gd name="T67" fmla="*/ 91408841 h 21600"/>
              <a:gd name="T68" fmla="*/ 184704481 w 21600"/>
              <a:gd name="T69" fmla="*/ 91395256 h 21600"/>
              <a:gd name="T70" fmla="*/ 206176502 w 21600"/>
              <a:gd name="T71" fmla="*/ 100649045 h 21600"/>
              <a:gd name="T72" fmla="*/ 200371868 w 21600"/>
              <a:gd name="T73" fmla="*/ 118942928 h 21600"/>
              <a:gd name="T74" fmla="*/ 200331472 w 21600"/>
              <a:gd name="T75" fmla="*/ 167464241 h 21600"/>
              <a:gd name="T76" fmla="*/ 206094555 w 21600"/>
              <a:gd name="T77" fmla="*/ 185786441 h 21600"/>
              <a:gd name="T78" fmla="*/ 184717089 w 21600"/>
              <a:gd name="T79" fmla="*/ 195026763 h 21600"/>
              <a:gd name="T80" fmla="*/ 22751996 w 21600"/>
              <a:gd name="T81" fmla="*/ 98951422 h 21600"/>
              <a:gd name="T82" fmla="*/ 73571337 w 21600"/>
              <a:gd name="T83" fmla="*/ 143270944 h 21600"/>
              <a:gd name="T84" fmla="*/ 22725505 w 21600"/>
              <a:gd name="T85" fmla="*/ 187496393 h 21600"/>
              <a:gd name="T86" fmla="*/ 147128781 w 21600"/>
              <a:gd name="T87" fmla="*/ 14318105 h 21600"/>
              <a:gd name="T88" fmla="*/ 178396657 w 21600"/>
              <a:gd name="T89" fmla="*/ 78469540 h 21600"/>
              <a:gd name="T90" fmla="*/ 115983226 w 21600"/>
              <a:gd name="T91" fmla="*/ 78416457 h 21600"/>
              <a:gd name="T92" fmla="*/ 147128781 w 21600"/>
              <a:gd name="T93" fmla="*/ 14318105 h 21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600">
                <a:moveTo>
                  <a:pt x="20947" y="7093"/>
                </a:moveTo>
                <a:cubicBezTo>
                  <a:pt x="20788" y="6659"/>
                  <a:pt x="20377" y="6384"/>
                  <a:pt x="19933" y="6384"/>
                </a:cubicBezTo>
                <a:cubicBezTo>
                  <a:pt x="19847" y="6384"/>
                  <a:pt x="19760" y="6394"/>
                  <a:pt x="19673" y="6415"/>
                </a:cubicBezTo>
                <a:lnTo>
                  <a:pt x="19495" y="6459"/>
                </a:lnTo>
                <a:cubicBezTo>
                  <a:pt x="18556" y="4580"/>
                  <a:pt x="17025" y="3048"/>
                  <a:pt x="15147" y="2107"/>
                </a:cubicBezTo>
                <a:lnTo>
                  <a:pt x="15190" y="1929"/>
                </a:lnTo>
                <a:cubicBezTo>
                  <a:pt x="15323" y="1394"/>
                  <a:pt x="15031" y="846"/>
                  <a:pt x="14514" y="656"/>
                </a:cubicBezTo>
                <a:cubicBezTo>
                  <a:pt x="13325" y="221"/>
                  <a:pt x="12075" y="0"/>
                  <a:pt x="10799" y="0"/>
                </a:cubicBezTo>
                <a:cubicBezTo>
                  <a:pt x="9526" y="0"/>
                  <a:pt x="8278" y="220"/>
                  <a:pt x="7092" y="653"/>
                </a:cubicBezTo>
                <a:cubicBezTo>
                  <a:pt x="6574" y="843"/>
                  <a:pt x="6282" y="1391"/>
                  <a:pt x="6414" y="1927"/>
                </a:cubicBezTo>
                <a:lnTo>
                  <a:pt x="6458" y="2103"/>
                </a:lnTo>
                <a:cubicBezTo>
                  <a:pt x="4577" y="3044"/>
                  <a:pt x="3044" y="4577"/>
                  <a:pt x="2103" y="6458"/>
                </a:cubicBezTo>
                <a:lnTo>
                  <a:pt x="1929" y="6415"/>
                </a:lnTo>
                <a:cubicBezTo>
                  <a:pt x="1842" y="6394"/>
                  <a:pt x="1756" y="6383"/>
                  <a:pt x="1670" y="6383"/>
                </a:cubicBezTo>
                <a:cubicBezTo>
                  <a:pt x="1226" y="6383"/>
                  <a:pt x="815" y="6659"/>
                  <a:pt x="656" y="7092"/>
                </a:cubicBezTo>
                <a:cubicBezTo>
                  <a:pt x="221" y="8281"/>
                  <a:pt x="0" y="9530"/>
                  <a:pt x="0" y="10807"/>
                </a:cubicBezTo>
                <a:cubicBezTo>
                  <a:pt x="0" y="12080"/>
                  <a:pt x="219" y="13327"/>
                  <a:pt x="653" y="14513"/>
                </a:cubicBezTo>
                <a:cubicBezTo>
                  <a:pt x="812" y="14947"/>
                  <a:pt x="1223" y="15222"/>
                  <a:pt x="1667" y="15222"/>
                </a:cubicBezTo>
                <a:cubicBezTo>
                  <a:pt x="1753" y="15222"/>
                  <a:pt x="1840" y="15212"/>
                  <a:pt x="1926" y="15191"/>
                </a:cubicBezTo>
                <a:lnTo>
                  <a:pt x="2106" y="15147"/>
                </a:lnTo>
                <a:cubicBezTo>
                  <a:pt x="3047" y="17025"/>
                  <a:pt x="4578" y="18555"/>
                  <a:pt x="6458" y="19496"/>
                </a:cubicBezTo>
                <a:lnTo>
                  <a:pt x="6414" y="19671"/>
                </a:lnTo>
                <a:cubicBezTo>
                  <a:pt x="6282" y="20206"/>
                  <a:pt x="6574" y="20754"/>
                  <a:pt x="7091" y="20944"/>
                </a:cubicBezTo>
                <a:cubicBezTo>
                  <a:pt x="8280" y="21379"/>
                  <a:pt x="9530" y="21600"/>
                  <a:pt x="10806" y="21600"/>
                </a:cubicBezTo>
                <a:cubicBezTo>
                  <a:pt x="12079" y="21600"/>
                  <a:pt x="13326" y="21380"/>
                  <a:pt x="14513" y="20947"/>
                </a:cubicBezTo>
                <a:cubicBezTo>
                  <a:pt x="15030" y="20758"/>
                  <a:pt x="15322" y="20208"/>
                  <a:pt x="15190" y="19673"/>
                </a:cubicBezTo>
                <a:lnTo>
                  <a:pt x="15146" y="19492"/>
                </a:lnTo>
                <a:cubicBezTo>
                  <a:pt x="17022" y="18552"/>
                  <a:pt x="18551" y="17023"/>
                  <a:pt x="19491" y="15147"/>
                </a:cubicBezTo>
                <a:lnTo>
                  <a:pt x="19671" y="15191"/>
                </a:lnTo>
                <a:cubicBezTo>
                  <a:pt x="19757" y="15212"/>
                  <a:pt x="19844" y="15222"/>
                  <a:pt x="19930" y="15222"/>
                </a:cubicBezTo>
                <a:cubicBezTo>
                  <a:pt x="20374" y="15222"/>
                  <a:pt x="20785" y="14947"/>
                  <a:pt x="20943" y="14514"/>
                </a:cubicBezTo>
                <a:cubicBezTo>
                  <a:pt x="21379" y="13325"/>
                  <a:pt x="21600" y="12076"/>
                  <a:pt x="21600" y="10799"/>
                </a:cubicBezTo>
                <a:cubicBezTo>
                  <a:pt x="21600" y="9526"/>
                  <a:pt x="21380" y="8279"/>
                  <a:pt x="20947" y="7093"/>
                </a:cubicBezTo>
                <a:close/>
                <a:moveTo>
                  <a:pt x="19930" y="14143"/>
                </a:moveTo>
                <a:lnTo>
                  <a:pt x="15681" y="13094"/>
                </a:lnTo>
                <a:cubicBezTo>
                  <a:pt x="16011" y="12396"/>
                  <a:pt x="16200" y="11620"/>
                  <a:pt x="16200" y="10799"/>
                </a:cubicBezTo>
                <a:cubicBezTo>
                  <a:pt x="16200" y="9981"/>
                  <a:pt x="16012" y="9208"/>
                  <a:pt x="15685" y="8513"/>
                </a:cubicBezTo>
                <a:lnTo>
                  <a:pt x="19932" y="7464"/>
                </a:lnTo>
                <a:cubicBezTo>
                  <a:pt x="20313" y="8504"/>
                  <a:pt x="20520" y="9627"/>
                  <a:pt x="20520" y="10799"/>
                </a:cubicBezTo>
                <a:cubicBezTo>
                  <a:pt x="20520" y="11974"/>
                  <a:pt x="20312" y="13100"/>
                  <a:pt x="19930" y="14143"/>
                </a:cubicBezTo>
                <a:close/>
                <a:moveTo>
                  <a:pt x="14142" y="19933"/>
                </a:moveTo>
                <a:cubicBezTo>
                  <a:pt x="13102" y="20313"/>
                  <a:pt x="11978" y="20520"/>
                  <a:pt x="10807" y="20520"/>
                </a:cubicBezTo>
                <a:cubicBezTo>
                  <a:pt x="9632" y="20520"/>
                  <a:pt x="8506" y="20312"/>
                  <a:pt x="7464" y="19930"/>
                </a:cubicBezTo>
                <a:lnTo>
                  <a:pt x="8512" y="15682"/>
                </a:lnTo>
                <a:cubicBezTo>
                  <a:pt x="9210" y="16011"/>
                  <a:pt x="9985" y="16200"/>
                  <a:pt x="10807" y="16200"/>
                </a:cubicBezTo>
                <a:cubicBezTo>
                  <a:pt x="11625" y="16200"/>
                  <a:pt x="12398" y="16012"/>
                  <a:pt x="13093" y="15685"/>
                </a:cubicBezTo>
                <a:lnTo>
                  <a:pt x="14142" y="19933"/>
                </a:lnTo>
                <a:close/>
                <a:moveTo>
                  <a:pt x="13558" y="14711"/>
                </a:moveTo>
                <a:cubicBezTo>
                  <a:pt x="13411" y="14641"/>
                  <a:pt x="13252" y="14606"/>
                  <a:pt x="13093" y="14606"/>
                </a:cubicBezTo>
                <a:cubicBezTo>
                  <a:pt x="12937" y="14606"/>
                  <a:pt x="12780" y="14640"/>
                  <a:pt x="12634" y="14708"/>
                </a:cubicBezTo>
                <a:cubicBezTo>
                  <a:pt x="12052" y="14982"/>
                  <a:pt x="11437" y="15121"/>
                  <a:pt x="10807" y="15121"/>
                </a:cubicBezTo>
                <a:cubicBezTo>
                  <a:pt x="10174" y="15121"/>
                  <a:pt x="9557" y="14981"/>
                  <a:pt x="8973" y="14705"/>
                </a:cubicBezTo>
                <a:cubicBezTo>
                  <a:pt x="8828" y="14636"/>
                  <a:pt x="8670" y="14602"/>
                  <a:pt x="8512" y="14602"/>
                </a:cubicBezTo>
                <a:cubicBezTo>
                  <a:pt x="8354" y="14602"/>
                  <a:pt x="8195" y="14637"/>
                  <a:pt x="8048" y="14706"/>
                </a:cubicBezTo>
                <a:cubicBezTo>
                  <a:pt x="7854" y="14799"/>
                  <a:pt x="7698" y="14950"/>
                  <a:pt x="7590" y="15132"/>
                </a:cubicBezTo>
                <a:cubicBezTo>
                  <a:pt x="7163" y="14816"/>
                  <a:pt x="6787" y="14439"/>
                  <a:pt x="6470" y="14014"/>
                </a:cubicBezTo>
                <a:cubicBezTo>
                  <a:pt x="6650" y="13906"/>
                  <a:pt x="6799" y="13751"/>
                  <a:pt x="6890" y="13558"/>
                </a:cubicBezTo>
                <a:cubicBezTo>
                  <a:pt x="7030" y="13266"/>
                  <a:pt x="7031" y="12927"/>
                  <a:pt x="6893" y="12634"/>
                </a:cubicBezTo>
                <a:cubicBezTo>
                  <a:pt x="6619" y="12052"/>
                  <a:pt x="6480" y="11437"/>
                  <a:pt x="6480" y="10807"/>
                </a:cubicBezTo>
                <a:cubicBezTo>
                  <a:pt x="6480" y="10175"/>
                  <a:pt x="6620" y="9558"/>
                  <a:pt x="6896" y="8974"/>
                </a:cubicBezTo>
                <a:cubicBezTo>
                  <a:pt x="7034" y="8681"/>
                  <a:pt x="7034" y="8342"/>
                  <a:pt x="6895" y="8049"/>
                </a:cubicBezTo>
                <a:cubicBezTo>
                  <a:pt x="6801" y="7853"/>
                  <a:pt x="6650" y="7697"/>
                  <a:pt x="6467" y="7589"/>
                </a:cubicBezTo>
                <a:cubicBezTo>
                  <a:pt x="6785" y="7162"/>
                  <a:pt x="7163" y="6784"/>
                  <a:pt x="7590" y="6467"/>
                </a:cubicBezTo>
                <a:cubicBezTo>
                  <a:pt x="7698" y="6647"/>
                  <a:pt x="7853" y="6797"/>
                  <a:pt x="8048" y="6890"/>
                </a:cubicBezTo>
                <a:cubicBezTo>
                  <a:pt x="8194" y="6960"/>
                  <a:pt x="8353" y="6995"/>
                  <a:pt x="8512" y="6995"/>
                </a:cubicBezTo>
                <a:cubicBezTo>
                  <a:pt x="8669" y="6995"/>
                  <a:pt x="8826" y="6961"/>
                  <a:pt x="8971" y="6892"/>
                </a:cubicBezTo>
                <a:cubicBezTo>
                  <a:pt x="9554" y="6618"/>
                  <a:pt x="10169" y="6480"/>
                  <a:pt x="10799" y="6480"/>
                </a:cubicBezTo>
                <a:cubicBezTo>
                  <a:pt x="11432" y="6480"/>
                  <a:pt x="12048" y="6620"/>
                  <a:pt x="12632" y="6895"/>
                </a:cubicBezTo>
                <a:cubicBezTo>
                  <a:pt x="12778" y="6964"/>
                  <a:pt x="12936" y="6999"/>
                  <a:pt x="13093" y="6999"/>
                </a:cubicBezTo>
                <a:cubicBezTo>
                  <a:pt x="13251" y="6999"/>
                  <a:pt x="13410" y="6964"/>
                  <a:pt x="13557" y="6894"/>
                </a:cubicBezTo>
                <a:cubicBezTo>
                  <a:pt x="13751" y="6802"/>
                  <a:pt x="13906" y="6652"/>
                  <a:pt x="14014" y="6472"/>
                </a:cubicBezTo>
                <a:cubicBezTo>
                  <a:pt x="14440" y="6789"/>
                  <a:pt x="14816" y="7165"/>
                  <a:pt x="15133" y="7592"/>
                </a:cubicBezTo>
                <a:cubicBezTo>
                  <a:pt x="14952" y="7700"/>
                  <a:pt x="14802" y="7855"/>
                  <a:pt x="14710" y="8048"/>
                </a:cubicBezTo>
                <a:cubicBezTo>
                  <a:pt x="14571" y="8340"/>
                  <a:pt x="14570" y="8679"/>
                  <a:pt x="14707" y="8972"/>
                </a:cubicBezTo>
                <a:cubicBezTo>
                  <a:pt x="14981" y="9554"/>
                  <a:pt x="15120" y="10169"/>
                  <a:pt x="15120" y="10799"/>
                </a:cubicBezTo>
                <a:cubicBezTo>
                  <a:pt x="15120" y="11432"/>
                  <a:pt x="14980" y="12048"/>
                  <a:pt x="14704" y="12632"/>
                </a:cubicBezTo>
                <a:cubicBezTo>
                  <a:pt x="14566" y="12926"/>
                  <a:pt x="14566" y="13265"/>
                  <a:pt x="14706" y="13557"/>
                </a:cubicBezTo>
                <a:cubicBezTo>
                  <a:pt x="14798" y="13751"/>
                  <a:pt x="14948" y="13906"/>
                  <a:pt x="15127" y="14014"/>
                </a:cubicBezTo>
                <a:cubicBezTo>
                  <a:pt x="14811" y="14438"/>
                  <a:pt x="14436" y="14813"/>
                  <a:pt x="14012" y="15129"/>
                </a:cubicBezTo>
                <a:cubicBezTo>
                  <a:pt x="13904" y="14951"/>
                  <a:pt x="13750" y="14802"/>
                  <a:pt x="13558" y="14711"/>
                </a:cubicBezTo>
                <a:close/>
                <a:moveTo>
                  <a:pt x="1080" y="10807"/>
                </a:moveTo>
                <a:cubicBezTo>
                  <a:pt x="1080" y="9632"/>
                  <a:pt x="1288" y="8506"/>
                  <a:pt x="1670" y="7464"/>
                </a:cubicBezTo>
                <a:lnTo>
                  <a:pt x="5919" y="8513"/>
                </a:lnTo>
                <a:cubicBezTo>
                  <a:pt x="5590" y="9210"/>
                  <a:pt x="5400" y="9986"/>
                  <a:pt x="5400" y="10807"/>
                </a:cubicBezTo>
                <a:cubicBezTo>
                  <a:pt x="5400" y="11625"/>
                  <a:pt x="5588" y="12398"/>
                  <a:pt x="5915" y="13094"/>
                </a:cubicBezTo>
                <a:lnTo>
                  <a:pt x="1668" y="14143"/>
                </a:lnTo>
                <a:cubicBezTo>
                  <a:pt x="1288" y="13103"/>
                  <a:pt x="1080" y="11979"/>
                  <a:pt x="1080" y="10807"/>
                </a:cubicBezTo>
                <a:close/>
                <a:moveTo>
                  <a:pt x="10799" y="1080"/>
                </a:moveTo>
                <a:cubicBezTo>
                  <a:pt x="11974" y="1080"/>
                  <a:pt x="13100" y="1289"/>
                  <a:pt x="14142" y="1671"/>
                </a:cubicBezTo>
                <a:lnTo>
                  <a:pt x="13094" y="5919"/>
                </a:lnTo>
                <a:cubicBezTo>
                  <a:pt x="12396" y="5590"/>
                  <a:pt x="11620" y="5400"/>
                  <a:pt x="10799" y="5400"/>
                </a:cubicBezTo>
                <a:cubicBezTo>
                  <a:pt x="9981" y="5400"/>
                  <a:pt x="9208" y="5588"/>
                  <a:pt x="8513" y="5915"/>
                </a:cubicBezTo>
                <a:lnTo>
                  <a:pt x="7464" y="1668"/>
                </a:lnTo>
                <a:cubicBezTo>
                  <a:pt x="8504" y="1288"/>
                  <a:pt x="9627" y="1080"/>
                  <a:pt x="10799" y="1080"/>
                </a:cubicBezTo>
                <a:close/>
                <a:moveTo>
                  <a:pt x="10799" y="1080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grpSp>
        <p:nvGrpSpPr>
          <p:cNvPr id="45" name="PA_组合 140"/>
          <p:cNvGrpSpPr/>
          <p:nvPr/>
        </p:nvGrpSpPr>
        <p:grpSpPr bwMode="auto">
          <a:xfrm>
            <a:off x="7135047" y="4054951"/>
            <a:ext cx="440479" cy="440479"/>
            <a:chOff x="0" y="0"/>
            <a:chExt cx="581" cy="578"/>
          </a:xfrm>
          <a:solidFill>
            <a:srgbClr val="FFFFFF"/>
          </a:solidFill>
          <a:effectLst/>
        </p:grpSpPr>
        <p:sp>
          <p:nvSpPr>
            <p:cNvPr id="57" name="Freeform: Shape 141"/>
            <p:cNvSpPr/>
            <p:nvPr/>
          </p:nvSpPr>
          <p:spPr bwMode="auto">
            <a:xfrm>
              <a:off x="344" y="336"/>
              <a:ext cx="237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0" y="7065"/>
                  </a:moveTo>
                  <a:lnTo>
                    <a:pt x="8317" y="15192"/>
                  </a:lnTo>
                  <a:lnTo>
                    <a:pt x="12736" y="20980"/>
                  </a:lnTo>
                  <a:lnTo>
                    <a:pt x="15082" y="21600"/>
                  </a:lnTo>
                  <a:lnTo>
                    <a:pt x="21600" y="15192"/>
                  </a:lnTo>
                  <a:lnTo>
                    <a:pt x="20968" y="12848"/>
                  </a:lnTo>
                  <a:lnTo>
                    <a:pt x="15089" y="8571"/>
                  </a:lnTo>
                  <a:lnTo>
                    <a:pt x="6319" y="0"/>
                  </a:lnTo>
                  <a:lnTo>
                    <a:pt x="111" y="6067"/>
                  </a:lnTo>
                  <a:cubicBezTo>
                    <a:pt x="103" y="6407"/>
                    <a:pt x="62" y="6739"/>
                    <a:pt x="0" y="7065"/>
                  </a:cubicBezTo>
                  <a:close/>
                  <a:moveTo>
                    <a:pt x="14454" y="11832"/>
                  </a:moveTo>
                  <a:cubicBezTo>
                    <a:pt x="15979" y="11832"/>
                    <a:pt x="17215" y="13039"/>
                    <a:pt x="17215" y="14528"/>
                  </a:cubicBezTo>
                  <a:cubicBezTo>
                    <a:pt x="17215" y="16018"/>
                    <a:pt x="15979" y="17224"/>
                    <a:pt x="14454" y="17224"/>
                  </a:cubicBezTo>
                  <a:cubicBezTo>
                    <a:pt x="12932" y="17224"/>
                    <a:pt x="11695" y="16018"/>
                    <a:pt x="11695" y="14528"/>
                  </a:cubicBezTo>
                  <a:cubicBezTo>
                    <a:pt x="11695" y="13039"/>
                    <a:pt x="12932" y="11832"/>
                    <a:pt x="14454" y="11832"/>
                  </a:cubicBezTo>
                  <a:close/>
                  <a:moveTo>
                    <a:pt x="14454" y="11832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8" name="Freeform: Shape 142"/>
            <p:cNvSpPr/>
            <p:nvPr/>
          </p:nvSpPr>
          <p:spPr bwMode="auto">
            <a:xfrm>
              <a:off x="0" y="0"/>
              <a:ext cx="301" cy="296"/>
            </a:xfrm>
            <a:custGeom>
              <a:avLst/>
              <a:gdLst>
                <a:gd name="T0" fmla="*/ 0 w 21600"/>
                <a:gd name="T1" fmla="*/ 0 h 21541"/>
                <a:gd name="T2" fmla="*/ 0 w 21600"/>
                <a:gd name="T3" fmla="*/ 0 h 21541"/>
                <a:gd name="T4" fmla="*/ 0 w 21600"/>
                <a:gd name="T5" fmla="*/ 0 h 21541"/>
                <a:gd name="T6" fmla="*/ 0 w 21600"/>
                <a:gd name="T7" fmla="*/ 0 h 21541"/>
                <a:gd name="T8" fmla="*/ 0 w 21600"/>
                <a:gd name="T9" fmla="*/ 0 h 21541"/>
                <a:gd name="T10" fmla="*/ 0 w 21600"/>
                <a:gd name="T11" fmla="*/ 0 h 21541"/>
                <a:gd name="T12" fmla="*/ 0 w 21600"/>
                <a:gd name="T13" fmla="*/ 0 h 21541"/>
                <a:gd name="T14" fmla="*/ 0 w 21600"/>
                <a:gd name="T15" fmla="*/ 0 h 21541"/>
                <a:gd name="T16" fmla="*/ 0 w 21600"/>
                <a:gd name="T17" fmla="*/ 0 h 21541"/>
                <a:gd name="T18" fmla="*/ 0 w 21600"/>
                <a:gd name="T19" fmla="*/ 0 h 21541"/>
                <a:gd name="T20" fmla="*/ 0 w 21600"/>
                <a:gd name="T21" fmla="*/ 0 h 21541"/>
                <a:gd name="T22" fmla="*/ 0 w 21600"/>
                <a:gd name="T23" fmla="*/ 0 h 21541"/>
                <a:gd name="T24" fmla="*/ 0 w 21600"/>
                <a:gd name="T25" fmla="*/ 0 h 21541"/>
                <a:gd name="T26" fmla="*/ 0 w 21600"/>
                <a:gd name="T27" fmla="*/ 0 h 21541"/>
                <a:gd name="T28" fmla="*/ 0 w 21600"/>
                <a:gd name="T29" fmla="*/ 0 h 2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541">
                  <a:moveTo>
                    <a:pt x="21600" y="16501"/>
                  </a:moveTo>
                  <a:lnTo>
                    <a:pt x="17762" y="12617"/>
                  </a:lnTo>
                  <a:cubicBezTo>
                    <a:pt x="18256" y="11638"/>
                    <a:pt x="18551" y="10655"/>
                    <a:pt x="18551" y="9752"/>
                  </a:cubicBezTo>
                  <a:cubicBezTo>
                    <a:pt x="18551" y="4765"/>
                    <a:pt x="13841" y="-59"/>
                    <a:pt x="8917" y="0"/>
                  </a:cubicBezTo>
                  <a:cubicBezTo>
                    <a:pt x="8899" y="0"/>
                    <a:pt x="8342" y="572"/>
                    <a:pt x="8039" y="878"/>
                  </a:cubicBezTo>
                  <a:cubicBezTo>
                    <a:pt x="11985" y="4873"/>
                    <a:pt x="11660" y="4225"/>
                    <a:pt x="11660" y="6674"/>
                  </a:cubicBezTo>
                  <a:cubicBezTo>
                    <a:pt x="11660" y="8662"/>
                    <a:pt x="8514" y="11801"/>
                    <a:pt x="6594" y="11801"/>
                  </a:cubicBezTo>
                  <a:cubicBezTo>
                    <a:pt x="4109" y="11801"/>
                    <a:pt x="4901" y="12218"/>
                    <a:pt x="869" y="8136"/>
                  </a:cubicBezTo>
                  <a:cubicBezTo>
                    <a:pt x="555" y="8453"/>
                    <a:pt x="1" y="9007"/>
                    <a:pt x="0" y="9026"/>
                  </a:cubicBezTo>
                  <a:cubicBezTo>
                    <a:pt x="60" y="14011"/>
                    <a:pt x="4710" y="18778"/>
                    <a:pt x="9634" y="18778"/>
                  </a:cubicBezTo>
                  <a:cubicBezTo>
                    <a:pt x="10526" y="18778"/>
                    <a:pt x="11479" y="18490"/>
                    <a:pt x="12420" y="18011"/>
                  </a:cubicBezTo>
                  <a:lnTo>
                    <a:pt x="15907" y="21541"/>
                  </a:lnTo>
                  <a:cubicBezTo>
                    <a:pt x="16169" y="21491"/>
                    <a:pt x="16436" y="21458"/>
                    <a:pt x="16708" y="21452"/>
                  </a:cubicBezTo>
                  <a:lnTo>
                    <a:pt x="21600" y="16501"/>
                  </a:lnTo>
                  <a:close/>
                  <a:moveTo>
                    <a:pt x="21600" y="16501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9" name="Freeform: Shape 143"/>
            <p:cNvSpPr/>
            <p:nvPr/>
          </p:nvSpPr>
          <p:spPr bwMode="auto">
            <a:xfrm>
              <a:off x="64" y="0"/>
              <a:ext cx="517" cy="578"/>
            </a:xfrm>
            <a:custGeom>
              <a:avLst/>
              <a:gdLst>
                <a:gd name="T0" fmla="*/ 0 w 19649"/>
                <a:gd name="T1" fmla="*/ 0 h 21600"/>
                <a:gd name="T2" fmla="*/ 0 w 19649"/>
                <a:gd name="T3" fmla="*/ 0 h 21600"/>
                <a:gd name="T4" fmla="*/ 0 w 19649"/>
                <a:gd name="T5" fmla="*/ 0 h 21600"/>
                <a:gd name="T6" fmla="*/ 0 w 19649"/>
                <a:gd name="T7" fmla="*/ 0 h 21600"/>
                <a:gd name="T8" fmla="*/ 0 w 19649"/>
                <a:gd name="T9" fmla="*/ 0 h 21600"/>
                <a:gd name="T10" fmla="*/ 0 w 19649"/>
                <a:gd name="T11" fmla="*/ 0 h 21600"/>
                <a:gd name="T12" fmla="*/ 0 w 19649"/>
                <a:gd name="T13" fmla="*/ 0 h 21600"/>
                <a:gd name="T14" fmla="*/ 0 w 19649"/>
                <a:gd name="T15" fmla="*/ 0 h 21600"/>
                <a:gd name="T16" fmla="*/ 0 w 19649"/>
                <a:gd name="T17" fmla="*/ 0 h 21600"/>
                <a:gd name="T18" fmla="*/ 0 w 19649"/>
                <a:gd name="T19" fmla="*/ 0 h 21600"/>
                <a:gd name="T20" fmla="*/ 0 w 19649"/>
                <a:gd name="T21" fmla="*/ 0 h 21600"/>
                <a:gd name="T22" fmla="*/ 0 w 19649"/>
                <a:gd name="T23" fmla="*/ 0 h 21600"/>
                <a:gd name="T24" fmla="*/ 0 w 19649"/>
                <a:gd name="T25" fmla="*/ 0 h 21600"/>
                <a:gd name="T26" fmla="*/ 0 w 19649"/>
                <a:gd name="T27" fmla="*/ 0 h 21600"/>
                <a:gd name="T28" fmla="*/ 0 w 19649"/>
                <a:gd name="T29" fmla="*/ 0 h 21600"/>
                <a:gd name="T30" fmla="*/ 0 w 19649"/>
                <a:gd name="T31" fmla="*/ 0 h 21600"/>
                <a:gd name="T32" fmla="*/ 0 w 19649"/>
                <a:gd name="T33" fmla="*/ 0 h 21600"/>
                <a:gd name="T34" fmla="*/ 0 w 19649"/>
                <a:gd name="T35" fmla="*/ 0 h 21600"/>
                <a:gd name="T36" fmla="*/ 0 w 19649"/>
                <a:gd name="T37" fmla="*/ 0 h 21600"/>
                <a:gd name="T38" fmla="*/ 0 w 19649"/>
                <a:gd name="T39" fmla="*/ 0 h 21600"/>
                <a:gd name="T40" fmla="*/ 0 w 19649"/>
                <a:gd name="T41" fmla="*/ 0 h 21600"/>
                <a:gd name="T42" fmla="*/ 0 w 19649"/>
                <a:gd name="T43" fmla="*/ 0 h 21600"/>
                <a:gd name="T44" fmla="*/ 0 w 19649"/>
                <a:gd name="T45" fmla="*/ 0 h 21600"/>
                <a:gd name="T46" fmla="*/ 0 w 19649"/>
                <a:gd name="T47" fmla="*/ 0 h 21600"/>
                <a:gd name="T48" fmla="*/ 0 w 19649"/>
                <a:gd name="T49" fmla="*/ 0 h 21600"/>
                <a:gd name="T50" fmla="*/ 0 w 19649"/>
                <a:gd name="T51" fmla="*/ 0 h 21600"/>
                <a:gd name="T52" fmla="*/ 0 w 19649"/>
                <a:gd name="T53" fmla="*/ 0 h 21600"/>
                <a:gd name="T54" fmla="*/ 0 w 19649"/>
                <a:gd name="T55" fmla="*/ 0 h 21600"/>
                <a:gd name="T56" fmla="*/ 0 w 19649"/>
                <a:gd name="T57" fmla="*/ 0 h 21600"/>
                <a:gd name="T58" fmla="*/ 0 w 19649"/>
                <a:gd name="T59" fmla="*/ 0 h 21600"/>
                <a:gd name="T60" fmla="*/ 0 w 19649"/>
                <a:gd name="T61" fmla="*/ 0 h 21600"/>
                <a:gd name="T62" fmla="*/ 0 w 19649"/>
                <a:gd name="T63" fmla="*/ 0 h 21600"/>
                <a:gd name="T64" fmla="*/ 0 w 19649"/>
                <a:gd name="T65" fmla="*/ 0 h 21600"/>
                <a:gd name="T66" fmla="*/ 0 w 19649"/>
                <a:gd name="T67" fmla="*/ 0 h 21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649" h="21600">
                  <a:moveTo>
                    <a:pt x="17472" y="12888"/>
                  </a:moveTo>
                  <a:lnTo>
                    <a:pt x="18861" y="14219"/>
                  </a:lnTo>
                  <a:cubicBezTo>
                    <a:pt x="18861" y="14219"/>
                    <a:pt x="20862" y="8759"/>
                    <a:pt x="18487" y="6419"/>
                  </a:cubicBezTo>
                  <a:cubicBezTo>
                    <a:pt x="17628" y="5574"/>
                    <a:pt x="16359" y="4325"/>
                    <a:pt x="15362" y="3342"/>
                  </a:cubicBezTo>
                  <a:cubicBezTo>
                    <a:pt x="15146" y="3130"/>
                    <a:pt x="14541" y="3322"/>
                    <a:pt x="14385" y="3118"/>
                  </a:cubicBezTo>
                  <a:cubicBezTo>
                    <a:pt x="13948" y="2546"/>
                    <a:pt x="13787" y="2058"/>
                    <a:pt x="13753" y="1939"/>
                  </a:cubicBezTo>
                  <a:cubicBezTo>
                    <a:pt x="13658" y="1489"/>
                    <a:pt x="13171" y="1049"/>
                    <a:pt x="12778" y="661"/>
                  </a:cubicBezTo>
                  <a:lnTo>
                    <a:pt x="12632" y="517"/>
                  </a:lnTo>
                  <a:cubicBezTo>
                    <a:pt x="12305" y="195"/>
                    <a:pt x="12135" y="0"/>
                    <a:pt x="11936" y="0"/>
                  </a:cubicBezTo>
                  <a:cubicBezTo>
                    <a:pt x="11770" y="0"/>
                    <a:pt x="11583" y="136"/>
                    <a:pt x="11265" y="449"/>
                  </a:cubicBezTo>
                  <a:lnTo>
                    <a:pt x="9364" y="2322"/>
                  </a:lnTo>
                  <a:cubicBezTo>
                    <a:pt x="8667" y="3008"/>
                    <a:pt x="8832" y="3076"/>
                    <a:pt x="9433" y="3667"/>
                  </a:cubicBezTo>
                  <a:lnTo>
                    <a:pt x="9580" y="3811"/>
                  </a:lnTo>
                  <a:cubicBezTo>
                    <a:pt x="10017" y="4242"/>
                    <a:pt x="10522" y="4788"/>
                    <a:pt x="11033" y="4788"/>
                  </a:cubicBezTo>
                  <a:cubicBezTo>
                    <a:pt x="11039" y="4788"/>
                    <a:pt x="11045" y="4788"/>
                    <a:pt x="11051" y="4788"/>
                  </a:cubicBezTo>
                  <a:cubicBezTo>
                    <a:pt x="11444" y="4860"/>
                    <a:pt x="12257" y="5087"/>
                    <a:pt x="12630" y="5763"/>
                  </a:cubicBezTo>
                  <a:cubicBezTo>
                    <a:pt x="13041" y="6658"/>
                    <a:pt x="12460" y="7273"/>
                    <a:pt x="12228" y="7616"/>
                  </a:cubicBezTo>
                  <a:lnTo>
                    <a:pt x="7130" y="12636"/>
                  </a:lnTo>
                  <a:cubicBezTo>
                    <a:pt x="6967" y="12585"/>
                    <a:pt x="6805" y="12557"/>
                    <a:pt x="6649" y="12557"/>
                  </a:cubicBezTo>
                  <a:cubicBezTo>
                    <a:pt x="6373" y="12557"/>
                    <a:pt x="6118" y="12645"/>
                    <a:pt x="5910" y="12849"/>
                  </a:cubicBezTo>
                  <a:cubicBezTo>
                    <a:pt x="5872" y="12887"/>
                    <a:pt x="5816" y="12942"/>
                    <a:pt x="5748" y="13009"/>
                  </a:cubicBezTo>
                  <a:cubicBezTo>
                    <a:pt x="5748" y="13009"/>
                    <a:pt x="1550" y="17143"/>
                    <a:pt x="461" y="18215"/>
                  </a:cubicBezTo>
                  <a:cubicBezTo>
                    <a:pt x="392" y="18283"/>
                    <a:pt x="337" y="18337"/>
                    <a:pt x="298" y="18375"/>
                  </a:cubicBezTo>
                  <a:cubicBezTo>
                    <a:pt x="-738" y="19396"/>
                    <a:pt x="1154" y="21600"/>
                    <a:pt x="2534" y="21600"/>
                  </a:cubicBezTo>
                  <a:cubicBezTo>
                    <a:pt x="2811" y="21600"/>
                    <a:pt x="3067" y="21511"/>
                    <a:pt x="3275" y="21307"/>
                  </a:cubicBezTo>
                  <a:cubicBezTo>
                    <a:pt x="3314" y="21269"/>
                    <a:pt x="3369" y="21214"/>
                    <a:pt x="3438" y="21147"/>
                  </a:cubicBezTo>
                  <a:cubicBezTo>
                    <a:pt x="4530" y="20071"/>
                    <a:pt x="8725" y="15940"/>
                    <a:pt x="8725" y="15940"/>
                  </a:cubicBezTo>
                  <a:cubicBezTo>
                    <a:pt x="8793" y="15873"/>
                    <a:pt x="8848" y="15819"/>
                    <a:pt x="8887" y="15780"/>
                  </a:cubicBezTo>
                  <a:cubicBezTo>
                    <a:pt x="9211" y="15461"/>
                    <a:pt x="9247" y="15026"/>
                    <a:pt x="9104" y="14578"/>
                  </a:cubicBezTo>
                  <a:lnTo>
                    <a:pt x="14816" y="8953"/>
                  </a:lnTo>
                  <a:cubicBezTo>
                    <a:pt x="15172" y="8659"/>
                    <a:pt x="15527" y="8388"/>
                    <a:pt x="15729" y="8388"/>
                  </a:cubicBezTo>
                  <a:cubicBezTo>
                    <a:pt x="15759" y="8388"/>
                    <a:pt x="15786" y="8395"/>
                    <a:pt x="15809" y="8408"/>
                  </a:cubicBezTo>
                  <a:cubicBezTo>
                    <a:pt x="17877" y="9576"/>
                    <a:pt x="17472" y="12888"/>
                    <a:pt x="17472" y="12888"/>
                  </a:cubicBezTo>
                  <a:close/>
                  <a:moveTo>
                    <a:pt x="17472" y="12888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46" name="PA_弧形 144"/>
          <p:cNvSpPr/>
          <p:nvPr/>
        </p:nvSpPr>
        <p:spPr>
          <a:xfrm>
            <a:off x="2726497" y="2308419"/>
            <a:ext cx="2421196" cy="2421196"/>
          </a:xfrm>
          <a:prstGeom prst="arc">
            <a:avLst>
              <a:gd name="adj1" fmla="val 16200000"/>
              <a:gd name="adj2" fmla="val 4074945"/>
            </a:avLst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47" name="PA_弧形 145"/>
          <p:cNvSpPr/>
          <p:nvPr/>
        </p:nvSpPr>
        <p:spPr>
          <a:xfrm>
            <a:off x="2337837" y="1919758"/>
            <a:ext cx="3198515" cy="3198513"/>
          </a:xfrm>
          <a:prstGeom prst="arc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48" name="PA_弧形 146"/>
          <p:cNvSpPr/>
          <p:nvPr/>
        </p:nvSpPr>
        <p:spPr>
          <a:xfrm>
            <a:off x="1950177" y="1532099"/>
            <a:ext cx="3973837" cy="3973837"/>
          </a:xfrm>
          <a:prstGeom prst="arc">
            <a:avLst>
              <a:gd name="adj1" fmla="val 16200000"/>
              <a:gd name="adj2" fmla="val 19195557"/>
            </a:avLst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49" name="PA_矩形 147"/>
          <p:cNvSpPr/>
          <p:nvPr/>
        </p:nvSpPr>
        <p:spPr>
          <a:xfrm>
            <a:off x="3770642" y="1349648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  <a:ea typeface="黑体" charset="0"/>
              </a:rPr>
              <a:t>1</a:t>
            </a:r>
            <a:endParaRPr>
              <a:ea typeface="黑体" charset="0"/>
            </a:endParaRPr>
          </a:p>
        </p:txBody>
      </p:sp>
      <p:sp>
        <p:nvSpPr>
          <p:cNvPr id="50" name="PA_矩形 148"/>
          <p:cNvSpPr/>
          <p:nvPr/>
        </p:nvSpPr>
        <p:spPr>
          <a:xfrm>
            <a:off x="3770642" y="1739799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  <a:ea typeface="黑体" charset="0"/>
              </a:rPr>
              <a:t>2</a:t>
            </a:r>
            <a:endParaRPr>
              <a:ea typeface="黑体" charset="0"/>
            </a:endParaRPr>
          </a:p>
        </p:txBody>
      </p:sp>
      <p:sp>
        <p:nvSpPr>
          <p:cNvPr id="51" name="PA_矩形 149"/>
          <p:cNvSpPr/>
          <p:nvPr/>
        </p:nvSpPr>
        <p:spPr>
          <a:xfrm>
            <a:off x="3770642" y="2120436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  <a:ea typeface="黑体" charset="0"/>
              </a:rPr>
              <a:t>3</a:t>
            </a:r>
            <a:endParaRPr>
              <a:ea typeface="黑体" charset="0"/>
            </a:endParaRPr>
          </a:p>
        </p:txBody>
      </p:sp>
      <p:sp>
        <p:nvSpPr>
          <p:cNvPr id="52" name="PA_矩形 150"/>
          <p:cNvSpPr/>
          <p:nvPr/>
        </p:nvSpPr>
        <p:spPr>
          <a:xfrm>
            <a:off x="3770642" y="2529617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  <a:ea typeface="黑体" charset="0"/>
              </a:rPr>
              <a:t>4</a:t>
            </a:r>
            <a:endParaRPr>
              <a:ea typeface="黑体" charset="0"/>
            </a:endParaRPr>
          </a:p>
        </p:txBody>
      </p:sp>
      <p:sp>
        <p:nvSpPr>
          <p:cNvPr id="53" name="PA_矩形 2"/>
          <p:cNvSpPr/>
          <p:nvPr/>
        </p:nvSpPr>
        <p:spPr>
          <a:xfrm>
            <a:off x="8602487" y="1635245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 dirty="0">
                <a:solidFill>
                  <a:srgbClr val="FFFFFF"/>
                </a:solidFill>
                <a:ea typeface="黑体" charset="0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54" name="PA_矩形 37"/>
          <p:cNvSpPr/>
          <p:nvPr/>
        </p:nvSpPr>
        <p:spPr>
          <a:xfrm>
            <a:off x="8602487" y="2879610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 dirty="0">
                <a:solidFill>
                  <a:srgbClr val="FFFFFF"/>
                </a:solidFill>
                <a:ea typeface="黑体" charset="0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55" name="PA_矩形 38"/>
          <p:cNvSpPr/>
          <p:nvPr/>
        </p:nvSpPr>
        <p:spPr>
          <a:xfrm>
            <a:off x="8602487" y="4109598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 dirty="0">
                <a:solidFill>
                  <a:srgbClr val="FFFFFF"/>
                </a:solidFill>
                <a:ea typeface="黑体" charset="0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56" name="PA_矩形 39"/>
          <p:cNvSpPr/>
          <p:nvPr/>
        </p:nvSpPr>
        <p:spPr>
          <a:xfrm>
            <a:off x="8602487" y="5309171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 dirty="0">
                <a:solidFill>
                  <a:srgbClr val="FFFFFF"/>
                </a:solidFill>
                <a:ea typeface="黑体" charset="0"/>
              </a:rPr>
              <a:t>Title text</a:t>
            </a:r>
            <a:endParaRPr dirty="0">
              <a:ea typeface="黑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03655" y="2355820"/>
            <a:ext cx="1656794" cy="1656794"/>
            <a:chOff x="9103653" y="2914655"/>
            <a:chExt cx="1656794" cy="1656794"/>
          </a:xfrm>
        </p:grpSpPr>
        <p:sp>
          <p:nvSpPr>
            <p:cNvPr id="55" name="椭圆 54"/>
            <p:cNvSpPr/>
            <p:nvPr/>
          </p:nvSpPr>
          <p:spPr>
            <a:xfrm>
              <a:off x="9103653" y="2914655"/>
              <a:ext cx="1656794" cy="165679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160783" y="2971785"/>
              <a:ext cx="1542534" cy="154253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9217916" y="3028918"/>
              <a:ext cx="1428269" cy="1428269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90319" y="2296240"/>
            <a:ext cx="1656794" cy="1656794"/>
            <a:chOff x="1490319" y="2855075"/>
            <a:chExt cx="1656794" cy="1656794"/>
          </a:xfrm>
        </p:grpSpPr>
        <p:sp>
          <p:nvSpPr>
            <p:cNvPr id="52" name="椭圆 51"/>
            <p:cNvSpPr/>
            <p:nvPr/>
          </p:nvSpPr>
          <p:spPr>
            <a:xfrm>
              <a:off x="1490319" y="2855075"/>
              <a:ext cx="1656794" cy="165679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547449" y="2912205"/>
              <a:ext cx="1542534" cy="154253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604582" y="2969338"/>
              <a:ext cx="1428269" cy="142826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55381" y="2296240"/>
            <a:ext cx="1656794" cy="1656794"/>
            <a:chOff x="3355381" y="2855075"/>
            <a:chExt cx="1656794" cy="1656794"/>
          </a:xfrm>
        </p:grpSpPr>
        <p:sp>
          <p:nvSpPr>
            <p:cNvPr id="49" name="椭圆 48"/>
            <p:cNvSpPr/>
            <p:nvPr/>
          </p:nvSpPr>
          <p:spPr>
            <a:xfrm>
              <a:off x="3355381" y="2855075"/>
              <a:ext cx="1656794" cy="165679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412511" y="2912205"/>
              <a:ext cx="1542534" cy="154253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469644" y="2969338"/>
              <a:ext cx="1428269" cy="142826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35968" y="2296240"/>
            <a:ext cx="1656794" cy="1656794"/>
            <a:chOff x="5235967" y="2855075"/>
            <a:chExt cx="1656794" cy="1656794"/>
          </a:xfrm>
        </p:grpSpPr>
        <p:sp>
          <p:nvSpPr>
            <p:cNvPr id="46" name="椭圆 45"/>
            <p:cNvSpPr/>
            <p:nvPr/>
          </p:nvSpPr>
          <p:spPr>
            <a:xfrm>
              <a:off x="5235967" y="2855075"/>
              <a:ext cx="1656794" cy="1656794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293097" y="2912205"/>
              <a:ext cx="1542534" cy="154253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350230" y="2969338"/>
              <a:ext cx="1428269" cy="1428269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77166" y="2296240"/>
            <a:ext cx="1656794" cy="1656794"/>
            <a:chOff x="7177165" y="2855075"/>
            <a:chExt cx="1656794" cy="1656794"/>
          </a:xfrm>
        </p:grpSpPr>
        <p:sp>
          <p:nvSpPr>
            <p:cNvPr id="43" name="椭圆 42"/>
            <p:cNvSpPr/>
            <p:nvPr/>
          </p:nvSpPr>
          <p:spPr>
            <a:xfrm>
              <a:off x="7177165" y="2855075"/>
              <a:ext cx="1656794" cy="165679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234295" y="2912205"/>
              <a:ext cx="1542534" cy="154253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91428" y="2969338"/>
              <a:ext cx="1428269" cy="142826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9" name="任意多边形: 形状 8"/>
          <p:cNvSpPr/>
          <p:nvPr/>
        </p:nvSpPr>
        <p:spPr bwMode="auto">
          <a:xfrm flipH="1">
            <a:off x="2335445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 rot="10800000">
            <a:off x="4183611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 flipH="1">
            <a:off x="6122477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 bwMode="auto">
          <a:xfrm rot="10800000">
            <a:off x="7970642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7079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Keywords</a:t>
            </a:r>
            <a:endParaRPr>
              <a:ea typeface="黑体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02728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Keywords</a:t>
            </a:r>
            <a:endParaRPr>
              <a:ea typeface="黑体" charset="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476344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333956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269630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127241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22143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Keywords</a:t>
            </a:r>
            <a:endParaRPr>
              <a:ea typeface="黑体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43927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Keywords</a:t>
            </a:r>
            <a:endParaRPr>
              <a:ea typeface="黑体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70416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Keywords</a:t>
            </a:r>
            <a:endParaRPr>
              <a:ea typeface="黑体" charset="0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2095048" y="2771775"/>
            <a:ext cx="442308" cy="373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4090380" y="2737210"/>
            <a:ext cx="259570" cy="442308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5874846" y="2803660"/>
            <a:ext cx="442308" cy="309408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7862223" y="2737210"/>
            <a:ext cx="331731" cy="442308"/>
          </a:xfrm>
          <a:custGeom>
            <a:avLst/>
            <a:gdLst>
              <a:gd name="connsiteX0" fmla="*/ 115491 w 252413"/>
              <a:gd name="connsiteY0" fmla="*/ 304800 h 336550"/>
              <a:gd name="connsiteX1" fmla="*/ 104775 w 252413"/>
              <a:gd name="connsiteY1" fmla="*/ 315119 h 336550"/>
              <a:gd name="connsiteX2" fmla="*/ 115491 w 252413"/>
              <a:gd name="connsiteY2" fmla="*/ 325438 h 336550"/>
              <a:gd name="connsiteX3" fmla="*/ 136922 w 252413"/>
              <a:gd name="connsiteY3" fmla="*/ 325438 h 336550"/>
              <a:gd name="connsiteX4" fmla="*/ 147638 w 252413"/>
              <a:gd name="connsiteY4" fmla="*/ 315119 h 336550"/>
              <a:gd name="connsiteX5" fmla="*/ 136922 w 252413"/>
              <a:gd name="connsiteY5" fmla="*/ 304800 h 336550"/>
              <a:gd name="connsiteX6" fmla="*/ 115491 w 252413"/>
              <a:gd name="connsiteY6" fmla="*/ 304800 h 336550"/>
              <a:gd name="connsiteX7" fmla="*/ 20638 w 252413"/>
              <a:gd name="connsiteY7" fmla="*/ 20637 h 336550"/>
              <a:gd name="connsiteX8" fmla="*/ 20638 w 252413"/>
              <a:gd name="connsiteY8" fmla="*/ 293687 h 336550"/>
              <a:gd name="connsiteX9" fmla="*/ 231776 w 252413"/>
              <a:gd name="connsiteY9" fmla="*/ 293687 h 336550"/>
              <a:gd name="connsiteX10" fmla="*/ 231776 w 252413"/>
              <a:gd name="connsiteY10" fmla="*/ 20637 h 336550"/>
              <a:gd name="connsiteX11" fmla="*/ 0 w 252413"/>
              <a:gd name="connsiteY11" fmla="*/ 0 h 336550"/>
              <a:gd name="connsiteX12" fmla="*/ 252413 w 252413"/>
              <a:gd name="connsiteY12" fmla="*/ 0 h 336550"/>
              <a:gd name="connsiteX13" fmla="*/ 252413 w 252413"/>
              <a:gd name="connsiteY13" fmla="*/ 336550 h 336550"/>
              <a:gd name="connsiteX14" fmla="*/ 0 w 252413"/>
              <a:gd name="connsiteY14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13" h="336550">
                <a:moveTo>
                  <a:pt x="115491" y="304800"/>
                </a:moveTo>
                <a:cubicBezTo>
                  <a:pt x="108793" y="304800"/>
                  <a:pt x="104775" y="309960"/>
                  <a:pt x="104775" y="315119"/>
                </a:cubicBezTo>
                <a:cubicBezTo>
                  <a:pt x="104775" y="320279"/>
                  <a:pt x="108793" y="325438"/>
                  <a:pt x="115491" y="325438"/>
                </a:cubicBezTo>
                <a:cubicBezTo>
                  <a:pt x="115491" y="325438"/>
                  <a:pt x="115491" y="325438"/>
                  <a:pt x="136922" y="325438"/>
                </a:cubicBezTo>
                <a:cubicBezTo>
                  <a:pt x="142280" y="325438"/>
                  <a:pt x="147638" y="320279"/>
                  <a:pt x="147638" y="315119"/>
                </a:cubicBezTo>
                <a:cubicBezTo>
                  <a:pt x="147638" y="309960"/>
                  <a:pt x="142280" y="304800"/>
                  <a:pt x="136922" y="304800"/>
                </a:cubicBezTo>
                <a:cubicBezTo>
                  <a:pt x="136922" y="304800"/>
                  <a:pt x="136922" y="304800"/>
                  <a:pt x="115491" y="304800"/>
                </a:cubicBezTo>
                <a:close/>
                <a:moveTo>
                  <a:pt x="20638" y="20637"/>
                </a:moveTo>
                <a:lnTo>
                  <a:pt x="20638" y="293687"/>
                </a:lnTo>
                <a:lnTo>
                  <a:pt x="231776" y="293687"/>
                </a:lnTo>
                <a:lnTo>
                  <a:pt x="231776" y="20637"/>
                </a:lnTo>
                <a:close/>
                <a:moveTo>
                  <a:pt x="0" y="0"/>
                </a:moveTo>
                <a:lnTo>
                  <a:pt x="252413" y="0"/>
                </a:lnTo>
                <a:lnTo>
                  <a:pt x="252413" y="336550"/>
                </a:lnTo>
                <a:lnTo>
                  <a:pt x="0" y="3365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9710898" y="2744479"/>
            <a:ext cx="442308" cy="427771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47428" y="5121189"/>
            <a:ext cx="10297144" cy="857260"/>
            <a:chOff x="1446648" y="2161845"/>
            <a:chExt cx="11660559" cy="857260"/>
          </a:xfrm>
        </p:grpSpPr>
        <p:grpSp>
          <p:nvGrpSpPr>
            <p:cNvPr id="28" name="组合 27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41" name="文本框 7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42" name="文本框 7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黑体" charset="0"/>
                    <a:cs typeface="黑体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 dirty="0">
                    <a:ea typeface="黑体" charset="0"/>
                    <a:cs typeface="黑体" charset="0"/>
                    <a:sym typeface="+mn-lt"/>
                  </a:rPr>
                </a:br>
                <a:r>
                  <a:rPr lang="zh-CN" altLang="en-US" sz="1000" dirty="0">
                    <a:ea typeface="黑体" charset="0"/>
                    <a:cs typeface="黑体" charset="0"/>
                    <a:sym typeface="+mn-lt"/>
                  </a:rPr>
                  <a:t>(It is recommended to use theme Fonts)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文本框 7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40" name="文本框 7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黑体" charset="0"/>
                    <a:cs typeface="黑体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>
                    <a:ea typeface="黑体" charset="0"/>
                    <a:cs typeface="黑体" charset="0"/>
                    <a:sym typeface="+mn-lt"/>
                  </a:rPr>
                </a:br>
                <a:r>
                  <a:rPr lang="zh-CN" altLang="en-US" sz="1000">
                    <a:ea typeface="黑体" charset="0"/>
                    <a:cs typeface="黑体" charset="0"/>
                    <a:sym typeface="+mn-lt"/>
                  </a:rPr>
                  <a:t>(It is recommended to use theme Fonts)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文本框 7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38" name="文本框 7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黑体" charset="0"/>
                    <a:cs typeface="黑体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>
                    <a:ea typeface="黑体" charset="0"/>
                    <a:cs typeface="黑体" charset="0"/>
                    <a:sym typeface="+mn-lt"/>
                  </a:rPr>
                </a:br>
                <a:r>
                  <a:rPr lang="zh-CN" altLang="en-US" sz="1000">
                    <a:ea typeface="黑体" charset="0"/>
                    <a:cs typeface="黑体" charset="0"/>
                    <a:sym typeface="+mn-lt"/>
                  </a:rPr>
                  <a:t>(It is recommended to use theme Fonts)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文本框 7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36" name="文本框 7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黑体" charset="0"/>
                    <a:cs typeface="黑体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>
                    <a:ea typeface="黑体" charset="0"/>
                    <a:cs typeface="黑体" charset="0"/>
                    <a:sym typeface="+mn-lt"/>
                  </a:rPr>
                </a:br>
                <a:r>
                  <a:rPr lang="zh-CN" altLang="en-US" sz="1000">
                    <a:ea typeface="黑体" charset="0"/>
                    <a:cs typeface="黑体" charset="0"/>
                    <a:sym typeface="+mn-lt"/>
                  </a:rPr>
                  <a:t>(It is recommended to use theme Fonts)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文本框 7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34" name="文本框 7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黑体" charset="0"/>
                    <a:cs typeface="黑体" charset="0"/>
                    <a:sym typeface="+mn-lt"/>
                  </a:rPr>
                  <a:t>This section is displayed as a text-typesetting placeholder </a:t>
                </a:r>
                <a:br>
                  <a:rPr lang="zh-CN" altLang="en-US" sz="1000">
                    <a:ea typeface="黑体" charset="0"/>
                    <a:cs typeface="黑体" charset="0"/>
                    <a:sym typeface="+mn-lt"/>
                  </a:rPr>
                </a:br>
                <a:r>
                  <a:rPr lang="zh-CN" altLang="en-US" sz="1000">
                    <a:ea typeface="黑体" charset="0"/>
                    <a:cs typeface="黑体" charset="0"/>
                    <a:sym typeface="+mn-lt"/>
                  </a:rPr>
                  <a:t>(It is recommended to use theme Fonts)</a:t>
                </a:r>
                <a:endParaRPr>
                  <a:ea typeface="黑体" charset="0"/>
                </a:endParaRPr>
              </a:p>
            </p:txBody>
          </p:sp>
        </p:grpSp>
      </p:grpSp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4" action="ppaction://hlinksldjump"/>
          </p:cNvPr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>
            <a:hlinkClick r:id="rId4" action="ppaction://hlinksldjump"/>
          </p:cNvPr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sz="2800" b="1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" name="PA_MH_Number_1">
            <a:hlinkClick r:id="rId4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>
            <a:hlinkClick r:id="rId4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881783" y="3169666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4223692" y="2419173"/>
            <a:ext cx="2683669" cy="1509569"/>
            <a:chOff x="3167769" y="1831895"/>
            <a:chExt cx="2012752" cy="1132177"/>
          </a:xfrm>
        </p:grpSpPr>
        <p:sp>
          <p:nvSpPr>
            <p:cNvPr id="33" name="Freeform: Shape 16"/>
            <p:cNvSpPr/>
            <p:nvPr/>
          </p:nvSpPr>
          <p:spPr>
            <a:xfrm rot="8715477">
              <a:off x="3167769" y="1831895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4" name="Freeform: Shape 17"/>
            <p:cNvSpPr/>
            <p:nvPr/>
          </p:nvSpPr>
          <p:spPr>
            <a:xfrm rot="8715477">
              <a:off x="3570017" y="2155219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5" name="Freeform: Shape 18"/>
            <p:cNvSpPr/>
            <p:nvPr/>
          </p:nvSpPr>
          <p:spPr>
            <a:xfrm rot="8715477">
              <a:off x="3846124" y="2384619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4565413" y="2957138"/>
            <a:ext cx="1509569" cy="2683668"/>
            <a:chOff x="3424059" y="2235369"/>
            <a:chExt cx="1132177" cy="2012751"/>
          </a:xfrm>
        </p:grpSpPr>
        <p:sp>
          <p:nvSpPr>
            <p:cNvPr id="30" name="Freeform: Shape 20"/>
            <p:cNvSpPr/>
            <p:nvPr/>
          </p:nvSpPr>
          <p:spPr>
            <a:xfrm rot="3482913">
              <a:off x="2983772" y="2675656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1" name="Freeform: Shape 21"/>
            <p:cNvSpPr/>
            <p:nvPr/>
          </p:nvSpPr>
          <p:spPr>
            <a:xfrm rot="3482913">
              <a:off x="3442485" y="2740045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2" name="Freeform: Shape 22"/>
            <p:cNvSpPr/>
            <p:nvPr/>
          </p:nvSpPr>
          <p:spPr>
            <a:xfrm rot="3482913">
              <a:off x="3757407" y="2791450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162822" y="3803835"/>
            <a:ext cx="2683669" cy="1509569"/>
            <a:chOff x="3872116" y="2870392"/>
            <a:chExt cx="2012752" cy="1132177"/>
          </a:xfrm>
        </p:grpSpPr>
        <p:sp>
          <p:nvSpPr>
            <p:cNvPr id="27" name="Freeform: Shape 24"/>
            <p:cNvSpPr/>
            <p:nvPr/>
          </p:nvSpPr>
          <p:spPr>
            <a:xfrm rot="19516763">
              <a:off x="3872116" y="2870392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8" name="Freeform: Shape 25"/>
            <p:cNvSpPr/>
            <p:nvPr/>
          </p:nvSpPr>
          <p:spPr>
            <a:xfrm rot="19516763">
              <a:off x="4058213" y="2875020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9" name="Freeform: Shape 26"/>
            <p:cNvSpPr/>
            <p:nvPr/>
          </p:nvSpPr>
          <p:spPr>
            <a:xfrm rot="19516763">
              <a:off x="4185735" y="2885345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5939531" y="2053679"/>
            <a:ext cx="1509570" cy="2683668"/>
            <a:chOff x="4454644" y="1557775"/>
            <a:chExt cx="1132177" cy="2012751"/>
          </a:xfrm>
        </p:grpSpPr>
        <p:sp>
          <p:nvSpPr>
            <p:cNvPr id="24" name="Freeform: Shape 28"/>
            <p:cNvSpPr/>
            <p:nvPr/>
          </p:nvSpPr>
          <p:spPr>
            <a:xfrm rot="14077763">
              <a:off x="4254319" y="2464739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5" name="Freeform: Shape 29"/>
            <p:cNvSpPr/>
            <p:nvPr/>
          </p:nvSpPr>
          <p:spPr>
            <a:xfrm rot="14077763">
              <a:off x="4156802" y="2270392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6" name="Freeform: Shape 30"/>
            <p:cNvSpPr/>
            <p:nvPr/>
          </p:nvSpPr>
          <p:spPr>
            <a:xfrm rot="14077763">
              <a:off x="4014357" y="1998062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8" name="Freeform: Shape 31"/>
          <p:cNvSpPr/>
          <p:nvPr/>
        </p:nvSpPr>
        <p:spPr bwMode="auto">
          <a:xfrm>
            <a:off x="4853387" y="4070078"/>
            <a:ext cx="330375" cy="4864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" name="Freeform: Shape 32"/>
          <p:cNvSpPr/>
          <p:nvPr/>
        </p:nvSpPr>
        <p:spPr bwMode="auto">
          <a:xfrm>
            <a:off x="6306446" y="4550848"/>
            <a:ext cx="382873" cy="37732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" name="Freeform: Shape 33"/>
          <p:cNvSpPr/>
          <p:nvPr/>
        </p:nvSpPr>
        <p:spPr bwMode="auto">
          <a:xfrm>
            <a:off x="5129924" y="2848677"/>
            <a:ext cx="410611" cy="41061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" name="Freeform: Shape 34"/>
          <p:cNvSpPr/>
          <p:nvPr/>
        </p:nvSpPr>
        <p:spPr bwMode="auto">
          <a:xfrm>
            <a:off x="6533251" y="3181683"/>
            <a:ext cx="403471" cy="315759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grpSp>
        <p:nvGrpSpPr>
          <p:cNvPr id="12" name="Group 35"/>
          <p:cNvGrpSpPr/>
          <p:nvPr/>
        </p:nvGrpSpPr>
        <p:grpSpPr>
          <a:xfrm>
            <a:off x="1187126" y="1588023"/>
            <a:ext cx="2549181" cy="1082518"/>
            <a:chOff x="1762632" y="1197195"/>
            <a:chExt cx="2549181" cy="1082518"/>
          </a:xfrm>
        </p:grpSpPr>
        <p:sp>
          <p:nvSpPr>
            <p:cNvPr id="22" name="TextBox 36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23" name="TextBox 37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1108950" y="4392689"/>
            <a:ext cx="2549181" cy="1082518"/>
            <a:chOff x="1762632" y="1197195"/>
            <a:chExt cx="2549181" cy="1082518"/>
          </a:xfrm>
        </p:grpSpPr>
        <p:sp>
          <p:nvSpPr>
            <p:cNvPr id="20" name="TextBox 39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8329470" y="1535762"/>
            <a:ext cx="2549181" cy="1082518"/>
            <a:chOff x="1762632" y="1197195"/>
            <a:chExt cx="2549181" cy="1082518"/>
          </a:xfrm>
        </p:grpSpPr>
        <p:sp>
          <p:nvSpPr>
            <p:cNvPr id="18" name="TextBox 42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8344181" y="4371184"/>
            <a:ext cx="2549181" cy="1082518"/>
            <a:chOff x="1762632" y="1197195"/>
            <a:chExt cx="2549181" cy="1082518"/>
          </a:xfrm>
        </p:grpSpPr>
        <p:sp>
          <p:nvSpPr>
            <p:cNvPr id="16" name="TextBox 45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sp>
        <p:nvSpPr>
          <p:cNvPr id="3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4"/>
          <p:cNvCxnSpPr/>
          <p:nvPr/>
        </p:nvCxnSpPr>
        <p:spPr>
          <a:xfrm>
            <a:off x="4071114" y="4023918"/>
            <a:ext cx="533102" cy="6641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55"/>
          <p:cNvCxnSpPr/>
          <p:nvPr/>
        </p:nvCxnSpPr>
        <p:spPr>
          <a:xfrm flipH="1">
            <a:off x="5157088" y="4441371"/>
            <a:ext cx="867577" cy="43379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6"/>
          <p:cNvCxnSpPr/>
          <p:nvPr/>
        </p:nvCxnSpPr>
        <p:spPr>
          <a:xfrm flipH="1">
            <a:off x="6543513" y="3003913"/>
            <a:ext cx="229654" cy="95263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57"/>
          <p:cNvCxnSpPr/>
          <p:nvPr/>
        </p:nvCxnSpPr>
        <p:spPr>
          <a:xfrm flipV="1">
            <a:off x="7199546" y="1963427"/>
            <a:ext cx="938298" cy="48399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59"/>
          <p:cNvSpPr txBox="1"/>
          <p:nvPr/>
        </p:nvSpPr>
        <p:spPr bwMode="auto">
          <a:xfrm>
            <a:off x="3041084" y="3316769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b="1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01</a:t>
            </a:r>
            <a:endParaRPr>
              <a:ea typeface="黑体" charset="0"/>
            </a:endParaRPr>
          </a:p>
        </p:txBody>
      </p:sp>
      <p:sp>
        <p:nvSpPr>
          <p:cNvPr id="9" name="TextBox 96"/>
          <p:cNvSpPr txBox="1"/>
          <p:nvPr/>
        </p:nvSpPr>
        <p:spPr bwMode="auto">
          <a:xfrm>
            <a:off x="4511831" y="276757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2"/>
                </a:solidFill>
                <a:ea typeface="黑体" charset="0"/>
                <a:cs typeface="黑体" charset="0"/>
                <a:sym typeface="+mn-lt"/>
              </a:rPr>
              <a:t>02</a:t>
            </a:r>
            <a:endParaRPr>
              <a:ea typeface="黑体" charset="0"/>
            </a:endParaRPr>
          </a:p>
        </p:txBody>
      </p:sp>
      <p:sp>
        <p:nvSpPr>
          <p:cNvPr id="10" name="TextBox 99"/>
          <p:cNvSpPr txBox="1"/>
          <p:nvPr/>
        </p:nvSpPr>
        <p:spPr bwMode="auto">
          <a:xfrm>
            <a:off x="6875619" y="386366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3"/>
                </a:solidFill>
                <a:ea typeface="黑体" charset="0"/>
                <a:cs typeface="黑体" charset="0"/>
                <a:sym typeface="+mn-lt"/>
              </a:rPr>
              <a:t>03</a:t>
            </a:r>
            <a:endParaRPr>
              <a:ea typeface="黑体" charset="0"/>
            </a:endParaRPr>
          </a:p>
        </p:txBody>
      </p:sp>
      <p:sp>
        <p:nvSpPr>
          <p:cNvPr id="11" name="TextBox 102"/>
          <p:cNvSpPr txBox="1"/>
          <p:nvPr/>
        </p:nvSpPr>
        <p:spPr bwMode="auto">
          <a:xfrm>
            <a:off x="7390792" y="2650974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4"/>
                </a:solidFill>
                <a:ea typeface="黑体" charset="0"/>
                <a:cs typeface="黑体" charset="0"/>
                <a:sym typeface="+mn-lt"/>
              </a:rPr>
              <a:t>04</a:t>
            </a:r>
            <a:endParaRPr>
              <a:ea typeface="黑体" charset="0"/>
            </a:endParaRPr>
          </a:p>
        </p:txBody>
      </p:sp>
      <p:sp>
        <p:nvSpPr>
          <p:cNvPr id="12" name="TextBox 105"/>
          <p:cNvSpPr txBox="1"/>
          <p:nvPr/>
        </p:nvSpPr>
        <p:spPr bwMode="auto">
          <a:xfrm>
            <a:off x="8981348" y="1376772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5"/>
                </a:solidFill>
                <a:ea typeface="黑体" charset="0"/>
                <a:cs typeface="黑体" charset="0"/>
                <a:sym typeface="+mn-lt"/>
              </a:rPr>
              <a:t>05</a:t>
            </a:r>
            <a:endParaRPr>
              <a:ea typeface="黑体" charset="0"/>
            </a:endParaRPr>
          </a:p>
        </p:txBody>
      </p:sp>
      <p:grpSp>
        <p:nvGrpSpPr>
          <p:cNvPr id="13" name="Group 2"/>
          <p:cNvGrpSpPr/>
          <p:nvPr/>
        </p:nvGrpSpPr>
        <p:grpSpPr>
          <a:xfrm>
            <a:off x="6509650" y="2281196"/>
            <a:ext cx="731798" cy="731798"/>
            <a:chOff x="6509650" y="2281196"/>
            <a:chExt cx="731798" cy="731798"/>
          </a:xfrm>
        </p:grpSpPr>
        <p:sp>
          <p:nvSpPr>
            <p:cNvPr id="41" name="Oval 78"/>
            <p:cNvSpPr/>
            <p:nvPr/>
          </p:nvSpPr>
          <p:spPr>
            <a:xfrm>
              <a:off x="6509650" y="2281196"/>
              <a:ext cx="731798" cy="731798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2" name="Freeform: Shape 108"/>
            <p:cNvSpPr/>
            <p:nvPr/>
          </p:nvSpPr>
          <p:spPr bwMode="auto">
            <a:xfrm>
              <a:off x="6636788" y="2408334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5982869" y="3906819"/>
            <a:ext cx="731798" cy="731798"/>
            <a:chOff x="5982869" y="3906819"/>
            <a:chExt cx="731798" cy="731798"/>
          </a:xfrm>
        </p:grpSpPr>
        <p:sp>
          <p:nvSpPr>
            <p:cNvPr id="39" name="Oval 86"/>
            <p:cNvSpPr/>
            <p:nvPr/>
          </p:nvSpPr>
          <p:spPr>
            <a:xfrm>
              <a:off x="5982869" y="3906819"/>
              <a:ext cx="731798" cy="731798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40" name="Freeform: Shape 109"/>
            <p:cNvSpPr/>
            <p:nvPr/>
          </p:nvSpPr>
          <p:spPr bwMode="auto">
            <a:xfrm>
              <a:off x="6110007" y="4033957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5" name="Group 1"/>
          <p:cNvGrpSpPr/>
          <p:nvPr/>
        </p:nvGrpSpPr>
        <p:grpSpPr>
          <a:xfrm>
            <a:off x="3452743" y="3376744"/>
            <a:ext cx="731798" cy="731798"/>
            <a:chOff x="3452743" y="3484756"/>
            <a:chExt cx="731798" cy="731798"/>
          </a:xfrm>
        </p:grpSpPr>
        <p:sp>
          <p:nvSpPr>
            <p:cNvPr id="37" name="Oval 62"/>
            <p:cNvSpPr/>
            <p:nvPr/>
          </p:nvSpPr>
          <p:spPr>
            <a:xfrm>
              <a:off x="3452743" y="3484756"/>
              <a:ext cx="731798" cy="73179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8" name="Freeform: Shape 110"/>
            <p:cNvSpPr/>
            <p:nvPr/>
          </p:nvSpPr>
          <p:spPr bwMode="auto">
            <a:xfrm>
              <a:off x="3579881" y="3608242"/>
              <a:ext cx="477523" cy="47752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6" name="Group 5"/>
          <p:cNvGrpSpPr/>
          <p:nvPr/>
        </p:nvGrpSpPr>
        <p:grpSpPr>
          <a:xfrm>
            <a:off x="4441750" y="4632127"/>
            <a:ext cx="731798" cy="731798"/>
            <a:chOff x="4441750" y="4632127"/>
            <a:chExt cx="731798" cy="731798"/>
          </a:xfrm>
        </p:grpSpPr>
        <p:sp>
          <p:nvSpPr>
            <p:cNvPr id="35" name="Oval 83"/>
            <p:cNvSpPr/>
            <p:nvPr/>
          </p:nvSpPr>
          <p:spPr>
            <a:xfrm>
              <a:off x="4441750" y="4632127"/>
              <a:ext cx="731798" cy="73179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6" name="Freeform: Shape 111"/>
            <p:cNvSpPr/>
            <p:nvPr/>
          </p:nvSpPr>
          <p:spPr bwMode="auto">
            <a:xfrm>
              <a:off x="4568888" y="4759265"/>
              <a:ext cx="477523" cy="47752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8097312" y="1431845"/>
            <a:ext cx="731798" cy="731798"/>
            <a:chOff x="8097312" y="1431845"/>
            <a:chExt cx="731798" cy="731798"/>
          </a:xfrm>
        </p:grpSpPr>
        <p:sp>
          <p:nvSpPr>
            <p:cNvPr id="33" name="Oval 75"/>
            <p:cNvSpPr/>
            <p:nvPr/>
          </p:nvSpPr>
          <p:spPr>
            <a:xfrm>
              <a:off x="8097312" y="1431845"/>
              <a:ext cx="731798" cy="731798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4" name="Freeform: Shape 112"/>
            <p:cNvSpPr/>
            <p:nvPr/>
          </p:nvSpPr>
          <p:spPr bwMode="auto">
            <a:xfrm>
              <a:off x="8224450" y="1558983"/>
              <a:ext cx="477523" cy="47752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1055440" y="3543882"/>
            <a:ext cx="2397303" cy="938300"/>
            <a:chOff x="8328246" y="2276873"/>
            <a:chExt cx="2198694" cy="938300"/>
          </a:xfrm>
        </p:grpSpPr>
        <p:sp>
          <p:nvSpPr>
            <p:cNvPr id="31" name="TextBox 27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0" tIns="0" rIns="144000" bIns="0" anchor="t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</a:t>
              </a:r>
              <a:endParaRPr dirty="0">
                <a:ea typeface="黑体" charset="0"/>
              </a:endParaRPr>
            </a:p>
          </p:txBody>
        </p:sp>
        <p:sp>
          <p:nvSpPr>
            <p:cNvPr id="32" name="TextBox 28"/>
            <p:cNvSpPr txBox="1"/>
            <p:nvPr/>
          </p:nvSpPr>
          <p:spPr>
            <a:xfrm>
              <a:off x="8328246" y="2596407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19" name="Group 33"/>
          <p:cNvGrpSpPr/>
          <p:nvPr/>
        </p:nvGrpSpPr>
        <p:grpSpPr>
          <a:xfrm>
            <a:off x="4359676" y="2994691"/>
            <a:ext cx="2397303" cy="864867"/>
            <a:chOff x="8328246" y="2276873"/>
            <a:chExt cx="2198694" cy="864867"/>
          </a:xfrm>
        </p:grpSpPr>
        <p:sp>
          <p:nvSpPr>
            <p:cNvPr id="29" name="TextBox 34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</a:t>
              </a:r>
              <a:endParaRPr dirty="0">
                <a:ea typeface="黑体" charset="0"/>
              </a:endParaRPr>
            </a:p>
          </p:txBody>
        </p:sp>
        <p:sp>
          <p:nvSpPr>
            <p:cNvPr id="30" name="TextBox 35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20" name="Group 36"/>
          <p:cNvGrpSpPr/>
          <p:nvPr/>
        </p:nvGrpSpPr>
        <p:grpSpPr>
          <a:xfrm>
            <a:off x="6714667" y="4090781"/>
            <a:ext cx="2397303" cy="864867"/>
            <a:chOff x="8328246" y="2276873"/>
            <a:chExt cx="2198694" cy="864867"/>
          </a:xfrm>
        </p:grpSpPr>
        <p:sp>
          <p:nvSpPr>
            <p:cNvPr id="27" name="TextBox 37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</a:t>
              </a:r>
              <a:endParaRPr dirty="0">
                <a:ea typeface="黑体" charset="0"/>
              </a:endParaRPr>
            </a:p>
          </p:txBody>
        </p:sp>
        <p:sp>
          <p:nvSpPr>
            <p:cNvPr id="28" name="TextBox 38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21" name="Group 39"/>
          <p:cNvGrpSpPr/>
          <p:nvPr/>
        </p:nvGrpSpPr>
        <p:grpSpPr>
          <a:xfrm>
            <a:off x="7241448" y="2878087"/>
            <a:ext cx="2397303" cy="864867"/>
            <a:chOff x="8328246" y="2276873"/>
            <a:chExt cx="2198694" cy="864867"/>
          </a:xfrm>
        </p:grpSpPr>
        <p:sp>
          <p:nvSpPr>
            <p:cNvPr id="25" name="TextBox 40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</a:t>
              </a:r>
              <a:endParaRPr dirty="0">
                <a:ea typeface="黑体" charset="0"/>
              </a:endParaRPr>
            </a:p>
          </p:txBody>
        </p:sp>
        <p:sp>
          <p:nvSpPr>
            <p:cNvPr id="26" name="TextBox 41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22" name="Group 42"/>
          <p:cNvGrpSpPr/>
          <p:nvPr/>
        </p:nvGrpSpPr>
        <p:grpSpPr>
          <a:xfrm>
            <a:off x="8829110" y="1603885"/>
            <a:ext cx="2397303" cy="864867"/>
            <a:chOff x="8328246" y="2276873"/>
            <a:chExt cx="2198694" cy="864867"/>
          </a:xfrm>
        </p:grpSpPr>
        <p:sp>
          <p:nvSpPr>
            <p:cNvPr id="23" name="TextBox 43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</a:t>
              </a:r>
              <a:endParaRPr dirty="0">
                <a:ea typeface="黑体" charset="0"/>
              </a:endParaRPr>
            </a:p>
          </p:txBody>
        </p:sp>
        <p:sp>
          <p:nvSpPr>
            <p:cNvPr id="24" name="TextBox 44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sp>
        <p:nvSpPr>
          <p:cNvPr id="4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4" action="ppaction://hlinksldjump"/>
          </p:cNvPr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sz="2800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>
            <a:hlinkClick r:id="rId4" action="ppaction://hlinksldjump"/>
          </p:cNvPr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7" name="PA_MH_Number_3">
            <a:hlinkClick r:id="rId4" action="ppaction://hlinksldjump"/>
          </p:cNvPr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sz="2800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>
            <a:hlinkClick r:id="rId4" action="ppaction://hlinksldjump"/>
          </p:cNvPr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9" name="PA_MH_Number_4">
            <a:hlinkClick r:id="rId4" action="ppaction://hlinksldjump"/>
          </p:cNvPr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sz="2800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>
            <a:hlinkClick r:id="rId4" action="ppaction://hlinksldjump"/>
          </p:cNvPr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" name="PA_MH_Number_1">
            <a:hlinkClick r:id="rId4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sz="2800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>
            <a:hlinkClick r:id="rId4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592073" y="3316672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7"/>
          <p:cNvSpPr/>
          <p:nvPr/>
        </p:nvSpPr>
        <p:spPr bwMode="auto">
          <a:xfrm>
            <a:off x="5623430" y="3073815"/>
            <a:ext cx="968194" cy="1119971"/>
          </a:xfrm>
          <a:custGeom>
            <a:avLst/>
            <a:gdLst/>
            <a:ahLst/>
            <a:cxnLst>
              <a:cxn ang="0">
                <a:pos x="532" y="393"/>
              </a:cxn>
              <a:cxn ang="0">
                <a:pos x="532" y="393"/>
              </a:cxn>
              <a:cxn ang="0">
                <a:pos x="532" y="0"/>
              </a:cxn>
              <a:cxn ang="0">
                <a:pos x="0" y="0"/>
              </a:cxn>
              <a:cxn ang="0">
                <a:pos x="0" y="339"/>
              </a:cxn>
              <a:cxn ang="0">
                <a:pos x="0" y="339"/>
              </a:cxn>
              <a:cxn ang="0">
                <a:pos x="0" y="732"/>
              </a:cxn>
              <a:cxn ang="0">
                <a:pos x="532" y="732"/>
              </a:cxn>
              <a:cxn ang="0">
                <a:pos x="532" y="393"/>
              </a:cxn>
            </a:cxnLst>
            <a:rect l="0" t="0" r="r" b="b"/>
            <a:pathLst>
              <a:path w="532" h="732">
                <a:moveTo>
                  <a:pt x="532" y="393"/>
                </a:moveTo>
                <a:lnTo>
                  <a:pt x="532" y="393"/>
                </a:lnTo>
                <a:lnTo>
                  <a:pt x="532" y="0"/>
                </a:lnTo>
                <a:lnTo>
                  <a:pt x="0" y="0"/>
                </a:lnTo>
                <a:lnTo>
                  <a:pt x="0" y="339"/>
                </a:lnTo>
                <a:lnTo>
                  <a:pt x="0" y="339"/>
                </a:lnTo>
                <a:lnTo>
                  <a:pt x="0" y="732"/>
                </a:lnTo>
                <a:lnTo>
                  <a:pt x="532" y="732"/>
                </a:lnTo>
                <a:lnTo>
                  <a:pt x="532" y="3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2" name="Freeform: Shape 38"/>
          <p:cNvSpPr/>
          <p:nvPr/>
        </p:nvSpPr>
        <p:spPr bwMode="auto">
          <a:xfrm>
            <a:off x="5623430" y="2132856"/>
            <a:ext cx="2893662" cy="940959"/>
          </a:xfrm>
          <a:custGeom>
            <a:avLst/>
            <a:gdLst/>
            <a:ahLst/>
            <a:cxnLst>
              <a:cxn ang="0">
                <a:pos x="1590" y="615"/>
              </a:cxn>
              <a:cxn ang="0">
                <a:pos x="0" y="615"/>
              </a:cxn>
              <a:cxn ang="0">
                <a:pos x="524" y="0"/>
              </a:cxn>
              <a:cxn ang="0">
                <a:pos x="1058" y="0"/>
              </a:cxn>
              <a:cxn ang="0">
                <a:pos x="1590" y="615"/>
              </a:cxn>
            </a:cxnLst>
            <a:rect l="0" t="0" r="r" b="b"/>
            <a:pathLst>
              <a:path w="1590" h="615">
                <a:moveTo>
                  <a:pt x="1590" y="615"/>
                </a:moveTo>
                <a:lnTo>
                  <a:pt x="0" y="615"/>
                </a:lnTo>
                <a:lnTo>
                  <a:pt x="524" y="0"/>
                </a:lnTo>
                <a:lnTo>
                  <a:pt x="1058" y="0"/>
                </a:lnTo>
                <a:lnTo>
                  <a:pt x="1590" y="6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02</a:t>
            </a:r>
            <a:br>
              <a:rPr lang="en-US" altLang="zh-CN" sz="2400" b="1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Keywords</a:t>
            </a:r>
            <a:endParaRPr>
              <a:ea typeface="黑体" charset="0"/>
            </a:endParaRPr>
          </a:p>
        </p:txBody>
      </p:sp>
      <p:sp>
        <p:nvSpPr>
          <p:cNvPr id="13" name="Freeform: Shape 39"/>
          <p:cNvSpPr/>
          <p:nvPr/>
        </p:nvSpPr>
        <p:spPr bwMode="auto">
          <a:xfrm>
            <a:off x="7552538" y="3073815"/>
            <a:ext cx="964555" cy="1588155"/>
          </a:xfrm>
          <a:custGeom>
            <a:avLst/>
            <a:gdLst/>
            <a:ahLst/>
            <a:cxnLst>
              <a:cxn ang="0">
                <a:pos x="0" y="391"/>
              </a:cxn>
              <a:cxn ang="0">
                <a:pos x="0" y="0"/>
              </a:cxn>
              <a:cxn ang="0">
                <a:pos x="530" y="0"/>
              </a:cxn>
              <a:cxn ang="0">
                <a:pos x="530" y="1038"/>
              </a:cxn>
              <a:cxn ang="0">
                <a:pos x="0" y="391"/>
              </a:cxn>
            </a:cxnLst>
            <a:rect l="0" t="0" r="r" b="b"/>
            <a:pathLst>
              <a:path w="530" h="1038">
                <a:moveTo>
                  <a:pt x="0" y="391"/>
                </a:moveTo>
                <a:lnTo>
                  <a:pt x="0" y="0"/>
                </a:lnTo>
                <a:lnTo>
                  <a:pt x="530" y="0"/>
                </a:lnTo>
                <a:lnTo>
                  <a:pt x="530" y="1038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4" name="Freeform: Shape 40"/>
          <p:cNvSpPr/>
          <p:nvPr/>
        </p:nvSpPr>
        <p:spPr bwMode="auto">
          <a:xfrm>
            <a:off x="3697962" y="4193787"/>
            <a:ext cx="2893662" cy="937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0" y="0"/>
              </a:cxn>
              <a:cxn ang="0">
                <a:pos x="1066" y="613"/>
              </a:cxn>
              <a:cxn ang="0">
                <a:pos x="532" y="613"/>
              </a:cxn>
              <a:cxn ang="0">
                <a:pos x="0" y="0"/>
              </a:cxn>
            </a:cxnLst>
            <a:rect l="0" t="0" r="r" b="b"/>
            <a:pathLst>
              <a:path w="1590" h="613">
                <a:moveTo>
                  <a:pt x="0" y="0"/>
                </a:moveTo>
                <a:lnTo>
                  <a:pt x="1590" y="0"/>
                </a:lnTo>
                <a:lnTo>
                  <a:pt x="1066" y="613"/>
                </a:lnTo>
                <a:lnTo>
                  <a:pt x="532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01</a:t>
            </a:r>
            <a:br>
              <a:rPr lang="en-US" altLang="zh-CN" sz="2400" b="1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Keywords</a:t>
            </a:r>
            <a:endParaRPr>
              <a:ea typeface="黑体" charset="0"/>
            </a:endParaRPr>
          </a:p>
        </p:txBody>
      </p:sp>
      <p:sp>
        <p:nvSpPr>
          <p:cNvPr id="15" name="Freeform: Shape 41"/>
          <p:cNvSpPr/>
          <p:nvPr/>
        </p:nvSpPr>
        <p:spPr bwMode="auto">
          <a:xfrm>
            <a:off x="3697962" y="2604101"/>
            <a:ext cx="968194" cy="1589686"/>
          </a:xfrm>
          <a:custGeom>
            <a:avLst/>
            <a:gdLst/>
            <a:ahLst/>
            <a:cxnLst>
              <a:cxn ang="0">
                <a:pos x="532" y="648"/>
              </a:cxn>
              <a:cxn ang="0">
                <a:pos x="532" y="1039"/>
              </a:cxn>
              <a:cxn ang="0">
                <a:pos x="0" y="1039"/>
              </a:cxn>
              <a:cxn ang="0">
                <a:pos x="0" y="0"/>
              </a:cxn>
              <a:cxn ang="0">
                <a:pos x="532" y="648"/>
              </a:cxn>
            </a:cxnLst>
            <a:rect l="0" t="0" r="r" b="b"/>
            <a:pathLst>
              <a:path w="532" h="1039">
                <a:moveTo>
                  <a:pt x="532" y="648"/>
                </a:moveTo>
                <a:lnTo>
                  <a:pt x="532" y="1039"/>
                </a:lnTo>
                <a:lnTo>
                  <a:pt x="0" y="1039"/>
                </a:lnTo>
                <a:lnTo>
                  <a:pt x="0" y="0"/>
                </a:lnTo>
                <a:lnTo>
                  <a:pt x="532" y="6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4002452" y="3443581"/>
            <a:ext cx="359215" cy="419757"/>
            <a:chOff x="-213519" y="1123950"/>
            <a:chExt cx="282575" cy="330200"/>
          </a:xfrm>
          <a:solidFill>
            <a:schemeClr val="bg1"/>
          </a:solidFill>
        </p:grpSpPr>
        <p:sp>
          <p:nvSpPr>
            <p:cNvPr id="23" name="Freeform: Shape 43"/>
            <p:cNvSpPr/>
            <p:nvPr/>
          </p:nvSpPr>
          <p:spPr bwMode="auto">
            <a:xfrm>
              <a:off x="-213519" y="1149350"/>
              <a:ext cx="261938" cy="304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5" y="13"/>
                </a:cxn>
                <a:cxn ang="0">
                  <a:pos x="15" y="77"/>
                </a:cxn>
                <a:cxn ang="0">
                  <a:pos x="71" y="77"/>
                </a:cxn>
                <a:cxn ang="0">
                  <a:pos x="82" y="49"/>
                </a:cxn>
                <a:cxn ang="0">
                  <a:pos x="40" y="49"/>
                </a:cxn>
                <a:cxn ang="0">
                  <a:pos x="40" y="0"/>
                </a:cxn>
              </a:cxnLst>
              <a:rect l="0" t="0" r="r" b="b"/>
              <a:pathLst>
                <a:path w="82" h="95">
                  <a:moveTo>
                    <a:pt x="40" y="0"/>
                  </a:moveTo>
                  <a:cubicBezTo>
                    <a:pt x="31" y="1"/>
                    <a:pt x="22" y="5"/>
                    <a:pt x="15" y="13"/>
                  </a:cubicBezTo>
                  <a:cubicBezTo>
                    <a:pt x="0" y="31"/>
                    <a:pt x="0" y="60"/>
                    <a:pt x="15" y="77"/>
                  </a:cubicBezTo>
                  <a:cubicBezTo>
                    <a:pt x="30" y="95"/>
                    <a:pt x="55" y="95"/>
                    <a:pt x="71" y="77"/>
                  </a:cubicBezTo>
                  <a:cubicBezTo>
                    <a:pt x="77" y="69"/>
                    <a:pt x="81" y="59"/>
                    <a:pt x="82" y="49"/>
                  </a:cubicBezTo>
                  <a:cubicBezTo>
                    <a:pt x="40" y="49"/>
                    <a:pt x="40" y="49"/>
                    <a:pt x="40" y="49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4" name="Freeform: Shape 44"/>
            <p:cNvSpPr/>
            <p:nvPr/>
          </p:nvSpPr>
          <p:spPr bwMode="auto">
            <a:xfrm>
              <a:off x="-69057" y="1123950"/>
              <a:ext cx="138113" cy="160338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0" y="1"/>
                </a:cxn>
                <a:cxn ang="0">
                  <a:pos x="0" y="50"/>
                </a:cxn>
                <a:cxn ang="0">
                  <a:pos x="43" y="50"/>
                </a:cxn>
                <a:cxn ang="0">
                  <a:pos x="31" y="15"/>
                </a:cxn>
              </a:cxnLst>
              <a:rect l="0" t="0" r="r" b="b"/>
              <a:pathLst>
                <a:path w="43" h="50">
                  <a:moveTo>
                    <a:pt x="31" y="15"/>
                  </a:moveTo>
                  <a:cubicBezTo>
                    <a:pt x="23" y="5"/>
                    <a:pt x="11" y="0"/>
                    <a:pt x="0" y="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37"/>
                    <a:pt x="40" y="24"/>
                    <a:pt x="3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5971301" y="3491004"/>
            <a:ext cx="272438" cy="324908"/>
            <a:chOff x="1540668" y="1155700"/>
            <a:chExt cx="214313" cy="255588"/>
          </a:xfrm>
          <a:solidFill>
            <a:schemeClr val="bg1"/>
          </a:solidFill>
        </p:grpSpPr>
        <p:sp>
          <p:nvSpPr>
            <p:cNvPr id="19" name="Rectangle 46"/>
            <p:cNvSpPr/>
            <p:nvPr/>
          </p:nvSpPr>
          <p:spPr bwMode="auto">
            <a:xfrm>
              <a:off x="1540668" y="1181100"/>
              <a:ext cx="85725" cy="1000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0" name="Rectangle 47"/>
            <p:cNvSpPr/>
            <p:nvPr/>
          </p:nvSpPr>
          <p:spPr bwMode="auto">
            <a:xfrm>
              <a:off x="1648618" y="1155700"/>
              <a:ext cx="106363" cy="1254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1" name="Rectangle 48"/>
            <p:cNvSpPr/>
            <p:nvPr/>
          </p:nvSpPr>
          <p:spPr bwMode="auto">
            <a:xfrm>
              <a:off x="1540668" y="1309688"/>
              <a:ext cx="85725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2" name="Rectangle 49"/>
            <p:cNvSpPr/>
            <p:nvPr/>
          </p:nvSpPr>
          <p:spPr bwMode="auto">
            <a:xfrm>
              <a:off x="1648618" y="1309688"/>
              <a:ext cx="87313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18" name="Freeform: Shape 50"/>
          <p:cNvSpPr/>
          <p:nvPr/>
        </p:nvSpPr>
        <p:spPr bwMode="auto">
          <a:xfrm>
            <a:off x="7874379" y="3491005"/>
            <a:ext cx="320872" cy="324908"/>
          </a:xfrm>
          <a:custGeom>
            <a:avLst/>
            <a:gdLst/>
            <a:ahLst/>
            <a:cxnLst>
              <a:cxn ang="0">
                <a:pos x="79" y="14"/>
              </a:cxn>
              <a:cxn ang="0">
                <a:pos x="67" y="0"/>
              </a:cxn>
              <a:cxn ang="0">
                <a:pos x="56" y="14"/>
              </a:cxn>
              <a:cxn ang="0">
                <a:pos x="59" y="24"/>
              </a:cxn>
              <a:cxn ang="0">
                <a:pos x="46" y="61"/>
              </a:cxn>
              <a:cxn ang="0">
                <a:pos x="34" y="32"/>
              </a:cxn>
              <a:cxn ang="0">
                <a:pos x="25" y="31"/>
              </a:cxn>
              <a:cxn ang="0">
                <a:pos x="16" y="43"/>
              </a:cxn>
              <a:cxn ang="0">
                <a:pos x="12" y="42"/>
              </a:cxn>
              <a:cxn ang="0">
                <a:pos x="0" y="56"/>
              </a:cxn>
              <a:cxn ang="0">
                <a:pos x="12" y="70"/>
              </a:cxn>
              <a:cxn ang="0">
                <a:pos x="24" y="56"/>
              </a:cxn>
              <a:cxn ang="0">
                <a:pos x="24" y="53"/>
              </a:cxn>
              <a:cxn ang="0">
                <a:pos x="28" y="48"/>
              </a:cxn>
              <a:cxn ang="0">
                <a:pos x="41" y="80"/>
              </a:cxn>
              <a:cxn ang="0">
                <a:pos x="51" y="80"/>
              </a:cxn>
              <a:cxn ang="0">
                <a:pos x="71" y="27"/>
              </a:cxn>
              <a:cxn ang="0">
                <a:pos x="79" y="14"/>
              </a:cxn>
            </a:cxnLst>
            <a:rect l="0" t="0" r="r" b="b"/>
            <a:pathLst>
              <a:path w="79" h="80">
                <a:moveTo>
                  <a:pt x="79" y="14"/>
                </a:moveTo>
                <a:cubicBezTo>
                  <a:pt x="79" y="6"/>
                  <a:pt x="74" y="0"/>
                  <a:pt x="67" y="0"/>
                </a:cubicBezTo>
                <a:cubicBezTo>
                  <a:pt x="61" y="0"/>
                  <a:pt x="56" y="6"/>
                  <a:pt x="56" y="14"/>
                </a:cubicBezTo>
                <a:cubicBezTo>
                  <a:pt x="56" y="18"/>
                  <a:pt x="57" y="21"/>
                  <a:pt x="59" y="24"/>
                </a:cubicBezTo>
                <a:cubicBezTo>
                  <a:pt x="46" y="61"/>
                  <a:pt x="46" y="61"/>
                  <a:pt x="46" y="61"/>
                </a:cubicBezTo>
                <a:cubicBezTo>
                  <a:pt x="34" y="32"/>
                  <a:pt x="34" y="32"/>
                  <a:pt x="34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3" y="42"/>
                  <a:pt x="12" y="42"/>
                </a:cubicBezTo>
                <a:cubicBezTo>
                  <a:pt x="6" y="42"/>
                  <a:pt x="0" y="48"/>
                  <a:pt x="0" y="56"/>
                </a:cubicBezTo>
                <a:cubicBezTo>
                  <a:pt x="0" y="64"/>
                  <a:pt x="6" y="70"/>
                  <a:pt x="12" y="70"/>
                </a:cubicBezTo>
                <a:cubicBezTo>
                  <a:pt x="19" y="70"/>
                  <a:pt x="24" y="64"/>
                  <a:pt x="24" y="56"/>
                </a:cubicBezTo>
                <a:cubicBezTo>
                  <a:pt x="24" y="55"/>
                  <a:pt x="24" y="54"/>
                  <a:pt x="24" y="53"/>
                </a:cubicBezTo>
                <a:cubicBezTo>
                  <a:pt x="28" y="48"/>
                  <a:pt x="28" y="48"/>
                  <a:pt x="28" y="48"/>
                </a:cubicBezTo>
                <a:cubicBezTo>
                  <a:pt x="41" y="80"/>
                  <a:pt x="41" y="80"/>
                  <a:pt x="4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1" y="27"/>
                  <a:pt x="71" y="27"/>
                  <a:pt x="71" y="27"/>
                </a:cubicBezTo>
                <a:cubicBezTo>
                  <a:pt x="76" y="25"/>
                  <a:pt x="79" y="20"/>
                  <a:pt x="79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" name="TextBox 21"/>
          <p:cNvSpPr txBox="1"/>
          <p:nvPr/>
        </p:nvSpPr>
        <p:spPr bwMode="auto">
          <a:xfrm>
            <a:off x="8517093" y="3263188"/>
            <a:ext cx="2955770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 dirty="0">
                <a:solidFill>
                  <a:schemeClr val="accent2">
                    <a:lumMod val="100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10" name="TextBox 22"/>
          <p:cNvSpPr txBox="1"/>
          <p:nvPr/>
        </p:nvSpPr>
        <p:spPr bwMode="auto">
          <a:xfrm>
            <a:off x="8517093" y="3563646"/>
            <a:ext cx="2955770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 fontScale="925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  <a:t>This section is displayed as a text-typesetting placeholder </a:t>
            </a:r>
            <a:br>
              <a:rPr lang="zh-CN" altLang="en-US" sz="105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7" name="TextBox 24"/>
          <p:cNvSpPr txBox="1"/>
          <p:nvPr/>
        </p:nvSpPr>
        <p:spPr bwMode="auto">
          <a:xfrm>
            <a:off x="788995" y="3253688"/>
            <a:ext cx="3061212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 dirty="0">
                <a:solidFill>
                  <a:schemeClr val="accent1">
                    <a:lumMod val="100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8" name="TextBox 25"/>
          <p:cNvSpPr txBox="1"/>
          <p:nvPr/>
        </p:nvSpPr>
        <p:spPr bwMode="auto">
          <a:xfrm>
            <a:off x="788995" y="3563646"/>
            <a:ext cx="3061212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  <a:t>This section is displayed as a text-typesetting placeholder </a:t>
            </a:r>
            <a:br>
              <a:rPr lang="zh-CN" altLang="en-US" sz="105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9" grpId="0"/>
      <p:bldP spid="10" grpId="0"/>
      <p:bldP spid="7" grpId="0"/>
      <p:bldP spid="8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"/>
          <p:cNvSpPr/>
          <p:nvPr/>
        </p:nvSpPr>
        <p:spPr bwMode="auto">
          <a:xfrm>
            <a:off x="764933" y="1028700"/>
            <a:ext cx="5236975" cy="4537299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Freeform: Shape 3"/>
          <p:cNvSpPr/>
          <p:nvPr/>
        </p:nvSpPr>
        <p:spPr bwMode="auto">
          <a:xfrm>
            <a:off x="754823" y="1582662"/>
            <a:ext cx="4597589" cy="398333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Freeform: Shape 4"/>
          <p:cNvSpPr/>
          <p:nvPr/>
        </p:nvSpPr>
        <p:spPr bwMode="auto">
          <a:xfrm>
            <a:off x="744714" y="2148822"/>
            <a:ext cx="3944125" cy="341717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Freeform: Shape 5"/>
          <p:cNvSpPr/>
          <p:nvPr/>
        </p:nvSpPr>
        <p:spPr bwMode="auto">
          <a:xfrm>
            <a:off x="734604" y="2725092"/>
            <a:ext cx="3278991" cy="284090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5352412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04</a:t>
            </a:r>
            <a:endParaRPr>
              <a:ea typeface="黑体" charset="0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467409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03</a:t>
            </a:r>
            <a:endParaRPr>
              <a:ea typeface="黑体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399577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02</a:t>
            </a:r>
            <a:endParaRPr>
              <a:ea typeface="黑体" charset="0"/>
            </a:endParaRPr>
          </a:p>
        </p:txBody>
      </p:sp>
      <p:sp>
        <p:nvSpPr>
          <p:cNvPr id="45" name="TextBox 9"/>
          <p:cNvSpPr txBox="1"/>
          <p:nvPr/>
        </p:nvSpPr>
        <p:spPr>
          <a:xfrm>
            <a:off x="331745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ea typeface="黑体" charset="0"/>
                <a:cs typeface="黑体" charset="0"/>
                <a:sym typeface="+mn-lt"/>
              </a:rPr>
              <a:t>01</a:t>
            </a:r>
            <a:endParaRPr>
              <a:ea typeface="黑体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6023992" y="1979625"/>
            <a:ext cx="5144231" cy="700515"/>
            <a:chOff x="5403632" y="1998273"/>
            <a:chExt cx="5144231" cy="700515"/>
          </a:xfrm>
        </p:grpSpPr>
        <p:grpSp>
          <p:nvGrpSpPr>
            <p:cNvPr id="32" name="Group 33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6" name="Freeform: Shape 3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7" name="Freeform: Shape 3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33" name="Group 34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4" name="Rectangle 35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35" name="Rectangle 36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黑体" charset="0"/>
                    <a:cs typeface="黑体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1" name="Group 12"/>
          <p:cNvGrpSpPr/>
          <p:nvPr/>
        </p:nvGrpSpPr>
        <p:grpSpPr>
          <a:xfrm>
            <a:off x="6023992" y="2867943"/>
            <a:ext cx="5155259" cy="700515"/>
            <a:chOff x="5403632" y="2988092"/>
            <a:chExt cx="5155259" cy="700515"/>
          </a:xfrm>
        </p:grpSpPr>
        <p:grpSp>
          <p:nvGrpSpPr>
            <p:cNvPr id="26" name="Group 27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30" name="Freeform: Shape 31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1" name="Freeform: Shape 32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8" name="Rectangle 29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9" name="Rectangle 30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黑体" charset="0"/>
                    <a:cs typeface="黑体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2" name="Group 13"/>
          <p:cNvGrpSpPr/>
          <p:nvPr/>
        </p:nvGrpSpPr>
        <p:grpSpPr>
          <a:xfrm>
            <a:off x="6023992" y="3756261"/>
            <a:ext cx="5144231" cy="700515"/>
            <a:chOff x="5403632" y="4279235"/>
            <a:chExt cx="5144231" cy="700515"/>
          </a:xfrm>
        </p:grpSpPr>
        <p:grpSp>
          <p:nvGrpSpPr>
            <p:cNvPr id="20" name="Group 21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4" name="Freeform: Shape 25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25" name="Freeform: Shape 26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21" name="Group 22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22" name="Rectangle 23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3" name="Rectangle 24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黑体" charset="0"/>
                    <a:cs typeface="黑体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3" name="Group 14"/>
          <p:cNvGrpSpPr/>
          <p:nvPr/>
        </p:nvGrpSpPr>
        <p:grpSpPr>
          <a:xfrm>
            <a:off x="6023992" y="4644578"/>
            <a:ext cx="5144231" cy="700515"/>
            <a:chOff x="5403632" y="4279235"/>
            <a:chExt cx="5144231" cy="700515"/>
          </a:xfrm>
        </p:grpSpPr>
        <p:grpSp>
          <p:nvGrpSpPr>
            <p:cNvPr id="14" name="Group 15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8" name="Freeform: Shape 19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19" name="Freeform: Shape 20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grpSp>
          <p:nvGrpSpPr>
            <p:cNvPr id="15" name="Group 16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6" name="Rectangle 17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ea typeface="黑体" charset="0"/>
                    <a:cs typeface="黑体" charset="0"/>
                    <a:sym typeface="+mn-lt"/>
                  </a:rPr>
                  <a:t>Title Text Preset</a:t>
                </a:r>
                <a:endParaRPr>
                  <a:ea typeface="黑体" charset="0"/>
                </a:endParaRPr>
              </a:p>
            </p:txBody>
          </p:sp>
          <p:sp>
            <p:nvSpPr>
              <p:cNvPr id="17" name="Rectangle 18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ea typeface="黑体" charset="0"/>
                    <a:cs typeface="黑体" charset="0"/>
                    <a:sym typeface="+mn-lt"/>
                  </a:rPr>
                  <a:t>This section is displayed as a text-typesetting placeholder (theme fonts are recommended)</a:t>
                </a:r>
                <a:endParaRPr>
                  <a:ea typeface="黑体" charset="0"/>
                </a:endParaRPr>
              </a:p>
            </p:txBody>
          </p:sp>
        </p:grpSp>
      </p:grpSp>
      <p:sp>
        <p:nvSpPr>
          <p:cNvPr id="6" name="Rectangle 39"/>
          <p:cNvSpPr/>
          <p:nvPr/>
        </p:nvSpPr>
        <p:spPr>
          <a:xfrm rot="3600000">
            <a:off x="2154371" y="4029576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7" name="Rectangle 40"/>
          <p:cNvSpPr/>
          <p:nvPr/>
        </p:nvSpPr>
        <p:spPr>
          <a:xfrm rot="3600000">
            <a:off x="2737415" y="3787039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8" name="Rectangle 41"/>
          <p:cNvSpPr/>
          <p:nvPr/>
        </p:nvSpPr>
        <p:spPr>
          <a:xfrm rot="3600000">
            <a:off x="3228768" y="3544502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9" name="Rectangle 42"/>
          <p:cNvSpPr/>
          <p:nvPr/>
        </p:nvSpPr>
        <p:spPr>
          <a:xfrm rot="3600000">
            <a:off x="3720122" y="323937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4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6" grpId="0"/>
      <p:bldP spid="7" grpId="0"/>
      <p:bldP spid="8" grpId="0"/>
      <p:bldP spid="9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4" action="ppaction://hlinksldjump"/>
          </p:cNvPr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>
            <a:hlinkClick r:id="rId4" action="ppaction://hlinksldjump"/>
          </p:cNvPr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7" name="PA_MH_Number_3">
            <a:hlinkClick r:id="rId4" action="ppaction://hlinksldjump"/>
          </p:cNvPr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>
            <a:hlinkClick r:id="rId4" action="ppaction://hlinksldjump"/>
          </p:cNvPr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sz="2800" b="1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" name="PA_MH_Number_1">
            <a:hlinkClick r:id="rId4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>
            <a:hlinkClick r:id="rId4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1062853" y="3169666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/>
          <p:nvPr/>
        </p:nvSpPr>
        <p:spPr>
          <a:xfrm>
            <a:off x="2768548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6" name="Teardrop 3"/>
          <p:cNvSpPr/>
          <p:nvPr/>
        </p:nvSpPr>
        <p:spPr>
          <a:xfrm rot="8100000">
            <a:off x="2476500" y="2004064"/>
            <a:ext cx="1800994" cy="1800993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7" name="Oval 7"/>
          <p:cNvSpPr/>
          <p:nvPr/>
        </p:nvSpPr>
        <p:spPr>
          <a:xfrm>
            <a:off x="5487552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8" name="Oval 8"/>
          <p:cNvSpPr/>
          <p:nvPr/>
        </p:nvSpPr>
        <p:spPr>
          <a:xfrm>
            <a:off x="8206555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9" name="Teardrop 4"/>
          <p:cNvSpPr/>
          <p:nvPr/>
        </p:nvSpPr>
        <p:spPr>
          <a:xfrm rot="8100000">
            <a:off x="5195503" y="2004064"/>
            <a:ext cx="1800994" cy="1800993"/>
          </a:xfrm>
          <a:prstGeom prst="teardrop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0" name="Teardrop 5"/>
          <p:cNvSpPr/>
          <p:nvPr/>
        </p:nvSpPr>
        <p:spPr>
          <a:xfrm rot="8100000">
            <a:off x="7914507" y="2004064"/>
            <a:ext cx="1800994" cy="1800993"/>
          </a:xfrm>
          <a:prstGeom prst="teardrop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2643591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22" name="Freeform: Shape 11"/>
          <p:cNvSpPr/>
          <p:nvPr/>
        </p:nvSpPr>
        <p:spPr bwMode="auto">
          <a:xfrm>
            <a:off x="3246525" y="2260819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3" name="Rectangle 13"/>
          <p:cNvSpPr/>
          <p:nvPr/>
        </p:nvSpPr>
        <p:spPr>
          <a:xfrm>
            <a:off x="5317923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24" name="Rectangle 15"/>
          <p:cNvSpPr/>
          <p:nvPr/>
        </p:nvSpPr>
        <p:spPr>
          <a:xfrm>
            <a:off x="8058569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</a:t>
            </a:r>
            <a:endParaRPr dirty="0">
              <a:ea typeface="黑体" charset="0"/>
            </a:endParaRPr>
          </a:p>
        </p:txBody>
      </p:sp>
      <p:sp>
        <p:nvSpPr>
          <p:cNvPr id="25" name="Freeform: Shape 16"/>
          <p:cNvSpPr/>
          <p:nvPr/>
        </p:nvSpPr>
        <p:spPr bwMode="auto">
          <a:xfrm>
            <a:off x="8550022" y="2260819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6" name="Freeform: Shape 17"/>
          <p:cNvSpPr/>
          <p:nvPr/>
        </p:nvSpPr>
        <p:spPr bwMode="auto">
          <a:xfrm>
            <a:off x="5828478" y="2289713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314307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>
              <a:ea typeface="黑体" charset="0"/>
            </a:endParaRPr>
          </a:p>
        </p:txBody>
      </p:sp>
      <p:sp>
        <p:nvSpPr>
          <p:cNvPr id="28" name="Rectangle 18"/>
          <p:cNvSpPr/>
          <p:nvPr/>
        </p:nvSpPr>
        <p:spPr>
          <a:xfrm>
            <a:off x="5875427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2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>
              <a:ea typeface="黑体" charset="0"/>
            </a:endParaRPr>
          </a:p>
        </p:txBody>
      </p:sp>
      <p:sp>
        <p:nvSpPr>
          <p:cNvPr id="29" name="Rectangle 19"/>
          <p:cNvSpPr/>
          <p:nvPr/>
        </p:nvSpPr>
        <p:spPr>
          <a:xfrm>
            <a:off x="859443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3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>
              <a:ea typeface="黑体" charset="0"/>
            </a:endParaRPr>
          </a:p>
        </p:txBody>
      </p:sp>
      <p:grpSp>
        <p:nvGrpSpPr>
          <p:cNvPr id="6" name="Group 22"/>
          <p:cNvGrpSpPr/>
          <p:nvPr/>
        </p:nvGrpSpPr>
        <p:grpSpPr>
          <a:xfrm>
            <a:off x="1770324" y="4873613"/>
            <a:ext cx="2213143" cy="857260"/>
            <a:chOff x="1732858" y="5001250"/>
            <a:chExt cx="2213143" cy="857260"/>
          </a:xfrm>
        </p:grpSpPr>
        <p:sp>
          <p:nvSpPr>
            <p:cNvPr id="13" name="TextBox 2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4989428" y="4873613"/>
            <a:ext cx="2213143" cy="857260"/>
            <a:chOff x="1732858" y="5001250"/>
            <a:chExt cx="2213143" cy="857260"/>
          </a:xfrm>
        </p:grpSpPr>
        <p:sp>
          <p:nvSpPr>
            <p:cNvPr id="11" name="TextBox 2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2" name="TextBox 2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8208532" y="4873613"/>
            <a:ext cx="2213143" cy="857260"/>
            <a:chOff x="1732858" y="5001250"/>
            <a:chExt cx="2213143" cy="857260"/>
          </a:xfrm>
        </p:grpSpPr>
        <p:sp>
          <p:nvSpPr>
            <p:cNvPr id="9" name="TextBox 2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0" name="TextBox 2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24175" y="1914463"/>
            <a:ext cx="2736304" cy="2754901"/>
            <a:chOff x="4727845" y="2051550"/>
            <a:chExt cx="2736304" cy="2754901"/>
          </a:xfrm>
        </p:grpSpPr>
        <p:grpSp>
          <p:nvGrpSpPr>
            <p:cNvPr id="29" name="组合 28"/>
            <p:cNvGrpSpPr/>
            <p:nvPr/>
          </p:nvGrpSpPr>
          <p:grpSpPr>
            <a:xfrm>
              <a:off x="4727845" y="2051550"/>
              <a:ext cx="2736304" cy="2754901"/>
              <a:chOff x="4205790" y="1525945"/>
              <a:chExt cx="3780419" cy="3806110"/>
            </a:xfrm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4875006" y="1525945"/>
                <a:ext cx="1029754" cy="2228557"/>
              </a:xfrm>
              <a:custGeom>
                <a:avLst/>
                <a:gdLst>
                  <a:gd name="connsiteX0" fmla="*/ 630070 w 1260140"/>
                  <a:gd name="connsiteY0" fmla="*/ 0 h 2727151"/>
                  <a:gd name="connsiteX1" fmla="*/ 1260140 w 1260140"/>
                  <a:gd name="connsiteY1" fmla="*/ 710927 h 2727151"/>
                  <a:gd name="connsiteX2" fmla="*/ 1080120 w 1260140"/>
                  <a:gd name="connsiteY2" fmla="*/ 710927 h 2727151"/>
                  <a:gd name="connsiteX3" fmla="*/ 1080120 w 1260140"/>
                  <a:gd name="connsiteY3" fmla="*/ 2727151 h 2727151"/>
                  <a:gd name="connsiteX4" fmla="*/ 180020 w 1260140"/>
                  <a:gd name="connsiteY4" fmla="*/ 2727151 h 2727151"/>
                  <a:gd name="connsiteX5" fmla="*/ 180020 w 1260140"/>
                  <a:gd name="connsiteY5" fmla="*/ 710927 h 2727151"/>
                  <a:gd name="connsiteX6" fmla="*/ 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630070" y="0"/>
                    </a:moveTo>
                    <a:lnTo>
                      <a:pt x="1260140" y="710927"/>
                    </a:lnTo>
                    <a:lnTo>
                      <a:pt x="1080120" y="710927"/>
                    </a:lnTo>
                    <a:lnTo>
                      <a:pt x="1080120" y="2727151"/>
                    </a:ln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 rot="5400000">
                <a:off x="6357054" y="1625180"/>
                <a:ext cx="1029754" cy="2228557"/>
              </a:xfrm>
              <a:custGeom>
                <a:avLst/>
                <a:gdLst>
                  <a:gd name="connsiteX0" fmla="*/ 0 w 1260141"/>
                  <a:gd name="connsiteY0" fmla="*/ 710928 h 2727151"/>
                  <a:gd name="connsiteX1" fmla="*/ 630071 w 1260141"/>
                  <a:gd name="connsiteY1" fmla="*/ 0 h 2727151"/>
                  <a:gd name="connsiteX2" fmla="*/ 1260141 w 1260141"/>
                  <a:gd name="connsiteY2" fmla="*/ 710928 h 2727151"/>
                  <a:gd name="connsiteX3" fmla="*/ 1080121 w 1260141"/>
                  <a:gd name="connsiteY3" fmla="*/ 710928 h 2727151"/>
                  <a:gd name="connsiteX4" fmla="*/ 1080121 w 1260141"/>
                  <a:gd name="connsiteY4" fmla="*/ 2727151 h 2727151"/>
                  <a:gd name="connsiteX5" fmla="*/ 180021 w 1260141"/>
                  <a:gd name="connsiteY5" fmla="*/ 2727151 h 2727151"/>
                  <a:gd name="connsiteX6" fmla="*/ 180021 w 1260141"/>
                  <a:gd name="connsiteY6" fmla="*/ 710928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1" h="2727151">
                    <a:moveTo>
                      <a:pt x="0" y="710928"/>
                    </a:moveTo>
                    <a:lnTo>
                      <a:pt x="630071" y="0"/>
                    </a:lnTo>
                    <a:lnTo>
                      <a:pt x="1260141" y="710928"/>
                    </a:lnTo>
                    <a:lnTo>
                      <a:pt x="1080121" y="710928"/>
                    </a:lnTo>
                    <a:lnTo>
                      <a:pt x="1080121" y="2727151"/>
                    </a:lnTo>
                    <a:lnTo>
                      <a:pt x="180021" y="2727151"/>
                    </a:lnTo>
                    <a:lnTo>
                      <a:pt x="180021" y="71092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 flipH="1" flipV="1">
                <a:off x="6287240" y="3103498"/>
                <a:ext cx="1029754" cy="2228557"/>
              </a:xfrm>
              <a:custGeom>
                <a:avLst/>
                <a:gdLst>
                  <a:gd name="connsiteX0" fmla="*/ 1080120 w 1260140"/>
                  <a:gd name="connsiteY0" fmla="*/ 2727151 h 2727151"/>
                  <a:gd name="connsiteX1" fmla="*/ 180020 w 1260140"/>
                  <a:gd name="connsiteY1" fmla="*/ 2727151 h 2727151"/>
                  <a:gd name="connsiteX2" fmla="*/ 180020 w 1260140"/>
                  <a:gd name="connsiteY2" fmla="*/ 710927 h 2727151"/>
                  <a:gd name="connsiteX3" fmla="*/ 0 w 1260140"/>
                  <a:gd name="connsiteY3" fmla="*/ 710927 h 2727151"/>
                  <a:gd name="connsiteX4" fmla="*/ 630070 w 1260140"/>
                  <a:gd name="connsiteY4" fmla="*/ 0 h 2727151"/>
                  <a:gd name="connsiteX5" fmla="*/ 1260140 w 1260140"/>
                  <a:gd name="connsiteY5" fmla="*/ 710927 h 2727151"/>
                  <a:gd name="connsiteX6" fmla="*/ 108012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1080120" y="2727151"/>
                    </a:move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lnTo>
                      <a:pt x="630070" y="0"/>
                    </a:lnTo>
                    <a:lnTo>
                      <a:pt x="1260140" y="710927"/>
                    </a:lnTo>
                    <a:lnTo>
                      <a:pt x="1080120" y="710927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 rot="5400000" flipH="1" flipV="1">
                <a:off x="4805192" y="3004262"/>
                <a:ext cx="1029754" cy="2228558"/>
              </a:xfrm>
              <a:custGeom>
                <a:avLst/>
                <a:gdLst>
                  <a:gd name="connsiteX0" fmla="*/ 1080120 w 1260140"/>
                  <a:gd name="connsiteY0" fmla="*/ 710928 h 2727152"/>
                  <a:gd name="connsiteX1" fmla="*/ 1080120 w 1260140"/>
                  <a:gd name="connsiteY1" fmla="*/ 2727152 h 2727152"/>
                  <a:gd name="connsiteX2" fmla="*/ 180020 w 1260140"/>
                  <a:gd name="connsiteY2" fmla="*/ 2727152 h 2727152"/>
                  <a:gd name="connsiteX3" fmla="*/ 180020 w 1260140"/>
                  <a:gd name="connsiteY3" fmla="*/ 710928 h 2727152"/>
                  <a:gd name="connsiteX4" fmla="*/ 1260140 w 1260140"/>
                  <a:gd name="connsiteY4" fmla="*/ 710928 h 2727152"/>
                  <a:gd name="connsiteX5" fmla="*/ 0 w 1260140"/>
                  <a:gd name="connsiteY5" fmla="*/ 710927 h 2727152"/>
                  <a:gd name="connsiteX6" fmla="*/ 630071 w 1260140"/>
                  <a:gd name="connsiteY6" fmla="*/ 0 h 272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2">
                    <a:moveTo>
                      <a:pt x="1080120" y="710928"/>
                    </a:moveTo>
                    <a:lnTo>
                      <a:pt x="1080120" y="2727152"/>
                    </a:lnTo>
                    <a:lnTo>
                      <a:pt x="180020" y="2727152"/>
                    </a:lnTo>
                    <a:lnTo>
                      <a:pt x="180020" y="710928"/>
                    </a:lnTo>
                    <a:close/>
                    <a:moveTo>
                      <a:pt x="1260140" y="710928"/>
                    </a:moveTo>
                    <a:lnTo>
                      <a:pt x="0" y="710927"/>
                    </a:lnTo>
                    <a:lnTo>
                      <a:pt x="630071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  <p:sp>
          <p:nvSpPr>
            <p:cNvPr id="30" name="文本框 23"/>
            <p:cNvSpPr txBox="1"/>
            <p:nvPr/>
          </p:nvSpPr>
          <p:spPr>
            <a:xfrm>
              <a:off x="536996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黑体" charset="0"/>
                  <a:cs typeface="黑体" charset="0"/>
                  <a:sym typeface="+mn-lt"/>
                </a:rPr>
                <a:t>01</a:t>
              </a:r>
              <a:endParaRPr>
                <a:ea typeface="黑体" charset="0"/>
              </a:endParaRPr>
            </a:p>
          </p:txBody>
        </p:sp>
        <p:sp>
          <p:nvSpPr>
            <p:cNvPr id="31" name="文本框 24"/>
            <p:cNvSpPr txBox="1"/>
            <p:nvPr/>
          </p:nvSpPr>
          <p:spPr>
            <a:xfrm>
              <a:off x="639215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黑体" charset="0"/>
                  <a:cs typeface="黑体" charset="0"/>
                  <a:sym typeface="+mn-lt"/>
                </a:rPr>
                <a:t>02</a:t>
              </a:r>
              <a:endParaRPr>
                <a:ea typeface="黑体" charset="0"/>
              </a:endParaRPr>
            </a:p>
          </p:txBody>
        </p:sp>
        <p:sp>
          <p:nvSpPr>
            <p:cNvPr id="32" name="文本框 25"/>
            <p:cNvSpPr txBox="1"/>
            <p:nvPr/>
          </p:nvSpPr>
          <p:spPr>
            <a:xfrm>
              <a:off x="6392152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黑体" charset="0"/>
                  <a:cs typeface="黑体" charset="0"/>
                  <a:sym typeface="+mn-lt"/>
                </a:rPr>
                <a:t>03</a:t>
              </a:r>
              <a:endParaRPr>
                <a:ea typeface="黑体" charset="0"/>
              </a:endParaRPr>
            </a:p>
          </p:txBody>
        </p:sp>
        <p:sp>
          <p:nvSpPr>
            <p:cNvPr id="33" name="文本框 26"/>
            <p:cNvSpPr txBox="1"/>
            <p:nvPr/>
          </p:nvSpPr>
          <p:spPr>
            <a:xfrm>
              <a:off x="5365509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ea typeface="黑体" charset="0"/>
                  <a:cs typeface="黑体" charset="0"/>
                  <a:sym typeface="+mn-lt"/>
                </a:rPr>
                <a:t>04</a:t>
              </a:r>
              <a:endParaRPr>
                <a:ea typeface="黑体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20988" y="4787682"/>
            <a:ext cx="576064" cy="576064"/>
            <a:chOff x="6320988" y="4787682"/>
            <a:chExt cx="576064" cy="576064"/>
          </a:xfrm>
        </p:grpSpPr>
        <p:sp>
          <p:nvSpPr>
            <p:cNvPr id="27" name="椭圆 26"/>
            <p:cNvSpPr/>
            <p:nvPr/>
          </p:nvSpPr>
          <p:spPr bwMode="auto">
            <a:xfrm>
              <a:off x="6320988" y="4787682"/>
              <a:ext cx="576064" cy="57606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462429" y="4929123"/>
              <a:ext cx="293182" cy="2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2620" y="2500534"/>
            <a:ext cx="576064" cy="576064"/>
            <a:chOff x="7612620" y="2500534"/>
            <a:chExt cx="576064" cy="576064"/>
          </a:xfrm>
        </p:grpSpPr>
        <p:sp>
          <p:nvSpPr>
            <p:cNvPr id="25" name="椭圆 24"/>
            <p:cNvSpPr/>
            <p:nvPr/>
          </p:nvSpPr>
          <p:spPr bwMode="auto">
            <a:xfrm>
              <a:off x="7612620" y="2500534"/>
              <a:ext cx="576064" cy="57606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7754061" y="2641975"/>
              <a:ext cx="293182" cy="29318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94345" y="1220080"/>
            <a:ext cx="576064" cy="576064"/>
            <a:chOff x="5294345" y="1220080"/>
            <a:chExt cx="576064" cy="576064"/>
          </a:xfrm>
        </p:grpSpPr>
        <p:sp>
          <p:nvSpPr>
            <p:cNvPr id="23" name="椭圆 22"/>
            <p:cNvSpPr/>
            <p:nvPr/>
          </p:nvSpPr>
          <p:spPr bwMode="auto">
            <a:xfrm>
              <a:off x="5294345" y="1220080"/>
              <a:ext cx="576064" cy="576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435786" y="1361521"/>
              <a:ext cx="293182" cy="293182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95977" y="3498727"/>
            <a:ext cx="576064" cy="576064"/>
            <a:chOff x="3995977" y="3498727"/>
            <a:chExt cx="576064" cy="576064"/>
          </a:xfrm>
        </p:grpSpPr>
        <p:sp>
          <p:nvSpPr>
            <p:cNvPr id="21" name="椭圆 20"/>
            <p:cNvSpPr/>
            <p:nvPr/>
          </p:nvSpPr>
          <p:spPr bwMode="auto">
            <a:xfrm>
              <a:off x="3995977" y="3498727"/>
              <a:ext cx="576064" cy="57606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4137418" y="3640168"/>
              <a:ext cx="293182" cy="293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06214" y="1218273"/>
            <a:ext cx="2041029" cy="857260"/>
            <a:chOff x="1732858" y="5001250"/>
            <a:chExt cx="2213143" cy="857260"/>
          </a:xfrm>
        </p:grpSpPr>
        <p:sp>
          <p:nvSpPr>
            <p:cNvPr id="19" name="文本框 3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1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20" name="文本框 4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32754" y="2500534"/>
            <a:ext cx="2041029" cy="857260"/>
            <a:chOff x="1732858" y="5001250"/>
            <a:chExt cx="2213143" cy="857260"/>
          </a:xfrm>
        </p:grpSpPr>
        <p:sp>
          <p:nvSpPr>
            <p:cNvPr id="17" name="文本框 4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8" name="文本框 4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56747" y="4782467"/>
            <a:ext cx="2041029" cy="857260"/>
            <a:chOff x="1732858" y="5001250"/>
            <a:chExt cx="2213143" cy="857260"/>
          </a:xfrm>
        </p:grpSpPr>
        <p:sp>
          <p:nvSpPr>
            <p:cNvPr id="15" name="文本框 4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3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6" name="文本框 4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18217" y="3498727"/>
            <a:ext cx="2041029" cy="857260"/>
            <a:chOff x="1732858" y="5001250"/>
            <a:chExt cx="2213143" cy="857260"/>
          </a:xfrm>
        </p:grpSpPr>
        <p:sp>
          <p:nvSpPr>
            <p:cNvPr id="13" name="文本框 4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4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  <p:sp>
          <p:nvSpPr>
            <p:cNvPr id="14" name="文本框 4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sp>
        <p:nvSpPr>
          <p:cNvPr id="3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9"/>
          <p:cNvSpPr/>
          <p:nvPr/>
        </p:nvSpPr>
        <p:spPr bwMode="auto">
          <a:xfrm>
            <a:off x="5634904" y="4172481"/>
            <a:ext cx="1468072" cy="1944157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8" name="Rectangle 10"/>
          <p:cNvSpPr/>
          <p:nvPr/>
        </p:nvSpPr>
        <p:spPr>
          <a:xfrm rot="18900000">
            <a:off x="5752205" y="4691000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 Preset </a:t>
            </a:r>
            <a:r>
              <a:rPr lang="en-US" altLang="zh-CN" sz="12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01</a:t>
            </a:r>
            <a:endParaRPr>
              <a:ea typeface="黑体" charset="0"/>
            </a:endParaRPr>
          </a:p>
        </p:txBody>
      </p:sp>
      <p:sp>
        <p:nvSpPr>
          <p:cNvPr id="19" name="Freeform: Shape 16"/>
          <p:cNvSpPr/>
          <p:nvPr/>
        </p:nvSpPr>
        <p:spPr bwMode="auto">
          <a:xfrm>
            <a:off x="5298160" y="3412737"/>
            <a:ext cx="1219246" cy="1257399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0" name="Rectangle 17"/>
          <p:cNvSpPr/>
          <p:nvPr/>
        </p:nvSpPr>
        <p:spPr>
          <a:xfrm rot="2700000">
            <a:off x="5102104" y="3797956"/>
            <a:ext cx="1361343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 Preset </a:t>
            </a:r>
            <a:r>
              <a:rPr lang="en-US" altLang="zh-CN" sz="1000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02</a:t>
            </a:r>
            <a:endParaRPr sz="1000" dirty="0">
              <a:ea typeface="黑体" charset="0"/>
            </a:endParaRPr>
          </a:p>
        </p:txBody>
      </p:sp>
      <p:sp>
        <p:nvSpPr>
          <p:cNvPr id="21" name="Freeform: Shape 19"/>
          <p:cNvSpPr/>
          <p:nvPr/>
        </p:nvSpPr>
        <p:spPr bwMode="auto">
          <a:xfrm>
            <a:off x="5895339" y="2659621"/>
            <a:ext cx="1207633" cy="1239150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2" name="Rectangle 20"/>
          <p:cNvSpPr/>
          <p:nvPr/>
        </p:nvSpPr>
        <p:spPr>
          <a:xfrm rot="18900000">
            <a:off x="5947301" y="3005327"/>
            <a:ext cx="1361340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 Preset </a:t>
            </a:r>
            <a:r>
              <a:rPr lang="en-US" altLang="zh-CN" sz="1000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03</a:t>
            </a:r>
            <a:endParaRPr sz="1000" dirty="0">
              <a:ea typeface="黑体" charset="0"/>
            </a:endParaRPr>
          </a:p>
        </p:txBody>
      </p:sp>
      <p:sp>
        <p:nvSpPr>
          <p:cNvPr id="23" name="Freeform: Shape 22"/>
          <p:cNvSpPr/>
          <p:nvPr/>
        </p:nvSpPr>
        <p:spPr bwMode="auto">
          <a:xfrm>
            <a:off x="5301479" y="1891580"/>
            <a:ext cx="1207634" cy="1247446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5197558" y="2280071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Title Text Preset </a:t>
            </a:r>
            <a:r>
              <a:rPr lang="en-US" altLang="zh-CN" sz="1000" b="1" dirty="0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04</a:t>
            </a:r>
            <a:endParaRPr sz="1000" dirty="0">
              <a:ea typeface="黑体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49513" y="2181993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 fontScale="92500" lnSpcReduction="10000"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100"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黑体" charset="0"/>
                <a:cs typeface="黑体" charset="0"/>
                <a:sym typeface="+mn-lt"/>
              </a:rPr>
            </a:br>
            <a:r>
              <a:rPr lang="zh-CN" altLang="en-US" sz="1100"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3835284" y="176425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3765">
              <a:defRPr/>
            </a:pPr>
            <a:r>
              <a:rPr lang="zh-CN" altLang="en-US" sz="1600" b="1">
                <a:solidFill>
                  <a:schemeClr val="accent4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2349512" y="3696943"/>
            <a:ext cx="2862282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 fontScale="92500" lnSpcReduction="10000"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100"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黑体" charset="0"/>
                <a:cs typeface="黑体" charset="0"/>
                <a:sym typeface="+mn-lt"/>
              </a:rPr>
            </a:br>
            <a:r>
              <a:rPr lang="zh-CN" altLang="en-US" sz="1100"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14" name="Rectangle 26"/>
          <p:cNvSpPr/>
          <p:nvPr/>
        </p:nvSpPr>
        <p:spPr>
          <a:xfrm>
            <a:off x="3835283" y="327920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3765">
              <a:defRPr/>
            </a:pPr>
            <a:r>
              <a:rPr lang="zh-CN" altLang="en-US" sz="1600" b="1">
                <a:solidFill>
                  <a:schemeClr val="accent2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7139649" y="290786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 fontScale="92500" lnSpcReduction="10000"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100"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黑体" charset="0"/>
                <a:cs typeface="黑体" charset="0"/>
                <a:sym typeface="+mn-lt"/>
              </a:rPr>
            </a:br>
            <a:r>
              <a:rPr lang="zh-CN" altLang="en-US" sz="1100"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12" name="Rectangle 29"/>
          <p:cNvSpPr/>
          <p:nvPr/>
        </p:nvSpPr>
        <p:spPr>
          <a:xfrm>
            <a:off x="7139649" y="249011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3765">
              <a:defRPr/>
            </a:pPr>
            <a:r>
              <a:rPr lang="zh-CN" altLang="en-US" sz="1600" b="1">
                <a:solidFill>
                  <a:schemeClr val="accent3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7139649" y="442281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 fontScale="92500" lnSpcReduction="10000"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100"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100">
                <a:ea typeface="黑体" charset="0"/>
                <a:cs typeface="黑体" charset="0"/>
                <a:sym typeface="+mn-lt"/>
              </a:rPr>
            </a:br>
            <a:r>
              <a:rPr lang="zh-CN" altLang="en-US" sz="1100"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10" name="Rectangle 32"/>
          <p:cNvSpPr/>
          <p:nvPr/>
        </p:nvSpPr>
        <p:spPr>
          <a:xfrm>
            <a:off x="7139649" y="400506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3765">
              <a:defRPr/>
            </a:pPr>
            <a:r>
              <a:rPr lang="zh-CN" altLang="en-US" sz="1600" b="1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地图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4"/>
          <a:stretch>
            <a:fillRect/>
          </a:stretch>
        </p:blipFill>
        <p:spPr>
          <a:xfrm>
            <a:off x="-1" y="-63024"/>
            <a:ext cx="12192001" cy="6921023"/>
          </a:xfrm>
          <a:prstGeom prst="rect">
            <a:avLst/>
          </a:prstGeom>
          <a:solidFill>
            <a:srgbClr val="F7F7F8"/>
          </a:solidFill>
        </p:spPr>
      </p:pic>
      <p:sp>
        <p:nvSpPr>
          <p:cNvPr id="105" name="PA_文本框 9"/>
          <p:cNvSpPr txBox="1"/>
          <p:nvPr/>
        </p:nvSpPr>
        <p:spPr>
          <a:xfrm>
            <a:off x="3743738" y="3614110"/>
            <a:ext cx="4704523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5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PRESENTATION HERE    </a:t>
            </a:r>
            <a:endParaRPr>
              <a:ea typeface="黑体" charset="0"/>
            </a:endParaRPr>
          </a:p>
        </p:txBody>
      </p:sp>
      <p:sp>
        <p:nvSpPr>
          <p:cNvPr id="107" name="PA_圆角矩形 1"/>
          <p:cNvSpPr/>
          <p:nvPr/>
        </p:nvSpPr>
        <p:spPr>
          <a:xfrm>
            <a:off x="4843604" y="4796694"/>
            <a:ext cx="2362410" cy="387076"/>
          </a:xfrm>
          <a:prstGeom prst="roundRect">
            <a:avLst>
              <a:gd name="adj" fmla="val 50000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Time: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XX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Years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XX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Month</a:t>
            </a:r>
          </a:p>
        </p:txBody>
      </p:sp>
      <p:sp>
        <p:nvSpPr>
          <p:cNvPr id="106" name="PA_文本框 1"/>
          <p:cNvSpPr txBox="1">
            <a:spLocks noChangeArrowheads="1"/>
          </p:cNvSpPr>
          <p:nvPr/>
        </p:nvSpPr>
        <p:spPr bwMode="auto">
          <a:xfrm>
            <a:off x="2538364" y="2353024"/>
            <a:ext cx="693420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1083E"/>
                </a:solidFill>
                <a:ea typeface="黑体" charset="0"/>
                <a:cs typeface="黑体" charset="0"/>
                <a:sym typeface="+mn-lt"/>
              </a:rPr>
              <a:t>Thanks for listening</a:t>
            </a:r>
            <a:endParaRPr lang="en-US" altLang="ko-KR" sz="4400" b="1" dirty="0">
              <a:solidFill>
                <a:srgbClr val="01083E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/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" name="PA_MH_Number_1"/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sz="2800" b="1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/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646392" y="3169666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585065" y="1971179"/>
            <a:ext cx="1526172" cy="1526171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333498" y="3094842"/>
            <a:ext cx="645688" cy="645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>
              <a:ea typeface="黑体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75672" y="4070064"/>
            <a:ext cx="1779215" cy="816757"/>
            <a:chOff x="5122025" y="525814"/>
            <a:chExt cx="2020976" cy="927740"/>
          </a:xfrm>
        </p:grpSpPr>
        <p:sp>
          <p:nvSpPr>
            <p:cNvPr id="26" name="文本框 51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(theme fonts are recommended)</a:t>
              </a:r>
              <a:endParaRPr>
                <a:ea typeface="黑体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</p:grpSp>
      <p:sp>
        <p:nvSpPr>
          <p:cNvPr id="7" name="任意多边形: 形状 6"/>
          <p:cNvSpPr/>
          <p:nvPr/>
        </p:nvSpPr>
        <p:spPr bwMode="auto">
          <a:xfrm>
            <a:off x="1984190" y="2426692"/>
            <a:ext cx="727921" cy="615145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05808" y="1971179"/>
            <a:ext cx="1526172" cy="1526171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8954242" y="3094842"/>
            <a:ext cx="645688" cy="645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>
              <a:ea typeface="黑体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79287" y="4070064"/>
            <a:ext cx="1779215" cy="816757"/>
            <a:chOff x="5122025" y="525814"/>
            <a:chExt cx="2020976" cy="927740"/>
          </a:xfrm>
        </p:grpSpPr>
        <p:sp>
          <p:nvSpPr>
            <p:cNvPr id="24" name="文本框 49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(theme fonts are recommended)</a:t>
              </a:r>
              <a:endParaRPr>
                <a:ea typeface="黑体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</p:grpSp>
      <p:sp>
        <p:nvSpPr>
          <p:cNvPr id="11" name="任意多边形: 形状 10"/>
          <p:cNvSpPr/>
          <p:nvPr/>
        </p:nvSpPr>
        <p:spPr bwMode="auto">
          <a:xfrm>
            <a:off x="9669030" y="2480857"/>
            <a:ext cx="599730" cy="50681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70065" y="1971179"/>
            <a:ext cx="1526172" cy="1526171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818498" y="3094842"/>
            <a:ext cx="645688" cy="645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>
              <a:ea typeface="黑体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43544" y="4070064"/>
            <a:ext cx="1779215" cy="816757"/>
            <a:chOff x="5122025" y="525814"/>
            <a:chExt cx="2020976" cy="927740"/>
          </a:xfrm>
        </p:grpSpPr>
        <p:sp>
          <p:nvSpPr>
            <p:cNvPr id="22" name="文本框 47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(theme fonts are recommended)</a:t>
              </a:r>
              <a:endParaRPr>
                <a:ea typeface="黑体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2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</p:grpSp>
      <p:sp>
        <p:nvSpPr>
          <p:cNvPr id="15" name="任意多边形: 形状 14"/>
          <p:cNvSpPr>
            <a:spLocks noChangeAspect="1"/>
          </p:cNvSpPr>
          <p:nvPr/>
        </p:nvSpPr>
        <p:spPr bwMode="auto">
          <a:xfrm>
            <a:off x="4488125" y="2442692"/>
            <a:ext cx="690053" cy="58314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37936" y="1971179"/>
            <a:ext cx="1526172" cy="1526171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386369" y="3094842"/>
            <a:ext cx="645688" cy="64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>
              <a:ea typeface="黑体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11415" y="4070064"/>
            <a:ext cx="1779215" cy="816757"/>
            <a:chOff x="5122025" y="525814"/>
            <a:chExt cx="2020976" cy="927740"/>
          </a:xfrm>
        </p:grpSpPr>
        <p:sp>
          <p:nvSpPr>
            <p:cNvPr id="20" name="文本框 45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(theme fonts are recommended)</a:t>
              </a:r>
              <a:endParaRPr>
                <a:ea typeface="黑体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</p:grpSp>
      <p:sp>
        <p:nvSpPr>
          <p:cNvPr id="19" name="任意多边形: 形状 18"/>
          <p:cNvSpPr/>
          <p:nvPr/>
        </p:nvSpPr>
        <p:spPr bwMode="auto">
          <a:xfrm>
            <a:off x="7129168" y="2513460"/>
            <a:ext cx="543708" cy="45947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5231904" y="1232756"/>
            <a:ext cx="2737172" cy="2906696"/>
            <a:chOff x="6290203" y="1210379"/>
            <a:chExt cx="2737172" cy="2906696"/>
          </a:xfrm>
        </p:grpSpPr>
        <p:sp>
          <p:nvSpPr>
            <p:cNvPr id="24" name="Freeform: Shape 4"/>
            <p:cNvSpPr/>
            <p:nvPr/>
          </p:nvSpPr>
          <p:spPr bwMode="auto">
            <a:xfrm rot="2700000">
              <a:off x="7988290" y="307799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5" name="Freeform: Shape 5"/>
            <p:cNvSpPr/>
            <p:nvPr/>
          </p:nvSpPr>
          <p:spPr bwMode="auto">
            <a:xfrm rot="2700000">
              <a:off x="7104069" y="2256328"/>
              <a:ext cx="2402126" cy="776835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6" name="Freeform: Shape 6"/>
            <p:cNvSpPr/>
            <p:nvPr/>
          </p:nvSpPr>
          <p:spPr bwMode="auto">
            <a:xfrm rot="2700000">
              <a:off x="7156745" y="1974269"/>
              <a:ext cx="1970699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-1" fmla="*/ 0 w 10371"/>
                <a:gd name="connsiteY0-2" fmla="*/ 10000 h 10000"/>
                <a:gd name="connsiteX1-3" fmla="*/ 10371 w 10371"/>
                <a:gd name="connsiteY1-4" fmla="*/ 805 h 10000"/>
                <a:gd name="connsiteX2-5" fmla="*/ 5321 w 10371"/>
                <a:gd name="connsiteY2-6" fmla="*/ 0 h 10000"/>
                <a:gd name="connsiteX3-7" fmla="*/ 0 w 10371"/>
                <a:gd name="connsiteY3-8" fmla="*/ 10000 h 10000"/>
                <a:gd name="connsiteX0-9" fmla="*/ 0 w 10362"/>
                <a:gd name="connsiteY0-10" fmla="*/ 10000 h 10000"/>
                <a:gd name="connsiteX1-11" fmla="*/ 10362 w 10362"/>
                <a:gd name="connsiteY1-12" fmla="*/ 843 h 10000"/>
                <a:gd name="connsiteX2-13" fmla="*/ 5321 w 10362"/>
                <a:gd name="connsiteY2-14" fmla="*/ 0 h 10000"/>
                <a:gd name="connsiteX3-15" fmla="*/ 0 w 10362"/>
                <a:gd name="connsiteY3-16" fmla="*/ 10000 h 10000"/>
                <a:gd name="connsiteX0-17" fmla="*/ 0 w 10362"/>
                <a:gd name="connsiteY0-18" fmla="*/ 10000 h 10000"/>
                <a:gd name="connsiteX1-19" fmla="*/ 10362 w 10362"/>
                <a:gd name="connsiteY1-20" fmla="*/ 843 h 10000"/>
                <a:gd name="connsiteX2-21" fmla="*/ 5321 w 10362"/>
                <a:gd name="connsiteY2-22" fmla="*/ 0 h 10000"/>
                <a:gd name="connsiteX3-23" fmla="*/ 0 w 10362"/>
                <a:gd name="connsiteY3-24" fmla="*/ 10000 h 10000"/>
                <a:gd name="connsiteX0-25" fmla="*/ 0 w 10362"/>
                <a:gd name="connsiteY0-26" fmla="*/ 10000 h 10000"/>
                <a:gd name="connsiteX1-27" fmla="*/ 10362 w 10362"/>
                <a:gd name="connsiteY1-28" fmla="*/ 1221 h 10000"/>
                <a:gd name="connsiteX2-29" fmla="*/ 5321 w 10362"/>
                <a:gd name="connsiteY2-30" fmla="*/ 0 h 10000"/>
                <a:gd name="connsiteX3-31" fmla="*/ 0 w 10362"/>
                <a:gd name="connsiteY3-32" fmla="*/ 10000 h 10000"/>
                <a:gd name="connsiteX0-33" fmla="*/ 0 w 10345"/>
                <a:gd name="connsiteY0-34" fmla="*/ 10000 h 10000"/>
                <a:gd name="connsiteX1-35" fmla="*/ 10345 w 10345"/>
                <a:gd name="connsiteY1-36" fmla="*/ 768 h 10000"/>
                <a:gd name="connsiteX2-37" fmla="*/ 5321 w 10345"/>
                <a:gd name="connsiteY2-38" fmla="*/ 0 h 10000"/>
                <a:gd name="connsiteX3-39" fmla="*/ 0 w 10345"/>
                <a:gd name="connsiteY3-40" fmla="*/ 10000 h 10000"/>
                <a:gd name="connsiteX0-41" fmla="*/ 0 w 10345"/>
                <a:gd name="connsiteY0-42" fmla="*/ 10000 h 10000"/>
                <a:gd name="connsiteX1-43" fmla="*/ 10345 w 10345"/>
                <a:gd name="connsiteY1-44" fmla="*/ 806 h 10000"/>
                <a:gd name="connsiteX2-45" fmla="*/ 5321 w 10345"/>
                <a:gd name="connsiteY2-46" fmla="*/ 0 h 10000"/>
                <a:gd name="connsiteX3-47" fmla="*/ 0 w 10345"/>
                <a:gd name="connsiteY3-48" fmla="*/ 10000 h 10000"/>
                <a:gd name="connsiteX0-49" fmla="*/ 0 w 10371"/>
                <a:gd name="connsiteY0-50" fmla="*/ 10000 h 10000"/>
                <a:gd name="connsiteX1-51" fmla="*/ 10371 w 10371"/>
                <a:gd name="connsiteY1-52" fmla="*/ 1599 h 10000"/>
                <a:gd name="connsiteX2-53" fmla="*/ 5321 w 10371"/>
                <a:gd name="connsiteY2-54" fmla="*/ 0 h 10000"/>
                <a:gd name="connsiteX3-55" fmla="*/ 0 w 10371"/>
                <a:gd name="connsiteY3-56" fmla="*/ 10000 h 10000"/>
                <a:gd name="connsiteX0-57" fmla="*/ 0 w 10354"/>
                <a:gd name="connsiteY0-58" fmla="*/ 10000 h 10000"/>
                <a:gd name="connsiteX1-59" fmla="*/ 10354 w 10354"/>
                <a:gd name="connsiteY1-60" fmla="*/ 806 h 10000"/>
                <a:gd name="connsiteX2-61" fmla="*/ 5321 w 10354"/>
                <a:gd name="connsiteY2-62" fmla="*/ 0 h 10000"/>
                <a:gd name="connsiteX3-63" fmla="*/ 0 w 10354"/>
                <a:gd name="connsiteY3-64" fmla="*/ 10000 h 10000"/>
                <a:gd name="connsiteX0-65" fmla="*/ 0 w 10356"/>
                <a:gd name="connsiteY0-66" fmla="*/ 10000 h 10125"/>
                <a:gd name="connsiteX1-67" fmla="*/ 5420 w 10356"/>
                <a:gd name="connsiteY1-68" fmla="*/ 5932 h 10125"/>
                <a:gd name="connsiteX2-69" fmla="*/ 10354 w 10356"/>
                <a:gd name="connsiteY2-70" fmla="*/ 806 h 10125"/>
                <a:gd name="connsiteX3-71" fmla="*/ 5321 w 10356"/>
                <a:gd name="connsiteY3-72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-65" y="connsiteY0-66"/>
                </a:cxn>
                <a:cxn ang="0">
                  <a:pos x="connsiteX1-67" y="connsiteY1-68"/>
                </a:cxn>
                <a:cxn ang="0">
                  <a:pos x="connsiteX2-69" y="connsiteY2-70"/>
                </a:cxn>
                <a:cxn ang="0">
                  <a:pos x="connsiteX3-71" y="connsiteY3-72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7" name="Freeform: Shape 7"/>
            <p:cNvSpPr/>
            <p:nvPr/>
          </p:nvSpPr>
          <p:spPr bwMode="auto">
            <a:xfrm rot="2700000">
              <a:off x="6881080" y="1893763"/>
              <a:ext cx="1966878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8" name="Freeform: Shape 8"/>
            <p:cNvSpPr/>
            <p:nvPr/>
          </p:nvSpPr>
          <p:spPr bwMode="auto">
            <a:xfrm rot="2700000">
              <a:off x="6456760" y="1171643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5" name="TextBox 9"/>
          <p:cNvSpPr txBox="1"/>
          <p:nvPr/>
        </p:nvSpPr>
        <p:spPr bwMode="auto">
          <a:xfrm>
            <a:off x="4936655" y="3405157"/>
            <a:ext cx="2308324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000" b="1"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4212557" y="3072063"/>
            <a:ext cx="2737172" cy="2906695"/>
            <a:chOff x="5270856" y="3049686"/>
            <a:chExt cx="2737172" cy="2906695"/>
          </a:xfrm>
        </p:grpSpPr>
        <p:sp>
          <p:nvSpPr>
            <p:cNvPr id="19" name="Freeform: Shape 17"/>
            <p:cNvSpPr/>
            <p:nvPr/>
          </p:nvSpPr>
          <p:spPr bwMode="auto">
            <a:xfrm rot="2700000" flipH="1" flipV="1">
              <a:off x="4907232" y="341331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0" name="Freeform: Shape 18"/>
            <p:cNvSpPr/>
            <p:nvPr/>
          </p:nvSpPr>
          <p:spPr bwMode="auto">
            <a:xfrm rot="2700000" flipH="1" flipV="1">
              <a:off x="4792037" y="4133598"/>
              <a:ext cx="2402125" cy="776836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 rot="2700000" flipH="1" flipV="1">
              <a:off x="5170787" y="4749572"/>
              <a:ext cx="1970698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-1" fmla="*/ 0 w 10371"/>
                <a:gd name="connsiteY0-2" fmla="*/ 10000 h 10000"/>
                <a:gd name="connsiteX1-3" fmla="*/ 10371 w 10371"/>
                <a:gd name="connsiteY1-4" fmla="*/ 805 h 10000"/>
                <a:gd name="connsiteX2-5" fmla="*/ 5321 w 10371"/>
                <a:gd name="connsiteY2-6" fmla="*/ 0 h 10000"/>
                <a:gd name="connsiteX3-7" fmla="*/ 0 w 10371"/>
                <a:gd name="connsiteY3-8" fmla="*/ 10000 h 10000"/>
                <a:gd name="connsiteX0-9" fmla="*/ 0 w 10362"/>
                <a:gd name="connsiteY0-10" fmla="*/ 10000 h 10000"/>
                <a:gd name="connsiteX1-11" fmla="*/ 10362 w 10362"/>
                <a:gd name="connsiteY1-12" fmla="*/ 843 h 10000"/>
                <a:gd name="connsiteX2-13" fmla="*/ 5321 w 10362"/>
                <a:gd name="connsiteY2-14" fmla="*/ 0 h 10000"/>
                <a:gd name="connsiteX3-15" fmla="*/ 0 w 10362"/>
                <a:gd name="connsiteY3-16" fmla="*/ 10000 h 10000"/>
                <a:gd name="connsiteX0-17" fmla="*/ 0 w 10362"/>
                <a:gd name="connsiteY0-18" fmla="*/ 10000 h 10000"/>
                <a:gd name="connsiteX1-19" fmla="*/ 10362 w 10362"/>
                <a:gd name="connsiteY1-20" fmla="*/ 843 h 10000"/>
                <a:gd name="connsiteX2-21" fmla="*/ 5321 w 10362"/>
                <a:gd name="connsiteY2-22" fmla="*/ 0 h 10000"/>
                <a:gd name="connsiteX3-23" fmla="*/ 0 w 10362"/>
                <a:gd name="connsiteY3-24" fmla="*/ 10000 h 10000"/>
                <a:gd name="connsiteX0-25" fmla="*/ 0 w 10362"/>
                <a:gd name="connsiteY0-26" fmla="*/ 10000 h 10000"/>
                <a:gd name="connsiteX1-27" fmla="*/ 10362 w 10362"/>
                <a:gd name="connsiteY1-28" fmla="*/ 1221 h 10000"/>
                <a:gd name="connsiteX2-29" fmla="*/ 5321 w 10362"/>
                <a:gd name="connsiteY2-30" fmla="*/ 0 h 10000"/>
                <a:gd name="connsiteX3-31" fmla="*/ 0 w 10362"/>
                <a:gd name="connsiteY3-32" fmla="*/ 10000 h 10000"/>
                <a:gd name="connsiteX0-33" fmla="*/ 0 w 10345"/>
                <a:gd name="connsiteY0-34" fmla="*/ 10000 h 10000"/>
                <a:gd name="connsiteX1-35" fmla="*/ 10345 w 10345"/>
                <a:gd name="connsiteY1-36" fmla="*/ 768 h 10000"/>
                <a:gd name="connsiteX2-37" fmla="*/ 5321 w 10345"/>
                <a:gd name="connsiteY2-38" fmla="*/ 0 h 10000"/>
                <a:gd name="connsiteX3-39" fmla="*/ 0 w 10345"/>
                <a:gd name="connsiteY3-40" fmla="*/ 10000 h 10000"/>
                <a:gd name="connsiteX0-41" fmla="*/ 0 w 10345"/>
                <a:gd name="connsiteY0-42" fmla="*/ 10000 h 10000"/>
                <a:gd name="connsiteX1-43" fmla="*/ 10345 w 10345"/>
                <a:gd name="connsiteY1-44" fmla="*/ 806 h 10000"/>
                <a:gd name="connsiteX2-45" fmla="*/ 5321 w 10345"/>
                <a:gd name="connsiteY2-46" fmla="*/ 0 h 10000"/>
                <a:gd name="connsiteX3-47" fmla="*/ 0 w 10345"/>
                <a:gd name="connsiteY3-48" fmla="*/ 10000 h 10000"/>
                <a:gd name="connsiteX0-49" fmla="*/ 0 w 10371"/>
                <a:gd name="connsiteY0-50" fmla="*/ 10000 h 10000"/>
                <a:gd name="connsiteX1-51" fmla="*/ 10371 w 10371"/>
                <a:gd name="connsiteY1-52" fmla="*/ 1599 h 10000"/>
                <a:gd name="connsiteX2-53" fmla="*/ 5321 w 10371"/>
                <a:gd name="connsiteY2-54" fmla="*/ 0 h 10000"/>
                <a:gd name="connsiteX3-55" fmla="*/ 0 w 10371"/>
                <a:gd name="connsiteY3-56" fmla="*/ 10000 h 10000"/>
                <a:gd name="connsiteX0-57" fmla="*/ 0 w 10354"/>
                <a:gd name="connsiteY0-58" fmla="*/ 10000 h 10000"/>
                <a:gd name="connsiteX1-59" fmla="*/ 10354 w 10354"/>
                <a:gd name="connsiteY1-60" fmla="*/ 806 h 10000"/>
                <a:gd name="connsiteX2-61" fmla="*/ 5321 w 10354"/>
                <a:gd name="connsiteY2-62" fmla="*/ 0 h 10000"/>
                <a:gd name="connsiteX3-63" fmla="*/ 0 w 10354"/>
                <a:gd name="connsiteY3-64" fmla="*/ 10000 h 10000"/>
                <a:gd name="connsiteX0-65" fmla="*/ 0 w 10356"/>
                <a:gd name="connsiteY0-66" fmla="*/ 10000 h 10125"/>
                <a:gd name="connsiteX1-67" fmla="*/ 5420 w 10356"/>
                <a:gd name="connsiteY1-68" fmla="*/ 5932 h 10125"/>
                <a:gd name="connsiteX2-69" fmla="*/ 10354 w 10356"/>
                <a:gd name="connsiteY2-70" fmla="*/ 806 h 10125"/>
                <a:gd name="connsiteX3-71" fmla="*/ 5321 w 10356"/>
                <a:gd name="connsiteY3-72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-65" y="connsiteY0-66"/>
                </a:cxn>
                <a:cxn ang="0">
                  <a:pos x="connsiteX1-67" y="connsiteY1-68"/>
                </a:cxn>
                <a:cxn ang="0">
                  <a:pos x="connsiteX2-69" y="connsiteY2-70"/>
                </a:cxn>
                <a:cxn ang="0">
                  <a:pos x="connsiteX3-71" y="connsiteY3-72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2" name="Freeform: Shape 20"/>
            <p:cNvSpPr/>
            <p:nvPr/>
          </p:nvSpPr>
          <p:spPr bwMode="auto">
            <a:xfrm rot="2700000" flipH="1" flipV="1">
              <a:off x="5450273" y="4119315"/>
              <a:ext cx="1966877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 rot="2700000" flipH="1" flipV="1">
              <a:off x="6583329" y="4403861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2008839" y="1680265"/>
            <a:ext cx="3223065" cy="677109"/>
            <a:chOff x="1523492" y="2837077"/>
            <a:chExt cx="2327662" cy="677109"/>
          </a:xfrm>
        </p:grpSpPr>
        <p:sp>
          <p:nvSpPr>
            <p:cNvPr id="17" name="TextBox 31"/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 Preset </a:t>
              </a:r>
              <a:endParaRPr>
                <a:ea typeface="黑体" charset="0"/>
              </a:endParaRPr>
            </a:p>
          </p:txBody>
        </p:sp>
        <p:sp>
          <p:nvSpPr>
            <p:cNvPr id="18" name="TextBox 32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360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6949728" y="4949167"/>
            <a:ext cx="3148199" cy="677109"/>
            <a:chOff x="1523492" y="2837077"/>
            <a:chExt cx="2327662" cy="677109"/>
          </a:xfrm>
        </p:grpSpPr>
        <p:sp>
          <p:nvSpPr>
            <p:cNvPr id="15" name="TextBox 34"/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 Preset </a:t>
              </a:r>
              <a:endParaRPr>
                <a:ea typeface="黑体" charset="0"/>
              </a:endParaRPr>
            </a:p>
          </p:txBody>
        </p:sp>
        <p:sp>
          <p:nvSpPr>
            <p:cNvPr id="16" name="TextBox 35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216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8324664" y="2218106"/>
            <a:ext cx="3148199" cy="677109"/>
            <a:chOff x="1523492" y="2837077"/>
            <a:chExt cx="2327662" cy="677109"/>
          </a:xfrm>
        </p:grpSpPr>
        <p:sp>
          <p:nvSpPr>
            <p:cNvPr id="13" name="TextBox 27"/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 Preset </a:t>
              </a:r>
              <a:endParaRPr>
                <a:ea typeface="黑体" charset="0"/>
              </a:endParaRPr>
            </a:p>
          </p:txBody>
        </p:sp>
        <p:sp>
          <p:nvSpPr>
            <p:cNvPr id="14" name="TextBox 28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216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719138" y="4617409"/>
            <a:ext cx="3223065" cy="677109"/>
            <a:chOff x="1523492" y="2837077"/>
            <a:chExt cx="2327662" cy="677109"/>
          </a:xfrm>
        </p:grpSpPr>
        <p:sp>
          <p:nvSpPr>
            <p:cNvPr id="11" name="TextBox 30"/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Title Text Preset </a:t>
              </a:r>
              <a:endParaRPr>
                <a:ea typeface="黑体" charset="0"/>
              </a:endParaRPr>
            </a:p>
          </p:txBody>
        </p:sp>
        <p:sp>
          <p:nvSpPr>
            <p:cNvPr id="12" name="TextBox 36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360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</p:grpSp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29923" y="1232756"/>
            <a:ext cx="1515742" cy="1400986"/>
            <a:chOff x="1193800" y="840388"/>
            <a:chExt cx="1673945" cy="1547212"/>
          </a:xfrm>
        </p:grpSpPr>
        <p:sp>
          <p:nvSpPr>
            <p:cNvPr id="37" name="任意多边形: 形状 36"/>
            <p:cNvSpPr/>
            <p:nvPr/>
          </p:nvSpPr>
          <p:spPr bwMode="auto">
            <a:xfrm flipH="1">
              <a:off x="1193800" y="840388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 flipH="1">
              <a:off x="1880577" y="1444863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29923" y="2633742"/>
            <a:ext cx="1515742" cy="1400986"/>
            <a:chOff x="1193800" y="2387600"/>
            <a:chExt cx="1673945" cy="1547212"/>
          </a:xfrm>
        </p:grpSpPr>
        <p:sp>
          <p:nvSpPr>
            <p:cNvPr id="35" name="任意多边形: 形状 34"/>
            <p:cNvSpPr/>
            <p:nvPr/>
          </p:nvSpPr>
          <p:spPr bwMode="auto">
            <a:xfrm flipH="1">
              <a:off x="1193800" y="2387600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 flipH="1">
              <a:off x="1880577" y="2992075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29923" y="4034728"/>
            <a:ext cx="1515742" cy="1400986"/>
            <a:chOff x="1193800" y="3934812"/>
            <a:chExt cx="1673945" cy="1547212"/>
          </a:xfrm>
        </p:grpSpPr>
        <p:sp>
          <p:nvSpPr>
            <p:cNvPr id="33" name="任意多边形: 形状 32"/>
            <p:cNvSpPr/>
            <p:nvPr/>
          </p:nvSpPr>
          <p:spPr bwMode="auto">
            <a:xfrm flipH="1">
              <a:off x="1193800" y="3934812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 flipH="1">
              <a:off x="1880577" y="4539287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05559" y="2097567"/>
            <a:ext cx="1746926" cy="785562"/>
            <a:chOff x="2271266" y="1795463"/>
            <a:chExt cx="1929259" cy="867554"/>
          </a:xfrm>
        </p:grpSpPr>
        <p:sp>
          <p:nvSpPr>
            <p:cNvPr id="31" name="任意多边形: 形状 30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05559" y="3501280"/>
            <a:ext cx="1746926" cy="785562"/>
            <a:chOff x="2271266" y="1795463"/>
            <a:chExt cx="1929259" cy="867554"/>
          </a:xfrm>
          <a:solidFill>
            <a:schemeClr val="accent2"/>
          </a:solidFill>
        </p:grpSpPr>
        <p:sp>
          <p:nvSpPr>
            <p:cNvPr id="29" name="任意多边形: 形状 28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05559" y="4896368"/>
            <a:ext cx="1746926" cy="785562"/>
            <a:chOff x="2271266" y="1795463"/>
            <a:chExt cx="1929259" cy="867554"/>
          </a:xfrm>
          <a:solidFill>
            <a:schemeClr val="accent4"/>
          </a:solidFill>
        </p:grpSpPr>
        <p:sp>
          <p:nvSpPr>
            <p:cNvPr id="27" name="任意多边形: 形状 26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  <a:cs typeface="黑体" charset="0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052485" y="2097567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52485" y="3501280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2485" y="4896368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4305238" y="5044735"/>
            <a:ext cx="492483" cy="49156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 bwMode="auto">
          <a:xfrm>
            <a:off x="4295636" y="3683779"/>
            <a:ext cx="511688" cy="42056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6" name="任意多边形: 形状 25"/>
          <p:cNvSpPr>
            <a:spLocks noChangeAspect="1"/>
          </p:cNvSpPr>
          <p:nvPr/>
        </p:nvSpPr>
        <p:spPr bwMode="auto">
          <a:xfrm>
            <a:off x="4280107" y="2217022"/>
            <a:ext cx="542746" cy="542172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830423" y="200236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01</a:t>
            </a:r>
            <a:endParaRPr>
              <a:ea typeface="黑体" charset="0"/>
            </a:endParaRPr>
          </a:p>
        </p:txBody>
      </p:sp>
      <p:sp>
        <p:nvSpPr>
          <p:cNvPr id="7" name="文本框 51"/>
          <p:cNvSpPr txBox="1"/>
          <p:nvPr/>
        </p:nvSpPr>
        <p:spPr>
          <a:xfrm>
            <a:off x="7551463" y="1966633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8" name="文本框 52"/>
          <p:cNvSpPr txBox="1"/>
          <p:nvPr/>
        </p:nvSpPr>
        <p:spPr>
          <a:xfrm>
            <a:off x="7551463" y="2170022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830423" y="355250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03</a:t>
            </a:r>
            <a:endParaRPr>
              <a:ea typeface="黑体" charset="0"/>
            </a:endParaRPr>
          </a:p>
        </p:txBody>
      </p:sp>
      <p:sp>
        <p:nvSpPr>
          <p:cNvPr id="10" name="文本框 54"/>
          <p:cNvSpPr txBox="1"/>
          <p:nvPr/>
        </p:nvSpPr>
        <p:spPr>
          <a:xfrm>
            <a:off x="7551463" y="3516777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3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1" name="文本框 55"/>
          <p:cNvSpPr txBox="1"/>
          <p:nvPr/>
        </p:nvSpPr>
        <p:spPr>
          <a:xfrm>
            <a:off x="7551463" y="3720166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6830423" y="510044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黑体" charset="0"/>
                <a:cs typeface="黑体" charset="0"/>
                <a:sym typeface="+mn-lt"/>
              </a:rPr>
              <a:t>05</a:t>
            </a:r>
            <a:endParaRPr>
              <a:ea typeface="黑体" charset="0"/>
            </a:endParaRPr>
          </a:p>
        </p:txBody>
      </p:sp>
      <p:sp>
        <p:nvSpPr>
          <p:cNvPr id="13" name="文本框 57"/>
          <p:cNvSpPr txBox="1"/>
          <p:nvPr/>
        </p:nvSpPr>
        <p:spPr>
          <a:xfrm>
            <a:off x="7551463" y="5064716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5"/>
                </a:solidFill>
                <a:ea typeface="黑体" charset="0"/>
                <a:cs typeface="黑体" charset="0"/>
                <a:sym typeface="+mn-lt"/>
              </a:rPr>
              <a:t>Title Text Preset</a:t>
            </a:r>
            <a:endParaRPr>
              <a:ea typeface="黑体" charset="0"/>
            </a:endParaRPr>
          </a:p>
        </p:txBody>
      </p:sp>
      <p:sp>
        <p:nvSpPr>
          <p:cNvPr id="14" name="文本框 58"/>
          <p:cNvSpPr txBox="1"/>
          <p:nvPr/>
        </p:nvSpPr>
        <p:spPr>
          <a:xfrm>
            <a:off x="7551463" y="5268105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  <a:t>This section is displayed as a text-typesetting placeholder</a:t>
            </a:r>
            <a:b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ea typeface="黑体" charset="0"/>
                <a:cs typeface="黑体" charset="0"/>
                <a:sym typeface="+mn-lt"/>
              </a:rPr>
              <a:t>(It is recommended to use theme Fonts)</a:t>
            </a:r>
            <a:endParaRPr>
              <a:ea typeface="黑体" charset="0"/>
            </a:endParaRPr>
          </a:p>
        </p:txBody>
      </p:sp>
      <p:sp>
        <p:nvSpPr>
          <p:cNvPr id="3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986701" y="1955358"/>
            <a:ext cx="1428083" cy="1955222"/>
            <a:chOff x="1825326" y="2984058"/>
            <a:chExt cx="1428083" cy="195522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2529642" y="4416703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1825326" y="2984058"/>
              <a:ext cx="1428083" cy="1428084"/>
              <a:chOff x="1825326" y="2984058"/>
              <a:chExt cx="1428083" cy="1428084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958945" y="3117676"/>
                <a:ext cx="1160847" cy="11608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 rot="5422425">
                <a:off x="1825326" y="2984058"/>
                <a:ext cx="1428084" cy="1428083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2288551" y="3460034"/>
                <a:ext cx="501634" cy="4761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</p:grpSp>
      <p:sp>
        <p:nvSpPr>
          <p:cNvPr id="39" name="文本框 71"/>
          <p:cNvSpPr txBox="1"/>
          <p:nvPr/>
        </p:nvSpPr>
        <p:spPr>
          <a:xfrm>
            <a:off x="231075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ea typeface="黑体" charset="0"/>
                <a:cs typeface="黑体" charset="0"/>
                <a:sym typeface="+mn-lt"/>
              </a:rPr>
              <a:t>0 1</a:t>
            </a:r>
            <a:endParaRPr>
              <a:ea typeface="黑体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483407" y="4506298"/>
            <a:ext cx="2434670" cy="751825"/>
            <a:chOff x="1312307" y="5107782"/>
            <a:chExt cx="2434670" cy="751825"/>
          </a:xfrm>
        </p:grpSpPr>
        <p:sp>
          <p:nvSpPr>
            <p:cNvPr id="41" name="文本框 78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 dirty="0">
                <a:ea typeface="黑体" charset="0"/>
              </a:endParaRPr>
            </a:p>
          </p:txBody>
        </p:sp>
        <p:sp>
          <p:nvSpPr>
            <p:cNvPr id="42" name="文本框 79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50206" y="1955358"/>
            <a:ext cx="1428083" cy="1952164"/>
            <a:chOff x="4279779" y="2984058"/>
            <a:chExt cx="1428083" cy="195216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4973428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4279779" y="2984058"/>
              <a:ext cx="1428083" cy="1428084"/>
              <a:chOff x="4279779" y="2984058"/>
              <a:chExt cx="1428083" cy="1428084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413398" y="3117676"/>
                <a:ext cx="1160847" cy="116084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 rot="5422425">
                <a:off x="4279779" y="2984058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4743004" y="3478347"/>
                <a:ext cx="501634" cy="4395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</p:grpSp>
      <p:sp>
        <p:nvSpPr>
          <p:cNvPr id="29" name="文本框 72"/>
          <p:cNvSpPr txBox="1"/>
          <p:nvPr/>
        </p:nvSpPr>
        <p:spPr>
          <a:xfrm>
            <a:off x="4574257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ea typeface="黑体" charset="0"/>
                <a:cs typeface="黑体" charset="0"/>
                <a:sym typeface="+mn-lt"/>
              </a:rPr>
              <a:t>0 2</a:t>
            </a:r>
            <a:endParaRPr>
              <a:ea typeface="黑体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746912" y="4506298"/>
            <a:ext cx="2434670" cy="751825"/>
            <a:chOff x="1312307" y="5107782"/>
            <a:chExt cx="2434670" cy="751825"/>
          </a:xfrm>
        </p:grpSpPr>
        <p:sp>
          <p:nvSpPr>
            <p:cNvPr id="31" name="文本框 87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>
                <a:ea typeface="黑体" charset="0"/>
              </a:endParaRPr>
            </a:p>
          </p:txBody>
        </p:sp>
        <p:sp>
          <p:nvSpPr>
            <p:cNvPr id="32" name="文本框 88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13711" y="1958840"/>
            <a:ext cx="1428083" cy="1948682"/>
            <a:chOff x="6675236" y="2987540"/>
            <a:chExt cx="1428083" cy="194868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362170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6675236" y="2987540"/>
              <a:ext cx="1428083" cy="1428084"/>
              <a:chOff x="6675236" y="2987540"/>
              <a:chExt cx="1428083" cy="142808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08855" y="3121158"/>
                <a:ext cx="1160847" cy="1160847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5422425">
                <a:off x="6675236" y="2987540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7138459" y="3454362"/>
                <a:ext cx="501638" cy="494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</p:grpSp>
      <p:sp>
        <p:nvSpPr>
          <p:cNvPr id="19" name="文本框 73"/>
          <p:cNvSpPr txBox="1"/>
          <p:nvPr/>
        </p:nvSpPr>
        <p:spPr>
          <a:xfrm>
            <a:off x="683776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ea typeface="黑体" charset="0"/>
                <a:cs typeface="黑体" charset="0"/>
                <a:sym typeface="+mn-lt"/>
              </a:rPr>
              <a:t>0 3</a:t>
            </a:r>
            <a:endParaRPr>
              <a:ea typeface="黑体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46629" y="4506298"/>
            <a:ext cx="2434670" cy="751825"/>
            <a:chOff x="1312307" y="5107782"/>
            <a:chExt cx="2434670" cy="751825"/>
          </a:xfrm>
        </p:grpSpPr>
        <p:sp>
          <p:nvSpPr>
            <p:cNvPr id="21" name="文本框 90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 dirty="0">
                <a:ea typeface="黑体" charset="0"/>
              </a:endParaRPr>
            </a:p>
          </p:txBody>
        </p:sp>
        <p:sp>
          <p:nvSpPr>
            <p:cNvPr id="22" name="文本框 91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77217" y="1955357"/>
            <a:ext cx="1428083" cy="1952165"/>
            <a:chOff x="9188684" y="2984057"/>
            <a:chExt cx="1428083" cy="19521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886601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9188684" y="2984057"/>
              <a:ext cx="1428083" cy="1428084"/>
              <a:chOff x="9188684" y="2984057"/>
              <a:chExt cx="1428083" cy="142808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9322303" y="3117675"/>
                <a:ext cx="1160847" cy="116084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 rot="5422425">
                <a:off x="9188684" y="2984057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699509" y="3449044"/>
                <a:ext cx="406434" cy="4981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  <a:cs typeface="黑体" charset="0"/>
                  <a:sym typeface="+mn-lt"/>
                </a:endParaRPr>
              </a:p>
            </p:txBody>
          </p:sp>
        </p:grpSp>
      </p:grpSp>
      <p:sp>
        <p:nvSpPr>
          <p:cNvPr id="9" name="文本框 74"/>
          <p:cNvSpPr txBox="1"/>
          <p:nvPr/>
        </p:nvSpPr>
        <p:spPr>
          <a:xfrm>
            <a:off x="9101268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ea typeface="黑体" charset="0"/>
                <a:cs typeface="黑体" charset="0"/>
                <a:sym typeface="+mn-lt"/>
              </a:rPr>
              <a:t>0 4</a:t>
            </a:r>
            <a:endParaRPr>
              <a:ea typeface="黑体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55400" y="4506298"/>
            <a:ext cx="2434670" cy="751825"/>
            <a:chOff x="1312307" y="5107782"/>
            <a:chExt cx="2434670" cy="751825"/>
          </a:xfrm>
        </p:grpSpPr>
        <p:sp>
          <p:nvSpPr>
            <p:cNvPr id="11" name="文本框 93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This section is displayed as a text-typesetting placeholder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  <a:cs typeface="黑体" charset="0"/>
                  <a:sym typeface="+mn-lt"/>
                </a:rPr>
                <a:t>(It is recommended to use theme Fonts)</a:t>
              </a:r>
              <a:endParaRPr dirty="0">
                <a:ea typeface="黑体" charset="0"/>
              </a:endParaRPr>
            </a:p>
          </p:txBody>
        </p:sp>
        <p:sp>
          <p:nvSpPr>
            <p:cNvPr id="12" name="文本框 94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ea typeface="黑体" charset="0"/>
                  <a:cs typeface="黑体" charset="0"/>
                  <a:sym typeface="+mn-lt"/>
                </a:rPr>
                <a:t>Title Text Preset</a:t>
              </a:r>
              <a:endParaRPr>
                <a:ea typeface="黑体" charset="0"/>
              </a:endParaRPr>
            </a:p>
          </p:txBody>
        </p:sp>
      </p:grpSp>
      <p:sp>
        <p:nvSpPr>
          <p:cNvPr id="4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/>
      <p:bldP spid="19" grpId="0"/>
      <p:bldP spid="9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/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ea typeface="黑体" charset="0"/>
                <a:cs typeface="黑体" charset="0"/>
                <a:sym typeface="+mn-lt"/>
              </a:rPr>
              <a:t>This section is displayed as a text-typesetting placeholder (theme fonts are recommended)</a:t>
            </a:r>
            <a:endParaRPr>
              <a:ea typeface="黑体" charset="0"/>
            </a:endParaRPr>
          </a:p>
        </p:txBody>
      </p:sp>
      <p:sp>
        <p:nvSpPr>
          <p:cNvPr id="5" name="Freeform: Shape 1"/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" name="Freeform: Shape 3"/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" name="Freeform: Shape 4"/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ea typeface="黑体" charset="0"/>
                <a:cs typeface="黑体" charset="0"/>
                <a:sym typeface="+mn-lt"/>
              </a:rPr>
              <a:t>This section is displayed as a text-typesetting placeholder (theme fonts are recommended)</a:t>
            </a:r>
            <a:endParaRPr>
              <a:ea typeface="黑体" charset="0"/>
            </a:endParaRPr>
          </a:p>
        </p:txBody>
      </p:sp>
      <p:sp>
        <p:nvSpPr>
          <p:cNvPr id="8" name="Freeform: Shape 5"/>
          <p:cNvSpPr/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" name="Freeform: Shape 7"/>
          <p:cNvSpPr/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Title</a:t>
            </a:r>
            <a:endParaRPr dirty="0">
              <a:ea typeface="黑体" charset="0"/>
            </a:endParaRPr>
          </a:p>
        </p:txBody>
      </p:sp>
      <p:sp>
        <p:nvSpPr>
          <p:cNvPr id="12" name="TextBox 36"/>
          <p:cNvSpPr txBox="1"/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ea typeface="黑体" charset="0"/>
                <a:cs typeface="黑体" charset="0"/>
                <a:sym typeface="+mn-lt"/>
              </a:rPr>
              <a:t>This section is displayed as a text-typesetting placeholder (theme fonts are recommended)</a:t>
            </a:r>
            <a:endParaRPr>
              <a:ea typeface="黑体" charset="0"/>
            </a:endParaRPr>
          </a:p>
        </p:txBody>
      </p:sp>
      <p:sp>
        <p:nvSpPr>
          <p:cNvPr id="13" name="TextBox 13"/>
          <p:cNvSpPr txBox="1"/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 dirty="0">
                <a:solidFill>
                  <a:schemeClr val="accent3"/>
                </a:solidFill>
                <a:ea typeface="黑体" charset="0"/>
                <a:cs typeface="黑体" charset="0"/>
                <a:sym typeface="+mn-lt"/>
              </a:rPr>
              <a:t>Title</a:t>
            </a:r>
            <a:endParaRPr dirty="0">
              <a:ea typeface="黑体" charset="0"/>
            </a:endParaRPr>
          </a:p>
        </p:txBody>
      </p:sp>
      <p:sp>
        <p:nvSpPr>
          <p:cNvPr id="14" name="Freeform: Shape 24"/>
          <p:cNvSpPr/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5" name="Freeform: Shape 30"/>
          <p:cNvSpPr/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6" name="Freeform: Shape 31"/>
          <p:cNvSpPr/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7" name="Freeform: Shape 32"/>
          <p:cNvSpPr/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8" name="Freeform: Shape 33"/>
          <p:cNvSpPr/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9" name="TextBox 37"/>
          <p:cNvSpPr txBox="1"/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 dirty="0">
                <a:solidFill>
                  <a:schemeClr val="accent2"/>
                </a:solidFill>
                <a:ea typeface="黑体" charset="0"/>
                <a:cs typeface="黑体" charset="0"/>
                <a:sym typeface="+mn-lt"/>
              </a:rPr>
              <a:t>Title</a:t>
            </a:r>
            <a:endParaRPr dirty="0">
              <a:ea typeface="黑体" charset="0"/>
            </a:endParaRPr>
          </a:p>
        </p:txBody>
      </p:sp>
      <p:sp>
        <p:nvSpPr>
          <p:cNvPr id="20" name="TextBox 25"/>
          <p:cNvSpPr txBox="1"/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ea typeface="黑体" charset="0"/>
                <a:cs typeface="黑体" charset="0"/>
                <a:sym typeface="+mn-lt"/>
              </a:rPr>
              <a:t>This section is displayed as a text-typesetting placeholder (theme fonts are recommended)</a:t>
            </a:r>
            <a:endParaRPr>
              <a:ea typeface="黑体" charset="0"/>
            </a:endParaRPr>
          </a:p>
        </p:txBody>
      </p:sp>
      <p:sp>
        <p:nvSpPr>
          <p:cNvPr id="21" name="TextBox 21"/>
          <p:cNvSpPr txBox="1"/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 dirty="0">
                <a:solidFill>
                  <a:schemeClr val="accent4"/>
                </a:solidFill>
                <a:ea typeface="黑体" charset="0"/>
                <a:cs typeface="黑体" charset="0"/>
                <a:sym typeface="+mn-lt"/>
              </a:rPr>
              <a:t>Title</a:t>
            </a:r>
            <a:endParaRPr dirty="0">
              <a:ea typeface="黑体" charset="0"/>
            </a:endParaRPr>
          </a:p>
        </p:txBody>
      </p:sp>
      <p:sp>
        <p:nvSpPr>
          <p:cNvPr id="2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sz="2800" b="1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/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" name="PA_MH_Number_1">
            <a:hlinkClick r:id="rId4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>
            <a:hlinkClick r:id="rId4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Enter a title here</a:t>
            </a:r>
            <a:endParaRPr dirty="0"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917996" y="3091466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3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小清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CCDB"/>
      </a:accent1>
      <a:accent2>
        <a:srgbClr val="E05A59"/>
      </a:accent2>
      <a:accent3>
        <a:srgbClr val="ED9674"/>
      </a:accent3>
      <a:accent4>
        <a:srgbClr val="FAD5D8"/>
      </a:accent4>
      <a:accent5>
        <a:srgbClr val="B5C36F"/>
      </a:accent5>
      <a:accent6>
        <a:srgbClr val="F6E9DD"/>
      </a:accent6>
      <a:hlink>
        <a:srgbClr val="FF868B"/>
      </a:hlink>
      <a:folHlink>
        <a:srgbClr val="FFFFFF"/>
      </a:folHlink>
    </a:clrScheme>
    <a:fontScheme name="temp">
      <a:majorFont>
        <a:latin typeface="Arial"/>
        <a:ea typeface="方正静蕾简体"/>
        <a:cs typeface=""/>
      </a:majorFont>
      <a:minorFont>
        <a:latin typeface="Arial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8DCCDB"/>
    </a:accent1>
    <a:accent2>
      <a:srgbClr val="E05A59"/>
    </a:accent2>
    <a:accent3>
      <a:srgbClr val="ED9674"/>
    </a:accent3>
    <a:accent4>
      <a:srgbClr val="FAD5D8"/>
    </a:accent4>
    <a:accent5>
      <a:srgbClr val="B5C36F"/>
    </a:accent5>
    <a:accent6>
      <a:srgbClr val="F6E9DD"/>
    </a:accent6>
    <a:hlink>
      <a:srgbClr val="FF868B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1426</Words>
  <Application>Microsoft Office PowerPoint</Application>
  <PresentationFormat>宽屏</PresentationFormat>
  <Paragraphs>347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黑体</vt:lpstr>
      <vt:lpstr>微软雅黑</vt:lpstr>
      <vt:lpstr>Arial</vt:lpstr>
      <vt:lpstr>Calibri</vt:lpstr>
      <vt:lpstr>等线</vt:lpstr>
      <vt:lpstr>https://www.freeppt7.com-Best PowerPoint templates for free download​​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130</cp:revision>
  <dcterms:created xsi:type="dcterms:W3CDTF">2017-05-12T01:42:00Z</dcterms:created>
  <dcterms:modified xsi:type="dcterms:W3CDTF">2019-04-30T02:09:44Z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