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257" r:id="rId2"/>
    <p:sldId id="258" r:id="rId3"/>
    <p:sldId id="259" r:id="rId4"/>
    <p:sldId id="283" r:id="rId5"/>
    <p:sldId id="277" r:id="rId6"/>
    <p:sldId id="284" r:id="rId7"/>
    <p:sldId id="264" r:id="rId8"/>
    <p:sldId id="281" r:id="rId9"/>
    <p:sldId id="274" r:id="rId10"/>
    <p:sldId id="286" r:id="rId11"/>
    <p:sldId id="266" r:id="rId12"/>
    <p:sldId id="265" r:id="rId13"/>
    <p:sldId id="268" r:id="rId14"/>
    <p:sldId id="262" r:id="rId15"/>
    <p:sldId id="269" r:id="rId16"/>
    <p:sldId id="270" r:id="rId17"/>
    <p:sldId id="261" r:id="rId18"/>
    <p:sldId id="287" r:id="rId19"/>
    <p:sldId id="280" r:id="rId20"/>
    <p:sldId id="263" r:id="rId21"/>
    <p:sldId id="271" r:id="rId22"/>
    <p:sldId id="282" r:id="rId23"/>
    <p:sldId id="276" r:id="rId24"/>
    <p:sldId id="273" r:id="rId25"/>
    <p:sldId id="275" r:id="rId26"/>
    <p:sldId id="288" r:id="rId27"/>
    <p:sldId id="278" r:id="rId28"/>
    <p:sldId id="279" r:id="rId29"/>
    <p:sldId id="289" r:id="rId3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3BA"/>
    <a:srgbClr val="A61E81"/>
    <a:srgbClr val="FF698D"/>
    <a:srgbClr val="FF1F53"/>
    <a:srgbClr val="FF537C"/>
    <a:srgbClr val="A695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5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8DF5B9-69D6-4648-94D4-A1252D74CC3E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A9659-1621-4D80-82F7-DAF70D0F088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/>
              <a:t>More templates please attention</a:t>
            </a:r>
            <a:r>
              <a:rPr lang="zh-CN" altLang="en-US" dirty="0"/>
              <a:t>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A9659-1621-4D80-82F7-DAF70D0F088F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610D4E-EA53-47FF-8F16-0E153861E74F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6578-C171-41A7-84DD-5ABD67A7650C}" type="slidenum">
              <a:rPr lang="zh-CN" altLang="en-US" smtClean="0">
                <a:solidFill>
                  <a:prstClr val="black"/>
                </a:solidFill>
              </a:rPr>
              <a:pPr/>
              <a:t>20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6578-C171-41A7-84DD-5ABD67A7650C}" type="slidenum">
              <a:rPr lang="zh-CN" altLang="en-US" smtClean="0">
                <a:solidFill>
                  <a:prstClr val="black"/>
                </a:solidFill>
              </a:rPr>
              <a:pPr/>
              <a:t>21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6578-C171-41A7-84DD-5ABD67A7650C}" type="slidenum">
              <a:rPr lang="zh-CN" altLang="en-US" smtClean="0">
                <a:solidFill>
                  <a:prstClr val="black"/>
                </a:solidFill>
              </a:rPr>
              <a:pPr/>
              <a:t>25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ln>
            <a:solidFill>
              <a:srgbClr val="000000"/>
            </a:solidFill>
            <a:miter/>
          </a:ln>
        </p:spPr>
      </p:sp>
      <p:sp>
        <p:nvSpPr>
          <p:cNvPr id="16386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r>
              <a:rPr lang="en-US" altLang="zh-CN" dirty="0"/>
              <a:t>Template from</a:t>
            </a:r>
            <a:r>
              <a:rPr lang="zh-CN" altLang="en-US" dirty="0"/>
              <a:t>：</a:t>
            </a:r>
            <a:r>
              <a:rPr lang="en-US" altLang="zh-CN" dirty="0"/>
              <a:t>Https://www.freeppt7.com</a:t>
            </a:r>
            <a:endParaRPr lang="zh-CN" altLang="en-US" dirty="0"/>
          </a:p>
        </p:txBody>
      </p:sp>
      <p:sp>
        <p:nvSpPr>
          <p:cNvPr id="16387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lstStyle/>
          <a:p>
            <a:pPr lvl="0" indent="0"/>
            <a:fld id="{9A0DB2DC-4C9A-4742-B13C-FB6460FD3503}" type="slidenum">
              <a:rPr lang="zh-CN" altLang="en-US" sz="1800">
                <a:solidFill>
                  <a:srgbClr val="000000"/>
                </a:solidFill>
                <a:latin typeface="Calibri" panose="020F0502020204030204" charset="0"/>
                <a:ea typeface="宋体" panose="02010600030101010101" pitchFamily="2" charset="-122"/>
              </a:rPr>
              <a:t>29</a:t>
            </a:fld>
            <a:endParaRPr lang="zh-CN" altLang="en-US" sz="1800">
              <a:solidFill>
                <a:srgbClr val="000000"/>
              </a:solidFill>
              <a:latin typeface="Calibri" panose="020F050202020403020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-17000538" y="-11796713"/>
            <a:ext cx="22199601" cy="1248886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1638" cy="41100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numCol="1" anchor="ctr" anchorCtr="0" compatLnSpc="1"/>
          <a:lstStyle/>
          <a:p>
            <a:pPr>
              <a:spcBef>
                <a:spcPct val="0"/>
              </a:spcBef>
            </a:pPr>
            <a:endParaRPr lang="zh-CN" altLang="zh-CN">
              <a:latin typeface="Calibri Light" panose="020F03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6578-C171-41A7-84DD-5ABD67A7650C}" type="slidenum">
              <a:rPr lang="zh-CN" altLang="en-US">
                <a:solidFill>
                  <a:prstClr val="black"/>
                </a:solidFill>
              </a:rPr>
              <a:pPr/>
              <a:t>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3A6578-C171-41A7-84DD-5ABD67A7650C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8</a:t>
            </a:fld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33A6578-C171-41A7-84DD-5ABD67A7650C}" type="slidenum">
              <a: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t>11</a:t>
            </a:fld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6578-C171-41A7-84DD-5ABD67A7650C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6578-C171-41A7-84DD-5ABD67A7650C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6578-C171-41A7-84DD-5ABD67A7650C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A6578-C171-41A7-84DD-5ABD67A7650C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icture Placeholder 2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 hasCustomPrompt="1"/>
          </p:nvPr>
        </p:nvSpPr>
        <p:spPr>
          <a:xfrm>
            <a:off x="348742" y="243040"/>
            <a:ext cx="4930588" cy="54927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zh-CN" altLang="en-US" dirty="0"/>
              <a:t>单击此处添加标题</a:t>
            </a:r>
          </a:p>
        </p:txBody>
      </p:sp>
    </p:spTree>
    <p:extLst>
      <p:ext uri="{BB962C8B-B14F-4D97-AF65-F5344CB8AC3E}">
        <p14:creationId xmlns:p14="http://schemas.microsoft.com/office/powerpoint/2010/main" val="2877161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0CF0A-DB69-47E6-B339-2957C75A7B6C}" type="datetimeFigureOut">
              <a:rPr lang="zh-CN" altLang="en-US" smtClean="0"/>
              <a:pPr/>
              <a:t>2019/5/2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9190F2-E777-4DAF-B861-74AFE5057E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reeppt7.com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5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文本框 21"/>
          <p:cNvSpPr txBox="1"/>
          <p:nvPr/>
        </p:nvSpPr>
        <p:spPr>
          <a:xfrm>
            <a:off x="2425925" y="2201134"/>
            <a:ext cx="73401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Fresh literature and Art</a:t>
            </a:r>
            <a:endParaRPr kumimoji="0" lang="en-US" altLang="zh-CN" sz="5400" b="1" i="0" u="none" strike="noStrike" kern="0" cap="none" spc="0" normalizeH="0" baseline="0" noProof="0" dirty="0">
              <a:ln>
                <a:noFill/>
              </a:ln>
              <a:solidFill>
                <a:srgbClr val="A61E8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Petal Design Summary Plan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t="21808" b="21628"/>
          <a:stretch>
            <a:fillRect/>
          </a:stretch>
        </p:blipFill>
        <p:spPr>
          <a:xfrm>
            <a:off x="0" y="0"/>
            <a:ext cx="12191999" cy="6879938"/>
          </a:xfrm>
          <a:custGeom>
            <a:avLst/>
            <a:gdLst>
              <a:gd name="connsiteX0" fmla="*/ 0 w 12191999"/>
              <a:gd name="connsiteY0" fmla="*/ 0 h 6879938"/>
              <a:gd name="connsiteX1" fmla="*/ 12191999 w 12191999"/>
              <a:gd name="connsiteY1" fmla="*/ 0 h 6879938"/>
              <a:gd name="connsiteX2" fmla="*/ 12191999 w 12191999"/>
              <a:gd name="connsiteY2" fmla="*/ 6879938 h 6879938"/>
              <a:gd name="connsiteX3" fmla="*/ 0 w 12191999"/>
              <a:gd name="connsiteY3" fmla="*/ 6879938 h 68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79938">
                <a:moveTo>
                  <a:pt x="0" y="0"/>
                </a:moveTo>
                <a:lnTo>
                  <a:pt x="12191999" y="0"/>
                </a:lnTo>
                <a:lnTo>
                  <a:pt x="12191999" y="6879938"/>
                </a:lnTo>
                <a:lnTo>
                  <a:pt x="0" y="6879938"/>
                </a:lnTo>
                <a:close/>
              </a:path>
            </a:pathLst>
          </a:custGeom>
        </p:spPr>
      </p:pic>
      <p:sp>
        <p:nvSpPr>
          <p:cNvPr id="25" name="矩形 24"/>
          <p:cNvSpPr/>
          <p:nvPr/>
        </p:nvSpPr>
        <p:spPr>
          <a:xfrm>
            <a:off x="2045642" y="1559376"/>
            <a:ext cx="8079133" cy="3646585"/>
          </a:xfrm>
          <a:prstGeom prst="rect">
            <a:avLst/>
          </a:prstGeom>
          <a:solidFill>
            <a:srgbClr val="FFFFFF"/>
          </a:solidFill>
          <a:ln w="57150">
            <a:solidFill>
              <a:srgbClr val="A61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58706" y="705462"/>
            <a:ext cx="10274589" cy="5447077"/>
            <a:chOff x="1322222" y="716430"/>
            <a:chExt cx="10274589" cy="54470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22222" y="716430"/>
              <a:ext cx="2173875" cy="30882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4004" y="2986440"/>
              <a:ext cx="2262807" cy="3177067"/>
            </a:xfrm>
            <a:prstGeom prst="rect">
              <a:avLst/>
            </a:prstGeom>
          </p:spPr>
        </p:pic>
      </p:grpSp>
      <p:sp>
        <p:nvSpPr>
          <p:cNvPr id="24" name="矩形 23"/>
          <p:cNvSpPr/>
          <p:nvPr/>
        </p:nvSpPr>
        <p:spPr>
          <a:xfrm>
            <a:off x="2661487" y="2967335"/>
            <a:ext cx="728393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THE PROFESSIONAL POWERPOINT TEMPLATE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A61E8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476697" y="4265544"/>
            <a:ext cx="1509547" cy="304223"/>
          </a:xfrm>
          <a:prstGeom prst="rect">
            <a:avLst/>
          </a:prstGeom>
          <a:solidFill>
            <a:srgbClr val="A69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6205756" y="4265544"/>
            <a:ext cx="1509547" cy="304223"/>
          </a:xfrm>
          <a:prstGeom prst="rect">
            <a:avLst/>
          </a:prstGeom>
          <a:solidFill>
            <a:srgbClr val="A695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4426217" y="4263767"/>
            <a:ext cx="1610507" cy="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2F7D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Respondent.</a:t>
            </a:r>
            <a:r>
              <a:rPr lang="zh-CN" altLang="en-US" sz="1400" kern="0" dirty="0">
                <a:solidFill>
                  <a:srgbClr val="F2F7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zh-CN" altLang="en-US" sz="1400" b="0" i="0" u="none" strike="noStrike" kern="0" cap="none" spc="0" normalizeH="0" baseline="0" noProof="0" dirty="0">
              <a:ln>
                <a:noFill/>
              </a:ln>
              <a:solidFill>
                <a:srgbClr val="F2F7D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155276" y="4263767"/>
            <a:ext cx="1610507" cy="319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zh-CN" alt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F2F7D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Mentor</a:t>
            </a:r>
            <a:r>
              <a:rPr lang="zh-CN" altLang="en-US" sz="1400" kern="0" dirty="0">
                <a:solidFill>
                  <a:srgbClr val="F2F7D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kumimoji="0" lang="en-US" altLang="zh-CN" sz="1400" b="0" i="0" u="none" strike="noStrike" kern="0" cap="none" spc="0" normalizeH="0" baseline="0" noProof="0" dirty="0">
              <a:ln>
                <a:noFill/>
              </a:ln>
              <a:solidFill>
                <a:srgbClr val="F2F7D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1808" b="21628"/>
          <a:stretch>
            <a:fillRect/>
          </a:stretch>
        </p:blipFill>
        <p:spPr>
          <a:xfrm>
            <a:off x="0" y="0"/>
            <a:ext cx="12191999" cy="6879938"/>
          </a:xfrm>
          <a:custGeom>
            <a:avLst/>
            <a:gdLst>
              <a:gd name="connsiteX0" fmla="*/ 0 w 12191999"/>
              <a:gd name="connsiteY0" fmla="*/ 0 h 6879938"/>
              <a:gd name="connsiteX1" fmla="*/ 12191999 w 12191999"/>
              <a:gd name="connsiteY1" fmla="*/ 0 h 6879938"/>
              <a:gd name="connsiteX2" fmla="*/ 12191999 w 12191999"/>
              <a:gd name="connsiteY2" fmla="*/ 6879938 h 6879938"/>
              <a:gd name="connsiteX3" fmla="*/ 0 w 12191999"/>
              <a:gd name="connsiteY3" fmla="*/ 6879938 h 68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79938">
                <a:moveTo>
                  <a:pt x="0" y="0"/>
                </a:moveTo>
                <a:lnTo>
                  <a:pt x="12191999" y="0"/>
                </a:lnTo>
                <a:lnTo>
                  <a:pt x="12191999" y="6879938"/>
                </a:lnTo>
                <a:lnTo>
                  <a:pt x="0" y="6879938"/>
                </a:lnTo>
                <a:close/>
              </a:path>
            </a:pathLst>
          </a:custGeom>
        </p:spPr>
      </p:pic>
      <p:sp>
        <p:nvSpPr>
          <p:cNvPr id="25" name="矩形 24"/>
          <p:cNvSpPr/>
          <p:nvPr/>
        </p:nvSpPr>
        <p:spPr>
          <a:xfrm>
            <a:off x="2045642" y="1559376"/>
            <a:ext cx="8079133" cy="3646585"/>
          </a:xfrm>
          <a:prstGeom prst="rect">
            <a:avLst/>
          </a:prstGeom>
          <a:solidFill>
            <a:srgbClr val="FFFFFF"/>
          </a:solidFill>
          <a:ln w="57150">
            <a:solidFill>
              <a:srgbClr val="A61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58706" y="705462"/>
            <a:ext cx="10274589" cy="5447077"/>
            <a:chOff x="1322222" y="716430"/>
            <a:chExt cx="10274589" cy="54470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222" y="716430"/>
              <a:ext cx="2173875" cy="30882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4004" y="2986440"/>
              <a:ext cx="2262807" cy="3177067"/>
            </a:xfrm>
            <a:prstGeom prst="rect">
              <a:avLst/>
            </a:prstGeom>
          </p:spPr>
        </p:pic>
      </p:grpSp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3013853" y="2592193"/>
            <a:ext cx="616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A61E8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Chapter II</a:t>
            </a:r>
          </a:p>
        </p:txBody>
      </p:sp>
      <p:sp>
        <p:nvSpPr>
          <p:cNvPr id="21" name="文本框 30"/>
          <p:cNvSpPr txBox="1">
            <a:spLocks noChangeArrowheads="1"/>
          </p:cNvSpPr>
          <p:nvPr/>
        </p:nvSpPr>
        <p:spPr bwMode="auto">
          <a:xfrm>
            <a:off x="3013853" y="3453659"/>
            <a:ext cx="6164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A61E8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Title bar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A61E8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091287" y="2868616"/>
            <a:ext cx="714375" cy="104775"/>
            <a:chOff x="4210050" y="2975472"/>
            <a:chExt cx="714375" cy="10477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210050" y="2975472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210050" y="3080247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7355458" y="2868616"/>
            <a:ext cx="714375" cy="104775"/>
            <a:chOff x="4210050" y="2975472"/>
            <a:chExt cx="714375" cy="10477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210050" y="2975472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210050" y="3080247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dissolv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0" y="1973103"/>
            <a:ext cx="12191999" cy="3087781"/>
          </a:xfrm>
          <a:custGeom>
            <a:avLst/>
            <a:gdLst>
              <a:gd name="connsiteX0" fmla="*/ 0 w 12191999"/>
              <a:gd name="connsiteY0" fmla="*/ 0 h 3087781"/>
              <a:gd name="connsiteX1" fmla="*/ 12191999 w 12191999"/>
              <a:gd name="connsiteY1" fmla="*/ 0 h 3087781"/>
              <a:gd name="connsiteX2" fmla="*/ 12191999 w 12191999"/>
              <a:gd name="connsiteY2" fmla="*/ 3087781 h 3087781"/>
              <a:gd name="connsiteX3" fmla="*/ 0 w 12191999"/>
              <a:gd name="connsiteY3" fmla="*/ 3087781 h 308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3087781">
                <a:moveTo>
                  <a:pt x="0" y="0"/>
                </a:moveTo>
                <a:lnTo>
                  <a:pt x="12191999" y="0"/>
                </a:lnTo>
                <a:lnTo>
                  <a:pt x="12191999" y="3087781"/>
                </a:lnTo>
                <a:lnTo>
                  <a:pt x="0" y="3087781"/>
                </a:lnTo>
                <a:close/>
              </a:path>
            </a:pathLst>
          </a:custGeom>
        </p:spPr>
      </p:pic>
      <p:sp>
        <p:nvSpPr>
          <p:cNvPr id="4" name="Rectangle 19"/>
          <p:cNvSpPr/>
          <p:nvPr/>
        </p:nvSpPr>
        <p:spPr>
          <a:xfrm>
            <a:off x="1393370" y="5341401"/>
            <a:ext cx="9405260" cy="5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Please add a text description, template here. Please add a text description, template here. Please add a text description, template here. Please add a text description, template here. Please add a text description, template here. Please add a text description, template here.</a:t>
            </a:r>
          </a:p>
        </p:txBody>
      </p:sp>
      <p:grpSp>
        <p:nvGrpSpPr>
          <p:cNvPr id="5" name="Group 1"/>
          <p:cNvGrpSpPr/>
          <p:nvPr/>
        </p:nvGrpSpPr>
        <p:grpSpPr>
          <a:xfrm>
            <a:off x="1" y="1973105"/>
            <a:ext cx="12191998" cy="3087781"/>
            <a:chOff x="1" y="1973105"/>
            <a:chExt cx="12191998" cy="3087781"/>
          </a:xfrm>
        </p:grpSpPr>
        <p:sp>
          <p:nvSpPr>
            <p:cNvPr id="6" name="Rectangle 15"/>
            <p:cNvSpPr/>
            <p:nvPr/>
          </p:nvSpPr>
          <p:spPr>
            <a:xfrm>
              <a:off x="1" y="1973105"/>
              <a:ext cx="2904564" cy="3087781"/>
            </a:xfrm>
            <a:prstGeom prst="rect">
              <a:avLst/>
            </a:prstGeom>
            <a:solidFill>
              <a:schemeClr val="tx2">
                <a:lumMod val="5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Rectangle 16"/>
            <p:cNvSpPr/>
            <p:nvPr/>
          </p:nvSpPr>
          <p:spPr>
            <a:xfrm>
              <a:off x="2904564" y="1973105"/>
              <a:ext cx="9287435" cy="3087781"/>
            </a:xfrm>
            <a:prstGeom prst="rect">
              <a:avLst/>
            </a:prstGeom>
            <a:solidFill>
              <a:srgbClr val="FF537C">
                <a:alpha val="8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TextBox 18"/>
          <p:cNvSpPr txBox="1"/>
          <p:nvPr/>
        </p:nvSpPr>
        <p:spPr>
          <a:xfrm>
            <a:off x="3591253" y="2916829"/>
            <a:ext cx="74985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Open Sans Light" panose="020B0306030504020204" pitchFamily="34" charset="0"/>
              </a:rPr>
              <a:t>Please add a text description, template here. Please add a text description, template here. Please add a text description, template here. Please add a text description, template here. Please add a text description, template here. Please add a text description, template here. Please add a text description, template here.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776060" y="3025581"/>
            <a:ext cx="1325702" cy="1036766"/>
            <a:chOff x="2009774" y="2309813"/>
            <a:chExt cx="742951" cy="581025"/>
          </a:xfrm>
        </p:grpSpPr>
        <p:sp>
          <p:nvSpPr>
            <p:cNvPr id="10" name="Freeform 110"/>
            <p:cNvSpPr>
              <a:spLocks noEditPoints="1"/>
            </p:cNvSpPr>
            <p:nvPr/>
          </p:nvSpPr>
          <p:spPr bwMode="auto">
            <a:xfrm>
              <a:off x="2098675" y="2317750"/>
              <a:ext cx="552450" cy="352425"/>
            </a:xfrm>
            <a:custGeom>
              <a:avLst/>
              <a:gdLst>
                <a:gd name="T0" fmla="*/ 51 w 55"/>
                <a:gd name="T1" fmla="*/ 0 h 35"/>
                <a:gd name="T2" fmla="*/ 4 w 55"/>
                <a:gd name="T3" fmla="*/ 0 h 35"/>
                <a:gd name="T4" fmla="*/ 0 w 55"/>
                <a:gd name="T5" fmla="*/ 4 h 35"/>
                <a:gd name="T6" fmla="*/ 0 w 55"/>
                <a:gd name="T7" fmla="*/ 31 h 35"/>
                <a:gd name="T8" fmla="*/ 4 w 55"/>
                <a:gd name="T9" fmla="*/ 35 h 35"/>
                <a:gd name="T10" fmla="*/ 51 w 55"/>
                <a:gd name="T11" fmla="*/ 35 h 35"/>
                <a:gd name="T12" fmla="*/ 55 w 55"/>
                <a:gd name="T13" fmla="*/ 31 h 35"/>
                <a:gd name="T14" fmla="*/ 55 w 55"/>
                <a:gd name="T15" fmla="*/ 4 h 35"/>
                <a:gd name="T16" fmla="*/ 51 w 55"/>
                <a:gd name="T17" fmla="*/ 0 h 35"/>
                <a:gd name="T18" fmla="*/ 49 w 55"/>
                <a:gd name="T19" fmla="*/ 28 h 35"/>
                <a:gd name="T20" fmla="*/ 46 w 55"/>
                <a:gd name="T21" fmla="*/ 31 h 35"/>
                <a:gd name="T22" fmla="*/ 9 w 55"/>
                <a:gd name="T23" fmla="*/ 31 h 35"/>
                <a:gd name="T24" fmla="*/ 6 w 55"/>
                <a:gd name="T25" fmla="*/ 28 h 35"/>
                <a:gd name="T26" fmla="*/ 6 w 55"/>
                <a:gd name="T27" fmla="*/ 8 h 35"/>
                <a:gd name="T28" fmla="*/ 9 w 55"/>
                <a:gd name="T29" fmla="*/ 5 h 35"/>
                <a:gd name="T30" fmla="*/ 46 w 55"/>
                <a:gd name="T31" fmla="*/ 5 h 35"/>
                <a:gd name="T32" fmla="*/ 49 w 55"/>
                <a:gd name="T33" fmla="*/ 8 h 35"/>
                <a:gd name="T34" fmla="*/ 49 w 55"/>
                <a:gd name="T35" fmla="*/ 28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5" h="35">
                  <a:moveTo>
                    <a:pt x="51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1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4"/>
                    <a:pt x="1" y="35"/>
                    <a:pt x="4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4" y="35"/>
                    <a:pt x="55" y="34"/>
                    <a:pt x="55" y="31"/>
                  </a:cubicBezTo>
                  <a:cubicBezTo>
                    <a:pt x="55" y="4"/>
                    <a:pt x="55" y="4"/>
                    <a:pt x="55" y="4"/>
                  </a:cubicBezTo>
                  <a:cubicBezTo>
                    <a:pt x="55" y="2"/>
                    <a:pt x="54" y="0"/>
                    <a:pt x="51" y="0"/>
                  </a:cubicBezTo>
                  <a:close/>
                  <a:moveTo>
                    <a:pt x="49" y="28"/>
                  </a:moveTo>
                  <a:cubicBezTo>
                    <a:pt x="49" y="29"/>
                    <a:pt x="48" y="31"/>
                    <a:pt x="46" y="31"/>
                  </a:cubicBezTo>
                  <a:cubicBezTo>
                    <a:pt x="9" y="31"/>
                    <a:pt x="9" y="31"/>
                    <a:pt x="9" y="31"/>
                  </a:cubicBezTo>
                  <a:cubicBezTo>
                    <a:pt x="7" y="31"/>
                    <a:pt x="6" y="29"/>
                    <a:pt x="6" y="28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7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7"/>
                    <a:pt x="49" y="8"/>
                  </a:cubicBezTo>
                  <a:lnTo>
                    <a:pt x="49" y="28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11"/>
            <p:cNvSpPr>
              <a:spLocks noEditPoints="1"/>
            </p:cNvSpPr>
            <p:nvPr/>
          </p:nvSpPr>
          <p:spPr bwMode="auto">
            <a:xfrm>
              <a:off x="2009774" y="2690813"/>
              <a:ext cx="730250" cy="200025"/>
            </a:xfrm>
            <a:custGeom>
              <a:avLst/>
              <a:gdLst>
                <a:gd name="T0" fmla="*/ 66 w 73"/>
                <a:gd name="T1" fmla="*/ 3 h 20"/>
                <a:gd name="T2" fmla="*/ 63 w 73"/>
                <a:gd name="T3" fmla="*/ 0 h 20"/>
                <a:gd name="T4" fmla="*/ 10 w 73"/>
                <a:gd name="T5" fmla="*/ 0 h 20"/>
                <a:gd name="T6" fmla="*/ 6 w 73"/>
                <a:gd name="T7" fmla="*/ 4 h 20"/>
                <a:gd name="T8" fmla="*/ 1 w 73"/>
                <a:gd name="T9" fmla="*/ 14 h 20"/>
                <a:gd name="T10" fmla="*/ 72 w 73"/>
                <a:gd name="T11" fmla="*/ 14 h 20"/>
                <a:gd name="T12" fmla="*/ 66 w 73"/>
                <a:gd name="T13" fmla="*/ 3 h 20"/>
                <a:gd name="T14" fmla="*/ 25 w 73"/>
                <a:gd name="T15" fmla="*/ 12 h 20"/>
                <a:gd name="T16" fmla="*/ 26 w 73"/>
                <a:gd name="T17" fmla="*/ 9 h 20"/>
                <a:gd name="T18" fmla="*/ 46 w 73"/>
                <a:gd name="T19" fmla="*/ 9 h 20"/>
                <a:gd name="T20" fmla="*/ 48 w 73"/>
                <a:gd name="T21" fmla="*/ 12 h 20"/>
                <a:gd name="T22" fmla="*/ 25 w 73"/>
                <a:gd name="T23" fmla="*/ 12 h 20"/>
                <a:gd name="T24" fmla="*/ 62 w 73"/>
                <a:gd name="T25" fmla="*/ 7 h 20"/>
                <a:gd name="T26" fmla="*/ 11 w 73"/>
                <a:gd name="T27" fmla="*/ 7 h 20"/>
                <a:gd name="T28" fmla="*/ 9 w 73"/>
                <a:gd name="T29" fmla="*/ 6 h 20"/>
                <a:gd name="T30" fmla="*/ 10 w 73"/>
                <a:gd name="T31" fmla="*/ 4 h 20"/>
                <a:gd name="T32" fmla="*/ 13 w 73"/>
                <a:gd name="T33" fmla="*/ 2 h 20"/>
                <a:gd name="T34" fmla="*/ 61 w 73"/>
                <a:gd name="T35" fmla="*/ 2 h 20"/>
                <a:gd name="T36" fmla="*/ 63 w 73"/>
                <a:gd name="T37" fmla="*/ 4 h 20"/>
                <a:gd name="T38" fmla="*/ 64 w 73"/>
                <a:gd name="T39" fmla="*/ 6 h 20"/>
                <a:gd name="T40" fmla="*/ 62 w 73"/>
                <a:gd name="T41" fmla="*/ 7 h 20"/>
                <a:gd name="T42" fmla="*/ 0 w 73"/>
                <a:gd name="T43" fmla="*/ 16 h 20"/>
                <a:gd name="T44" fmla="*/ 3 w 73"/>
                <a:gd name="T45" fmla="*/ 20 h 20"/>
                <a:gd name="T46" fmla="*/ 70 w 73"/>
                <a:gd name="T47" fmla="*/ 20 h 20"/>
                <a:gd name="T48" fmla="*/ 73 w 73"/>
                <a:gd name="T49" fmla="*/ 16 h 20"/>
                <a:gd name="T50" fmla="*/ 0 w 73"/>
                <a:gd name="T51" fmla="*/ 16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20">
                  <a:moveTo>
                    <a:pt x="66" y="3"/>
                  </a:moveTo>
                  <a:cubicBezTo>
                    <a:pt x="66" y="2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6" y="4"/>
                  </a:cubicBezTo>
                  <a:cubicBezTo>
                    <a:pt x="1" y="14"/>
                    <a:pt x="1" y="14"/>
                    <a:pt x="1" y="14"/>
                  </a:cubicBezTo>
                  <a:cubicBezTo>
                    <a:pt x="72" y="14"/>
                    <a:pt x="72" y="14"/>
                    <a:pt x="72" y="14"/>
                  </a:cubicBezTo>
                  <a:lnTo>
                    <a:pt x="66" y="3"/>
                  </a:lnTo>
                  <a:close/>
                  <a:moveTo>
                    <a:pt x="25" y="12"/>
                  </a:moveTo>
                  <a:cubicBezTo>
                    <a:pt x="26" y="9"/>
                    <a:pt x="26" y="9"/>
                    <a:pt x="26" y="9"/>
                  </a:cubicBezTo>
                  <a:cubicBezTo>
                    <a:pt x="46" y="9"/>
                    <a:pt x="46" y="9"/>
                    <a:pt x="46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1" y="7"/>
                    <a:pt x="11" y="7"/>
                    <a:pt x="11" y="7"/>
                  </a:cubicBezTo>
                  <a:cubicBezTo>
                    <a:pt x="9" y="7"/>
                    <a:pt x="8" y="7"/>
                    <a:pt x="9" y="6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4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5" y="7"/>
                    <a:pt x="64" y="7"/>
                    <a:pt x="62" y="7"/>
                  </a:cubicBezTo>
                  <a:close/>
                  <a:moveTo>
                    <a:pt x="0" y="16"/>
                  </a:moveTo>
                  <a:cubicBezTo>
                    <a:pt x="0" y="16"/>
                    <a:pt x="1" y="17"/>
                    <a:pt x="3" y="20"/>
                  </a:cubicBezTo>
                  <a:cubicBezTo>
                    <a:pt x="70" y="20"/>
                    <a:pt x="70" y="20"/>
                    <a:pt x="70" y="20"/>
                  </a:cubicBezTo>
                  <a:cubicBezTo>
                    <a:pt x="72" y="17"/>
                    <a:pt x="73" y="16"/>
                    <a:pt x="73" y="16"/>
                  </a:cubicBezTo>
                  <a:lnTo>
                    <a:pt x="0" y="16"/>
                  </a:lnTo>
                  <a:close/>
                </a:path>
              </a:pathLst>
            </a:custGeom>
            <a:solidFill>
              <a:schemeClr val="tx1">
                <a:alpha val="2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12"/>
            <p:cNvSpPr>
              <a:spLocks noEditPoints="1"/>
            </p:cNvSpPr>
            <p:nvPr/>
          </p:nvSpPr>
          <p:spPr bwMode="auto">
            <a:xfrm>
              <a:off x="2108201" y="2309813"/>
              <a:ext cx="563563" cy="352425"/>
            </a:xfrm>
            <a:custGeom>
              <a:avLst/>
              <a:gdLst>
                <a:gd name="T0" fmla="*/ 52 w 56"/>
                <a:gd name="T1" fmla="*/ 0 h 35"/>
                <a:gd name="T2" fmla="*/ 4 w 56"/>
                <a:gd name="T3" fmla="*/ 0 h 35"/>
                <a:gd name="T4" fmla="*/ 0 w 56"/>
                <a:gd name="T5" fmla="*/ 4 h 35"/>
                <a:gd name="T6" fmla="*/ 0 w 56"/>
                <a:gd name="T7" fmla="*/ 31 h 35"/>
                <a:gd name="T8" fmla="*/ 4 w 56"/>
                <a:gd name="T9" fmla="*/ 35 h 35"/>
                <a:gd name="T10" fmla="*/ 52 w 56"/>
                <a:gd name="T11" fmla="*/ 35 h 35"/>
                <a:gd name="T12" fmla="*/ 56 w 56"/>
                <a:gd name="T13" fmla="*/ 31 h 35"/>
                <a:gd name="T14" fmla="*/ 56 w 56"/>
                <a:gd name="T15" fmla="*/ 4 h 35"/>
                <a:gd name="T16" fmla="*/ 52 w 56"/>
                <a:gd name="T17" fmla="*/ 0 h 35"/>
                <a:gd name="T18" fmla="*/ 49 w 56"/>
                <a:gd name="T19" fmla="*/ 27 h 35"/>
                <a:gd name="T20" fmla="*/ 46 w 56"/>
                <a:gd name="T21" fmla="*/ 30 h 35"/>
                <a:gd name="T22" fmla="*/ 9 w 56"/>
                <a:gd name="T23" fmla="*/ 30 h 35"/>
                <a:gd name="T24" fmla="*/ 6 w 56"/>
                <a:gd name="T25" fmla="*/ 27 h 35"/>
                <a:gd name="T26" fmla="*/ 6 w 56"/>
                <a:gd name="T27" fmla="*/ 8 h 35"/>
                <a:gd name="T28" fmla="*/ 9 w 56"/>
                <a:gd name="T29" fmla="*/ 5 h 35"/>
                <a:gd name="T30" fmla="*/ 46 w 56"/>
                <a:gd name="T31" fmla="*/ 5 h 35"/>
                <a:gd name="T32" fmla="*/ 49 w 56"/>
                <a:gd name="T33" fmla="*/ 8 h 35"/>
                <a:gd name="T34" fmla="*/ 49 w 56"/>
                <a:gd name="T35" fmla="*/ 27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56" h="35">
                  <a:moveTo>
                    <a:pt x="5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33"/>
                    <a:pt x="2" y="35"/>
                    <a:pt x="4" y="35"/>
                  </a:cubicBezTo>
                  <a:cubicBezTo>
                    <a:pt x="52" y="35"/>
                    <a:pt x="52" y="35"/>
                    <a:pt x="52" y="35"/>
                  </a:cubicBezTo>
                  <a:cubicBezTo>
                    <a:pt x="54" y="35"/>
                    <a:pt x="56" y="33"/>
                    <a:pt x="56" y="31"/>
                  </a:cubicBezTo>
                  <a:cubicBezTo>
                    <a:pt x="56" y="4"/>
                    <a:pt x="56" y="4"/>
                    <a:pt x="56" y="4"/>
                  </a:cubicBezTo>
                  <a:cubicBezTo>
                    <a:pt x="56" y="2"/>
                    <a:pt x="54" y="0"/>
                    <a:pt x="52" y="0"/>
                  </a:cubicBezTo>
                  <a:close/>
                  <a:moveTo>
                    <a:pt x="49" y="27"/>
                  </a:moveTo>
                  <a:cubicBezTo>
                    <a:pt x="49" y="29"/>
                    <a:pt x="48" y="30"/>
                    <a:pt x="46" y="30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7" y="30"/>
                    <a:pt x="6" y="29"/>
                    <a:pt x="6" y="2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6"/>
                    <a:pt x="7" y="5"/>
                    <a:pt x="9" y="5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8" y="5"/>
                    <a:pt x="49" y="6"/>
                    <a:pt x="49" y="8"/>
                  </a:cubicBezTo>
                  <a:lnTo>
                    <a:pt x="49" y="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13"/>
            <p:cNvSpPr>
              <a:spLocks noEditPoints="1"/>
            </p:cNvSpPr>
            <p:nvPr/>
          </p:nvSpPr>
          <p:spPr bwMode="auto">
            <a:xfrm>
              <a:off x="2019300" y="2678113"/>
              <a:ext cx="733425" cy="192087"/>
            </a:xfrm>
            <a:custGeom>
              <a:avLst/>
              <a:gdLst>
                <a:gd name="T0" fmla="*/ 67 w 73"/>
                <a:gd name="T1" fmla="*/ 3 h 19"/>
                <a:gd name="T2" fmla="*/ 63 w 73"/>
                <a:gd name="T3" fmla="*/ 0 h 19"/>
                <a:gd name="T4" fmla="*/ 10 w 73"/>
                <a:gd name="T5" fmla="*/ 0 h 19"/>
                <a:gd name="T6" fmla="*/ 7 w 73"/>
                <a:gd name="T7" fmla="*/ 3 h 19"/>
                <a:gd name="T8" fmla="*/ 1 w 73"/>
                <a:gd name="T9" fmla="*/ 13 h 19"/>
                <a:gd name="T10" fmla="*/ 73 w 73"/>
                <a:gd name="T11" fmla="*/ 13 h 19"/>
                <a:gd name="T12" fmla="*/ 67 w 73"/>
                <a:gd name="T13" fmla="*/ 3 h 19"/>
                <a:gd name="T14" fmla="*/ 25 w 73"/>
                <a:gd name="T15" fmla="*/ 12 h 19"/>
                <a:gd name="T16" fmla="*/ 27 w 73"/>
                <a:gd name="T17" fmla="*/ 9 h 19"/>
                <a:gd name="T18" fmla="*/ 47 w 73"/>
                <a:gd name="T19" fmla="*/ 9 h 19"/>
                <a:gd name="T20" fmla="*/ 48 w 73"/>
                <a:gd name="T21" fmla="*/ 12 h 19"/>
                <a:gd name="T22" fmla="*/ 25 w 73"/>
                <a:gd name="T23" fmla="*/ 12 h 19"/>
                <a:gd name="T24" fmla="*/ 62 w 73"/>
                <a:gd name="T25" fmla="*/ 7 h 19"/>
                <a:gd name="T26" fmla="*/ 12 w 73"/>
                <a:gd name="T27" fmla="*/ 7 h 19"/>
                <a:gd name="T28" fmla="*/ 9 w 73"/>
                <a:gd name="T29" fmla="*/ 6 h 19"/>
                <a:gd name="T30" fmla="*/ 10 w 73"/>
                <a:gd name="T31" fmla="*/ 3 h 19"/>
                <a:gd name="T32" fmla="*/ 13 w 73"/>
                <a:gd name="T33" fmla="*/ 2 h 19"/>
                <a:gd name="T34" fmla="*/ 61 w 73"/>
                <a:gd name="T35" fmla="*/ 2 h 19"/>
                <a:gd name="T36" fmla="*/ 63 w 73"/>
                <a:gd name="T37" fmla="*/ 3 h 19"/>
                <a:gd name="T38" fmla="*/ 65 w 73"/>
                <a:gd name="T39" fmla="*/ 6 h 19"/>
                <a:gd name="T40" fmla="*/ 62 w 73"/>
                <a:gd name="T41" fmla="*/ 7 h 19"/>
                <a:gd name="T42" fmla="*/ 0 w 73"/>
                <a:gd name="T43" fmla="*/ 15 h 19"/>
                <a:gd name="T44" fmla="*/ 3 w 73"/>
                <a:gd name="T45" fmla="*/ 19 h 19"/>
                <a:gd name="T46" fmla="*/ 70 w 73"/>
                <a:gd name="T47" fmla="*/ 19 h 19"/>
                <a:gd name="T48" fmla="*/ 73 w 73"/>
                <a:gd name="T49" fmla="*/ 15 h 19"/>
                <a:gd name="T50" fmla="*/ 0 w 73"/>
                <a:gd name="T51" fmla="*/ 15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73" h="19">
                  <a:moveTo>
                    <a:pt x="67" y="3"/>
                  </a:moveTo>
                  <a:cubicBezTo>
                    <a:pt x="66" y="1"/>
                    <a:pt x="65" y="0"/>
                    <a:pt x="63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8" y="0"/>
                    <a:pt x="7" y="2"/>
                    <a:pt x="7" y="3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73" y="13"/>
                    <a:pt x="73" y="13"/>
                    <a:pt x="73" y="13"/>
                  </a:cubicBezTo>
                  <a:lnTo>
                    <a:pt x="67" y="3"/>
                  </a:lnTo>
                  <a:close/>
                  <a:moveTo>
                    <a:pt x="25" y="12"/>
                  </a:moveTo>
                  <a:cubicBezTo>
                    <a:pt x="27" y="9"/>
                    <a:pt x="27" y="9"/>
                    <a:pt x="27" y="9"/>
                  </a:cubicBezTo>
                  <a:cubicBezTo>
                    <a:pt x="47" y="9"/>
                    <a:pt x="47" y="9"/>
                    <a:pt x="47" y="9"/>
                  </a:cubicBezTo>
                  <a:cubicBezTo>
                    <a:pt x="48" y="12"/>
                    <a:pt x="48" y="12"/>
                    <a:pt x="48" y="12"/>
                  </a:cubicBezTo>
                  <a:lnTo>
                    <a:pt x="25" y="12"/>
                  </a:lnTo>
                  <a:close/>
                  <a:moveTo>
                    <a:pt x="62" y="7"/>
                  </a:moveTo>
                  <a:cubicBezTo>
                    <a:pt x="12" y="7"/>
                    <a:pt x="12" y="7"/>
                    <a:pt x="12" y="7"/>
                  </a:cubicBezTo>
                  <a:cubicBezTo>
                    <a:pt x="9" y="7"/>
                    <a:pt x="9" y="6"/>
                    <a:pt x="9" y="6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1" y="3"/>
                    <a:pt x="11" y="2"/>
                    <a:pt x="13" y="2"/>
                  </a:cubicBezTo>
                  <a:cubicBezTo>
                    <a:pt x="61" y="2"/>
                    <a:pt x="61" y="2"/>
                    <a:pt x="61" y="2"/>
                  </a:cubicBezTo>
                  <a:cubicBezTo>
                    <a:pt x="62" y="2"/>
                    <a:pt x="63" y="3"/>
                    <a:pt x="63" y="3"/>
                  </a:cubicBezTo>
                  <a:cubicBezTo>
                    <a:pt x="65" y="6"/>
                    <a:pt x="65" y="6"/>
                    <a:pt x="65" y="6"/>
                  </a:cubicBezTo>
                  <a:cubicBezTo>
                    <a:pt x="65" y="6"/>
                    <a:pt x="65" y="7"/>
                    <a:pt x="62" y="7"/>
                  </a:cubicBezTo>
                  <a:close/>
                  <a:moveTo>
                    <a:pt x="0" y="15"/>
                  </a:moveTo>
                  <a:cubicBezTo>
                    <a:pt x="0" y="16"/>
                    <a:pt x="2" y="17"/>
                    <a:pt x="3" y="19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72" y="17"/>
                    <a:pt x="73" y="16"/>
                    <a:pt x="73" y="15"/>
                  </a:cubicBezTo>
                  <a:lnTo>
                    <a:pt x="0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07061" tIns="53531" rIns="107061" bIns="5353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105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12"/>
          <p:cNvSpPr/>
          <p:nvPr/>
        </p:nvSpPr>
        <p:spPr bwMode="auto">
          <a:xfrm>
            <a:off x="4805743" y="2387722"/>
            <a:ext cx="2497667" cy="2922737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537C"/>
            </a:solidFill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350" kern="0" dirty="0">
              <a:solidFill>
                <a:srgbClr val="797979"/>
              </a:solidFill>
              <a:latin typeface="Source Sans Pro ExtraLight"/>
              <a:cs typeface="Source Sans Pro ExtraLight"/>
            </a:endParaRPr>
          </a:p>
        </p:txBody>
      </p:sp>
      <p:sp>
        <p:nvSpPr>
          <p:cNvPr id="50" name="Rectangle 13"/>
          <p:cNvSpPr/>
          <p:nvPr/>
        </p:nvSpPr>
        <p:spPr bwMode="auto">
          <a:xfrm>
            <a:off x="4797276" y="1714709"/>
            <a:ext cx="2510367" cy="673013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1" name="Rectangle 14"/>
          <p:cNvSpPr/>
          <p:nvPr/>
        </p:nvSpPr>
        <p:spPr bwMode="auto">
          <a:xfrm>
            <a:off x="4797276" y="5310459"/>
            <a:ext cx="2510367" cy="416928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3" name="Rectangle 16"/>
          <p:cNvSpPr/>
          <p:nvPr/>
        </p:nvSpPr>
        <p:spPr bwMode="auto">
          <a:xfrm>
            <a:off x="2242458" y="2603594"/>
            <a:ext cx="2087033" cy="2448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537C"/>
            </a:solidFill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200" kern="0" dirty="0">
              <a:solidFill>
                <a:srgbClr val="797979"/>
              </a:solidFill>
              <a:latin typeface="Source Sans Pro ExtraLight"/>
              <a:cs typeface="Source Sans Pro ExtraLight"/>
            </a:endParaRPr>
          </a:p>
        </p:txBody>
      </p:sp>
      <p:sp>
        <p:nvSpPr>
          <p:cNvPr id="54" name="Rectangle 17"/>
          <p:cNvSpPr/>
          <p:nvPr/>
        </p:nvSpPr>
        <p:spPr bwMode="auto">
          <a:xfrm>
            <a:off x="2233992" y="2040634"/>
            <a:ext cx="2099733" cy="56296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altLang="zh-CN" dirty="0"/>
          </a:p>
        </p:txBody>
      </p:sp>
      <p:sp>
        <p:nvSpPr>
          <p:cNvPr id="56" name="Rectangle 18"/>
          <p:cNvSpPr/>
          <p:nvPr/>
        </p:nvSpPr>
        <p:spPr bwMode="auto">
          <a:xfrm>
            <a:off x="2233992" y="5052259"/>
            <a:ext cx="2099733" cy="349204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8" name="Rectangle 20"/>
          <p:cNvSpPr/>
          <p:nvPr/>
        </p:nvSpPr>
        <p:spPr bwMode="auto">
          <a:xfrm>
            <a:off x="7819875" y="2590895"/>
            <a:ext cx="2087033" cy="2448665"/>
          </a:xfrm>
          <a:prstGeom prst="rect">
            <a:avLst/>
          </a:prstGeom>
          <a:solidFill>
            <a:sysClr val="window" lastClr="FFFFFF"/>
          </a:solidFill>
          <a:ln w="9525" cap="flat" cmpd="sng" algn="ctr">
            <a:solidFill>
              <a:srgbClr val="FF537C"/>
            </a:solidFill>
            <a:prstDash val="solid"/>
          </a:ln>
          <a:effectLst/>
        </p:spPr>
        <p:txBody>
          <a:bodyPr anchor="ctr"/>
          <a:lstStyle/>
          <a:p>
            <a:pPr algn="ctr" defTabSz="608965">
              <a:lnSpc>
                <a:spcPct val="80000"/>
              </a:lnSpc>
              <a:defRPr/>
            </a:pPr>
            <a:endParaRPr lang="en-US" sz="1200" kern="0" dirty="0">
              <a:solidFill>
                <a:srgbClr val="797979"/>
              </a:solidFill>
              <a:latin typeface="Source Sans Pro ExtraLight"/>
              <a:cs typeface="Source Sans Pro ExtraLight"/>
            </a:endParaRPr>
          </a:p>
        </p:txBody>
      </p:sp>
      <p:sp>
        <p:nvSpPr>
          <p:cNvPr id="59" name="Rectangle 21"/>
          <p:cNvSpPr/>
          <p:nvPr/>
        </p:nvSpPr>
        <p:spPr bwMode="auto">
          <a:xfrm>
            <a:off x="7811409" y="2027935"/>
            <a:ext cx="2099733" cy="56296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0" name="Rectangle 22"/>
          <p:cNvSpPr/>
          <p:nvPr/>
        </p:nvSpPr>
        <p:spPr bwMode="auto">
          <a:xfrm>
            <a:off x="7811409" y="5039560"/>
            <a:ext cx="2099733" cy="349204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4" name="矩形 3"/>
          <p:cNvSpPr/>
          <p:nvPr/>
        </p:nvSpPr>
        <p:spPr>
          <a:xfrm>
            <a:off x="2673848" y="21374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Add a title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61" name="矩形 60"/>
          <p:cNvSpPr/>
          <p:nvPr/>
        </p:nvSpPr>
        <p:spPr>
          <a:xfrm>
            <a:off x="5498461" y="1866550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Add a title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62" name="矩形 61"/>
          <p:cNvSpPr/>
          <p:nvPr/>
        </p:nvSpPr>
        <p:spPr>
          <a:xfrm>
            <a:off x="8307277" y="2137448"/>
            <a:ext cx="1107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>
              <a:spcBef>
                <a:spcPct val="0"/>
              </a:spcBef>
              <a:defRPr/>
            </a:pPr>
            <a:r>
              <a:rPr lang="zh-CN" altLang="en-US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Add a title</a:t>
            </a:r>
            <a:endParaRPr lang="en-US" altLang="zh-CN" b="1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70" name="矩形 69"/>
          <p:cNvSpPr/>
          <p:nvPr/>
        </p:nvSpPr>
        <p:spPr>
          <a:xfrm>
            <a:off x="2420191" y="2907286"/>
            <a:ext cx="1727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1" name="矩形 70"/>
          <p:cNvSpPr/>
          <p:nvPr/>
        </p:nvSpPr>
        <p:spPr>
          <a:xfrm>
            <a:off x="5188792" y="2907286"/>
            <a:ext cx="1727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2" name="矩形 71"/>
          <p:cNvSpPr/>
          <p:nvPr/>
        </p:nvSpPr>
        <p:spPr>
          <a:xfrm>
            <a:off x="7997608" y="2907286"/>
            <a:ext cx="1727333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sz="1400" dirty="0" err="1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5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971550" y="1672455"/>
            <a:ext cx="5761279" cy="4535117"/>
            <a:chOff x="971550" y="1672455"/>
            <a:chExt cx="5761279" cy="4535117"/>
          </a:xfrm>
          <a:solidFill>
            <a:srgbClr val="FF537C"/>
          </a:solidFill>
        </p:grpSpPr>
        <p:sp>
          <p:nvSpPr>
            <p:cNvPr id="7" name="未知"/>
            <p:cNvSpPr/>
            <p:nvPr/>
          </p:nvSpPr>
          <p:spPr bwMode="auto">
            <a:xfrm>
              <a:off x="5424211" y="1672455"/>
              <a:ext cx="1308618" cy="1126908"/>
            </a:xfrm>
            <a:custGeom>
              <a:avLst/>
              <a:gdLst>
                <a:gd name="T0" fmla="*/ 416257 w 889"/>
                <a:gd name="T1" fmla="*/ 957149 h 754"/>
                <a:gd name="T2" fmla="*/ 492775 w 889"/>
                <a:gd name="T3" fmla="*/ 1044162 h 754"/>
                <a:gd name="T4" fmla="*/ 549398 w 889"/>
                <a:gd name="T5" fmla="*/ 1031732 h 754"/>
                <a:gd name="T6" fmla="*/ 633568 w 889"/>
                <a:gd name="T7" fmla="*/ 1036393 h 754"/>
                <a:gd name="T8" fmla="*/ 710085 w 889"/>
                <a:gd name="T9" fmla="*/ 1017748 h 754"/>
                <a:gd name="T10" fmla="*/ 768239 w 889"/>
                <a:gd name="T11" fmla="*/ 1086115 h 754"/>
                <a:gd name="T12" fmla="*/ 814150 w 889"/>
                <a:gd name="T13" fmla="*/ 1104761 h 754"/>
                <a:gd name="T14" fmla="*/ 869243 w 889"/>
                <a:gd name="T15" fmla="*/ 1134283 h 754"/>
                <a:gd name="T16" fmla="*/ 881485 w 889"/>
                <a:gd name="T17" fmla="*/ 1067470 h 754"/>
                <a:gd name="T18" fmla="*/ 947291 w 889"/>
                <a:gd name="T19" fmla="*/ 1138945 h 754"/>
                <a:gd name="T20" fmla="*/ 999323 w 889"/>
                <a:gd name="T21" fmla="*/ 1170021 h 754"/>
                <a:gd name="T22" fmla="*/ 1057476 w 889"/>
                <a:gd name="T23" fmla="*/ 1104761 h 754"/>
                <a:gd name="T24" fmla="*/ 1094205 w 889"/>
                <a:gd name="T25" fmla="*/ 1096992 h 754"/>
                <a:gd name="T26" fmla="*/ 1153889 w 889"/>
                <a:gd name="T27" fmla="*/ 1134283 h 754"/>
                <a:gd name="T28" fmla="*/ 1210512 w 889"/>
                <a:gd name="T29" fmla="*/ 1134283 h 754"/>
                <a:gd name="T30" fmla="*/ 1184496 w 889"/>
                <a:gd name="T31" fmla="*/ 1044162 h 754"/>
                <a:gd name="T32" fmla="*/ 1166132 w 889"/>
                <a:gd name="T33" fmla="*/ 933842 h 754"/>
                <a:gd name="T34" fmla="*/ 1293151 w 889"/>
                <a:gd name="T35" fmla="*/ 885673 h 754"/>
                <a:gd name="T36" fmla="*/ 1306925 w 889"/>
                <a:gd name="T37" fmla="*/ 831290 h 754"/>
                <a:gd name="T38" fmla="*/ 1326819 w 889"/>
                <a:gd name="T39" fmla="*/ 770691 h 754"/>
                <a:gd name="T40" fmla="*/ 1331410 w 889"/>
                <a:gd name="T41" fmla="*/ 557819 h 754"/>
                <a:gd name="T42" fmla="*/ 1326819 w 889"/>
                <a:gd name="T43" fmla="*/ 459929 h 754"/>
                <a:gd name="T44" fmla="*/ 1319167 w 889"/>
                <a:gd name="T45" fmla="*/ 417976 h 754"/>
                <a:gd name="T46" fmla="*/ 1230407 w 889"/>
                <a:gd name="T47" fmla="*/ 478574 h 754"/>
                <a:gd name="T48" fmla="*/ 1138585 w 889"/>
                <a:gd name="T49" fmla="*/ 562480 h 754"/>
                <a:gd name="T50" fmla="*/ 973307 w 889"/>
                <a:gd name="T51" fmla="*/ 562480 h 754"/>
                <a:gd name="T52" fmla="*/ 953412 w 889"/>
                <a:gd name="T53" fmla="*/ 501882 h 754"/>
                <a:gd name="T54" fmla="*/ 898319 w 889"/>
                <a:gd name="T55" fmla="*/ 459929 h 754"/>
                <a:gd name="T56" fmla="*/ 786603 w 889"/>
                <a:gd name="T57" fmla="*/ 436621 h 754"/>
                <a:gd name="T58" fmla="*/ 697843 w 889"/>
                <a:gd name="T59" fmla="*/ 424191 h 754"/>
                <a:gd name="T60" fmla="*/ 625916 w 889"/>
                <a:gd name="T61" fmla="*/ 376023 h 754"/>
                <a:gd name="T62" fmla="*/ 589187 w 889"/>
                <a:gd name="T63" fmla="*/ 315424 h 754"/>
                <a:gd name="T64" fmla="*/ 529503 w 889"/>
                <a:gd name="T65" fmla="*/ 247056 h 754"/>
                <a:gd name="T66" fmla="*/ 465228 w 889"/>
                <a:gd name="T67" fmla="*/ 144505 h 754"/>
                <a:gd name="T68" fmla="*/ 396362 w 889"/>
                <a:gd name="T69" fmla="*/ 41953 h 754"/>
                <a:gd name="T70" fmla="*/ 273934 w 889"/>
                <a:gd name="T71" fmla="*/ 23307 h 754"/>
                <a:gd name="T72" fmla="*/ 143854 w 889"/>
                <a:gd name="T73" fmla="*/ 0 h 754"/>
                <a:gd name="T74" fmla="*/ 4591 w 889"/>
                <a:gd name="T75" fmla="*/ 60599 h 754"/>
                <a:gd name="T76" fmla="*/ 0 w 889"/>
                <a:gd name="T77" fmla="*/ 169366 h 754"/>
                <a:gd name="T78" fmla="*/ 64275 w 889"/>
                <a:gd name="T79" fmla="*/ 205103 h 754"/>
                <a:gd name="T80" fmla="*/ 139262 w 889"/>
                <a:gd name="T81" fmla="*/ 194227 h 754"/>
                <a:gd name="T82" fmla="*/ 151505 w 889"/>
                <a:gd name="T83" fmla="*/ 265702 h 754"/>
                <a:gd name="T84" fmla="*/ 247918 w 889"/>
                <a:gd name="T85" fmla="*/ 309209 h 754"/>
                <a:gd name="T86" fmla="*/ 299950 w 889"/>
                <a:gd name="T87" fmla="*/ 284348 h 754"/>
                <a:gd name="T88" fmla="*/ 465228 w 889"/>
                <a:gd name="T89" fmla="*/ 290563 h 754"/>
                <a:gd name="T90" fmla="*/ 440743 w 889"/>
                <a:gd name="T91" fmla="*/ 497220 h 754"/>
                <a:gd name="T92" fmla="*/ 416257 w 889"/>
                <a:gd name="T93" fmla="*/ 557819 h 754"/>
                <a:gd name="T94" fmla="*/ 408605 w 889"/>
                <a:gd name="T95" fmla="*/ 691447 h 754"/>
                <a:gd name="T96" fmla="*/ 370346 w 889"/>
                <a:gd name="T97" fmla="*/ 660371 h 754"/>
                <a:gd name="T98" fmla="*/ 287707 w 889"/>
                <a:gd name="T99" fmla="*/ 781568 h 754"/>
                <a:gd name="T100" fmla="*/ 255570 w 889"/>
                <a:gd name="T101" fmla="*/ 843720 h 754"/>
                <a:gd name="T102" fmla="*/ 370346 w 889"/>
                <a:gd name="T103" fmla="*/ 879458 h 754"/>
                <a:gd name="T104" fmla="*/ 370346 w 889"/>
                <a:gd name="T105" fmla="*/ 904319 h 754"/>
                <a:gd name="T106" fmla="*/ 324436 w 889"/>
                <a:gd name="T107" fmla="*/ 952487 h 754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889" h="754">
                  <a:moveTo>
                    <a:pt x="225" y="625"/>
                  </a:moveTo>
                  <a:lnTo>
                    <a:pt x="272" y="616"/>
                  </a:lnTo>
                  <a:lnTo>
                    <a:pt x="292" y="652"/>
                  </a:lnTo>
                  <a:lnTo>
                    <a:pt x="322" y="672"/>
                  </a:lnTo>
                  <a:lnTo>
                    <a:pt x="343" y="664"/>
                  </a:lnTo>
                  <a:lnTo>
                    <a:pt x="359" y="664"/>
                  </a:lnTo>
                  <a:lnTo>
                    <a:pt x="389" y="648"/>
                  </a:lnTo>
                  <a:lnTo>
                    <a:pt x="414" y="667"/>
                  </a:lnTo>
                  <a:lnTo>
                    <a:pt x="426" y="672"/>
                  </a:lnTo>
                  <a:lnTo>
                    <a:pt x="464" y="655"/>
                  </a:lnTo>
                  <a:lnTo>
                    <a:pt x="489" y="672"/>
                  </a:lnTo>
                  <a:lnTo>
                    <a:pt x="502" y="699"/>
                  </a:lnTo>
                  <a:lnTo>
                    <a:pt x="524" y="699"/>
                  </a:lnTo>
                  <a:lnTo>
                    <a:pt x="532" y="711"/>
                  </a:lnTo>
                  <a:lnTo>
                    <a:pt x="560" y="738"/>
                  </a:lnTo>
                  <a:lnTo>
                    <a:pt x="568" y="730"/>
                  </a:lnTo>
                  <a:lnTo>
                    <a:pt x="565" y="699"/>
                  </a:lnTo>
                  <a:lnTo>
                    <a:pt x="576" y="687"/>
                  </a:lnTo>
                  <a:lnTo>
                    <a:pt x="598" y="726"/>
                  </a:lnTo>
                  <a:lnTo>
                    <a:pt x="619" y="733"/>
                  </a:lnTo>
                  <a:lnTo>
                    <a:pt x="636" y="753"/>
                  </a:lnTo>
                  <a:lnTo>
                    <a:pt x="653" y="753"/>
                  </a:lnTo>
                  <a:lnTo>
                    <a:pt x="657" y="742"/>
                  </a:lnTo>
                  <a:lnTo>
                    <a:pt x="691" y="711"/>
                  </a:lnTo>
                  <a:lnTo>
                    <a:pt x="702" y="718"/>
                  </a:lnTo>
                  <a:lnTo>
                    <a:pt x="715" y="706"/>
                  </a:lnTo>
                  <a:lnTo>
                    <a:pt x="724" y="723"/>
                  </a:lnTo>
                  <a:lnTo>
                    <a:pt x="754" y="730"/>
                  </a:lnTo>
                  <a:lnTo>
                    <a:pt x="774" y="730"/>
                  </a:lnTo>
                  <a:lnTo>
                    <a:pt x="791" y="730"/>
                  </a:lnTo>
                  <a:lnTo>
                    <a:pt x="778" y="718"/>
                  </a:lnTo>
                  <a:lnTo>
                    <a:pt x="774" y="672"/>
                  </a:lnTo>
                  <a:lnTo>
                    <a:pt x="741" y="621"/>
                  </a:lnTo>
                  <a:lnTo>
                    <a:pt x="762" y="601"/>
                  </a:lnTo>
                  <a:lnTo>
                    <a:pt x="778" y="570"/>
                  </a:lnTo>
                  <a:lnTo>
                    <a:pt x="845" y="570"/>
                  </a:lnTo>
                  <a:lnTo>
                    <a:pt x="859" y="558"/>
                  </a:lnTo>
                  <a:lnTo>
                    <a:pt x="854" y="535"/>
                  </a:lnTo>
                  <a:lnTo>
                    <a:pt x="870" y="511"/>
                  </a:lnTo>
                  <a:lnTo>
                    <a:pt x="867" y="496"/>
                  </a:lnTo>
                  <a:lnTo>
                    <a:pt x="870" y="476"/>
                  </a:lnTo>
                  <a:lnTo>
                    <a:pt x="870" y="359"/>
                  </a:lnTo>
                  <a:lnTo>
                    <a:pt x="888" y="320"/>
                  </a:lnTo>
                  <a:lnTo>
                    <a:pt x="867" y="296"/>
                  </a:lnTo>
                  <a:lnTo>
                    <a:pt x="870" y="281"/>
                  </a:lnTo>
                  <a:lnTo>
                    <a:pt x="862" y="269"/>
                  </a:lnTo>
                  <a:lnTo>
                    <a:pt x="833" y="277"/>
                  </a:lnTo>
                  <a:lnTo>
                    <a:pt x="804" y="308"/>
                  </a:lnTo>
                  <a:lnTo>
                    <a:pt x="774" y="323"/>
                  </a:lnTo>
                  <a:lnTo>
                    <a:pt x="744" y="362"/>
                  </a:lnTo>
                  <a:lnTo>
                    <a:pt x="670" y="386"/>
                  </a:lnTo>
                  <a:lnTo>
                    <a:pt x="636" y="362"/>
                  </a:lnTo>
                  <a:lnTo>
                    <a:pt x="639" y="347"/>
                  </a:lnTo>
                  <a:lnTo>
                    <a:pt x="623" y="323"/>
                  </a:lnTo>
                  <a:lnTo>
                    <a:pt x="615" y="296"/>
                  </a:lnTo>
                  <a:lnTo>
                    <a:pt x="587" y="296"/>
                  </a:lnTo>
                  <a:lnTo>
                    <a:pt x="535" y="273"/>
                  </a:lnTo>
                  <a:lnTo>
                    <a:pt x="514" y="281"/>
                  </a:lnTo>
                  <a:lnTo>
                    <a:pt x="489" y="269"/>
                  </a:lnTo>
                  <a:lnTo>
                    <a:pt x="456" y="273"/>
                  </a:lnTo>
                  <a:lnTo>
                    <a:pt x="426" y="265"/>
                  </a:lnTo>
                  <a:lnTo>
                    <a:pt x="409" y="242"/>
                  </a:lnTo>
                  <a:lnTo>
                    <a:pt x="389" y="222"/>
                  </a:lnTo>
                  <a:lnTo>
                    <a:pt x="385" y="203"/>
                  </a:lnTo>
                  <a:lnTo>
                    <a:pt x="359" y="179"/>
                  </a:lnTo>
                  <a:lnTo>
                    <a:pt x="346" y="159"/>
                  </a:lnTo>
                  <a:lnTo>
                    <a:pt x="314" y="117"/>
                  </a:lnTo>
                  <a:lnTo>
                    <a:pt x="304" y="93"/>
                  </a:lnTo>
                  <a:lnTo>
                    <a:pt x="267" y="50"/>
                  </a:lnTo>
                  <a:lnTo>
                    <a:pt x="259" y="27"/>
                  </a:lnTo>
                  <a:lnTo>
                    <a:pt x="212" y="8"/>
                  </a:lnTo>
                  <a:lnTo>
                    <a:pt x="179" y="15"/>
                  </a:lnTo>
                  <a:lnTo>
                    <a:pt x="154" y="11"/>
                  </a:lnTo>
                  <a:lnTo>
                    <a:pt x="94" y="0"/>
                  </a:lnTo>
                  <a:lnTo>
                    <a:pt x="20" y="27"/>
                  </a:lnTo>
                  <a:lnTo>
                    <a:pt x="3" y="39"/>
                  </a:lnTo>
                  <a:lnTo>
                    <a:pt x="20" y="59"/>
                  </a:lnTo>
                  <a:lnTo>
                    <a:pt x="0" y="109"/>
                  </a:lnTo>
                  <a:lnTo>
                    <a:pt x="8" y="113"/>
                  </a:lnTo>
                  <a:lnTo>
                    <a:pt x="42" y="132"/>
                  </a:lnTo>
                  <a:lnTo>
                    <a:pt x="58" y="105"/>
                  </a:lnTo>
                  <a:lnTo>
                    <a:pt x="91" y="125"/>
                  </a:lnTo>
                  <a:lnTo>
                    <a:pt x="86" y="137"/>
                  </a:lnTo>
                  <a:lnTo>
                    <a:pt x="99" y="171"/>
                  </a:lnTo>
                  <a:lnTo>
                    <a:pt x="121" y="191"/>
                  </a:lnTo>
                  <a:lnTo>
                    <a:pt x="162" y="199"/>
                  </a:lnTo>
                  <a:lnTo>
                    <a:pt x="171" y="187"/>
                  </a:lnTo>
                  <a:lnTo>
                    <a:pt x="196" y="183"/>
                  </a:lnTo>
                  <a:lnTo>
                    <a:pt x="242" y="148"/>
                  </a:lnTo>
                  <a:lnTo>
                    <a:pt x="304" y="187"/>
                  </a:lnTo>
                  <a:lnTo>
                    <a:pt x="283" y="265"/>
                  </a:lnTo>
                  <a:lnTo>
                    <a:pt x="288" y="320"/>
                  </a:lnTo>
                  <a:lnTo>
                    <a:pt x="288" y="352"/>
                  </a:lnTo>
                  <a:lnTo>
                    <a:pt x="272" y="359"/>
                  </a:lnTo>
                  <a:lnTo>
                    <a:pt x="272" y="449"/>
                  </a:lnTo>
                  <a:lnTo>
                    <a:pt x="267" y="445"/>
                  </a:lnTo>
                  <a:lnTo>
                    <a:pt x="251" y="425"/>
                  </a:lnTo>
                  <a:lnTo>
                    <a:pt x="242" y="425"/>
                  </a:lnTo>
                  <a:lnTo>
                    <a:pt x="238" y="433"/>
                  </a:lnTo>
                  <a:lnTo>
                    <a:pt x="188" y="503"/>
                  </a:lnTo>
                  <a:lnTo>
                    <a:pt x="162" y="531"/>
                  </a:lnTo>
                  <a:lnTo>
                    <a:pt x="167" y="543"/>
                  </a:lnTo>
                  <a:lnTo>
                    <a:pt x="217" y="574"/>
                  </a:lnTo>
                  <a:lnTo>
                    <a:pt x="242" y="566"/>
                  </a:lnTo>
                  <a:lnTo>
                    <a:pt x="247" y="574"/>
                  </a:lnTo>
                  <a:lnTo>
                    <a:pt x="242" y="582"/>
                  </a:lnTo>
                  <a:lnTo>
                    <a:pt x="217" y="594"/>
                  </a:lnTo>
                  <a:lnTo>
                    <a:pt x="212" y="613"/>
                  </a:lnTo>
                  <a:lnTo>
                    <a:pt x="225" y="6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8" name="未知"/>
            <p:cNvSpPr/>
            <p:nvPr/>
          </p:nvSpPr>
          <p:spPr bwMode="auto">
            <a:xfrm>
              <a:off x="5468493" y="2938318"/>
              <a:ext cx="668815" cy="601628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9" name="未知"/>
            <p:cNvSpPr/>
            <p:nvPr/>
          </p:nvSpPr>
          <p:spPr bwMode="auto">
            <a:xfrm>
              <a:off x="5468493" y="2938318"/>
              <a:ext cx="668815" cy="601628"/>
            </a:xfrm>
            <a:custGeom>
              <a:avLst/>
              <a:gdLst>
                <a:gd name="T0" fmla="*/ 569738 w 454"/>
                <a:gd name="T1" fmla="*/ 436125 h 403"/>
                <a:gd name="T2" fmla="*/ 649378 w 454"/>
                <a:gd name="T3" fmla="*/ 333690 h 403"/>
                <a:gd name="T4" fmla="*/ 693793 w 454"/>
                <a:gd name="T5" fmla="*/ 284025 h 403"/>
                <a:gd name="T6" fmla="*/ 686136 w 454"/>
                <a:gd name="T7" fmla="*/ 235911 h 403"/>
                <a:gd name="T8" fmla="*/ 634063 w 454"/>
                <a:gd name="T9" fmla="*/ 181590 h 403"/>
                <a:gd name="T10" fmla="*/ 627937 w 454"/>
                <a:gd name="T11" fmla="*/ 139684 h 403"/>
                <a:gd name="T12" fmla="*/ 537575 w 454"/>
                <a:gd name="T13" fmla="*/ 23281 h 403"/>
                <a:gd name="T14" fmla="*/ 537575 w 454"/>
                <a:gd name="T15" fmla="*/ 35697 h 403"/>
                <a:gd name="T16" fmla="*/ 519196 w 454"/>
                <a:gd name="T17" fmla="*/ 54322 h 403"/>
                <a:gd name="T18" fmla="*/ 480908 w 454"/>
                <a:gd name="T19" fmla="*/ 12416 h 403"/>
                <a:gd name="T20" fmla="*/ 428835 w 454"/>
                <a:gd name="T21" fmla="*/ 0 h 403"/>
                <a:gd name="T22" fmla="*/ 428835 w 454"/>
                <a:gd name="T23" fmla="*/ 12416 h 403"/>
                <a:gd name="T24" fmla="*/ 428835 w 454"/>
                <a:gd name="T25" fmla="*/ 35697 h 403"/>
                <a:gd name="T26" fmla="*/ 404330 w 454"/>
                <a:gd name="T27" fmla="*/ 54322 h 403"/>
                <a:gd name="T28" fmla="*/ 359915 w 454"/>
                <a:gd name="T29" fmla="*/ 96227 h 403"/>
                <a:gd name="T30" fmla="*/ 312437 w 454"/>
                <a:gd name="T31" fmla="*/ 96227 h 403"/>
                <a:gd name="T32" fmla="*/ 295590 w 454"/>
                <a:gd name="T33" fmla="*/ 125716 h 403"/>
                <a:gd name="T34" fmla="*/ 275680 w 454"/>
                <a:gd name="T35" fmla="*/ 125716 h 403"/>
                <a:gd name="T36" fmla="*/ 243517 w 454"/>
                <a:gd name="T37" fmla="*/ 156757 h 403"/>
                <a:gd name="T38" fmla="*/ 223607 w 454"/>
                <a:gd name="T39" fmla="*/ 156757 h 403"/>
                <a:gd name="T40" fmla="*/ 185318 w 454"/>
                <a:gd name="T41" fmla="*/ 194006 h 403"/>
                <a:gd name="T42" fmla="*/ 160813 w 454"/>
                <a:gd name="T43" fmla="*/ 200214 h 403"/>
                <a:gd name="T44" fmla="*/ 107209 w 454"/>
                <a:gd name="T45" fmla="*/ 277816 h 403"/>
                <a:gd name="T46" fmla="*/ 70451 w 454"/>
                <a:gd name="T47" fmla="*/ 229703 h 403"/>
                <a:gd name="T48" fmla="*/ 38289 w 454"/>
                <a:gd name="T49" fmla="*/ 204870 h 403"/>
                <a:gd name="T50" fmla="*/ 18379 w 454"/>
                <a:gd name="T51" fmla="*/ 223495 h 403"/>
                <a:gd name="T52" fmla="*/ 38289 w 454"/>
                <a:gd name="T53" fmla="*/ 325930 h 403"/>
                <a:gd name="T54" fmla="*/ 18379 w 454"/>
                <a:gd name="T55" fmla="*/ 363179 h 403"/>
                <a:gd name="T56" fmla="*/ 0 w 454"/>
                <a:gd name="T57" fmla="*/ 411292 h 403"/>
                <a:gd name="T58" fmla="*/ 52073 w 454"/>
                <a:gd name="T59" fmla="*/ 446990 h 403"/>
                <a:gd name="T60" fmla="*/ 82704 w 454"/>
                <a:gd name="T61" fmla="*/ 446990 h 403"/>
                <a:gd name="T62" fmla="*/ 119461 w 454"/>
                <a:gd name="T63" fmla="*/ 496655 h 403"/>
                <a:gd name="T64" fmla="*/ 147029 w 454"/>
                <a:gd name="T65" fmla="*/ 484239 h 403"/>
                <a:gd name="T66" fmla="*/ 191444 w 454"/>
                <a:gd name="T67" fmla="*/ 436125 h 403"/>
                <a:gd name="T68" fmla="*/ 231264 w 454"/>
                <a:gd name="T69" fmla="*/ 363179 h 403"/>
                <a:gd name="T70" fmla="*/ 307842 w 454"/>
                <a:gd name="T71" fmla="*/ 350763 h 403"/>
                <a:gd name="T72" fmla="*/ 353789 w 454"/>
                <a:gd name="T73" fmla="*/ 394220 h 403"/>
                <a:gd name="T74" fmla="*/ 320095 w 454"/>
                <a:gd name="T75" fmla="*/ 459406 h 403"/>
                <a:gd name="T76" fmla="*/ 275680 w 454"/>
                <a:gd name="T77" fmla="*/ 526144 h 403"/>
                <a:gd name="T78" fmla="*/ 312437 w 454"/>
                <a:gd name="T79" fmla="*/ 549425 h 403"/>
                <a:gd name="T80" fmla="*/ 312437 w 454"/>
                <a:gd name="T81" fmla="*/ 586674 h 403"/>
                <a:gd name="T82" fmla="*/ 281806 w 454"/>
                <a:gd name="T83" fmla="*/ 609955 h 403"/>
                <a:gd name="T84" fmla="*/ 287932 w 454"/>
                <a:gd name="T85" fmla="*/ 623923 h 403"/>
                <a:gd name="T86" fmla="*/ 338473 w 454"/>
                <a:gd name="T87" fmla="*/ 599090 h 403"/>
                <a:gd name="T88" fmla="*/ 416582 w 454"/>
                <a:gd name="T89" fmla="*/ 502863 h 403"/>
                <a:gd name="T90" fmla="*/ 531449 w 454"/>
                <a:gd name="T91" fmla="*/ 442333 h 403"/>
                <a:gd name="T92" fmla="*/ 569738 w 454"/>
                <a:gd name="T93" fmla="*/ 436125 h 40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454" h="403">
                  <a:moveTo>
                    <a:pt x="372" y="281"/>
                  </a:moveTo>
                  <a:lnTo>
                    <a:pt x="424" y="215"/>
                  </a:lnTo>
                  <a:lnTo>
                    <a:pt x="453" y="183"/>
                  </a:lnTo>
                  <a:lnTo>
                    <a:pt x="448" y="152"/>
                  </a:lnTo>
                  <a:lnTo>
                    <a:pt x="414" y="117"/>
                  </a:lnTo>
                  <a:lnTo>
                    <a:pt x="410" y="90"/>
                  </a:lnTo>
                  <a:lnTo>
                    <a:pt x="351" y="15"/>
                  </a:lnTo>
                  <a:lnTo>
                    <a:pt x="351" y="23"/>
                  </a:lnTo>
                  <a:lnTo>
                    <a:pt x="339" y="35"/>
                  </a:lnTo>
                  <a:lnTo>
                    <a:pt x="314" y="8"/>
                  </a:lnTo>
                  <a:lnTo>
                    <a:pt x="280" y="0"/>
                  </a:lnTo>
                  <a:lnTo>
                    <a:pt x="280" y="8"/>
                  </a:lnTo>
                  <a:lnTo>
                    <a:pt x="280" y="23"/>
                  </a:lnTo>
                  <a:lnTo>
                    <a:pt x="264" y="35"/>
                  </a:lnTo>
                  <a:lnTo>
                    <a:pt x="235" y="62"/>
                  </a:lnTo>
                  <a:lnTo>
                    <a:pt x="204" y="62"/>
                  </a:lnTo>
                  <a:lnTo>
                    <a:pt x="193" y="81"/>
                  </a:lnTo>
                  <a:lnTo>
                    <a:pt x="180" y="81"/>
                  </a:lnTo>
                  <a:lnTo>
                    <a:pt x="159" y="101"/>
                  </a:lnTo>
                  <a:lnTo>
                    <a:pt x="146" y="101"/>
                  </a:lnTo>
                  <a:lnTo>
                    <a:pt x="121" y="125"/>
                  </a:lnTo>
                  <a:lnTo>
                    <a:pt x="105" y="129"/>
                  </a:lnTo>
                  <a:lnTo>
                    <a:pt x="70" y="179"/>
                  </a:lnTo>
                  <a:lnTo>
                    <a:pt x="46" y="148"/>
                  </a:lnTo>
                  <a:lnTo>
                    <a:pt x="25" y="132"/>
                  </a:lnTo>
                  <a:lnTo>
                    <a:pt x="12" y="144"/>
                  </a:lnTo>
                  <a:lnTo>
                    <a:pt x="25" y="210"/>
                  </a:lnTo>
                  <a:lnTo>
                    <a:pt x="12" y="234"/>
                  </a:lnTo>
                  <a:lnTo>
                    <a:pt x="0" y="265"/>
                  </a:lnTo>
                  <a:lnTo>
                    <a:pt x="34" y="288"/>
                  </a:lnTo>
                  <a:lnTo>
                    <a:pt x="54" y="288"/>
                  </a:lnTo>
                  <a:lnTo>
                    <a:pt x="78" y="320"/>
                  </a:lnTo>
                  <a:lnTo>
                    <a:pt x="96" y="312"/>
                  </a:lnTo>
                  <a:lnTo>
                    <a:pt x="125" y="281"/>
                  </a:lnTo>
                  <a:lnTo>
                    <a:pt x="151" y="234"/>
                  </a:lnTo>
                  <a:lnTo>
                    <a:pt x="201" y="226"/>
                  </a:lnTo>
                  <a:lnTo>
                    <a:pt x="231" y="254"/>
                  </a:lnTo>
                  <a:lnTo>
                    <a:pt x="209" y="296"/>
                  </a:lnTo>
                  <a:lnTo>
                    <a:pt x="180" y="339"/>
                  </a:lnTo>
                  <a:lnTo>
                    <a:pt x="204" y="354"/>
                  </a:lnTo>
                  <a:lnTo>
                    <a:pt x="204" y="378"/>
                  </a:lnTo>
                  <a:lnTo>
                    <a:pt x="184" y="393"/>
                  </a:lnTo>
                  <a:lnTo>
                    <a:pt x="188" y="402"/>
                  </a:lnTo>
                  <a:lnTo>
                    <a:pt x="221" y="386"/>
                  </a:lnTo>
                  <a:lnTo>
                    <a:pt x="272" y="324"/>
                  </a:lnTo>
                  <a:lnTo>
                    <a:pt x="347" y="285"/>
                  </a:lnTo>
                  <a:lnTo>
                    <a:pt x="372" y="28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未知"/>
            <p:cNvSpPr/>
            <p:nvPr/>
          </p:nvSpPr>
          <p:spPr bwMode="auto">
            <a:xfrm>
              <a:off x="5636460" y="2597801"/>
              <a:ext cx="961995" cy="623006"/>
            </a:xfrm>
            <a:custGeom>
              <a:avLst/>
              <a:gdLst>
                <a:gd name="T0" fmla="*/ 966327 w 651"/>
                <a:gd name="T1" fmla="*/ 177495 h 416"/>
                <a:gd name="T2" fmla="*/ 886440 w 651"/>
                <a:gd name="T3" fmla="*/ 165039 h 416"/>
                <a:gd name="T4" fmla="*/ 855714 w 651"/>
                <a:gd name="T5" fmla="*/ 158811 h 416"/>
                <a:gd name="T6" fmla="*/ 785044 w 651"/>
                <a:gd name="T7" fmla="*/ 196178 h 416"/>
                <a:gd name="T8" fmla="*/ 752782 w 651"/>
                <a:gd name="T9" fmla="*/ 213305 h 416"/>
                <a:gd name="T10" fmla="*/ 694403 w 651"/>
                <a:gd name="T11" fmla="*/ 171267 h 416"/>
                <a:gd name="T12" fmla="*/ 642169 w 651"/>
                <a:gd name="T13" fmla="*/ 129229 h 416"/>
                <a:gd name="T14" fmla="*/ 636024 w 651"/>
                <a:gd name="T15" fmla="*/ 189950 h 416"/>
                <a:gd name="T16" fmla="*/ 579181 w 651"/>
                <a:gd name="T17" fmla="*/ 129229 h 416"/>
                <a:gd name="T18" fmla="*/ 526948 w 651"/>
                <a:gd name="T19" fmla="*/ 85633 h 416"/>
                <a:gd name="T20" fmla="*/ 430161 w 651"/>
                <a:gd name="T21" fmla="*/ 85633 h 416"/>
                <a:gd name="T22" fmla="*/ 371782 w 651"/>
                <a:gd name="T23" fmla="*/ 49823 h 416"/>
                <a:gd name="T24" fmla="*/ 301113 w 651"/>
                <a:gd name="T25" fmla="*/ 74735 h 416"/>
                <a:gd name="T26" fmla="*/ 224298 w 651"/>
                <a:gd name="T27" fmla="*/ 56051 h 416"/>
                <a:gd name="T28" fmla="*/ 119831 w 651"/>
                <a:gd name="T29" fmla="*/ 14013 h 416"/>
                <a:gd name="T30" fmla="*/ 89105 w 651"/>
                <a:gd name="T31" fmla="*/ 79406 h 416"/>
                <a:gd name="T32" fmla="*/ 0 w 651"/>
                <a:gd name="T33" fmla="*/ 85633 h 416"/>
                <a:gd name="T34" fmla="*/ 43016 w 651"/>
                <a:gd name="T35" fmla="*/ 129229 h 416"/>
                <a:gd name="T36" fmla="*/ 50698 w 651"/>
                <a:gd name="T37" fmla="*/ 213305 h 416"/>
                <a:gd name="T38" fmla="*/ 81423 w 651"/>
                <a:gd name="T39" fmla="*/ 280255 h 416"/>
                <a:gd name="T40" fmla="*/ 161310 w 651"/>
                <a:gd name="T41" fmla="*/ 231989 h 416"/>
                <a:gd name="T42" fmla="*/ 224298 w 651"/>
                <a:gd name="T43" fmla="*/ 353432 h 416"/>
                <a:gd name="T44" fmla="*/ 262706 w 651"/>
                <a:gd name="T45" fmla="*/ 359660 h 416"/>
                <a:gd name="T46" fmla="*/ 354883 w 651"/>
                <a:gd name="T47" fmla="*/ 414154 h 416"/>
                <a:gd name="T48" fmla="*/ 371782 w 651"/>
                <a:gd name="T49" fmla="*/ 384572 h 416"/>
                <a:gd name="T50" fmla="*/ 468569 w 651"/>
                <a:gd name="T51" fmla="*/ 543383 h 416"/>
                <a:gd name="T52" fmla="*/ 526948 w 651"/>
                <a:gd name="T53" fmla="*/ 646143 h 416"/>
                <a:gd name="T54" fmla="*/ 611444 w 651"/>
                <a:gd name="T55" fmla="*/ 512244 h 416"/>
                <a:gd name="T56" fmla="*/ 669823 w 651"/>
                <a:gd name="T57" fmla="*/ 524699 h 416"/>
                <a:gd name="T58" fmla="*/ 765073 w 651"/>
                <a:gd name="T59" fmla="*/ 501345 h 416"/>
                <a:gd name="T60" fmla="*/ 738956 w 651"/>
                <a:gd name="T61" fmla="*/ 439066 h 416"/>
                <a:gd name="T62" fmla="*/ 835742 w 651"/>
                <a:gd name="T63" fmla="*/ 365888 h 416"/>
                <a:gd name="T64" fmla="*/ 874149 w 651"/>
                <a:gd name="T65" fmla="*/ 305166 h 416"/>
                <a:gd name="T66" fmla="*/ 901802 w 651"/>
                <a:gd name="T67" fmla="*/ 261571 h 416"/>
                <a:gd name="T68" fmla="*/ 938673 w 651"/>
                <a:gd name="T69" fmla="*/ 298938 h 416"/>
                <a:gd name="T70" fmla="*/ 998589 w 651"/>
                <a:gd name="T71" fmla="*/ 196178 h 4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651" h="416">
                  <a:moveTo>
                    <a:pt x="645" y="114"/>
                  </a:moveTo>
                  <a:lnTo>
                    <a:pt x="629" y="114"/>
                  </a:lnTo>
                  <a:lnTo>
                    <a:pt x="607" y="114"/>
                  </a:lnTo>
                  <a:lnTo>
                    <a:pt x="577" y="106"/>
                  </a:lnTo>
                  <a:lnTo>
                    <a:pt x="569" y="90"/>
                  </a:lnTo>
                  <a:lnTo>
                    <a:pt x="557" y="102"/>
                  </a:lnTo>
                  <a:lnTo>
                    <a:pt x="544" y="95"/>
                  </a:lnTo>
                  <a:lnTo>
                    <a:pt x="511" y="126"/>
                  </a:lnTo>
                  <a:lnTo>
                    <a:pt x="506" y="137"/>
                  </a:lnTo>
                  <a:lnTo>
                    <a:pt x="490" y="137"/>
                  </a:lnTo>
                  <a:lnTo>
                    <a:pt x="472" y="117"/>
                  </a:lnTo>
                  <a:lnTo>
                    <a:pt x="452" y="110"/>
                  </a:lnTo>
                  <a:lnTo>
                    <a:pt x="431" y="71"/>
                  </a:lnTo>
                  <a:lnTo>
                    <a:pt x="418" y="83"/>
                  </a:lnTo>
                  <a:lnTo>
                    <a:pt x="423" y="114"/>
                  </a:lnTo>
                  <a:lnTo>
                    <a:pt x="414" y="122"/>
                  </a:lnTo>
                  <a:lnTo>
                    <a:pt x="385" y="95"/>
                  </a:lnTo>
                  <a:lnTo>
                    <a:pt x="377" y="83"/>
                  </a:lnTo>
                  <a:lnTo>
                    <a:pt x="355" y="83"/>
                  </a:lnTo>
                  <a:lnTo>
                    <a:pt x="343" y="55"/>
                  </a:lnTo>
                  <a:lnTo>
                    <a:pt x="318" y="39"/>
                  </a:lnTo>
                  <a:lnTo>
                    <a:pt x="280" y="55"/>
                  </a:lnTo>
                  <a:lnTo>
                    <a:pt x="267" y="51"/>
                  </a:lnTo>
                  <a:lnTo>
                    <a:pt x="242" y="32"/>
                  </a:lnTo>
                  <a:lnTo>
                    <a:pt x="212" y="48"/>
                  </a:lnTo>
                  <a:lnTo>
                    <a:pt x="196" y="48"/>
                  </a:lnTo>
                  <a:lnTo>
                    <a:pt x="176" y="55"/>
                  </a:lnTo>
                  <a:lnTo>
                    <a:pt x="146" y="36"/>
                  </a:lnTo>
                  <a:lnTo>
                    <a:pt x="125" y="0"/>
                  </a:lnTo>
                  <a:lnTo>
                    <a:pt x="78" y="9"/>
                  </a:lnTo>
                  <a:lnTo>
                    <a:pt x="62" y="28"/>
                  </a:lnTo>
                  <a:lnTo>
                    <a:pt x="58" y="51"/>
                  </a:lnTo>
                  <a:lnTo>
                    <a:pt x="8" y="39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28" y="83"/>
                  </a:lnTo>
                  <a:lnTo>
                    <a:pt x="28" y="110"/>
                  </a:lnTo>
                  <a:lnTo>
                    <a:pt x="33" y="137"/>
                  </a:lnTo>
                  <a:lnTo>
                    <a:pt x="50" y="156"/>
                  </a:lnTo>
                  <a:lnTo>
                    <a:pt x="53" y="180"/>
                  </a:lnTo>
                  <a:lnTo>
                    <a:pt x="66" y="188"/>
                  </a:lnTo>
                  <a:lnTo>
                    <a:pt x="105" y="149"/>
                  </a:lnTo>
                  <a:lnTo>
                    <a:pt x="146" y="200"/>
                  </a:lnTo>
                  <a:lnTo>
                    <a:pt x="146" y="227"/>
                  </a:lnTo>
                  <a:lnTo>
                    <a:pt x="171" y="239"/>
                  </a:lnTo>
                  <a:lnTo>
                    <a:pt x="171" y="231"/>
                  </a:lnTo>
                  <a:lnTo>
                    <a:pt x="204" y="239"/>
                  </a:lnTo>
                  <a:lnTo>
                    <a:pt x="231" y="266"/>
                  </a:lnTo>
                  <a:lnTo>
                    <a:pt x="242" y="254"/>
                  </a:lnTo>
                  <a:lnTo>
                    <a:pt x="242" y="247"/>
                  </a:lnTo>
                  <a:lnTo>
                    <a:pt x="302" y="322"/>
                  </a:lnTo>
                  <a:lnTo>
                    <a:pt x="305" y="349"/>
                  </a:lnTo>
                  <a:lnTo>
                    <a:pt x="338" y="383"/>
                  </a:lnTo>
                  <a:lnTo>
                    <a:pt x="343" y="415"/>
                  </a:lnTo>
                  <a:lnTo>
                    <a:pt x="373" y="395"/>
                  </a:lnTo>
                  <a:lnTo>
                    <a:pt x="398" y="329"/>
                  </a:lnTo>
                  <a:lnTo>
                    <a:pt x="409" y="325"/>
                  </a:lnTo>
                  <a:lnTo>
                    <a:pt x="436" y="337"/>
                  </a:lnTo>
                  <a:lnTo>
                    <a:pt x="481" y="332"/>
                  </a:lnTo>
                  <a:lnTo>
                    <a:pt x="498" y="322"/>
                  </a:lnTo>
                  <a:lnTo>
                    <a:pt x="477" y="290"/>
                  </a:lnTo>
                  <a:lnTo>
                    <a:pt x="481" y="282"/>
                  </a:lnTo>
                  <a:lnTo>
                    <a:pt x="527" y="266"/>
                  </a:lnTo>
                  <a:lnTo>
                    <a:pt x="544" y="235"/>
                  </a:lnTo>
                  <a:lnTo>
                    <a:pt x="566" y="227"/>
                  </a:lnTo>
                  <a:lnTo>
                    <a:pt x="569" y="196"/>
                  </a:lnTo>
                  <a:lnTo>
                    <a:pt x="574" y="173"/>
                  </a:lnTo>
                  <a:lnTo>
                    <a:pt x="587" y="168"/>
                  </a:lnTo>
                  <a:lnTo>
                    <a:pt x="598" y="180"/>
                  </a:lnTo>
                  <a:lnTo>
                    <a:pt x="611" y="192"/>
                  </a:lnTo>
                  <a:lnTo>
                    <a:pt x="640" y="153"/>
                  </a:lnTo>
                  <a:lnTo>
                    <a:pt x="650" y="126"/>
                  </a:lnTo>
                  <a:lnTo>
                    <a:pt x="645" y="114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未知"/>
            <p:cNvSpPr/>
            <p:nvPr/>
          </p:nvSpPr>
          <p:spPr bwMode="auto">
            <a:xfrm>
              <a:off x="4587429" y="5999904"/>
              <a:ext cx="235154" cy="207668"/>
            </a:xfrm>
            <a:custGeom>
              <a:avLst/>
              <a:gdLst>
                <a:gd name="T0" fmla="*/ 95899 w 181"/>
                <a:gd name="T1" fmla="*/ 215900 h 152"/>
                <a:gd name="T2" fmla="*/ 13507 w 181"/>
                <a:gd name="T3" fmla="*/ 191753 h 152"/>
                <a:gd name="T4" fmla="*/ 6753 w 181"/>
                <a:gd name="T5" fmla="*/ 156243 h 152"/>
                <a:gd name="T6" fmla="*/ 0 w 181"/>
                <a:gd name="T7" fmla="*/ 149141 h 152"/>
                <a:gd name="T8" fmla="*/ 0 w 181"/>
                <a:gd name="T9" fmla="*/ 140619 h 152"/>
                <a:gd name="T10" fmla="*/ 0 w 181"/>
                <a:gd name="T11" fmla="*/ 130676 h 152"/>
                <a:gd name="T12" fmla="*/ 0 w 181"/>
                <a:gd name="T13" fmla="*/ 120734 h 152"/>
                <a:gd name="T14" fmla="*/ 0 w 181"/>
                <a:gd name="T15" fmla="*/ 113632 h 152"/>
                <a:gd name="T16" fmla="*/ 0 w 181"/>
                <a:gd name="T17" fmla="*/ 105109 h 152"/>
                <a:gd name="T18" fmla="*/ 44573 w 181"/>
                <a:gd name="T19" fmla="*/ 61077 h 152"/>
                <a:gd name="T20" fmla="*/ 59430 w 181"/>
                <a:gd name="T21" fmla="*/ 44032 h 152"/>
                <a:gd name="T22" fmla="*/ 67535 w 181"/>
                <a:gd name="T23" fmla="*/ 44032 h 152"/>
                <a:gd name="T24" fmla="*/ 74288 w 181"/>
                <a:gd name="T25" fmla="*/ 35510 h 152"/>
                <a:gd name="T26" fmla="*/ 81041 w 181"/>
                <a:gd name="T27" fmla="*/ 35510 h 152"/>
                <a:gd name="T28" fmla="*/ 89146 w 181"/>
                <a:gd name="T29" fmla="*/ 35510 h 152"/>
                <a:gd name="T30" fmla="*/ 95899 w 181"/>
                <a:gd name="T31" fmla="*/ 28408 h 152"/>
                <a:gd name="T32" fmla="*/ 102652 w 181"/>
                <a:gd name="T33" fmla="*/ 28408 h 152"/>
                <a:gd name="T34" fmla="*/ 112107 w 181"/>
                <a:gd name="T35" fmla="*/ 28408 h 152"/>
                <a:gd name="T36" fmla="*/ 118861 w 181"/>
                <a:gd name="T37" fmla="*/ 28408 h 152"/>
                <a:gd name="T38" fmla="*/ 126965 w 181"/>
                <a:gd name="T39" fmla="*/ 28408 h 152"/>
                <a:gd name="T40" fmla="*/ 126965 w 181"/>
                <a:gd name="T41" fmla="*/ 18465 h 152"/>
                <a:gd name="T42" fmla="*/ 133718 w 181"/>
                <a:gd name="T43" fmla="*/ 18465 h 152"/>
                <a:gd name="T44" fmla="*/ 140472 w 181"/>
                <a:gd name="T45" fmla="*/ 18465 h 152"/>
                <a:gd name="T46" fmla="*/ 147225 w 181"/>
                <a:gd name="T47" fmla="*/ 18465 h 152"/>
                <a:gd name="T48" fmla="*/ 156680 w 181"/>
                <a:gd name="T49" fmla="*/ 18465 h 152"/>
                <a:gd name="T50" fmla="*/ 163434 w 181"/>
                <a:gd name="T51" fmla="*/ 18465 h 152"/>
                <a:gd name="T52" fmla="*/ 170187 w 181"/>
                <a:gd name="T53" fmla="*/ 18465 h 152"/>
                <a:gd name="T54" fmla="*/ 176940 w 181"/>
                <a:gd name="T55" fmla="*/ 18465 h 152"/>
                <a:gd name="T56" fmla="*/ 183694 w 181"/>
                <a:gd name="T57" fmla="*/ 18465 h 152"/>
                <a:gd name="T58" fmla="*/ 191798 w 181"/>
                <a:gd name="T59" fmla="*/ 18465 h 152"/>
                <a:gd name="T60" fmla="*/ 208006 w 181"/>
                <a:gd name="T61" fmla="*/ 8522 h 152"/>
                <a:gd name="T62" fmla="*/ 222864 w 181"/>
                <a:gd name="T63" fmla="*/ 0 h 152"/>
                <a:gd name="T64" fmla="*/ 236371 w 181"/>
                <a:gd name="T65" fmla="*/ 18465 h 152"/>
                <a:gd name="T66" fmla="*/ 244475 w 181"/>
                <a:gd name="T67" fmla="*/ 35510 h 152"/>
                <a:gd name="T68" fmla="*/ 236371 w 181"/>
                <a:gd name="T69" fmla="*/ 44032 h 152"/>
                <a:gd name="T70" fmla="*/ 236371 w 181"/>
                <a:gd name="T71" fmla="*/ 52555 h 152"/>
                <a:gd name="T72" fmla="*/ 229617 w 181"/>
                <a:gd name="T73" fmla="*/ 61077 h 152"/>
                <a:gd name="T74" fmla="*/ 222864 w 181"/>
                <a:gd name="T75" fmla="*/ 69599 h 152"/>
                <a:gd name="T76" fmla="*/ 214760 w 181"/>
                <a:gd name="T77" fmla="*/ 79542 h 152"/>
                <a:gd name="T78" fmla="*/ 214760 w 181"/>
                <a:gd name="T79" fmla="*/ 88064 h 152"/>
                <a:gd name="T80" fmla="*/ 208006 w 181"/>
                <a:gd name="T81" fmla="*/ 95166 h 152"/>
                <a:gd name="T82" fmla="*/ 201253 w 181"/>
                <a:gd name="T83" fmla="*/ 105109 h 152"/>
                <a:gd name="T84" fmla="*/ 201253 w 181"/>
                <a:gd name="T85" fmla="*/ 113632 h 152"/>
                <a:gd name="T86" fmla="*/ 201253 w 181"/>
                <a:gd name="T87" fmla="*/ 120734 h 152"/>
                <a:gd name="T88" fmla="*/ 191798 w 181"/>
                <a:gd name="T89" fmla="*/ 130676 h 152"/>
                <a:gd name="T90" fmla="*/ 191798 w 181"/>
                <a:gd name="T91" fmla="*/ 140619 h 152"/>
                <a:gd name="T92" fmla="*/ 201253 w 181"/>
                <a:gd name="T93" fmla="*/ 149141 h 152"/>
                <a:gd name="T94" fmla="*/ 163434 w 181"/>
                <a:gd name="T95" fmla="*/ 173288 h 152"/>
                <a:gd name="T96" fmla="*/ 118861 w 181"/>
                <a:gd name="T97" fmla="*/ 208798 h 152"/>
                <a:gd name="T98" fmla="*/ 118861 w 181"/>
                <a:gd name="T99" fmla="*/ 215900 h 152"/>
                <a:gd name="T100" fmla="*/ 112107 w 181"/>
                <a:gd name="T101" fmla="*/ 215900 h 152"/>
                <a:gd name="T102" fmla="*/ 102652 w 181"/>
                <a:gd name="T103" fmla="*/ 215900 h 152"/>
                <a:gd name="T104" fmla="*/ 95899 w 181"/>
                <a:gd name="T105" fmla="*/ 215900 h 15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81" h="152">
                  <a:moveTo>
                    <a:pt x="71" y="152"/>
                  </a:moveTo>
                  <a:lnTo>
                    <a:pt x="10" y="135"/>
                  </a:lnTo>
                  <a:lnTo>
                    <a:pt x="5" y="110"/>
                  </a:lnTo>
                  <a:lnTo>
                    <a:pt x="0" y="105"/>
                  </a:lnTo>
                  <a:lnTo>
                    <a:pt x="0" y="99"/>
                  </a:lnTo>
                  <a:lnTo>
                    <a:pt x="0" y="92"/>
                  </a:lnTo>
                  <a:lnTo>
                    <a:pt x="0" y="85"/>
                  </a:lnTo>
                  <a:lnTo>
                    <a:pt x="0" y="80"/>
                  </a:lnTo>
                  <a:lnTo>
                    <a:pt x="0" y="74"/>
                  </a:lnTo>
                  <a:lnTo>
                    <a:pt x="33" y="43"/>
                  </a:lnTo>
                  <a:lnTo>
                    <a:pt x="44" y="31"/>
                  </a:lnTo>
                  <a:lnTo>
                    <a:pt x="50" y="31"/>
                  </a:lnTo>
                  <a:lnTo>
                    <a:pt x="55" y="25"/>
                  </a:lnTo>
                  <a:lnTo>
                    <a:pt x="60" y="25"/>
                  </a:lnTo>
                  <a:lnTo>
                    <a:pt x="66" y="25"/>
                  </a:lnTo>
                  <a:lnTo>
                    <a:pt x="71" y="20"/>
                  </a:lnTo>
                  <a:lnTo>
                    <a:pt x="76" y="20"/>
                  </a:lnTo>
                  <a:lnTo>
                    <a:pt x="83" y="20"/>
                  </a:lnTo>
                  <a:lnTo>
                    <a:pt x="88" y="20"/>
                  </a:lnTo>
                  <a:lnTo>
                    <a:pt x="94" y="20"/>
                  </a:lnTo>
                  <a:lnTo>
                    <a:pt x="94" y="13"/>
                  </a:lnTo>
                  <a:lnTo>
                    <a:pt x="99" y="13"/>
                  </a:lnTo>
                  <a:lnTo>
                    <a:pt x="104" y="13"/>
                  </a:lnTo>
                  <a:lnTo>
                    <a:pt x="109" y="13"/>
                  </a:lnTo>
                  <a:lnTo>
                    <a:pt x="116" y="13"/>
                  </a:lnTo>
                  <a:lnTo>
                    <a:pt x="121" y="13"/>
                  </a:lnTo>
                  <a:lnTo>
                    <a:pt x="126" y="13"/>
                  </a:lnTo>
                  <a:lnTo>
                    <a:pt x="131" y="13"/>
                  </a:lnTo>
                  <a:lnTo>
                    <a:pt x="136" y="13"/>
                  </a:lnTo>
                  <a:lnTo>
                    <a:pt x="142" y="13"/>
                  </a:lnTo>
                  <a:lnTo>
                    <a:pt x="154" y="6"/>
                  </a:lnTo>
                  <a:lnTo>
                    <a:pt x="165" y="0"/>
                  </a:lnTo>
                  <a:lnTo>
                    <a:pt x="175" y="13"/>
                  </a:lnTo>
                  <a:lnTo>
                    <a:pt x="181" y="25"/>
                  </a:lnTo>
                  <a:lnTo>
                    <a:pt x="175" y="31"/>
                  </a:lnTo>
                  <a:lnTo>
                    <a:pt x="175" y="37"/>
                  </a:lnTo>
                  <a:lnTo>
                    <a:pt x="170" y="43"/>
                  </a:lnTo>
                  <a:lnTo>
                    <a:pt x="165" y="49"/>
                  </a:lnTo>
                  <a:lnTo>
                    <a:pt x="159" y="56"/>
                  </a:lnTo>
                  <a:lnTo>
                    <a:pt x="159" y="62"/>
                  </a:lnTo>
                  <a:lnTo>
                    <a:pt x="154" y="67"/>
                  </a:lnTo>
                  <a:lnTo>
                    <a:pt x="149" y="74"/>
                  </a:lnTo>
                  <a:lnTo>
                    <a:pt x="149" y="80"/>
                  </a:lnTo>
                  <a:lnTo>
                    <a:pt x="149" y="85"/>
                  </a:lnTo>
                  <a:lnTo>
                    <a:pt x="142" y="92"/>
                  </a:lnTo>
                  <a:lnTo>
                    <a:pt x="142" y="99"/>
                  </a:lnTo>
                  <a:lnTo>
                    <a:pt x="149" y="105"/>
                  </a:lnTo>
                  <a:lnTo>
                    <a:pt x="121" y="122"/>
                  </a:lnTo>
                  <a:lnTo>
                    <a:pt x="88" y="147"/>
                  </a:lnTo>
                  <a:lnTo>
                    <a:pt x="88" y="152"/>
                  </a:lnTo>
                  <a:lnTo>
                    <a:pt x="83" y="152"/>
                  </a:lnTo>
                  <a:lnTo>
                    <a:pt x="76" y="152"/>
                  </a:lnTo>
                  <a:lnTo>
                    <a:pt x="71" y="152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未知"/>
            <p:cNvSpPr/>
            <p:nvPr/>
          </p:nvSpPr>
          <p:spPr bwMode="auto">
            <a:xfrm>
              <a:off x="5254717" y="5645645"/>
              <a:ext cx="93145" cy="64133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未知"/>
            <p:cNvSpPr/>
            <p:nvPr/>
          </p:nvSpPr>
          <p:spPr bwMode="auto">
            <a:xfrm>
              <a:off x="5254717" y="5645645"/>
              <a:ext cx="93145" cy="64133"/>
            </a:xfrm>
            <a:custGeom>
              <a:avLst/>
              <a:gdLst>
                <a:gd name="T0" fmla="*/ 6052 w 64"/>
                <a:gd name="T1" fmla="*/ 17888 h 41"/>
                <a:gd name="T2" fmla="*/ 42367 w 64"/>
                <a:gd name="T3" fmla="*/ 26020 h 41"/>
                <a:gd name="T4" fmla="*/ 75655 w 64"/>
                <a:gd name="T5" fmla="*/ 0 h 41"/>
                <a:gd name="T6" fmla="*/ 95325 w 64"/>
                <a:gd name="T7" fmla="*/ 45534 h 41"/>
                <a:gd name="T8" fmla="*/ 55984 w 64"/>
                <a:gd name="T9" fmla="*/ 65049 h 41"/>
                <a:gd name="T10" fmla="*/ 6052 w 64"/>
                <a:gd name="T11" fmla="*/ 65049 h 41"/>
                <a:gd name="T12" fmla="*/ 0 w 64"/>
                <a:gd name="T13" fmla="*/ 26020 h 41"/>
                <a:gd name="T14" fmla="*/ 6052 w 64"/>
                <a:gd name="T15" fmla="*/ 17888 h 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4" h="41">
                  <a:moveTo>
                    <a:pt x="4" y="11"/>
                  </a:moveTo>
                  <a:lnTo>
                    <a:pt x="28" y="16"/>
                  </a:lnTo>
                  <a:lnTo>
                    <a:pt x="50" y="0"/>
                  </a:lnTo>
                  <a:lnTo>
                    <a:pt x="63" y="28"/>
                  </a:lnTo>
                  <a:lnTo>
                    <a:pt x="37" y="40"/>
                  </a:lnTo>
                  <a:lnTo>
                    <a:pt x="4" y="40"/>
                  </a:lnTo>
                  <a:lnTo>
                    <a:pt x="0" y="16"/>
                  </a:lnTo>
                  <a:lnTo>
                    <a:pt x="4" y="1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未知"/>
            <p:cNvSpPr/>
            <p:nvPr/>
          </p:nvSpPr>
          <p:spPr bwMode="auto">
            <a:xfrm>
              <a:off x="4758450" y="5285279"/>
              <a:ext cx="879537" cy="694774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未知"/>
            <p:cNvSpPr/>
            <p:nvPr/>
          </p:nvSpPr>
          <p:spPr bwMode="auto">
            <a:xfrm>
              <a:off x="4747761" y="5282226"/>
              <a:ext cx="879537" cy="694774"/>
            </a:xfrm>
            <a:custGeom>
              <a:avLst/>
              <a:gdLst>
                <a:gd name="T0" fmla="*/ 263445 w 597"/>
                <a:gd name="T1" fmla="*/ 109816 h 467"/>
                <a:gd name="T2" fmla="*/ 275698 w 597"/>
                <a:gd name="T3" fmla="*/ 60322 h 467"/>
                <a:gd name="T4" fmla="*/ 359940 w 597"/>
                <a:gd name="T5" fmla="*/ 85069 h 467"/>
                <a:gd name="T6" fmla="*/ 359940 w 597"/>
                <a:gd name="T7" fmla="*/ 49495 h 467"/>
                <a:gd name="T8" fmla="*/ 398231 w 597"/>
                <a:gd name="T9" fmla="*/ 6187 h 467"/>
                <a:gd name="T10" fmla="*/ 488599 w 597"/>
                <a:gd name="T11" fmla="*/ 0 h 467"/>
                <a:gd name="T12" fmla="*/ 572840 w 597"/>
                <a:gd name="T13" fmla="*/ 13920 h 467"/>
                <a:gd name="T14" fmla="*/ 565182 w 597"/>
                <a:gd name="T15" fmla="*/ 55682 h 467"/>
                <a:gd name="T16" fmla="*/ 531485 w 597"/>
                <a:gd name="T17" fmla="*/ 109816 h 467"/>
                <a:gd name="T18" fmla="*/ 673930 w 597"/>
                <a:gd name="T19" fmla="*/ 74242 h 467"/>
                <a:gd name="T20" fmla="*/ 732133 w 597"/>
                <a:gd name="T21" fmla="*/ 85069 h 467"/>
                <a:gd name="T22" fmla="*/ 724474 w 597"/>
                <a:gd name="T23" fmla="*/ 43308 h 467"/>
                <a:gd name="T24" fmla="*/ 816374 w 597"/>
                <a:gd name="T25" fmla="*/ 74242 h 467"/>
                <a:gd name="T26" fmla="*/ 873045 w 597"/>
                <a:gd name="T27" fmla="*/ 109816 h 467"/>
                <a:gd name="T28" fmla="*/ 885298 w 597"/>
                <a:gd name="T29" fmla="*/ 199525 h 467"/>
                <a:gd name="T30" fmla="*/ 847007 w 597"/>
                <a:gd name="T31" fmla="*/ 249020 h 467"/>
                <a:gd name="T32" fmla="*/ 764297 w 597"/>
                <a:gd name="T33" fmla="*/ 309342 h 467"/>
                <a:gd name="T34" fmla="*/ 724474 w 597"/>
                <a:gd name="T35" fmla="*/ 320169 h 467"/>
                <a:gd name="T36" fmla="*/ 706094 w 597"/>
                <a:gd name="T37" fmla="*/ 332542 h 467"/>
                <a:gd name="T38" fmla="*/ 640233 w 597"/>
                <a:gd name="T39" fmla="*/ 351103 h 467"/>
                <a:gd name="T40" fmla="*/ 591220 w 597"/>
                <a:gd name="T41" fmla="*/ 357290 h 467"/>
                <a:gd name="T42" fmla="*/ 468687 w 597"/>
                <a:gd name="T43" fmla="*/ 338729 h 467"/>
                <a:gd name="T44" fmla="*/ 488599 w 597"/>
                <a:gd name="T45" fmla="*/ 423798 h 467"/>
                <a:gd name="T46" fmla="*/ 410484 w 597"/>
                <a:gd name="T47" fmla="*/ 479480 h 467"/>
                <a:gd name="T48" fmla="*/ 326243 w 597"/>
                <a:gd name="T49" fmla="*/ 502680 h 467"/>
                <a:gd name="T50" fmla="*/ 237407 w 597"/>
                <a:gd name="T51" fmla="*/ 539801 h 467"/>
                <a:gd name="T52" fmla="*/ 90368 w 597"/>
                <a:gd name="T53" fmla="*/ 600123 h 467"/>
                <a:gd name="T54" fmla="*/ 110279 w 597"/>
                <a:gd name="T55" fmla="*/ 696019 h 467"/>
                <a:gd name="T56" fmla="*/ 38291 w 597"/>
                <a:gd name="T57" fmla="*/ 714579 h 467"/>
                <a:gd name="T58" fmla="*/ 6127 w 597"/>
                <a:gd name="T59" fmla="*/ 587749 h 467"/>
                <a:gd name="T60" fmla="*/ 38291 w 597"/>
                <a:gd name="T61" fmla="*/ 513507 h 467"/>
                <a:gd name="T62" fmla="*/ 78115 w 597"/>
                <a:gd name="T63" fmla="*/ 484120 h 467"/>
                <a:gd name="T64" fmla="*/ 122533 w 597"/>
                <a:gd name="T65" fmla="*/ 417611 h 467"/>
                <a:gd name="T66" fmla="*/ 186862 w 597"/>
                <a:gd name="T67" fmla="*/ 296968 h 467"/>
                <a:gd name="T68" fmla="*/ 243534 w 597"/>
                <a:gd name="T69" fmla="*/ 207259 h 467"/>
                <a:gd name="T70" fmla="*/ 243534 w 597"/>
                <a:gd name="T71" fmla="*/ 120643 h 467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97" h="467">
                  <a:moveTo>
                    <a:pt x="159" y="78"/>
                  </a:moveTo>
                  <a:lnTo>
                    <a:pt x="172" y="71"/>
                  </a:lnTo>
                  <a:lnTo>
                    <a:pt x="172" y="48"/>
                  </a:lnTo>
                  <a:lnTo>
                    <a:pt x="180" y="39"/>
                  </a:lnTo>
                  <a:lnTo>
                    <a:pt x="201" y="39"/>
                  </a:lnTo>
                  <a:lnTo>
                    <a:pt x="235" y="55"/>
                  </a:lnTo>
                  <a:lnTo>
                    <a:pt x="243" y="43"/>
                  </a:lnTo>
                  <a:lnTo>
                    <a:pt x="235" y="32"/>
                  </a:lnTo>
                  <a:lnTo>
                    <a:pt x="235" y="24"/>
                  </a:lnTo>
                  <a:lnTo>
                    <a:pt x="260" y="4"/>
                  </a:lnTo>
                  <a:lnTo>
                    <a:pt x="298" y="16"/>
                  </a:lnTo>
                  <a:lnTo>
                    <a:pt x="319" y="0"/>
                  </a:lnTo>
                  <a:lnTo>
                    <a:pt x="335" y="16"/>
                  </a:lnTo>
                  <a:lnTo>
                    <a:pt x="374" y="9"/>
                  </a:lnTo>
                  <a:lnTo>
                    <a:pt x="382" y="20"/>
                  </a:lnTo>
                  <a:lnTo>
                    <a:pt x="369" y="36"/>
                  </a:lnTo>
                  <a:lnTo>
                    <a:pt x="347" y="63"/>
                  </a:lnTo>
                  <a:lnTo>
                    <a:pt x="347" y="71"/>
                  </a:lnTo>
                  <a:lnTo>
                    <a:pt x="360" y="78"/>
                  </a:lnTo>
                  <a:lnTo>
                    <a:pt x="440" y="48"/>
                  </a:lnTo>
                  <a:lnTo>
                    <a:pt x="470" y="63"/>
                  </a:lnTo>
                  <a:lnTo>
                    <a:pt x="478" y="55"/>
                  </a:lnTo>
                  <a:lnTo>
                    <a:pt x="470" y="39"/>
                  </a:lnTo>
                  <a:lnTo>
                    <a:pt x="473" y="28"/>
                  </a:lnTo>
                  <a:lnTo>
                    <a:pt x="523" y="39"/>
                  </a:lnTo>
                  <a:lnTo>
                    <a:pt x="533" y="48"/>
                  </a:lnTo>
                  <a:lnTo>
                    <a:pt x="549" y="43"/>
                  </a:lnTo>
                  <a:lnTo>
                    <a:pt x="570" y="71"/>
                  </a:lnTo>
                  <a:lnTo>
                    <a:pt x="596" y="122"/>
                  </a:lnTo>
                  <a:lnTo>
                    <a:pt x="578" y="129"/>
                  </a:lnTo>
                  <a:lnTo>
                    <a:pt x="566" y="156"/>
                  </a:lnTo>
                  <a:lnTo>
                    <a:pt x="553" y="161"/>
                  </a:lnTo>
                  <a:lnTo>
                    <a:pt x="541" y="180"/>
                  </a:lnTo>
                  <a:lnTo>
                    <a:pt x="499" y="200"/>
                  </a:lnTo>
                  <a:lnTo>
                    <a:pt x="481" y="192"/>
                  </a:lnTo>
                  <a:lnTo>
                    <a:pt x="473" y="207"/>
                  </a:lnTo>
                  <a:lnTo>
                    <a:pt x="473" y="215"/>
                  </a:lnTo>
                  <a:lnTo>
                    <a:pt x="461" y="215"/>
                  </a:lnTo>
                  <a:lnTo>
                    <a:pt x="440" y="215"/>
                  </a:lnTo>
                  <a:lnTo>
                    <a:pt x="418" y="227"/>
                  </a:lnTo>
                  <a:lnTo>
                    <a:pt x="407" y="219"/>
                  </a:lnTo>
                  <a:lnTo>
                    <a:pt x="386" y="231"/>
                  </a:lnTo>
                  <a:lnTo>
                    <a:pt x="344" y="247"/>
                  </a:lnTo>
                  <a:lnTo>
                    <a:pt x="306" y="219"/>
                  </a:lnTo>
                  <a:lnTo>
                    <a:pt x="306" y="243"/>
                  </a:lnTo>
                  <a:lnTo>
                    <a:pt x="319" y="274"/>
                  </a:lnTo>
                  <a:lnTo>
                    <a:pt x="284" y="286"/>
                  </a:lnTo>
                  <a:lnTo>
                    <a:pt x="268" y="310"/>
                  </a:lnTo>
                  <a:lnTo>
                    <a:pt x="229" y="317"/>
                  </a:lnTo>
                  <a:lnTo>
                    <a:pt x="213" y="325"/>
                  </a:lnTo>
                  <a:lnTo>
                    <a:pt x="177" y="325"/>
                  </a:lnTo>
                  <a:lnTo>
                    <a:pt x="155" y="349"/>
                  </a:lnTo>
                  <a:lnTo>
                    <a:pt x="88" y="368"/>
                  </a:lnTo>
                  <a:lnTo>
                    <a:pt x="59" y="388"/>
                  </a:lnTo>
                  <a:lnTo>
                    <a:pt x="42" y="403"/>
                  </a:lnTo>
                  <a:lnTo>
                    <a:pt x="72" y="450"/>
                  </a:lnTo>
                  <a:lnTo>
                    <a:pt x="51" y="466"/>
                  </a:lnTo>
                  <a:lnTo>
                    <a:pt x="25" y="462"/>
                  </a:lnTo>
                  <a:lnTo>
                    <a:pt x="0" y="415"/>
                  </a:lnTo>
                  <a:lnTo>
                    <a:pt x="4" y="380"/>
                  </a:lnTo>
                  <a:lnTo>
                    <a:pt x="4" y="364"/>
                  </a:lnTo>
                  <a:lnTo>
                    <a:pt x="25" y="332"/>
                  </a:lnTo>
                  <a:lnTo>
                    <a:pt x="51" y="329"/>
                  </a:lnTo>
                  <a:lnTo>
                    <a:pt x="51" y="313"/>
                  </a:lnTo>
                  <a:lnTo>
                    <a:pt x="75" y="302"/>
                  </a:lnTo>
                  <a:lnTo>
                    <a:pt x="80" y="270"/>
                  </a:lnTo>
                  <a:lnTo>
                    <a:pt x="125" y="239"/>
                  </a:lnTo>
                  <a:lnTo>
                    <a:pt x="122" y="192"/>
                  </a:lnTo>
                  <a:lnTo>
                    <a:pt x="159" y="149"/>
                  </a:lnTo>
                  <a:lnTo>
                    <a:pt x="159" y="134"/>
                  </a:lnTo>
                  <a:lnTo>
                    <a:pt x="168" y="117"/>
                  </a:lnTo>
                  <a:lnTo>
                    <a:pt x="159" y="78"/>
                  </a:lnTo>
                </a:path>
              </a:pathLst>
            </a:custGeom>
            <a:solidFill>
              <a:srgbClr val="FFA3BA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未知"/>
            <p:cNvSpPr/>
            <p:nvPr/>
          </p:nvSpPr>
          <p:spPr bwMode="auto">
            <a:xfrm>
              <a:off x="4101850" y="5216566"/>
              <a:ext cx="908550" cy="626060"/>
            </a:xfrm>
            <a:custGeom>
              <a:avLst/>
              <a:gdLst>
                <a:gd name="T0" fmla="*/ 42865 w 617"/>
                <a:gd name="T1" fmla="*/ 254758 h 419"/>
                <a:gd name="T2" fmla="*/ 102570 w 617"/>
                <a:gd name="T3" fmla="*/ 223690 h 419"/>
                <a:gd name="T4" fmla="*/ 203609 w 617"/>
                <a:gd name="T5" fmla="*/ 250098 h 419"/>
                <a:gd name="T6" fmla="*/ 223511 w 617"/>
                <a:gd name="T7" fmla="*/ 208156 h 419"/>
                <a:gd name="T8" fmla="*/ 358229 w 617"/>
                <a:gd name="T9" fmla="*/ 158447 h 419"/>
                <a:gd name="T10" fmla="*/ 476108 w 617"/>
                <a:gd name="T11" fmla="*/ 128932 h 419"/>
                <a:gd name="T12" fmla="*/ 520504 w 617"/>
                <a:gd name="T13" fmla="*/ 139806 h 419"/>
                <a:gd name="T14" fmla="*/ 557246 w 617"/>
                <a:gd name="T15" fmla="*/ 116505 h 419"/>
                <a:gd name="T16" fmla="*/ 571024 w 617"/>
                <a:gd name="T17" fmla="*/ 91651 h 419"/>
                <a:gd name="T18" fmla="*/ 616951 w 617"/>
                <a:gd name="T19" fmla="*/ 55922 h 419"/>
                <a:gd name="T20" fmla="*/ 679717 w 617"/>
                <a:gd name="T21" fmla="*/ 24854 h 419"/>
                <a:gd name="T22" fmla="*/ 705742 w 617"/>
                <a:gd name="T23" fmla="*/ 55922 h 419"/>
                <a:gd name="T24" fmla="*/ 763916 w 617"/>
                <a:gd name="T25" fmla="*/ 12427 h 419"/>
                <a:gd name="T26" fmla="*/ 828214 w 617"/>
                <a:gd name="T27" fmla="*/ 12427 h 419"/>
                <a:gd name="T28" fmla="*/ 860363 w 617"/>
                <a:gd name="T29" fmla="*/ 60583 h 419"/>
                <a:gd name="T30" fmla="*/ 820560 w 617"/>
                <a:gd name="T31" fmla="*/ 146020 h 419"/>
                <a:gd name="T32" fmla="*/ 820560 w 617"/>
                <a:gd name="T33" fmla="*/ 181748 h 419"/>
                <a:gd name="T34" fmla="*/ 877203 w 617"/>
                <a:gd name="T35" fmla="*/ 212816 h 419"/>
                <a:gd name="T36" fmla="*/ 929253 w 617"/>
                <a:gd name="T37" fmla="*/ 194175 h 419"/>
                <a:gd name="T38" fmla="*/ 929253 w 617"/>
                <a:gd name="T39" fmla="*/ 279612 h 419"/>
                <a:gd name="T40" fmla="*/ 872610 w 617"/>
                <a:gd name="T41" fmla="*/ 371263 h 419"/>
                <a:gd name="T42" fmla="*/ 808312 w 617"/>
                <a:gd name="T43" fmla="*/ 492428 h 419"/>
                <a:gd name="T44" fmla="*/ 763916 w 617"/>
                <a:gd name="T45" fmla="*/ 557671 h 419"/>
                <a:gd name="T46" fmla="*/ 725644 w 617"/>
                <a:gd name="T47" fmla="*/ 588739 h 419"/>
                <a:gd name="T48" fmla="*/ 616951 w 617"/>
                <a:gd name="T49" fmla="*/ 649322 h 419"/>
                <a:gd name="T50" fmla="*/ 525097 w 617"/>
                <a:gd name="T51" fmla="*/ 602720 h 419"/>
                <a:gd name="T52" fmla="*/ 436305 w 617"/>
                <a:gd name="T53" fmla="*/ 644661 h 419"/>
                <a:gd name="T54" fmla="*/ 295463 w 617"/>
                <a:gd name="T55" fmla="*/ 594953 h 419"/>
                <a:gd name="T56" fmla="*/ 300055 w 617"/>
                <a:gd name="T57" fmla="*/ 504855 h 419"/>
                <a:gd name="T58" fmla="*/ 235758 w 617"/>
                <a:gd name="T59" fmla="*/ 486214 h 419"/>
                <a:gd name="T60" fmla="*/ 186769 w 617"/>
                <a:gd name="T61" fmla="*/ 486214 h 419"/>
                <a:gd name="T62" fmla="*/ 166868 w 617"/>
                <a:gd name="T63" fmla="*/ 413205 h 419"/>
                <a:gd name="T64" fmla="*/ 203609 w 617"/>
                <a:gd name="T65" fmla="*/ 406991 h 419"/>
                <a:gd name="T66" fmla="*/ 203609 w 617"/>
                <a:gd name="T67" fmla="*/ 346408 h 419"/>
                <a:gd name="T68" fmla="*/ 82668 w 617"/>
                <a:gd name="T69" fmla="*/ 298253 h 419"/>
                <a:gd name="T70" fmla="*/ 18371 w 617"/>
                <a:gd name="T71" fmla="*/ 298253 h 419"/>
                <a:gd name="T72" fmla="*/ 6124 w 617"/>
                <a:gd name="T73" fmla="*/ 250098 h 41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617" h="419">
                  <a:moveTo>
                    <a:pt x="4" y="161"/>
                  </a:moveTo>
                  <a:lnTo>
                    <a:pt x="28" y="164"/>
                  </a:lnTo>
                  <a:lnTo>
                    <a:pt x="59" y="137"/>
                  </a:lnTo>
                  <a:lnTo>
                    <a:pt x="67" y="144"/>
                  </a:lnTo>
                  <a:lnTo>
                    <a:pt x="122" y="168"/>
                  </a:lnTo>
                  <a:lnTo>
                    <a:pt x="133" y="161"/>
                  </a:lnTo>
                  <a:lnTo>
                    <a:pt x="133" y="144"/>
                  </a:lnTo>
                  <a:lnTo>
                    <a:pt x="146" y="134"/>
                  </a:lnTo>
                  <a:lnTo>
                    <a:pt x="222" y="86"/>
                  </a:lnTo>
                  <a:lnTo>
                    <a:pt x="234" y="102"/>
                  </a:lnTo>
                  <a:lnTo>
                    <a:pt x="280" y="117"/>
                  </a:lnTo>
                  <a:lnTo>
                    <a:pt x="311" y="83"/>
                  </a:lnTo>
                  <a:lnTo>
                    <a:pt x="319" y="90"/>
                  </a:lnTo>
                  <a:lnTo>
                    <a:pt x="340" y="90"/>
                  </a:lnTo>
                  <a:lnTo>
                    <a:pt x="340" y="83"/>
                  </a:lnTo>
                  <a:lnTo>
                    <a:pt x="364" y="75"/>
                  </a:lnTo>
                  <a:lnTo>
                    <a:pt x="364" y="66"/>
                  </a:lnTo>
                  <a:lnTo>
                    <a:pt x="373" y="59"/>
                  </a:lnTo>
                  <a:lnTo>
                    <a:pt x="377" y="59"/>
                  </a:lnTo>
                  <a:lnTo>
                    <a:pt x="403" y="36"/>
                  </a:lnTo>
                  <a:lnTo>
                    <a:pt x="423" y="43"/>
                  </a:lnTo>
                  <a:lnTo>
                    <a:pt x="444" y="16"/>
                  </a:lnTo>
                  <a:lnTo>
                    <a:pt x="453" y="36"/>
                  </a:lnTo>
                  <a:lnTo>
                    <a:pt x="461" y="36"/>
                  </a:lnTo>
                  <a:lnTo>
                    <a:pt x="490" y="8"/>
                  </a:lnTo>
                  <a:lnTo>
                    <a:pt x="499" y="8"/>
                  </a:lnTo>
                  <a:lnTo>
                    <a:pt x="516" y="0"/>
                  </a:lnTo>
                  <a:lnTo>
                    <a:pt x="541" y="8"/>
                  </a:lnTo>
                  <a:lnTo>
                    <a:pt x="541" y="36"/>
                  </a:lnTo>
                  <a:lnTo>
                    <a:pt x="562" y="39"/>
                  </a:lnTo>
                  <a:lnTo>
                    <a:pt x="553" y="66"/>
                  </a:lnTo>
                  <a:lnTo>
                    <a:pt x="536" y="94"/>
                  </a:lnTo>
                  <a:lnTo>
                    <a:pt x="528" y="117"/>
                  </a:lnTo>
                  <a:lnTo>
                    <a:pt x="536" y="117"/>
                  </a:lnTo>
                  <a:lnTo>
                    <a:pt x="557" y="98"/>
                  </a:lnTo>
                  <a:lnTo>
                    <a:pt x="573" y="137"/>
                  </a:lnTo>
                  <a:lnTo>
                    <a:pt x="591" y="125"/>
                  </a:lnTo>
                  <a:lnTo>
                    <a:pt x="607" y="125"/>
                  </a:lnTo>
                  <a:lnTo>
                    <a:pt x="616" y="164"/>
                  </a:lnTo>
                  <a:lnTo>
                    <a:pt x="607" y="180"/>
                  </a:lnTo>
                  <a:lnTo>
                    <a:pt x="607" y="195"/>
                  </a:lnTo>
                  <a:lnTo>
                    <a:pt x="570" y="239"/>
                  </a:lnTo>
                  <a:lnTo>
                    <a:pt x="573" y="286"/>
                  </a:lnTo>
                  <a:lnTo>
                    <a:pt x="528" y="317"/>
                  </a:lnTo>
                  <a:lnTo>
                    <a:pt x="524" y="349"/>
                  </a:lnTo>
                  <a:lnTo>
                    <a:pt x="499" y="359"/>
                  </a:lnTo>
                  <a:lnTo>
                    <a:pt x="499" y="376"/>
                  </a:lnTo>
                  <a:lnTo>
                    <a:pt x="474" y="379"/>
                  </a:lnTo>
                  <a:lnTo>
                    <a:pt x="453" y="410"/>
                  </a:lnTo>
                  <a:lnTo>
                    <a:pt x="403" y="418"/>
                  </a:lnTo>
                  <a:lnTo>
                    <a:pt x="373" y="398"/>
                  </a:lnTo>
                  <a:lnTo>
                    <a:pt x="343" y="388"/>
                  </a:lnTo>
                  <a:lnTo>
                    <a:pt x="314" y="415"/>
                  </a:lnTo>
                  <a:lnTo>
                    <a:pt x="285" y="415"/>
                  </a:lnTo>
                  <a:lnTo>
                    <a:pt x="259" y="418"/>
                  </a:lnTo>
                  <a:lnTo>
                    <a:pt x="193" y="383"/>
                  </a:lnTo>
                  <a:lnTo>
                    <a:pt x="180" y="356"/>
                  </a:lnTo>
                  <a:lnTo>
                    <a:pt x="196" y="325"/>
                  </a:lnTo>
                  <a:lnTo>
                    <a:pt x="180" y="313"/>
                  </a:lnTo>
                  <a:lnTo>
                    <a:pt x="154" y="313"/>
                  </a:lnTo>
                  <a:lnTo>
                    <a:pt x="151" y="305"/>
                  </a:lnTo>
                  <a:lnTo>
                    <a:pt x="122" y="313"/>
                  </a:lnTo>
                  <a:lnTo>
                    <a:pt x="96" y="293"/>
                  </a:lnTo>
                  <a:lnTo>
                    <a:pt x="109" y="266"/>
                  </a:lnTo>
                  <a:lnTo>
                    <a:pt x="125" y="266"/>
                  </a:lnTo>
                  <a:lnTo>
                    <a:pt x="133" y="262"/>
                  </a:lnTo>
                  <a:lnTo>
                    <a:pt x="143" y="235"/>
                  </a:lnTo>
                  <a:lnTo>
                    <a:pt x="133" y="223"/>
                  </a:lnTo>
                  <a:lnTo>
                    <a:pt x="62" y="212"/>
                  </a:lnTo>
                  <a:lnTo>
                    <a:pt x="54" y="192"/>
                  </a:lnTo>
                  <a:lnTo>
                    <a:pt x="33" y="192"/>
                  </a:lnTo>
                  <a:lnTo>
                    <a:pt x="12" y="192"/>
                  </a:lnTo>
                  <a:lnTo>
                    <a:pt x="0" y="173"/>
                  </a:lnTo>
                  <a:lnTo>
                    <a:pt x="4" y="16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未知"/>
            <p:cNvSpPr/>
            <p:nvPr/>
          </p:nvSpPr>
          <p:spPr bwMode="auto">
            <a:xfrm>
              <a:off x="3269647" y="4889792"/>
              <a:ext cx="1044452" cy="1020020"/>
            </a:xfrm>
            <a:custGeom>
              <a:avLst/>
              <a:gdLst>
                <a:gd name="T0" fmla="*/ 948207 w 710"/>
                <a:gd name="T1" fmla="*/ 167439 h 684"/>
                <a:gd name="T2" fmla="*/ 871739 w 710"/>
                <a:gd name="T3" fmla="*/ 181393 h 684"/>
                <a:gd name="T4" fmla="*/ 841151 w 710"/>
                <a:gd name="T5" fmla="*/ 133331 h 684"/>
                <a:gd name="T6" fmla="*/ 819740 w 710"/>
                <a:gd name="T7" fmla="*/ 96123 h 684"/>
                <a:gd name="T8" fmla="*/ 769271 w 710"/>
                <a:gd name="T9" fmla="*/ 96123 h 684"/>
                <a:gd name="T10" fmla="*/ 735625 w 710"/>
                <a:gd name="T11" fmla="*/ 137983 h 684"/>
                <a:gd name="T12" fmla="*/ 735625 w 710"/>
                <a:gd name="T13" fmla="*/ 186044 h 684"/>
                <a:gd name="T14" fmla="*/ 672921 w 710"/>
                <a:gd name="T15" fmla="*/ 367437 h 684"/>
                <a:gd name="T16" fmla="*/ 619393 w 710"/>
                <a:gd name="T17" fmla="*/ 379840 h 684"/>
                <a:gd name="T18" fmla="*/ 518455 w 710"/>
                <a:gd name="T19" fmla="*/ 404645 h 684"/>
                <a:gd name="T20" fmla="*/ 365519 w 710"/>
                <a:gd name="T21" fmla="*/ 181393 h 684"/>
                <a:gd name="T22" fmla="*/ 319638 w 710"/>
                <a:gd name="T23" fmla="*/ 151936 h 684"/>
                <a:gd name="T24" fmla="*/ 307403 w 710"/>
                <a:gd name="T25" fmla="*/ 96123 h 684"/>
                <a:gd name="T26" fmla="*/ 229405 w 710"/>
                <a:gd name="T27" fmla="*/ 133331 h 684"/>
                <a:gd name="T28" fmla="*/ 198818 w 710"/>
                <a:gd name="T29" fmla="*/ 0 h 684"/>
                <a:gd name="T30" fmla="*/ 146819 w 710"/>
                <a:gd name="T31" fmla="*/ 54263 h 684"/>
                <a:gd name="T32" fmla="*/ 139172 w 710"/>
                <a:gd name="T33" fmla="*/ 133331 h 684"/>
                <a:gd name="T34" fmla="*/ 107056 w 710"/>
                <a:gd name="T35" fmla="*/ 120929 h 684"/>
                <a:gd name="T36" fmla="*/ 107056 w 710"/>
                <a:gd name="T37" fmla="*/ 217051 h 684"/>
                <a:gd name="T38" fmla="*/ 146819 w 710"/>
                <a:gd name="T39" fmla="*/ 227904 h 684"/>
                <a:gd name="T40" fmla="*/ 146819 w 710"/>
                <a:gd name="T41" fmla="*/ 435653 h 684"/>
                <a:gd name="T42" fmla="*/ 24470 w 710"/>
                <a:gd name="T43" fmla="*/ 567434 h 684"/>
                <a:gd name="T44" fmla="*/ 0 w 710"/>
                <a:gd name="T45" fmla="*/ 604643 h 684"/>
                <a:gd name="T46" fmla="*/ 0 w 710"/>
                <a:gd name="T47" fmla="*/ 688362 h 684"/>
                <a:gd name="T48" fmla="*/ 70351 w 710"/>
                <a:gd name="T49" fmla="*/ 677510 h 684"/>
                <a:gd name="T50" fmla="*/ 139172 w 710"/>
                <a:gd name="T51" fmla="*/ 706967 h 684"/>
                <a:gd name="T52" fmla="*/ 166701 w 710"/>
                <a:gd name="T53" fmla="*/ 779834 h 684"/>
                <a:gd name="T54" fmla="*/ 223287 w 710"/>
                <a:gd name="T55" fmla="*/ 798438 h 684"/>
                <a:gd name="T56" fmla="*/ 215641 w 710"/>
                <a:gd name="T57" fmla="*/ 840298 h 684"/>
                <a:gd name="T58" fmla="*/ 198818 w 710"/>
                <a:gd name="T59" fmla="*/ 913165 h 684"/>
                <a:gd name="T60" fmla="*/ 241640 w 710"/>
                <a:gd name="T61" fmla="*/ 931770 h 684"/>
                <a:gd name="T62" fmla="*/ 287521 w 710"/>
                <a:gd name="T63" fmla="*/ 967428 h 684"/>
                <a:gd name="T64" fmla="*/ 371636 w 710"/>
                <a:gd name="T65" fmla="*/ 1015489 h 684"/>
                <a:gd name="T66" fmla="*/ 448104 w 710"/>
                <a:gd name="T67" fmla="*/ 992234 h 684"/>
                <a:gd name="T68" fmla="*/ 460339 w 710"/>
                <a:gd name="T69" fmla="*/ 1040295 h 684"/>
                <a:gd name="T70" fmla="*/ 504691 w 710"/>
                <a:gd name="T71" fmla="*/ 1052698 h 684"/>
                <a:gd name="T72" fmla="*/ 530690 w 710"/>
                <a:gd name="T73" fmla="*/ 1044946 h 684"/>
                <a:gd name="T74" fmla="*/ 512338 w 710"/>
                <a:gd name="T75" fmla="*/ 919367 h 684"/>
                <a:gd name="T76" fmla="*/ 576571 w 710"/>
                <a:gd name="T77" fmla="*/ 894561 h 684"/>
                <a:gd name="T78" fmla="*/ 619393 w 710"/>
                <a:gd name="T79" fmla="*/ 858902 h 684"/>
                <a:gd name="T80" fmla="*/ 723390 w 710"/>
                <a:gd name="T81" fmla="*/ 858902 h 684"/>
                <a:gd name="T82" fmla="*/ 769271 w 710"/>
                <a:gd name="T83" fmla="*/ 852701 h 684"/>
                <a:gd name="T84" fmla="*/ 807505 w 710"/>
                <a:gd name="T85" fmla="*/ 882158 h 684"/>
                <a:gd name="T86" fmla="*/ 845740 w 710"/>
                <a:gd name="T87" fmla="*/ 840298 h 684"/>
                <a:gd name="T88" fmla="*/ 891620 w 710"/>
                <a:gd name="T89" fmla="*/ 846500 h 684"/>
                <a:gd name="T90" fmla="*/ 955854 w 710"/>
                <a:gd name="T91" fmla="*/ 779834 h 684"/>
                <a:gd name="T92" fmla="*/ 1012440 w 710"/>
                <a:gd name="T93" fmla="*/ 792237 h 684"/>
                <a:gd name="T94" fmla="*/ 1056792 w 710"/>
                <a:gd name="T95" fmla="*/ 750377 h 684"/>
                <a:gd name="T96" fmla="*/ 1084321 w 710"/>
                <a:gd name="T97" fmla="*/ 700765 h 684"/>
                <a:gd name="T98" fmla="*/ 960442 w 710"/>
                <a:gd name="T99" fmla="*/ 665107 h 684"/>
                <a:gd name="T100" fmla="*/ 916090 w 710"/>
                <a:gd name="T101" fmla="*/ 635650 h 684"/>
                <a:gd name="T102" fmla="*/ 865621 w 710"/>
                <a:gd name="T103" fmla="*/ 604643 h 684"/>
                <a:gd name="T104" fmla="*/ 883974 w 710"/>
                <a:gd name="T105" fmla="*/ 519372 h 684"/>
                <a:gd name="T106" fmla="*/ 871739 w 710"/>
                <a:gd name="T107" fmla="*/ 356584 h 684"/>
                <a:gd name="T108" fmla="*/ 781506 w 710"/>
                <a:gd name="T109" fmla="*/ 362786 h 684"/>
                <a:gd name="T110" fmla="*/ 769271 w 710"/>
                <a:gd name="T111" fmla="*/ 306972 h 684"/>
                <a:gd name="T112" fmla="*/ 787624 w 710"/>
                <a:gd name="T113" fmla="*/ 246508 h 684"/>
                <a:gd name="T114" fmla="*/ 841151 w 710"/>
                <a:gd name="T115" fmla="*/ 241857 h 684"/>
                <a:gd name="T116" fmla="*/ 935972 w 710"/>
                <a:gd name="T117" fmla="*/ 241857 h 684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710" h="684">
                  <a:moveTo>
                    <a:pt x="625" y="125"/>
                  </a:moveTo>
                  <a:lnTo>
                    <a:pt x="620" y="108"/>
                  </a:lnTo>
                  <a:lnTo>
                    <a:pt x="599" y="101"/>
                  </a:lnTo>
                  <a:lnTo>
                    <a:pt x="570" y="117"/>
                  </a:lnTo>
                  <a:lnTo>
                    <a:pt x="550" y="108"/>
                  </a:lnTo>
                  <a:lnTo>
                    <a:pt x="550" y="86"/>
                  </a:lnTo>
                  <a:lnTo>
                    <a:pt x="536" y="74"/>
                  </a:lnTo>
                  <a:lnTo>
                    <a:pt x="536" y="62"/>
                  </a:lnTo>
                  <a:lnTo>
                    <a:pt x="511" y="54"/>
                  </a:lnTo>
                  <a:lnTo>
                    <a:pt x="503" y="62"/>
                  </a:lnTo>
                  <a:lnTo>
                    <a:pt x="507" y="81"/>
                  </a:lnTo>
                  <a:lnTo>
                    <a:pt x="481" y="89"/>
                  </a:lnTo>
                  <a:lnTo>
                    <a:pt x="478" y="105"/>
                  </a:lnTo>
                  <a:lnTo>
                    <a:pt x="481" y="120"/>
                  </a:lnTo>
                  <a:lnTo>
                    <a:pt x="432" y="176"/>
                  </a:lnTo>
                  <a:lnTo>
                    <a:pt x="440" y="237"/>
                  </a:lnTo>
                  <a:lnTo>
                    <a:pt x="419" y="257"/>
                  </a:lnTo>
                  <a:lnTo>
                    <a:pt x="405" y="245"/>
                  </a:lnTo>
                  <a:lnTo>
                    <a:pt x="356" y="273"/>
                  </a:lnTo>
                  <a:lnTo>
                    <a:pt x="339" y="261"/>
                  </a:lnTo>
                  <a:lnTo>
                    <a:pt x="267" y="137"/>
                  </a:lnTo>
                  <a:lnTo>
                    <a:pt x="239" y="117"/>
                  </a:lnTo>
                  <a:lnTo>
                    <a:pt x="217" y="113"/>
                  </a:lnTo>
                  <a:lnTo>
                    <a:pt x="209" y="98"/>
                  </a:lnTo>
                  <a:lnTo>
                    <a:pt x="221" y="78"/>
                  </a:lnTo>
                  <a:lnTo>
                    <a:pt x="201" y="62"/>
                  </a:lnTo>
                  <a:lnTo>
                    <a:pt x="176" y="81"/>
                  </a:lnTo>
                  <a:lnTo>
                    <a:pt x="150" y="86"/>
                  </a:lnTo>
                  <a:lnTo>
                    <a:pt x="133" y="15"/>
                  </a:lnTo>
                  <a:lnTo>
                    <a:pt x="130" y="0"/>
                  </a:lnTo>
                  <a:lnTo>
                    <a:pt x="109" y="27"/>
                  </a:lnTo>
                  <a:lnTo>
                    <a:pt x="96" y="35"/>
                  </a:lnTo>
                  <a:lnTo>
                    <a:pt x="100" y="78"/>
                  </a:lnTo>
                  <a:lnTo>
                    <a:pt x="91" y="86"/>
                  </a:lnTo>
                  <a:lnTo>
                    <a:pt x="78" y="86"/>
                  </a:lnTo>
                  <a:lnTo>
                    <a:pt x="70" y="78"/>
                  </a:lnTo>
                  <a:lnTo>
                    <a:pt x="58" y="89"/>
                  </a:lnTo>
                  <a:lnTo>
                    <a:pt x="70" y="140"/>
                  </a:lnTo>
                  <a:lnTo>
                    <a:pt x="83" y="140"/>
                  </a:lnTo>
                  <a:lnTo>
                    <a:pt x="96" y="147"/>
                  </a:lnTo>
                  <a:lnTo>
                    <a:pt x="100" y="176"/>
                  </a:lnTo>
                  <a:lnTo>
                    <a:pt x="96" y="281"/>
                  </a:lnTo>
                  <a:lnTo>
                    <a:pt x="20" y="343"/>
                  </a:lnTo>
                  <a:lnTo>
                    <a:pt x="16" y="366"/>
                  </a:lnTo>
                  <a:lnTo>
                    <a:pt x="0" y="378"/>
                  </a:lnTo>
                  <a:lnTo>
                    <a:pt x="0" y="390"/>
                  </a:lnTo>
                  <a:lnTo>
                    <a:pt x="12" y="421"/>
                  </a:lnTo>
                  <a:lnTo>
                    <a:pt x="0" y="444"/>
                  </a:lnTo>
                  <a:lnTo>
                    <a:pt x="8" y="449"/>
                  </a:lnTo>
                  <a:lnTo>
                    <a:pt x="46" y="437"/>
                  </a:lnTo>
                  <a:lnTo>
                    <a:pt x="100" y="437"/>
                  </a:lnTo>
                  <a:lnTo>
                    <a:pt x="91" y="456"/>
                  </a:lnTo>
                  <a:lnTo>
                    <a:pt x="105" y="476"/>
                  </a:lnTo>
                  <a:lnTo>
                    <a:pt x="109" y="503"/>
                  </a:lnTo>
                  <a:lnTo>
                    <a:pt x="113" y="511"/>
                  </a:lnTo>
                  <a:lnTo>
                    <a:pt x="146" y="515"/>
                  </a:lnTo>
                  <a:lnTo>
                    <a:pt x="158" y="523"/>
                  </a:lnTo>
                  <a:lnTo>
                    <a:pt x="141" y="542"/>
                  </a:lnTo>
                  <a:lnTo>
                    <a:pt x="141" y="566"/>
                  </a:lnTo>
                  <a:lnTo>
                    <a:pt x="130" y="589"/>
                  </a:lnTo>
                  <a:lnTo>
                    <a:pt x="138" y="601"/>
                  </a:lnTo>
                  <a:lnTo>
                    <a:pt x="158" y="601"/>
                  </a:lnTo>
                  <a:lnTo>
                    <a:pt x="193" y="613"/>
                  </a:lnTo>
                  <a:lnTo>
                    <a:pt x="188" y="624"/>
                  </a:lnTo>
                  <a:lnTo>
                    <a:pt x="209" y="655"/>
                  </a:lnTo>
                  <a:lnTo>
                    <a:pt x="243" y="655"/>
                  </a:lnTo>
                  <a:lnTo>
                    <a:pt x="280" y="635"/>
                  </a:lnTo>
                  <a:lnTo>
                    <a:pt x="293" y="640"/>
                  </a:lnTo>
                  <a:lnTo>
                    <a:pt x="293" y="655"/>
                  </a:lnTo>
                  <a:lnTo>
                    <a:pt x="301" y="671"/>
                  </a:lnTo>
                  <a:lnTo>
                    <a:pt x="309" y="683"/>
                  </a:lnTo>
                  <a:lnTo>
                    <a:pt x="330" y="679"/>
                  </a:lnTo>
                  <a:lnTo>
                    <a:pt x="339" y="683"/>
                  </a:lnTo>
                  <a:lnTo>
                    <a:pt x="347" y="674"/>
                  </a:lnTo>
                  <a:lnTo>
                    <a:pt x="347" y="647"/>
                  </a:lnTo>
                  <a:lnTo>
                    <a:pt x="335" y="593"/>
                  </a:lnTo>
                  <a:lnTo>
                    <a:pt x="343" y="577"/>
                  </a:lnTo>
                  <a:lnTo>
                    <a:pt x="377" y="577"/>
                  </a:lnTo>
                  <a:lnTo>
                    <a:pt x="385" y="577"/>
                  </a:lnTo>
                  <a:lnTo>
                    <a:pt x="405" y="554"/>
                  </a:lnTo>
                  <a:lnTo>
                    <a:pt x="452" y="569"/>
                  </a:lnTo>
                  <a:lnTo>
                    <a:pt x="473" y="554"/>
                  </a:lnTo>
                  <a:lnTo>
                    <a:pt x="481" y="562"/>
                  </a:lnTo>
                  <a:lnTo>
                    <a:pt x="503" y="550"/>
                  </a:lnTo>
                  <a:lnTo>
                    <a:pt x="523" y="569"/>
                  </a:lnTo>
                  <a:lnTo>
                    <a:pt x="528" y="569"/>
                  </a:lnTo>
                  <a:lnTo>
                    <a:pt x="536" y="557"/>
                  </a:lnTo>
                  <a:lnTo>
                    <a:pt x="553" y="542"/>
                  </a:lnTo>
                  <a:lnTo>
                    <a:pt x="562" y="550"/>
                  </a:lnTo>
                  <a:lnTo>
                    <a:pt x="583" y="546"/>
                  </a:lnTo>
                  <a:lnTo>
                    <a:pt x="603" y="530"/>
                  </a:lnTo>
                  <a:lnTo>
                    <a:pt x="625" y="503"/>
                  </a:lnTo>
                  <a:lnTo>
                    <a:pt x="649" y="499"/>
                  </a:lnTo>
                  <a:lnTo>
                    <a:pt x="662" y="511"/>
                  </a:lnTo>
                  <a:lnTo>
                    <a:pt x="674" y="484"/>
                  </a:lnTo>
                  <a:lnTo>
                    <a:pt x="691" y="484"/>
                  </a:lnTo>
                  <a:lnTo>
                    <a:pt x="699" y="479"/>
                  </a:lnTo>
                  <a:lnTo>
                    <a:pt x="709" y="452"/>
                  </a:lnTo>
                  <a:lnTo>
                    <a:pt x="699" y="440"/>
                  </a:lnTo>
                  <a:lnTo>
                    <a:pt x="628" y="429"/>
                  </a:lnTo>
                  <a:lnTo>
                    <a:pt x="620" y="410"/>
                  </a:lnTo>
                  <a:lnTo>
                    <a:pt x="599" y="410"/>
                  </a:lnTo>
                  <a:lnTo>
                    <a:pt x="578" y="410"/>
                  </a:lnTo>
                  <a:lnTo>
                    <a:pt x="566" y="390"/>
                  </a:lnTo>
                  <a:lnTo>
                    <a:pt x="570" y="378"/>
                  </a:lnTo>
                  <a:lnTo>
                    <a:pt x="578" y="335"/>
                  </a:lnTo>
                  <a:lnTo>
                    <a:pt x="550" y="308"/>
                  </a:lnTo>
                  <a:lnTo>
                    <a:pt x="570" y="230"/>
                  </a:lnTo>
                  <a:lnTo>
                    <a:pt x="558" y="218"/>
                  </a:lnTo>
                  <a:lnTo>
                    <a:pt x="511" y="234"/>
                  </a:lnTo>
                  <a:lnTo>
                    <a:pt x="503" y="215"/>
                  </a:lnTo>
                  <a:lnTo>
                    <a:pt x="503" y="198"/>
                  </a:lnTo>
                  <a:lnTo>
                    <a:pt x="490" y="186"/>
                  </a:lnTo>
                  <a:lnTo>
                    <a:pt x="515" y="159"/>
                  </a:lnTo>
                  <a:lnTo>
                    <a:pt x="536" y="167"/>
                  </a:lnTo>
                  <a:lnTo>
                    <a:pt x="550" y="156"/>
                  </a:lnTo>
                  <a:lnTo>
                    <a:pt x="591" y="164"/>
                  </a:lnTo>
                  <a:lnTo>
                    <a:pt x="612" y="156"/>
                  </a:lnTo>
                  <a:lnTo>
                    <a:pt x="625" y="12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未知"/>
            <p:cNvSpPr/>
            <p:nvPr/>
          </p:nvSpPr>
          <p:spPr bwMode="auto">
            <a:xfrm>
              <a:off x="5451696" y="4879103"/>
              <a:ext cx="493212" cy="589413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未知"/>
            <p:cNvSpPr/>
            <p:nvPr/>
          </p:nvSpPr>
          <p:spPr bwMode="auto">
            <a:xfrm>
              <a:off x="5451696" y="4879103"/>
              <a:ext cx="493212" cy="589413"/>
            </a:xfrm>
            <a:custGeom>
              <a:avLst/>
              <a:gdLst>
                <a:gd name="T0" fmla="*/ 0 w 336"/>
                <a:gd name="T1" fmla="*/ 467318 h 396"/>
                <a:gd name="T2" fmla="*/ 12209 w 336"/>
                <a:gd name="T3" fmla="*/ 362094 h 396"/>
                <a:gd name="T4" fmla="*/ 30522 w 336"/>
                <a:gd name="T5" fmla="*/ 332693 h 396"/>
                <a:gd name="T6" fmla="*/ 42730 w 336"/>
                <a:gd name="T7" fmla="*/ 309482 h 396"/>
                <a:gd name="T8" fmla="*/ 64095 w 336"/>
                <a:gd name="T9" fmla="*/ 259965 h 396"/>
                <a:gd name="T10" fmla="*/ 51887 w 336"/>
                <a:gd name="T11" fmla="*/ 249133 h 396"/>
                <a:gd name="T12" fmla="*/ 57991 w 336"/>
                <a:gd name="T13" fmla="*/ 205806 h 396"/>
                <a:gd name="T14" fmla="*/ 106825 w 336"/>
                <a:gd name="T15" fmla="*/ 151646 h 396"/>
                <a:gd name="T16" fmla="*/ 102247 w 336"/>
                <a:gd name="T17" fmla="*/ 116056 h 396"/>
                <a:gd name="T18" fmla="*/ 138873 w 336"/>
                <a:gd name="T19" fmla="*/ 60349 h 396"/>
                <a:gd name="T20" fmla="*/ 172447 w 336"/>
                <a:gd name="T21" fmla="*/ 66539 h 396"/>
                <a:gd name="T22" fmla="*/ 235016 w 336"/>
                <a:gd name="T23" fmla="*/ 24759 h 396"/>
                <a:gd name="T24" fmla="*/ 248751 w 336"/>
                <a:gd name="T25" fmla="*/ 0 h 396"/>
                <a:gd name="T26" fmla="*/ 294533 w 336"/>
                <a:gd name="T27" fmla="*/ 6190 h 396"/>
                <a:gd name="T28" fmla="*/ 312846 w 336"/>
                <a:gd name="T29" fmla="*/ 55707 h 396"/>
                <a:gd name="T30" fmla="*/ 331159 w 336"/>
                <a:gd name="T31" fmla="*/ 91297 h 396"/>
                <a:gd name="T32" fmla="*/ 378467 w 336"/>
                <a:gd name="T33" fmla="*/ 91297 h 396"/>
                <a:gd name="T34" fmla="*/ 402884 w 336"/>
                <a:gd name="T35" fmla="*/ 60349 h 396"/>
                <a:gd name="T36" fmla="*/ 441036 w 336"/>
                <a:gd name="T37" fmla="*/ 97487 h 396"/>
                <a:gd name="T38" fmla="*/ 511236 w 336"/>
                <a:gd name="T39" fmla="*/ 74276 h 396"/>
                <a:gd name="T40" fmla="*/ 466980 w 336"/>
                <a:gd name="T41" fmla="*/ 176405 h 396"/>
                <a:gd name="T42" fmla="*/ 441036 w 336"/>
                <a:gd name="T43" fmla="*/ 164026 h 396"/>
                <a:gd name="T44" fmla="*/ 421197 w 336"/>
                <a:gd name="T45" fmla="*/ 170215 h 396"/>
                <a:gd name="T46" fmla="*/ 421197 w 336"/>
                <a:gd name="T47" fmla="*/ 181047 h 396"/>
                <a:gd name="T48" fmla="*/ 445615 w 336"/>
                <a:gd name="T49" fmla="*/ 205806 h 396"/>
                <a:gd name="T50" fmla="*/ 441036 w 336"/>
                <a:gd name="T51" fmla="*/ 297103 h 396"/>
                <a:gd name="T52" fmla="*/ 445615 w 336"/>
                <a:gd name="T53" fmla="*/ 328051 h 396"/>
                <a:gd name="T54" fmla="*/ 441036 w 336"/>
                <a:gd name="T55" fmla="*/ 332693 h 396"/>
                <a:gd name="T56" fmla="*/ 408989 w 336"/>
                <a:gd name="T57" fmla="*/ 328051 h 396"/>
                <a:gd name="T58" fmla="*/ 390676 w 336"/>
                <a:gd name="T59" fmla="*/ 346620 h 396"/>
                <a:gd name="T60" fmla="*/ 402884 w 336"/>
                <a:gd name="T61" fmla="*/ 369831 h 396"/>
                <a:gd name="T62" fmla="*/ 370837 w 336"/>
                <a:gd name="T63" fmla="*/ 399232 h 396"/>
                <a:gd name="T64" fmla="*/ 378467 w 336"/>
                <a:gd name="T65" fmla="*/ 411611 h 396"/>
                <a:gd name="T66" fmla="*/ 344893 w 336"/>
                <a:gd name="T67" fmla="*/ 430180 h 396"/>
                <a:gd name="T68" fmla="*/ 349472 w 336"/>
                <a:gd name="T69" fmla="*/ 453392 h 396"/>
                <a:gd name="T70" fmla="*/ 337263 w 336"/>
                <a:gd name="T71" fmla="*/ 467318 h 396"/>
                <a:gd name="T72" fmla="*/ 294533 w 336"/>
                <a:gd name="T73" fmla="*/ 467318 h 396"/>
                <a:gd name="T74" fmla="*/ 268590 w 336"/>
                <a:gd name="T75" fmla="*/ 484340 h 396"/>
                <a:gd name="T76" fmla="*/ 262485 w 336"/>
                <a:gd name="T77" fmla="*/ 490529 h 396"/>
                <a:gd name="T78" fmla="*/ 286903 w 336"/>
                <a:gd name="T79" fmla="*/ 509098 h 396"/>
                <a:gd name="T80" fmla="*/ 262485 w 336"/>
                <a:gd name="T81" fmla="*/ 544689 h 396"/>
                <a:gd name="T82" fmla="*/ 228912 w 336"/>
                <a:gd name="T83" fmla="*/ 580279 h 396"/>
                <a:gd name="T84" fmla="*/ 216703 w 336"/>
                <a:gd name="T85" fmla="*/ 574090 h 396"/>
                <a:gd name="T86" fmla="*/ 186181 w 336"/>
                <a:gd name="T87" fmla="*/ 611228 h 396"/>
                <a:gd name="T88" fmla="*/ 146503 w 336"/>
                <a:gd name="T89" fmla="*/ 532310 h 396"/>
                <a:gd name="T90" fmla="*/ 114456 w 336"/>
                <a:gd name="T91" fmla="*/ 490529 h 396"/>
                <a:gd name="T92" fmla="*/ 90039 w 336"/>
                <a:gd name="T93" fmla="*/ 496719 h 396"/>
                <a:gd name="T94" fmla="*/ 76304 w 336"/>
                <a:gd name="T95" fmla="*/ 484340 h 396"/>
                <a:gd name="T96" fmla="*/ 0 w 336"/>
                <a:gd name="T97" fmla="*/ 467318 h 39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36" h="396">
                  <a:moveTo>
                    <a:pt x="0" y="302"/>
                  </a:moveTo>
                  <a:lnTo>
                    <a:pt x="8" y="234"/>
                  </a:lnTo>
                  <a:lnTo>
                    <a:pt x="20" y="215"/>
                  </a:lnTo>
                  <a:lnTo>
                    <a:pt x="28" y="200"/>
                  </a:lnTo>
                  <a:lnTo>
                    <a:pt x="42" y="168"/>
                  </a:lnTo>
                  <a:lnTo>
                    <a:pt x="34" y="161"/>
                  </a:lnTo>
                  <a:lnTo>
                    <a:pt x="38" y="133"/>
                  </a:lnTo>
                  <a:lnTo>
                    <a:pt x="70" y="98"/>
                  </a:lnTo>
                  <a:lnTo>
                    <a:pt x="67" y="75"/>
                  </a:lnTo>
                  <a:lnTo>
                    <a:pt x="91" y="39"/>
                  </a:lnTo>
                  <a:lnTo>
                    <a:pt x="113" y="43"/>
                  </a:lnTo>
                  <a:lnTo>
                    <a:pt x="154" y="16"/>
                  </a:lnTo>
                  <a:lnTo>
                    <a:pt x="163" y="0"/>
                  </a:lnTo>
                  <a:lnTo>
                    <a:pt x="193" y="4"/>
                  </a:lnTo>
                  <a:lnTo>
                    <a:pt x="205" y="36"/>
                  </a:lnTo>
                  <a:lnTo>
                    <a:pt x="217" y="59"/>
                  </a:lnTo>
                  <a:lnTo>
                    <a:pt x="248" y="59"/>
                  </a:lnTo>
                  <a:lnTo>
                    <a:pt x="264" y="39"/>
                  </a:lnTo>
                  <a:lnTo>
                    <a:pt x="289" y="63"/>
                  </a:lnTo>
                  <a:lnTo>
                    <a:pt x="335" y="48"/>
                  </a:lnTo>
                  <a:lnTo>
                    <a:pt x="306" y="114"/>
                  </a:lnTo>
                  <a:lnTo>
                    <a:pt x="289" y="106"/>
                  </a:lnTo>
                  <a:lnTo>
                    <a:pt x="276" y="110"/>
                  </a:lnTo>
                  <a:lnTo>
                    <a:pt x="276" y="117"/>
                  </a:lnTo>
                  <a:lnTo>
                    <a:pt x="292" y="133"/>
                  </a:lnTo>
                  <a:lnTo>
                    <a:pt x="289" y="192"/>
                  </a:lnTo>
                  <a:lnTo>
                    <a:pt x="292" y="212"/>
                  </a:lnTo>
                  <a:lnTo>
                    <a:pt x="289" y="215"/>
                  </a:lnTo>
                  <a:lnTo>
                    <a:pt x="268" y="212"/>
                  </a:lnTo>
                  <a:lnTo>
                    <a:pt x="256" y="224"/>
                  </a:lnTo>
                  <a:lnTo>
                    <a:pt x="264" y="239"/>
                  </a:lnTo>
                  <a:lnTo>
                    <a:pt x="243" y="258"/>
                  </a:lnTo>
                  <a:lnTo>
                    <a:pt x="248" y="266"/>
                  </a:lnTo>
                  <a:lnTo>
                    <a:pt x="226" y="278"/>
                  </a:lnTo>
                  <a:lnTo>
                    <a:pt x="229" y="293"/>
                  </a:lnTo>
                  <a:lnTo>
                    <a:pt x="221" y="302"/>
                  </a:lnTo>
                  <a:lnTo>
                    <a:pt x="193" y="302"/>
                  </a:lnTo>
                  <a:lnTo>
                    <a:pt x="176" y="313"/>
                  </a:lnTo>
                  <a:lnTo>
                    <a:pt x="172" y="317"/>
                  </a:lnTo>
                  <a:lnTo>
                    <a:pt x="188" y="329"/>
                  </a:lnTo>
                  <a:lnTo>
                    <a:pt x="172" y="352"/>
                  </a:lnTo>
                  <a:lnTo>
                    <a:pt x="150" y="375"/>
                  </a:lnTo>
                  <a:lnTo>
                    <a:pt x="142" y="371"/>
                  </a:lnTo>
                  <a:lnTo>
                    <a:pt x="122" y="395"/>
                  </a:lnTo>
                  <a:lnTo>
                    <a:pt x="96" y="344"/>
                  </a:lnTo>
                  <a:lnTo>
                    <a:pt x="75" y="317"/>
                  </a:lnTo>
                  <a:lnTo>
                    <a:pt x="59" y="321"/>
                  </a:lnTo>
                  <a:lnTo>
                    <a:pt x="50" y="313"/>
                  </a:lnTo>
                  <a:lnTo>
                    <a:pt x="0" y="302"/>
                  </a:lnTo>
                </a:path>
              </a:pathLst>
            </a:custGeom>
            <a:solidFill>
              <a:srgbClr val="FFA3BA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未知"/>
            <p:cNvSpPr/>
            <p:nvPr/>
          </p:nvSpPr>
          <p:spPr bwMode="auto">
            <a:xfrm>
              <a:off x="5150881" y="4686705"/>
              <a:ext cx="545131" cy="717678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未知"/>
            <p:cNvSpPr/>
            <p:nvPr/>
          </p:nvSpPr>
          <p:spPr bwMode="auto">
            <a:xfrm>
              <a:off x="5150881" y="4686705"/>
              <a:ext cx="545131" cy="717678"/>
            </a:xfrm>
            <a:custGeom>
              <a:avLst/>
              <a:gdLst>
                <a:gd name="T0" fmla="*/ 10722 w 370"/>
                <a:gd name="T1" fmla="*/ 162876 h 481"/>
                <a:gd name="T2" fmla="*/ 52079 w 370"/>
                <a:gd name="T3" fmla="*/ 229577 h 481"/>
                <a:gd name="T4" fmla="*/ 52079 w 370"/>
                <a:gd name="T5" fmla="*/ 266806 h 481"/>
                <a:gd name="T6" fmla="*/ 30634 w 370"/>
                <a:gd name="T7" fmla="*/ 302483 h 481"/>
                <a:gd name="T8" fmla="*/ 4595 w 370"/>
                <a:gd name="T9" fmla="*/ 319546 h 481"/>
                <a:gd name="T10" fmla="*/ 0 w 370"/>
                <a:gd name="T11" fmla="*/ 380043 h 481"/>
                <a:gd name="T12" fmla="*/ 4595 w 370"/>
                <a:gd name="T13" fmla="*/ 394004 h 481"/>
                <a:gd name="T14" fmla="*/ 22976 w 370"/>
                <a:gd name="T15" fmla="*/ 387799 h 481"/>
                <a:gd name="T16" fmla="*/ 30634 w 370"/>
                <a:gd name="T17" fmla="*/ 394004 h 481"/>
                <a:gd name="T18" fmla="*/ 30634 w 370"/>
                <a:gd name="T19" fmla="*/ 435886 h 481"/>
                <a:gd name="T20" fmla="*/ 52079 w 370"/>
                <a:gd name="T21" fmla="*/ 477768 h 481"/>
                <a:gd name="T22" fmla="*/ 76586 w 370"/>
                <a:gd name="T23" fmla="*/ 490178 h 481"/>
                <a:gd name="T24" fmla="*/ 76586 w 370"/>
                <a:gd name="T25" fmla="*/ 556879 h 481"/>
                <a:gd name="T26" fmla="*/ 64332 w 370"/>
                <a:gd name="T27" fmla="*/ 606517 h 481"/>
                <a:gd name="T28" fmla="*/ 76586 w 370"/>
                <a:gd name="T29" fmla="*/ 623581 h 481"/>
                <a:gd name="T30" fmla="*/ 101094 w 370"/>
                <a:gd name="T31" fmla="*/ 648400 h 481"/>
                <a:gd name="T32" fmla="*/ 160831 w 370"/>
                <a:gd name="T33" fmla="*/ 635990 h 481"/>
                <a:gd name="T34" fmla="*/ 173085 w 370"/>
                <a:gd name="T35" fmla="*/ 653053 h 481"/>
                <a:gd name="T36" fmla="*/ 153172 w 370"/>
                <a:gd name="T37" fmla="*/ 679424 h 481"/>
                <a:gd name="T38" fmla="*/ 119474 w 370"/>
                <a:gd name="T39" fmla="*/ 721306 h 481"/>
                <a:gd name="T40" fmla="*/ 119474 w 370"/>
                <a:gd name="T41" fmla="*/ 732164 h 481"/>
                <a:gd name="T42" fmla="*/ 139387 w 370"/>
                <a:gd name="T43" fmla="*/ 744574 h 481"/>
                <a:gd name="T44" fmla="*/ 261925 w 370"/>
                <a:gd name="T45" fmla="*/ 698038 h 481"/>
                <a:gd name="T46" fmla="*/ 307877 w 370"/>
                <a:gd name="T47" fmla="*/ 721306 h 481"/>
                <a:gd name="T48" fmla="*/ 320130 w 370"/>
                <a:gd name="T49" fmla="*/ 708896 h 481"/>
                <a:gd name="T50" fmla="*/ 307877 w 370"/>
                <a:gd name="T51" fmla="*/ 684077 h 481"/>
                <a:gd name="T52" fmla="*/ 312472 w 370"/>
                <a:gd name="T53" fmla="*/ 667014 h 481"/>
                <a:gd name="T54" fmla="*/ 324726 w 370"/>
                <a:gd name="T55" fmla="*/ 563084 h 481"/>
                <a:gd name="T56" fmla="*/ 346170 w 370"/>
                <a:gd name="T57" fmla="*/ 532060 h 481"/>
                <a:gd name="T58" fmla="*/ 358423 w 370"/>
                <a:gd name="T59" fmla="*/ 508792 h 481"/>
                <a:gd name="T60" fmla="*/ 376804 w 370"/>
                <a:gd name="T61" fmla="*/ 459154 h 481"/>
                <a:gd name="T62" fmla="*/ 364550 w 370"/>
                <a:gd name="T63" fmla="*/ 448295 h 481"/>
                <a:gd name="T64" fmla="*/ 372209 w 370"/>
                <a:gd name="T65" fmla="*/ 406413 h 481"/>
                <a:gd name="T66" fmla="*/ 421224 w 370"/>
                <a:gd name="T67" fmla="*/ 350570 h 481"/>
                <a:gd name="T68" fmla="*/ 415097 w 370"/>
                <a:gd name="T69" fmla="*/ 314893 h 481"/>
                <a:gd name="T70" fmla="*/ 454922 w 370"/>
                <a:gd name="T71" fmla="*/ 259050 h 481"/>
                <a:gd name="T72" fmla="*/ 485557 w 370"/>
                <a:gd name="T73" fmla="*/ 266806 h 481"/>
                <a:gd name="T74" fmla="*/ 549889 w 370"/>
                <a:gd name="T75" fmla="*/ 223372 h 481"/>
                <a:gd name="T76" fmla="*/ 565206 w 370"/>
                <a:gd name="T77" fmla="*/ 198553 h 481"/>
                <a:gd name="T78" fmla="*/ 525381 w 370"/>
                <a:gd name="T79" fmla="*/ 120993 h 481"/>
                <a:gd name="T80" fmla="*/ 493215 w 370"/>
                <a:gd name="T81" fmla="*/ 83765 h 481"/>
                <a:gd name="T82" fmla="*/ 511596 w 370"/>
                <a:gd name="T83" fmla="*/ 65150 h 481"/>
                <a:gd name="T84" fmla="*/ 485557 w 370"/>
                <a:gd name="T85" fmla="*/ 41882 h 481"/>
                <a:gd name="T86" fmla="*/ 421224 w 370"/>
                <a:gd name="T87" fmla="*/ 41882 h 481"/>
                <a:gd name="T88" fmla="*/ 396717 w 370"/>
                <a:gd name="T89" fmla="*/ 17063 h 481"/>
                <a:gd name="T90" fmla="*/ 346170 w 370"/>
                <a:gd name="T91" fmla="*/ 65150 h 481"/>
                <a:gd name="T92" fmla="*/ 324726 w 370"/>
                <a:gd name="T93" fmla="*/ 54292 h 481"/>
                <a:gd name="T94" fmla="*/ 346170 w 370"/>
                <a:gd name="T95" fmla="*/ 17063 h 481"/>
                <a:gd name="T96" fmla="*/ 346170 w 370"/>
                <a:gd name="T97" fmla="*/ 4654 h 481"/>
                <a:gd name="T98" fmla="*/ 324726 w 370"/>
                <a:gd name="T99" fmla="*/ 0 h 481"/>
                <a:gd name="T100" fmla="*/ 261925 w 370"/>
                <a:gd name="T101" fmla="*/ 31024 h 481"/>
                <a:gd name="T102" fmla="*/ 215973 w 370"/>
                <a:gd name="T103" fmla="*/ 46536 h 481"/>
                <a:gd name="T104" fmla="*/ 173085 w 370"/>
                <a:gd name="T105" fmla="*/ 41882 h 481"/>
                <a:gd name="T106" fmla="*/ 88840 w 370"/>
                <a:gd name="T107" fmla="*/ 120993 h 481"/>
                <a:gd name="T108" fmla="*/ 42888 w 370"/>
                <a:gd name="T109" fmla="*/ 133403 h 481"/>
                <a:gd name="T110" fmla="*/ 10722 w 370"/>
                <a:gd name="T111" fmla="*/ 162876 h 481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370" h="481">
                  <a:moveTo>
                    <a:pt x="7" y="105"/>
                  </a:moveTo>
                  <a:lnTo>
                    <a:pt x="34" y="148"/>
                  </a:lnTo>
                  <a:lnTo>
                    <a:pt x="34" y="172"/>
                  </a:lnTo>
                  <a:lnTo>
                    <a:pt x="20" y="195"/>
                  </a:lnTo>
                  <a:lnTo>
                    <a:pt x="3" y="206"/>
                  </a:lnTo>
                  <a:lnTo>
                    <a:pt x="0" y="245"/>
                  </a:lnTo>
                  <a:lnTo>
                    <a:pt x="3" y="254"/>
                  </a:lnTo>
                  <a:lnTo>
                    <a:pt x="15" y="250"/>
                  </a:lnTo>
                  <a:lnTo>
                    <a:pt x="20" y="254"/>
                  </a:lnTo>
                  <a:lnTo>
                    <a:pt x="20" y="281"/>
                  </a:lnTo>
                  <a:lnTo>
                    <a:pt x="34" y="308"/>
                  </a:lnTo>
                  <a:lnTo>
                    <a:pt x="50" y="316"/>
                  </a:lnTo>
                  <a:lnTo>
                    <a:pt x="50" y="359"/>
                  </a:lnTo>
                  <a:lnTo>
                    <a:pt x="42" y="391"/>
                  </a:lnTo>
                  <a:lnTo>
                    <a:pt x="50" y="402"/>
                  </a:lnTo>
                  <a:lnTo>
                    <a:pt x="66" y="418"/>
                  </a:lnTo>
                  <a:lnTo>
                    <a:pt x="105" y="410"/>
                  </a:lnTo>
                  <a:lnTo>
                    <a:pt x="113" y="421"/>
                  </a:lnTo>
                  <a:lnTo>
                    <a:pt x="100" y="438"/>
                  </a:lnTo>
                  <a:lnTo>
                    <a:pt x="78" y="465"/>
                  </a:lnTo>
                  <a:lnTo>
                    <a:pt x="78" y="472"/>
                  </a:lnTo>
                  <a:lnTo>
                    <a:pt x="91" y="480"/>
                  </a:lnTo>
                  <a:lnTo>
                    <a:pt x="171" y="450"/>
                  </a:lnTo>
                  <a:lnTo>
                    <a:pt x="201" y="465"/>
                  </a:lnTo>
                  <a:lnTo>
                    <a:pt x="209" y="457"/>
                  </a:lnTo>
                  <a:lnTo>
                    <a:pt x="201" y="441"/>
                  </a:lnTo>
                  <a:lnTo>
                    <a:pt x="204" y="430"/>
                  </a:lnTo>
                  <a:lnTo>
                    <a:pt x="212" y="363"/>
                  </a:lnTo>
                  <a:lnTo>
                    <a:pt x="226" y="343"/>
                  </a:lnTo>
                  <a:lnTo>
                    <a:pt x="234" y="328"/>
                  </a:lnTo>
                  <a:lnTo>
                    <a:pt x="246" y="296"/>
                  </a:lnTo>
                  <a:lnTo>
                    <a:pt x="238" y="289"/>
                  </a:lnTo>
                  <a:lnTo>
                    <a:pt x="243" y="262"/>
                  </a:lnTo>
                  <a:lnTo>
                    <a:pt x="275" y="226"/>
                  </a:lnTo>
                  <a:lnTo>
                    <a:pt x="271" y="203"/>
                  </a:lnTo>
                  <a:lnTo>
                    <a:pt x="297" y="167"/>
                  </a:lnTo>
                  <a:lnTo>
                    <a:pt x="317" y="172"/>
                  </a:lnTo>
                  <a:lnTo>
                    <a:pt x="359" y="144"/>
                  </a:lnTo>
                  <a:lnTo>
                    <a:pt x="369" y="128"/>
                  </a:lnTo>
                  <a:lnTo>
                    <a:pt x="343" y="78"/>
                  </a:lnTo>
                  <a:lnTo>
                    <a:pt x="322" y="54"/>
                  </a:lnTo>
                  <a:lnTo>
                    <a:pt x="334" y="42"/>
                  </a:lnTo>
                  <a:lnTo>
                    <a:pt x="317" y="27"/>
                  </a:lnTo>
                  <a:lnTo>
                    <a:pt x="275" y="27"/>
                  </a:lnTo>
                  <a:lnTo>
                    <a:pt x="259" y="11"/>
                  </a:lnTo>
                  <a:lnTo>
                    <a:pt x="226" y="42"/>
                  </a:lnTo>
                  <a:lnTo>
                    <a:pt x="212" y="35"/>
                  </a:lnTo>
                  <a:lnTo>
                    <a:pt x="226" y="11"/>
                  </a:lnTo>
                  <a:lnTo>
                    <a:pt x="226" y="3"/>
                  </a:lnTo>
                  <a:lnTo>
                    <a:pt x="212" y="0"/>
                  </a:lnTo>
                  <a:lnTo>
                    <a:pt x="171" y="20"/>
                  </a:lnTo>
                  <a:lnTo>
                    <a:pt x="141" y="30"/>
                  </a:lnTo>
                  <a:lnTo>
                    <a:pt x="113" y="27"/>
                  </a:lnTo>
                  <a:lnTo>
                    <a:pt x="58" y="78"/>
                  </a:lnTo>
                  <a:lnTo>
                    <a:pt x="28" y="86"/>
                  </a:lnTo>
                  <a:lnTo>
                    <a:pt x="7" y="10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未知"/>
            <p:cNvSpPr/>
            <p:nvPr/>
          </p:nvSpPr>
          <p:spPr bwMode="auto">
            <a:xfrm>
              <a:off x="4596591" y="4756946"/>
              <a:ext cx="630641" cy="664234"/>
            </a:xfrm>
            <a:custGeom>
              <a:avLst/>
              <a:gdLst>
                <a:gd name="T0" fmla="*/ 563725 w 428"/>
                <a:gd name="T1" fmla="*/ 83611 h 446"/>
                <a:gd name="T2" fmla="*/ 549939 w 428"/>
                <a:gd name="T3" fmla="*/ 23225 h 446"/>
                <a:gd name="T4" fmla="*/ 500919 w 428"/>
                <a:gd name="T5" fmla="*/ 35612 h 446"/>
                <a:gd name="T6" fmla="*/ 467218 w 428"/>
                <a:gd name="T7" fmla="*/ 54192 h 446"/>
                <a:gd name="T8" fmla="*/ 428921 w 428"/>
                <a:gd name="T9" fmla="*/ 30967 h 446"/>
                <a:gd name="T10" fmla="*/ 370711 w 428"/>
                <a:gd name="T11" fmla="*/ 41805 h 446"/>
                <a:gd name="T12" fmla="*/ 179228 w 428"/>
                <a:gd name="T13" fmla="*/ 0 h 446"/>
                <a:gd name="T14" fmla="*/ 191483 w 428"/>
                <a:gd name="T15" fmla="*/ 47999 h 446"/>
                <a:gd name="T16" fmla="*/ 107230 w 428"/>
                <a:gd name="T17" fmla="*/ 47999 h 446"/>
                <a:gd name="T18" fmla="*/ 30637 w 428"/>
                <a:gd name="T19" fmla="*/ 133158 h 446"/>
                <a:gd name="T20" fmla="*/ 64338 w 428"/>
                <a:gd name="T21" fmla="*/ 326701 h 446"/>
                <a:gd name="T22" fmla="*/ 4596 w 428"/>
                <a:gd name="T23" fmla="*/ 397925 h 446"/>
                <a:gd name="T24" fmla="*/ 82721 w 428"/>
                <a:gd name="T25" fmla="*/ 411860 h 446"/>
                <a:gd name="T26" fmla="*/ 94975 w 428"/>
                <a:gd name="T27" fmla="*/ 532632 h 446"/>
                <a:gd name="T28" fmla="*/ 159314 w 428"/>
                <a:gd name="T29" fmla="*/ 503213 h 446"/>
                <a:gd name="T30" fmla="*/ 185355 w 428"/>
                <a:gd name="T31" fmla="*/ 532632 h 446"/>
                <a:gd name="T32" fmla="*/ 243566 w 428"/>
                <a:gd name="T33" fmla="*/ 489278 h 446"/>
                <a:gd name="T34" fmla="*/ 307904 w 428"/>
                <a:gd name="T35" fmla="*/ 489278 h 446"/>
                <a:gd name="T36" fmla="*/ 340073 w 428"/>
                <a:gd name="T37" fmla="*/ 537277 h 446"/>
                <a:gd name="T38" fmla="*/ 300245 w 428"/>
                <a:gd name="T39" fmla="*/ 623984 h 446"/>
                <a:gd name="T40" fmla="*/ 300245 w 428"/>
                <a:gd name="T41" fmla="*/ 658048 h 446"/>
                <a:gd name="T42" fmla="*/ 356924 w 428"/>
                <a:gd name="T43" fmla="*/ 689015 h 446"/>
                <a:gd name="T44" fmla="*/ 409007 w 428"/>
                <a:gd name="T45" fmla="*/ 670434 h 446"/>
                <a:gd name="T46" fmla="*/ 428921 w 428"/>
                <a:gd name="T47" fmla="*/ 623984 h 446"/>
                <a:gd name="T48" fmla="*/ 473345 w 428"/>
                <a:gd name="T49" fmla="*/ 610049 h 446"/>
                <a:gd name="T50" fmla="*/ 537684 w 428"/>
                <a:gd name="T51" fmla="*/ 616242 h 446"/>
                <a:gd name="T52" fmla="*/ 525429 w 428"/>
                <a:gd name="T53" fmla="*/ 586824 h 446"/>
                <a:gd name="T54" fmla="*/ 621936 w 428"/>
                <a:gd name="T55" fmla="*/ 574437 h 446"/>
                <a:gd name="T56" fmla="*/ 640318 w 428"/>
                <a:gd name="T57" fmla="*/ 532632 h 446"/>
                <a:gd name="T58" fmla="*/ 654105 w 428"/>
                <a:gd name="T59" fmla="*/ 416505 h 446"/>
                <a:gd name="T60" fmla="*/ 609681 w 428"/>
                <a:gd name="T61" fmla="*/ 362313 h 446"/>
                <a:gd name="T62" fmla="*/ 602022 w 428"/>
                <a:gd name="T63" fmla="*/ 314315 h 446"/>
                <a:gd name="T64" fmla="*/ 575980 w 428"/>
                <a:gd name="T65" fmla="*/ 308121 h 446"/>
                <a:gd name="T66" fmla="*/ 609681 w 428"/>
                <a:gd name="T67" fmla="*/ 230704 h 446"/>
                <a:gd name="T68" fmla="*/ 628063 w 428"/>
                <a:gd name="T69" fmla="*/ 156383 h 4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28" h="446">
                  <a:moveTo>
                    <a:pt x="384" y="59"/>
                  </a:moveTo>
                  <a:lnTo>
                    <a:pt x="368" y="54"/>
                  </a:lnTo>
                  <a:lnTo>
                    <a:pt x="359" y="42"/>
                  </a:lnTo>
                  <a:lnTo>
                    <a:pt x="359" y="15"/>
                  </a:lnTo>
                  <a:lnTo>
                    <a:pt x="348" y="3"/>
                  </a:lnTo>
                  <a:lnTo>
                    <a:pt x="327" y="23"/>
                  </a:lnTo>
                  <a:lnTo>
                    <a:pt x="317" y="35"/>
                  </a:lnTo>
                  <a:lnTo>
                    <a:pt x="305" y="35"/>
                  </a:lnTo>
                  <a:lnTo>
                    <a:pt x="301" y="15"/>
                  </a:lnTo>
                  <a:lnTo>
                    <a:pt x="280" y="20"/>
                  </a:lnTo>
                  <a:lnTo>
                    <a:pt x="259" y="35"/>
                  </a:lnTo>
                  <a:lnTo>
                    <a:pt x="242" y="27"/>
                  </a:lnTo>
                  <a:lnTo>
                    <a:pt x="209" y="8"/>
                  </a:lnTo>
                  <a:lnTo>
                    <a:pt x="117" y="0"/>
                  </a:lnTo>
                  <a:lnTo>
                    <a:pt x="108" y="12"/>
                  </a:lnTo>
                  <a:lnTo>
                    <a:pt x="125" y="31"/>
                  </a:lnTo>
                  <a:lnTo>
                    <a:pt x="104" y="42"/>
                  </a:lnTo>
                  <a:lnTo>
                    <a:pt x="70" y="31"/>
                  </a:lnTo>
                  <a:lnTo>
                    <a:pt x="33" y="59"/>
                  </a:lnTo>
                  <a:lnTo>
                    <a:pt x="20" y="86"/>
                  </a:lnTo>
                  <a:lnTo>
                    <a:pt x="24" y="149"/>
                  </a:lnTo>
                  <a:lnTo>
                    <a:pt x="42" y="211"/>
                  </a:lnTo>
                  <a:lnTo>
                    <a:pt x="0" y="254"/>
                  </a:lnTo>
                  <a:lnTo>
                    <a:pt x="3" y="257"/>
                  </a:lnTo>
                  <a:lnTo>
                    <a:pt x="42" y="250"/>
                  </a:lnTo>
                  <a:lnTo>
                    <a:pt x="54" y="266"/>
                  </a:lnTo>
                  <a:lnTo>
                    <a:pt x="42" y="313"/>
                  </a:lnTo>
                  <a:lnTo>
                    <a:pt x="62" y="344"/>
                  </a:lnTo>
                  <a:lnTo>
                    <a:pt x="83" y="352"/>
                  </a:lnTo>
                  <a:lnTo>
                    <a:pt x="104" y="325"/>
                  </a:lnTo>
                  <a:lnTo>
                    <a:pt x="113" y="344"/>
                  </a:lnTo>
                  <a:lnTo>
                    <a:pt x="121" y="344"/>
                  </a:lnTo>
                  <a:lnTo>
                    <a:pt x="149" y="316"/>
                  </a:lnTo>
                  <a:lnTo>
                    <a:pt x="159" y="316"/>
                  </a:lnTo>
                  <a:lnTo>
                    <a:pt x="175" y="308"/>
                  </a:lnTo>
                  <a:lnTo>
                    <a:pt x="201" y="316"/>
                  </a:lnTo>
                  <a:lnTo>
                    <a:pt x="201" y="344"/>
                  </a:lnTo>
                  <a:lnTo>
                    <a:pt x="222" y="347"/>
                  </a:lnTo>
                  <a:lnTo>
                    <a:pt x="212" y="374"/>
                  </a:lnTo>
                  <a:lnTo>
                    <a:pt x="196" y="403"/>
                  </a:lnTo>
                  <a:lnTo>
                    <a:pt x="188" y="425"/>
                  </a:lnTo>
                  <a:lnTo>
                    <a:pt x="196" y="425"/>
                  </a:lnTo>
                  <a:lnTo>
                    <a:pt x="217" y="406"/>
                  </a:lnTo>
                  <a:lnTo>
                    <a:pt x="233" y="445"/>
                  </a:lnTo>
                  <a:lnTo>
                    <a:pt x="251" y="433"/>
                  </a:lnTo>
                  <a:lnTo>
                    <a:pt x="267" y="433"/>
                  </a:lnTo>
                  <a:lnTo>
                    <a:pt x="280" y="425"/>
                  </a:lnTo>
                  <a:lnTo>
                    <a:pt x="280" y="403"/>
                  </a:lnTo>
                  <a:lnTo>
                    <a:pt x="288" y="394"/>
                  </a:lnTo>
                  <a:lnTo>
                    <a:pt x="309" y="394"/>
                  </a:lnTo>
                  <a:lnTo>
                    <a:pt x="343" y="410"/>
                  </a:lnTo>
                  <a:lnTo>
                    <a:pt x="351" y="398"/>
                  </a:lnTo>
                  <a:lnTo>
                    <a:pt x="343" y="386"/>
                  </a:lnTo>
                  <a:lnTo>
                    <a:pt x="343" y="379"/>
                  </a:lnTo>
                  <a:lnTo>
                    <a:pt x="368" y="359"/>
                  </a:lnTo>
                  <a:lnTo>
                    <a:pt x="406" y="371"/>
                  </a:lnTo>
                  <a:lnTo>
                    <a:pt x="427" y="355"/>
                  </a:lnTo>
                  <a:lnTo>
                    <a:pt x="418" y="344"/>
                  </a:lnTo>
                  <a:lnTo>
                    <a:pt x="427" y="313"/>
                  </a:lnTo>
                  <a:lnTo>
                    <a:pt x="427" y="269"/>
                  </a:lnTo>
                  <a:lnTo>
                    <a:pt x="410" y="262"/>
                  </a:lnTo>
                  <a:lnTo>
                    <a:pt x="398" y="234"/>
                  </a:lnTo>
                  <a:lnTo>
                    <a:pt x="398" y="207"/>
                  </a:lnTo>
                  <a:lnTo>
                    <a:pt x="393" y="203"/>
                  </a:lnTo>
                  <a:lnTo>
                    <a:pt x="380" y="207"/>
                  </a:lnTo>
                  <a:lnTo>
                    <a:pt x="376" y="199"/>
                  </a:lnTo>
                  <a:lnTo>
                    <a:pt x="380" y="160"/>
                  </a:lnTo>
                  <a:lnTo>
                    <a:pt x="398" y="149"/>
                  </a:lnTo>
                  <a:lnTo>
                    <a:pt x="410" y="125"/>
                  </a:lnTo>
                  <a:lnTo>
                    <a:pt x="410" y="101"/>
                  </a:lnTo>
                  <a:lnTo>
                    <a:pt x="384" y="5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未知"/>
            <p:cNvSpPr/>
            <p:nvPr/>
          </p:nvSpPr>
          <p:spPr bwMode="auto">
            <a:xfrm>
              <a:off x="3993435" y="4883684"/>
              <a:ext cx="702409" cy="584832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未知"/>
            <p:cNvSpPr/>
            <p:nvPr/>
          </p:nvSpPr>
          <p:spPr bwMode="auto">
            <a:xfrm>
              <a:off x="3993435" y="4883684"/>
              <a:ext cx="702409" cy="584832"/>
            </a:xfrm>
            <a:custGeom>
              <a:avLst/>
              <a:gdLst>
                <a:gd name="T0" fmla="*/ 204287 w 479"/>
                <a:gd name="T1" fmla="*/ 200086 h 392"/>
                <a:gd name="T2" fmla="*/ 185993 w 479"/>
                <a:gd name="T3" fmla="*/ 249719 h 392"/>
                <a:gd name="T4" fmla="*/ 152453 w 479"/>
                <a:gd name="T5" fmla="*/ 260577 h 392"/>
                <a:gd name="T6" fmla="*/ 89947 w 479"/>
                <a:gd name="T7" fmla="*/ 249719 h 392"/>
                <a:gd name="T8" fmla="*/ 70128 w 479"/>
                <a:gd name="T9" fmla="*/ 266781 h 392"/>
                <a:gd name="T10" fmla="*/ 38113 w 479"/>
                <a:gd name="T11" fmla="*/ 254372 h 392"/>
                <a:gd name="T12" fmla="*/ 0 w 479"/>
                <a:gd name="T13" fmla="*/ 296251 h 392"/>
                <a:gd name="T14" fmla="*/ 18294 w 479"/>
                <a:gd name="T15" fmla="*/ 314863 h 392"/>
                <a:gd name="T16" fmla="*/ 18294 w 479"/>
                <a:gd name="T17" fmla="*/ 339680 h 392"/>
                <a:gd name="T18" fmla="*/ 30491 w 479"/>
                <a:gd name="T19" fmla="*/ 370701 h 392"/>
                <a:gd name="T20" fmla="*/ 102144 w 479"/>
                <a:gd name="T21" fmla="*/ 345884 h 392"/>
                <a:gd name="T22" fmla="*/ 121962 w 479"/>
                <a:gd name="T23" fmla="*/ 364497 h 392"/>
                <a:gd name="T24" fmla="*/ 89947 w 479"/>
                <a:gd name="T25" fmla="*/ 485479 h 392"/>
                <a:gd name="T26" fmla="*/ 134159 w 479"/>
                <a:gd name="T27" fmla="*/ 527357 h 392"/>
                <a:gd name="T28" fmla="*/ 121962 w 479"/>
                <a:gd name="T29" fmla="*/ 594053 h 392"/>
                <a:gd name="T30" fmla="*/ 160076 w 479"/>
                <a:gd name="T31" fmla="*/ 600257 h 392"/>
                <a:gd name="T32" fmla="*/ 204287 w 479"/>
                <a:gd name="T33" fmla="*/ 558378 h 392"/>
                <a:gd name="T34" fmla="*/ 216483 w 479"/>
                <a:gd name="T35" fmla="*/ 569236 h 392"/>
                <a:gd name="T36" fmla="*/ 300332 w 479"/>
                <a:gd name="T37" fmla="*/ 606461 h 392"/>
                <a:gd name="T38" fmla="*/ 318627 w 479"/>
                <a:gd name="T39" fmla="*/ 594053 h 392"/>
                <a:gd name="T40" fmla="*/ 318627 w 479"/>
                <a:gd name="T41" fmla="*/ 569236 h 392"/>
                <a:gd name="T42" fmla="*/ 336921 w 479"/>
                <a:gd name="T43" fmla="*/ 552174 h 392"/>
                <a:gd name="T44" fmla="*/ 452785 w 479"/>
                <a:gd name="T45" fmla="*/ 477724 h 392"/>
                <a:gd name="T46" fmla="*/ 474129 w 479"/>
                <a:gd name="T47" fmla="*/ 504092 h 392"/>
                <a:gd name="T48" fmla="*/ 541208 w 479"/>
                <a:gd name="T49" fmla="*/ 527357 h 392"/>
                <a:gd name="T50" fmla="*/ 588469 w 479"/>
                <a:gd name="T51" fmla="*/ 473071 h 392"/>
                <a:gd name="T52" fmla="*/ 600665 w 479"/>
                <a:gd name="T53" fmla="*/ 485479 h 392"/>
                <a:gd name="T54" fmla="*/ 632680 w 479"/>
                <a:gd name="T55" fmla="*/ 485479 h 392"/>
                <a:gd name="T56" fmla="*/ 632680 w 479"/>
                <a:gd name="T57" fmla="*/ 473071 h 392"/>
                <a:gd name="T58" fmla="*/ 669269 w 479"/>
                <a:gd name="T59" fmla="*/ 462213 h 392"/>
                <a:gd name="T60" fmla="*/ 669269 w 479"/>
                <a:gd name="T61" fmla="*/ 448254 h 392"/>
                <a:gd name="T62" fmla="*/ 684514 w 479"/>
                <a:gd name="T63" fmla="*/ 435845 h 392"/>
                <a:gd name="T64" fmla="*/ 689088 w 479"/>
                <a:gd name="T65" fmla="*/ 435845 h 392"/>
                <a:gd name="T66" fmla="*/ 728725 w 479"/>
                <a:gd name="T67" fmla="*/ 400171 h 392"/>
                <a:gd name="T68" fmla="*/ 696710 w 479"/>
                <a:gd name="T69" fmla="*/ 352089 h 392"/>
                <a:gd name="T70" fmla="*/ 715005 w 479"/>
                <a:gd name="T71" fmla="*/ 279189 h 392"/>
                <a:gd name="T72" fmla="*/ 696710 w 479"/>
                <a:gd name="T73" fmla="*/ 254372 h 392"/>
                <a:gd name="T74" fmla="*/ 637254 w 479"/>
                <a:gd name="T75" fmla="*/ 266781 h 392"/>
                <a:gd name="T76" fmla="*/ 632680 w 479"/>
                <a:gd name="T77" fmla="*/ 260577 h 392"/>
                <a:gd name="T78" fmla="*/ 696710 w 479"/>
                <a:gd name="T79" fmla="*/ 193881 h 392"/>
                <a:gd name="T80" fmla="*/ 669269 w 479"/>
                <a:gd name="T81" fmla="*/ 97716 h 392"/>
                <a:gd name="T82" fmla="*/ 625057 w 479"/>
                <a:gd name="T83" fmla="*/ 120982 h 392"/>
                <a:gd name="T84" fmla="*/ 593042 w 479"/>
                <a:gd name="T85" fmla="*/ 91512 h 392"/>
                <a:gd name="T86" fmla="*/ 554929 w 479"/>
                <a:gd name="T87" fmla="*/ 41878 h 392"/>
                <a:gd name="T88" fmla="*/ 554929 w 479"/>
                <a:gd name="T89" fmla="*/ 18613 h 392"/>
                <a:gd name="T90" fmla="*/ 529012 w 479"/>
                <a:gd name="T91" fmla="*/ 12408 h 392"/>
                <a:gd name="T92" fmla="*/ 504620 w 479"/>
                <a:gd name="T93" fmla="*/ 23266 h 392"/>
                <a:gd name="T94" fmla="*/ 452785 w 479"/>
                <a:gd name="T95" fmla="*/ 0 h 392"/>
                <a:gd name="T96" fmla="*/ 432967 w 479"/>
                <a:gd name="T97" fmla="*/ 48083 h 392"/>
                <a:gd name="T98" fmla="*/ 396378 w 479"/>
                <a:gd name="T99" fmla="*/ 54287 h 392"/>
                <a:gd name="T100" fmla="*/ 365887 w 479"/>
                <a:gd name="T101" fmla="*/ 97716 h 392"/>
                <a:gd name="T102" fmla="*/ 349117 w 479"/>
                <a:gd name="T103" fmla="*/ 83757 h 392"/>
                <a:gd name="T104" fmla="*/ 318627 w 479"/>
                <a:gd name="T105" fmla="*/ 97716 h 392"/>
                <a:gd name="T106" fmla="*/ 282038 w 479"/>
                <a:gd name="T107" fmla="*/ 72899 h 392"/>
                <a:gd name="T108" fmla="*/ 240876 w 479"/>
                <a:gd name="T109" fmla="*/ 110125 h 392"/>
                <a:gd name="T110" fmla="*/ 240876 w 479"/>
                <a:gd name="T111" fmla="*/ 128737 h 392"/>
                <a:gd name="T112" fmla="*/ 312529 w 479"/>
                <a:gd name="T113" fmla="*/ 162860 h 392"/>
                <a:gd name="T114" fmla="*/ 324725 w 479"/>
                <a:gd name="T115" fmla="*/ 189228 h 392"/>
                <a:gd name="T116" fmla="*/ 282038 w 479"/>
                <a:gd name="T117" fmla="*/ 206290 h 392"/>
                <a:gd name="T118" fmla="*/ 204287 w 479"/>
                <a:gd name="T119" fmla="*/ 200086 h 392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479" h="392">
                  <a:moveTo>
                    <a:pt x="134" y="129"/>
                  </a:moveTo>
                  <a:lnTo>
                    <a:pt x="122" y="161"/>
                  </a:lnTo>
                  <a:lnTo>
                    <a:pt x="100" y="168"/>
                  </a:lnTo>
                  <a:lnTo>
                    <a:pt x="59" y="161"/>
                  </a:lnTo>
                  <a:lnTo>
                    <a:pt x="46" y="172"/>
                  </a:lnTo>
                  <a:lnTo>
                    <a:pt x="25" y="164"/>
                  </a:lnTo>
                  <a:lnTo>
                    <a:pt x="0" y="191"/>
                  </a:lnTo>
                  <a:lnTo>
                    <a:pt x="12" y="203"/>
                  </a:lnTo>
                  <a:lnTo>
                    <a:pt x="12" y="219"/>
                  </a:lnTo>
                  <a:lnTo>
                    <a:pt x="20" y="239"/>
                  </a:lnTo>
                  <a:lnTo>
                    <a:pt x="67" y="223"/>
                  </a:lnTo>
                  <a:lnTo>
                    <a:pt x="80" y="235"/>
                  </a:lnTo>
                  <a:lnTo>
                    <a:pt x="59" y="313"/>
                  </a:lnTo>
                  <a:lnTo>
                    <a:pt x="88" y="340"/>
                  </a:lnTo>
                  <a:lnTo>
                    <a:pt x="80" y="383"/>
                  </a:lnTo>
                  <a:lnTo>
                    <a:pt x="105" y="387"/>
                  </a:lnTo>
                  <a:lnTo>
                    <a:pt x="134" y="360"/>
                  </a:lnTo>
                  <a:lnTo>
                    <a:pt x="142" y="367"/>
                  </a:lnTo>
                  <a:lnTo>
                    <a:pt x="197" y="391"/>
                  </a:lnTo>
                  <a:lnTo>
                    <a:pt x="209" y="383"/>
                  </a:lnTo>
                  <a:lnTo>
                    <a:pt x="209" y="367"/>
                  </a:lnTo>
                  <a:lnTo>
                    <a:pt x="221" y="356"/>
                  </a:lnTo>
                  <a:lnTo>
                    <a:pt x="297" y="308"/>
                  </a:lnTo>
                  <a:lnTo>
                    <a:pt x="311" y="325"/>
                  </a:lnTo>
                  <a:lnTo>
                    <a:pt x="355" y="340"/>
                  </a:lnTo>
                  <a:lnTo>
                    <a:pt x="386" y="305"/>
                  </a:lnTo>
                  <a:lnTo>
                    <a:pt x="394" y="313"/>
                  </a:lnTo>
                  <a:lnTo>
                    <a:pt x="415" y="313"/>
                  </a:lnTo>
                  <a:lnTo>
                    <a:pt x="415" y="305"/>
                  </a:lnTo>
                  <a:lnTo>
                    <a:pt x="439" y="298"/>
                  </a:lnTo>
                  <a:lnTo>
                    <a:pt x="439" y="289"/>
                  </a:lnTo>
                  <a:lnTo>
                    <a:pt x="449" y="281"/>
                  </a:lnTo>
                  <a:lnTo>
                    <a:pt x="452" y="281"/>
                  </a:lnTo>
                  <a:lnTo>
                    <a:pt x="478" y="258"/>
                  </a:lnTo>
                  <a:lnTo>
                    <a:pt x="457" y="227"/>
                  </a:lnTo>
                  <a:lnTo>
                    <a:pt x="469" y="180"/>
                  </a:lnTo>
                  <a:lnTo>
                    <a:pt x="457" y="164"/>
                  </a:lnTo>
                  <a:lnTo>
                    <a:pt x="418" y="172"/>
                  </a:lnTo>
                  <a:lnTo>
                    <a:pt x="415" y="168"/>
                  </a:lnTo>
                  <a:lnTo>
                    <a:pt x="457" y="125"/>
                  </a:lnTo>
                  <a:lnTo>
                    <a:pt x="439" y="63"/>
                  </a:lnTo>
                  <a:lnTo>
                    <a:pt x="410" y="78"/>
                  </a:lnTo>
                  <a:lnTo>
                    <a:pt x="389" y="59"/>
                  </a:lnTo>
                  <a:lnTo>
                    <a:pt x="364" y="27"/>
                  </a:lnTo>
                  <a:lnTo>
                    <a:pt x="364" y="12"/>
                  </a:lnTo>
                  <a:lnTo>
                    <a:pt x="347" y="8"/>
                  </a:lnTo>
                  <a:lnTo>
                    <a:pt x="331" y="15"/>
                  </a:lnTo>
                  <a:lnTo>
                    <a:pt x="297" y="0"/>
                  </a:lnTo>
                  <a:lnTo>
                    <a:pt x="284" y="31"/>
                  </a:lnTo>
                  <a:lnTo>
                    <a:pt x="260" y="35"/>
                  </a:lnTo>
                  <a:lnTo>
                    <a:pt x="240" y="63"/>
                  </a:lnTo>
                  <a:lnTo>
                    <a:pt x="229" y="54"/>
                  </a:lnTo>
                  <a:lnTo>
                    <a:pt x="209" y="63"/>
                  </a:lnTo>
                  <a:lnTo>
                    <a:pt x="185" y="47"/>
                  </a:lnTo>
                  <a:lnTo>
                    <a:pt x="158" y="71"/>
                  </a:lnTo>
                  <a:lnTo>
                    <a:pt x="158" y="83"/>
                  </a:lnTo>
                  <a:lnTo>
                    <a:pt x="205" y="105"/>
                  </a:lnTo>
                  <a:lnTo>
                    <a:pt x="213" y="122"/>
                  </a:lnTo>
                  <a:lnTo>
                    <a:pt x="185" y="133"/>
                  </a:lnTo>
                  <a:lnTo>
                    <a:pt x="134" y="12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未知"/>
            <p:cNvSpPr/>
            <p:nvPr/>
          </p:nvSpPr>
          <p:spPr bwMode="auto">
            <a:xfrm>
              <a:off x="5627298" y="4486672"/>
              <a:ext cx="439769" cy="485579"/>
            </a:xfrm>
            <a:custGeom>
              <a:avLst/>
              <a:gdLst>
                <a:gd name="T0" fmla="*/ 332928 w 298"/>
                <a:gd name="T1" fmla="*/ 480048 h 326"/>
                <a:gd name="T2" fmla="*/ 262353 w 298"/>
                <a:gd name="T3" fmla="*/ 503276 h 326"/>
                <a:gd name="T4" fmla="*/ 223997 w 298"/>
                <a:gd name="T5" fmla="*/ 466111 h 326"/>
                <a:gd name="T6" fmla="*/ 199450 w 298"/>
                <a:gd name="T7" fmla="*/ 497082 h 326"/>
                <a:gd name="T8" fmla="*/ 151889 w 298"/>
                <a:gd name="T9" fmla="*/ 497082 h 326"/>
                <a:gd name="T10" fmla="*/ 133478 w 298"/>
                <a:gd name="T11" fmla="*/ 461466 h 326"/>
                <a:gd name="T12" fmla="*/ 115067 w 298"/>
                <a:gd name="T13" fmla="*/ 411912 h 326"/>
                <a:gd name="T14" fmla="*/ 70574 w 298"/>
                <a:gd name="T15" fmla="*/ 405718 h 326"/>
                <a:gd name="T16" fmla="*/ 30685 w 298"/>
                <a:gd name="T17" fmla="*/ 328291 h 326"/>
                <a:gd name="T18" fmla="*/ 0 w 298"/>
                <a:gd name="T19" fmla="*/ 291126 h 326"/>
                <a:gd name="T20" fmla="*/ 18411 w 298"/>
                <a:gd name="T21" fmla="*/ 272544 h 326"/>
                <a:gd name="T22" fmla="*/ 30685 w 298"/>
                <a:gd name="T23" fmla="*/ 267898 h 326"/>
                <a:gd name="T24" fmla="*/ 76711 w 298"/>
                <a:gd name="T25" fmla="*/ 207505 h 326"/>
                <a:gd name="T26" fmla="*/ 70574 w 298"/>
                <a:gd name="T27" fmla="*/ 151757 h 326"/>
                <a:gd name="T28" fmla="*/ 88985 w 298"/>
                <a:gd name="T29" fmla="*/ 133175 h 326"/>
                <a:gd name="T30" fmla="*/ 119670 w 298"/>
                <a:gd name="T31" fmla="*/ 128529 h 326"/>
                <a:gd name="T32" fmla="*/ 133478 w 298"/>
                <a:gd name="T33" fmla="*/ 116141 h 326"/>
                <a:gd name="T34" fmla="*/ 119670 w 298"/>
                <a:gd name="T35" fmla="*/ 91364 h 326"/>
                <a:gd name="T36" fmla="*/ 139615 w 298"/>
                <a:gd name="T37" fmla="*/ 66587 h 326"/>
                <a:gd name="T38" fmla="*/ 139615 w 298"/>
                <a:gd name="T39" fmla="*/ 18583 h 326"/>
                <a:gd name="T40" fmla="*/ 165697 w 298"/>
                <a:gd name="T41" fmla="*/ 6194 h 326"/>
                <a:gd name="T42" fmla="*/ 204052 w 298"/>
                <a:gd name="T43" fmla="*/ 30971 h 326"/>
                <a:gd name="T44" fmla="*/ 262353 w 298"/>
                <a:gd name="T45" fmla="*/ 41811 h 326"/>
                <a:gd name="T46" fmla="*/ 296106 w 298"/>
                <a:gd name="T47" fmla="*/ 0 h 326"/>
                <a:gd name="T48" fmla="*/ 339064 w 298"/>
                <a:gd name="T49" fmla="*/ 37165 h 326"/>
                <a:gd name="T50" fmla="*/ 320654 w 298"/>
                <a:gd name="T51" fmla="*/ 49553 h 326"/>
                <a:gd name="T52" fmla="*/ 296106 w 298"/>
                <a:gd name="T53" fmla="*/ 78976 h 326"/>
                <a:gd name="T54" fmla="*/ 262353 w 298"/>
                <a:gd name="T55" fmla="*/ 91364 h 326"/>
                <a:gd name="T56" fmla="*/ 248545 w 298"/>
                <a:gd name="T57" fmla="*/ 97558 h 326"/>
                <a:gd name="T58" fmla="*/ 279230 w 298"/>
                <a:gd name="T59" fmla="*/ 116141 h 326"/>
                <a:gd name="T60" fmla="*/ 345201 w 298"/>
                <a:gd name="T61" fmla="*/ 91364 h 326"/>
                <a:gd name="T62" fmla="*/ 447995 w 298"/>
                <a:gd name="T63" fmla="*/ 133175 h 326"/>
                <a:gd name="T64" fmla="*/ 455666 w 298"/>
                <a:gd name="T65" fmla="*/ 212150 h 326"/>
                <a:gd name="T66" fmla="*/ 415776 w 298"/>
                <a:gd name="T67" fmla="*/ 212150 h 326"/>
                <a:gd name="T68" fmla="*/ 415776 w 298"/>
                <a:gd name="T69" fmla="*/ 236927 h 326"/>
                <a:gd name="T70" fmla="*/ 435721 w 298"/>
                <a:gd name="T71" fmla="*/ 272544 h 326"/>
                <a:gd name="T72" fmla="*/ 415776 w 298"/>
                <a:gd name="T73" fmla="*/ 291126 h 326"/>
                <a:gd name="T74" fmla="*/ 435721 w 298"/>
                <a:gd name="T75" fmla="*/ 322097 h 326"/>
                <a:gd name="T76" fmla="*/ 403502 w 298"/>
                <a:gd name="T77" fmla="*/ 363908 h 326"/>
                <a:gd name="T78" fmla="*/ 389694 w 298"/>
                <a:gd name="T79" fmla="*/ 345325 h 326"/>
                <a:gd name="T80" fmla="*/ 339064 w 298"/>
                <a:gd name="T81" fmla="*/ 461466 h 326"/>
                <a:gd name="T82" fmla="*/ 332928 w 298"/>
                <a:gd name="T83" fmla="*/ 480048 h 32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298" h="326">
                  <a:moveTo>
                    <a:pt x="217" y="310"/>
                  </a:moveTo>
                  <a:lnTo>
                    <a:pt x="171" y="325"/>
                  </a:lnTo>
                  <a:lnTo>
                    <a:pt x="146" y="301"/>
                  </a:lnTo>
                  <a:lnTo>
                    <a:pt x="130" y="321"/>
                  </a:lnTo>
                  <a:lnTo>
                    <a:pt x="99" y="321"/>
                  </a:lnTo>
                  <a:lnTo>
                    <a:pt x="87" y="298"/>
                  </a:lnTo>
                  <a:lnTo>
                    <a:pt x="75" y="266"/>
                  </a:lnTo>
                  <a:lnTo>
                    <a:pt x="46" y="262"/>
                  </a:lnTo>
                  <a:lnTo>
                    <a:pt x="20" y="212"/>
                  </a:lnTo>
                  <a:lnTo>
                    <a:pt x="0" y="188"/>
                  </a:lnTo>
                  <a:lnTo>
                    <a:pt x="12" y="176"/>
                  </a:lnTo>
                  <a:lnTo>
                    <a:pt x="20" y="173"/>
                  </a:lnTo>
                  <a:lnTo>
                    <a:pt x="50" y="134"/>
                  </a:lnTo>
                  <a:lnTo>
                    <a:pt x="46" y="98"/>
                  </a:lnTo>
                  <a:lnTo>
                    <a:pt x="58" y="86"/>
                  </a:lnTo>
                  <a:lnTo>
                    <a:pt x="78" y="83"/>
                  </a:lnTo>
                  <a:lnTo>
                    <a:pt x="87" y="75"/>
                  </a:lnTo>
                  <a:lnTo>
                    <a:pt x="78" y="59"/>
                  </a:lnTo>
                  <a:lnTo>
                    <a:pt x="91" y="43"/>
                  </a:lnTo>
                  <a:lnTo>
                    <a:pt x="91" y="12"/>
                  </a:lnTo>
                  <a:lnTo>
                    <a:pt x="108" y="4"/>
                  </a:lnTo>
                  <a:lnTo>
                    <a:pt x="133" y="20"/>
                  </a:lnTo>
                  <a:lnTo>
                    <a:pt x="171" y="27"/>
                  </a:lnTo>
                  <a:lnTo>
                    <a:pt x="193" y="0"/>
                  </a:lnTo>
                  <a:lnTo>
                    <a:pt x="221" y="24"/>
                  </a:lnTo>
                  <a:lnTo>
                    <a:pt x="209" y="32"/>
                  </a:lnTo>
                  <a:lnTo>
                    <a:pt x="193" y="51"/>
                  </a:lnTo>
                  <a:lnTo>
                    <a:pt x="171" y="59"/>
                  </a:lnTo>
                  <a:lnTo>
                    <a:pt x="162" y="63"/>
                  </a:lnTo>
                  <a:lnTo>
                    <a:pt x="182" y="75"/>
                  </a:lnTo>
                  <a:lnTo>
                    <a:pt x="225" y="59"/>
                  </a:lnTo>
                  <a:lnTo>
                    <a:pt x="292" y="86"/>
                  </a:lnTo>
                  <a:lnTo>
                    <a:pt x="297" y="137"/>
                  </a:lnTo>
                  <a:lnTo>
                    <a:pt x="271" y="137"/>
                  </a:lnTo>
                  <a:lnTo>
                    <a:pt x="271" y="153"/>
                  </a:lnTo>
                  <a:lnTo>
                    <a:pt x="284" y="176"/>
                  </a:lnTo>
                  <a:lnTo>
                    <a:pt x="271" y="188"/>
                  </a:lnTo>
                  <a:lnTo>
                    <a:pt x="284" y="208"/>
                  </a:lnTo>
                  <a:lnTo>
                    <a:pt x="263" y="235"/>
                  </a:lnTo>
                  <a:lnTo>
                    <a:pt x="254" y="223"/>
                  </a:lnTo>
                  <a:lnTo>
                    <a:pt x="221" y="298"/>
                  </a:lnTo>
                  <a:lnTo>
                    <a:pt x="217" y="310"/>
                  </a:lnTo>
                </a:path>
              </a:pathLst>
            </a:custGeom>
            <a:solidFill>
              <a:srgbClr val="FFA3BA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6" name="未知"/>
            <p:cNvSpPr/>
            <p:nvPr/>
          </p:nvSpPr>
          <p:spPr bwMode="auto">
            <a:xfrm>
              <a:off x="5213489" y="4132413"/>
              <a:ext cx="548184" cy="616898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未知"/>
            <p:cNvSpPr/>
            <p:nvPr/>
          </p:nvSpPr>
          <p:spPr bwMode="auto">
            <a:xfrm>
              <a:off x="5213489" y="4132413"/>
              <a:ext cx="548184" cy="616898"/>
            </a:xfrm>
            <a:custGeom>
              <a:avLst/>
              <a:gdLst>
                <a:gd name="T0" fmla="*/ 131401 w 373"/>
                <a:gd name="T1" fmla="*/ 0 h 414"/>
                <a:gd name="T2" fmla="*/ 235299 w 373"/>
                <a:gd name="T3" fmla="*/ 54220 h 414"/>
                <a:gd name="T4" fmla="*/ 311694 w 373"/>
                <a:gd name="T5" fmla="*/ 83654 h 414"/>
                <a:gd name="T6" fmla="*/ 343781 w 373"/>
                <a:gd name="T7" fmla="*/ 91400 h 414"/>
                <a:gd name="T8" fmla="*/ 369755 w 373"/>
                <a:gd name="T9" fmla="*/ 167309 h 414"/>
                <a:gd name="T10" fmla="*/ 427816 w 373"/>
                <a:gd name="T11" fmla="*/ 204488 h 414"/>
                <a:gd name="T12" fmla="*/ 472125 w 373"/>
                <a:gd name="T13" fmla="*/ 175054 h 414"/>
                <a:gd name="T14" fmla="*/ 484349 w 373"/>
                <a:gd name="T15" fmla="*/ 223078 h 414"/>
                <a:gd name="T16" fmla="*/ 435456 w 373"/>
                <a:gd name="T17" fmla="*/ 246316 h 414"/>
                <a:gd name="T18" fmla="*/ 407953 w 373"/>
                <a:gd name="T19" fmla="*/ 288143 h 414"/>
                <a:gd name="T20" fmla="*/ 472125 w 373"/>
                <a:gd name="T21" fmla="*/ 343912 h 414"/>
                <a:gd name="T22" fmla="*/ 568384 w 373"/>
                <a:gd name="T23" fmla="*/ 385739 h 414"/>
                <a:gd name="T24" fmla="*/ 548521 w 373"/>
                <a:gd name="T25" fmla="*/ 458550 h 414"/>
                <a:gd name="T26" fmla="*/ 548521 w 373"/>
                <a:gd name="T27" fmla="*/ 495729 h 414"/>
                <a:gd name="T28" fmla="*/ 498100 w 373"/>
                <a:gd name="T29" fmla="*/ 518967 h 414"/>
                <a:gd name="T30" fmla="*/ 459902 w 373"/>
                <a:gd name="T31" fmla="*/ 635153 h 414"/>
                <a:gd name="T32" fmla="*/ 420176 w 373"/>
                <a:gd name="T33" fmla="*/ 616564 h 414"/>
                <a:gd name="T34" fmla="*/ 331557 w 373"/>
                <a:gd name="T35" fmla="*/ 591777 h 414"/>
                <a:gd name="T36" fmla="*/ 259745 w 373"/>
                <a:gd name="T37" fmla="*/ 627408 h 414"/>
                <a:gd name="T38" fmla="*/ 279608 w 373"/>
                <a:gd name="T39" fmla="*/ 579384 h 414"/>
                <a:gd name="T40" fmla="*/ 197101 w 373"/>
                <a:gd name="T41" fmla="*/ 604170 h 414"/>
                <a:gd name="T42" fmla="*/ 158903 w 373"/>
                <a:gd name="T43" fmla="*/ 470943 h 414"/>
                <a:gd name="T44" fmla="*/ 119177 w 373"/>
                <a:gd name="T45" fmla="*/ 446157 h 414"/>
                <a:gd name="T46" fmla="*/ 88619 w 373"/>
                <a:gd name="T47" fmla="*/ 379543 h 414"/>
                <a:gd name="T48" fmla="*/ 126817 w 373"/>
                <a:gd name="T49" fmla="*/ 333068 h 414"/>
                <a:gd name="T50" fmla="*/ 106954 w 373"/>
                <a:gd name="T51" fmla="*/ 272651 h 414"/>
                <a:gd name="T52" fmla="*/ 30558 w 373"/>
                <a:gd name="T53" fmla="*/ 264905 h 414"/>
                <a:gd name="T54" fmla="*/ 30558 w 373"/>
                <a:gd name="T55" fmla="*/ 198292 h 414"/>
                <a:gd name="T56" fmla="*/ 64172 w 373"/>
                <a:gd name="T57" fmla="*/ 144071 h 414"/>
                <a:gd name="T58" fmla="*/ 76396 w 373"/>
                <a:gd name="T59" fmla="*/ 77458 h 414"/>
                <a:gd name="T60" fmla="*/ 119177 w 373"/>
                <a:gd name="T61" fmla="*/ 120834 h 414"/>
                <a:gd name="T62" fmla="*/ 172654 w 373"/>
                <a:gd name="T63" fmla="*/ 83654 h 414"/>
                <a:gd name="T64" fmla="*/ 119177 w 373"/>
                <a:gd name="T65" fmla="*/ 30983 h 41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73" h="414">
                  <a:moveTo>
                    <a:pt x="75" y="3"/>
                  </a:moveTo>
                  <a:lnTo>
                    <a:pt x="86" y="0"/>
                  </a:lnTo>
                  <a:lnTo>
                    <a:pt x="133" y="15"/>
                  </a:lnTo>
                  <a:lnTo>
                    <a:pt x="154" y="35"/>
                  </a:lnTo>
                  <a:lnTo>
                    <a:pt x="188" y="47"/>
                  </a:lnTo>
                  <a:lnTo>
                    <a:pt x="204" y="54"/>
                  </a:lnTo>
                  <a:lnTo>
                    <a:pt x="222" y="54"/>
                  </a:lnTo>
                  <a:lnTo>
                    <a:pt x="225" y="59"/>
                  </a:lnTo>
                  <a:lnTo>
                    <a:pt x="222" y="101"/>
                  </a:lnTo>
                  <a:lnTo>
                    <a:pt x="242" y="108"/>
                  </a:lnTo>
                  <a:lnTo>
                    <a:pt x="250" y="125"/>
                  </a:lnTo>
                  <a:lnTo>
                    <a:pt x="280" y="132"/>
                  </a:lnTo>
                  <a:lnTo>
                    <a:pt x="293" y="113"/>
                  </a:lnTo>
                  <a:lnTo>
                    <a:pt x="309" y="113"/>
                  </a:lnTo>
                  <a:lnTo>
                    <a:pt x="321" y="128"/>
                  </a:lnTo>
                  <a:lnTo>
                    <a:pt x="317" y="144"/>
                  </a:lnTo>
                  <a:lnTo>
                    <a:pt x="285" y="147"/>
                  </a:lnTo>
                  <a:lnTo>
                    <a:pt x="285" y="159"/>
                  </a:lnTo>
                  <a:lnTo>
                    <a:pt x="285" y="171"/>
                  </a:lnTo>
                  <a:lnTo>
                    <a:pt x="267" y="186"/>
                  </a:lnTo>
                  <a:lnTo>
                    <a:pt x="280" y="203"/>
                  </a:lnTo>
                  <a:lnTo>
                    <a:pt x="309" y="222"/>
                  </a:lnTo>
                  <a:lnTo>
                    <a:pt x="309" y="245"/>
                  </a:lnTo>
                  <a:lnTo>
                    <a:pt x="372" y="249"/>
                  </a:lnTo>
                  <a:lnTo>
                    <a:pt x="372" y="281"/>
                  </a:lnTo>
                  <a:lnTo>
                    <a:pt x="359" y="296"/>
                  </a:lnTo>
                  <a:lnTo>
                    <a:pt x="368" y="312"/>
                  </a:lnTo>
                  <a:lnTo>
                    <a:pt x="359" y="320"/>
                  </a:lnTo>
                  <a:lnTo>
                    <a:pt x="338" y="323"/>
                  </a:lnTo>
                  <a:lnTo>
                    <a:pt x="326" y="335"/>
                  </a:lnTo>
                  <a:lnTo>
                    <a:pt x="329" y="371"/>
                  </a:lnTo>
                  <a:lnTo>
                    <a:pt x="301" y="410"/>
                  </a:lnTo>
                  <a:lnTo>
                    <a:pt x="293" y="413"/>
                  </a:lnTo>
                  <a:lnTo>
                    <a:pt x="275" y="398"/>
                  </a:lnTo>
                  <a:lnTo>
                    <a:pt x="233" y="398"/>
                  </a:lnTo>
                  <a:lnTo>
                    <a:pt x="217" y="382"/>
                  </a:lnTo>
                  <a:lnTo>
                    <a:pt x="183" y="413"/>
                  </a:lnTo>
                  <a:lnTo>
                    <a:pt x="170" y="405"/>
                  </a:lnTo>
                  <a:lnTo>
                    <a:pt x="183" y="382"/>
                  </a:lnTo>
                  <a:lnTo>
                    <a:pt x="183" y="374"/>
                  </a:lnTo>
                  <a:lnTo>
                    <a:pt x="170" y="371"/>
                  </a:lnTo>
                  <a:lnTo>
                    <a:pt x="129" y="390"/>
                  </a:lnTo>
                  <a:lnTo>
                    <a:pt x="91" y="323"/>
                  </a:lnTo>
                  <a:lnTo>
                    <a:pt x="104" y="304"/>
                  </a:lnTo>
                  <a:lnTo>
                    <a:pt x="99" y="296"/>
                  </a:lnTo>
                  <a:lnTo>
                    <a:pt x="78" y="288"/>
                  </a:lnTo>
                  <a:lnTo>
                    <a:pt x="45" y="273"/>
                  </a:lnTo>
                  <a:lnTo>
                    <a:pt x="58" y="245"/>
                  </a:lnTo>
                  <a:lnTo>
                    <a:pt x="78" y="237"/>
                  </a:lnTo>
                  <a:lnTo>
                    <a:pt x="83" y="215"/>
                  </a:lnTo>
                  <a:lnTo>
                    <a:pt x="75" y="179"/>
                  </a:lnTo>
                  <a:lnTo>
                    <a:pt x="70" y="176"/>
                  </a:lnTo>
                  <a:lnTo>
                    <a:pt x="54" y="195"/>
                  </a:lnTo>
                  <a:lnTo>
                    <a:pt x="20" y="171"/>
                  </a:lnTo>
                  <a:lnTo>
                    <a:pt x="0" y="144"/>
                  </a:lnTo>
                  <a:lnTo>
                    <a:pt x="20" y="128"/>
                  </a:lnTo>
                  <a:lnTo>
                    <a:pt x="28" y="101"/>
                  </a:lnTo>
                  <a:lnTo>
                    <a:pt x="42" y="93"/>
                  </a:lnTo>
                  <a:lnTo>
                    <a:pt x="42" y="59"/>
                  </a:lnTo>
                  <a:lnTo>
                    <a:pt x="50" y="50"/>
                  </a:lnTo>
                  <a:lnTo>
                    <a:pt x="66" y="62"/>
                  </a:lnTo>
                  <a:lnTo>
                    <a:pt x="78" y="78"/>
                  </a:lnTo>
                  <a:lnTo>
                    <a:pt x="104" y="62"/>
                  </a:lnTo>
                  <a:lnTo>
                    <a:pt x="113" y="54"/>
                  </a:lnTo>
                  <a:lnTo>
                    <a:pt x="107" y="35"/>
                  </a:lnTo>
                  <a:lnTo>
                    <a:pt x="78" y="20"/>
                  </a:lnTo>
                  <a:lnTo>
                    <a:pt x="75" y="3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未知"/>
            <p:cNvSpPr/>
            <p:nvPr/>
          </p:nvSpPr>
          <p:spPr bwMode="auto">
            <a:xfrm>
              <a:off x="5341754" y="4037740"/>
              <a:ext cx="648965" cy="491686"/>
            </a:xfrm>
            <a:custGeom>
              <a:avLst/>
              <a:gdLst>
                <a:gd name="T0" fmla="*/ 628894 w 442"/>
                <a:gd name="T1" fmla="*/ 402083 h 328"/>
                <a:gd name="T2" fmla="*/ 607524 w 442"/>
                <a:gd name="T3" fmla="*/ 448837 h 328"/>
                <a:gd name="T4" fmla="*/ 590733 w 442"/>
                <a:gd name="T5" fmla="*/ 467538 h 328"/>
                <a:gd name="T6" fmla="*/ 558677 w 442"/>
                <a:gd name="T7" fmla="*/ 509617 h 328"/>
                <a:gd name="T8" fmla="*/ 499146 w 442"/>
                <a:gd name="T9" fmla="*/ 497149 h 328"/>
                <a:gd name="T10" fmla="*/ 462512 w 442"/>
                <a:gd name="T11" fmla="*/ 473772 h 328"/>
                <a:gd name="T12" fmla="*/ 436562 w 442"/>
                <a:gd name="T13" fmla="*/ 486240 h 328"/>
                <a:gd name="T14" fmla="*/ 340396 w 442"/>
                <a:gd name="T15" fmla="*/ 480006 h 328"/>
                <a:gd name="T16" fmla="*/ 340396 w 442"/>
                <a:gd name="T17" fmla="*/ 444161 h 328"/>
                <a:gd name="T18" fmla="*/ 294603 w 442"/>
                <a:gd name="T19" fmla="*/ 412992 h 328"/>
                <a:gd name="T20" fmla="*/ 274759 w 442"/>
                <a:gd name="T21" fmla="*/ 388057 h 328"/>
                <a:gd name="T22" fmla="*/ 302235 w 442"/>
                <a:gd name="T23" fmla="*/ 364680 h 328"/>
                <a:gd name="T24" fmla="*/ 302235 w 442"/>
                <a:gd name="T25" fmla="*/ 345978 h 328"/>
                <a:gd name="T26" fmla="*/ 302235 w 442"/>
                <a:gd name="T27" fmla="*/ 327277 h 328"/>
                <a:gd name="T28" fmla="*/ 352608 w 442"/>
                <a:gd name="T29" fmla="*/ 322601 h 328"/>
                <a:gd name="T30" fmla="*/ 358714 w 442"/>
                <a:gd name="T31" fmla="*/ 297666 h 328"/>
                <a:gd name="T32" fmla="*/ 340396 w 442"/>
                <a:gd name="T33" fmla="*/ 272731 h 328"/>
                <a:gd name="T34" fmla="*/ 314447 w 442"/>
                <a:gd name="T35" fmla="*/ 272731 h 328"/>
                <a:gd name="T36" fmla="*/ 294603 w 442"/>
                <a:gd name="T37" fmla="*/ 303900 h 328"/>
                <a:gd name="T38" fmla="*/ 250336 w 442"/>
                <a:gd name="T39" fmla="*/ 291432 h 328"/>
                <a:gd name="T40" fmla="*/ 236598 w 442"/>
                <a:gd name="T41" fmla="*/ 266497 h 328"/>
                <a:gd name="T42" fmla="*/ 206070 w 442"/>
                <a:gd name="T43" fmla="*/ 255588 h 328"/>
                <a:gd name="T44" fmla="*/ 210649 w 442"/>
                <a:gd name="T45" fmla="*/ 188574 h 328"/>
                <a:gd name="T46" fmla="*/ 206070 w 442"/>
                <a:gd name="T47" fmla="*/ 182340 h 328"/>
                <a:gd name="T48" fmla="*/ 178594 w 442"/>
                <a:gd name="T49" fmla="*/ 182340 h 328"/>
                <a:gd name="T50" fmla="*/ 154171 w 442"/>
                <a:gd name="T51" fmla="*/ 169872 h 328"/>
                <a:gd name="T52" fmla="*/ 102272 w 442"/>
                <a:gd name="T53" fmla="*/ 151171 h 328"/>
                <a:gd name="T54" fmla="*/ 70216 w 442"/>
                <a:gd name="T55" fmla="*/ 121560 h 328"/>
                <a:gd name="T56" fmla="*/ 0 w 442"/>
                <a:gd name="T57" fmla="*/ 98183 h 328"/>
                <a:gd name="T58" fmla="*/ 6106 w 442"/>
                <a:gd name="T59" fmla="*/ 67014 h 328"/>
                <a:gd name="T60" fmla="*/ 30529 w 442"/>
                <a:gd name="T61" fmla="*/ 54546 h 328"/>
                <a:gd name="T62" fmla="*/ 82428 w 442"/>
                <a:gd name="T63" fmla="*/ 98183 h 328"/>
                <a:gd name="T64" fmla="*/ 102272 w 442"/>
                <a:gd name="T65" fmla="*/ 98183 h 328"/>
                <a:gd name="T66" fmla="*/ 148065 w 442"/>
                <a:gd name="T67" fmla="*/ 90391 h 328"/>
                <a:gd name="T68" fmla="*/ 174014 w 442"/>
                <a:gd name="T69" fmla="*/ 73248 h 328"/>
                <a:gd name="T70" fmla="*/ 210649 w 442"/>
                <a:gd name="T71" fmla="*/ 102858 h 328"/>
                <a:gd name="T72" fmla="*/ 222860 w 442"/>
                <a:gd name="T73" fmla="*/ 73248 h 328"/>
                <a:gd name="T74" fmla="*/ 230493 w 442"/>
                <a:gd name="T75" fmla="*/ 60780 h 328"/>
                <a:gd name="T76" fmla="*/ 262548 w 442"/>
                <a:gd name="T77" fmla="*/ 42078 h 328"/>
                <a:gd name="T78" fmla="*/ 270180 w 442"/>
                <a:gd name="T79" fmla="*/ 6234 h 328"/>
                <a:gd name="T80" fmla="*/ 302235 w 442"/>
                <a:gd name="T81" fmla="*/ 0 h 328"/>
                <a:gd name="T82" fmla="*/ 378557 w 442"/>
                <a:gd name="T83" fmla="*/ 48312 h 328"/>
                <a:gd name="T84" fmla="*/ 428930 w 442"/>
                <a:gd name="T85" fmla="*/ 73248 h 328"/>
                <a:gd name="T86" fmla="*/ 538834 w 442"/>
                <a:gd name="T87" fmla="*/ 236886 h 328"/>
                <a:gd name="T88" fmla="*/ 532728 w 442"/>
                <a:gd name="T89" fmla="*/ 255588 h 328"/>
                <a:gd name="T90" fmla="*/ 602944 w 442"/>
                <a:gd name="T91" fmla="*/ 285198 h 328"/>
                <a:gd name="T92" fmla="*/ 621262 w 442"/>
                <a:gd name="T93" fmla="*/ 314809 h 328"/>
                <a:gd name="T94" fmla="*/ 654843 w 442"/>
                <a:gd name="T95" fmla="*/ 327277 h 328"/>
                <a:gd name="T96" fmla="*/ 673161 w 442"/>
                <a:gd name="T97" fmla="*/ 358446 h 328"/>
                <a:gd name="T98" fmla="*/ 647211 w 442"/>
                <a:gd name="T99" fmla="*/ 370914 h 328"/>
                <a:gd name="T100" fmla="*/ 615156 w 442"/>
                <a:gd name="T101" fmla="*/ 358446 h 328"/>
                <a:gd name="T102" fmla="*/ 563257 w 442"/>
                <a:gd name="T103" fmla="*/ 358446 h 328"/>
                <a:gd name="T104" fmla="*/ 518990 w 442"/>
                <a:gd name="T105" fmla="*/ 341303 h 328"/>
                <a:gd name="T106" fmla="*/ 499146 w 442"/>
                <a:gd name="T107" fmla="*/ 358446 h 328"/>
                <a:gd name="T108" fmla="*/ 544940 w 442"/>
                <a:gd name="T109" fmla="*/ 370914 h 328"/>
                <a:gd name="T110" fmla="*/ 583101 w 442"/>
                <a:gd name="T111" fmla="*/ 388057 h 328"/>
                <a:gd name="T112" fmla="*/ 628894 w 442"/>
                <a:gd name="T113" fmla="*/ 402083 h 328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442" h="328">
                  <a:moveTo>
                    <a:pt x="412" y="258"/>
                  </a:moveTo>
                  <a:lnTo>
                    <a:pt x="398" y="288"/>
                  </a:lnTo>
                  <a:lnTo>
                    <a:pt x="387" y="300"/>
                  </a:lnTo>
                  <a:lnTo>
                    <a:pt x="366" y="327"/>
                  </a:lnTo>
                  <a:lnTo>
                    <a:pt x="327" y="319"/>
                  </a:lnTo>
                  <a:lnTo>
                    <a:pt x="303" y="304"/>
                  </a:lnTo>
                  <a:lnTo>
                    <a:pt x="286" y="312"/>
                  </a:lnTo>
                  <a:lnTo>
                    <a:pt x="223" y="308"/>
                  </a:lnTo>
                  <a:lnTo>
                    <a:pt x="223" y="285"/>
                  </a:lnTo>
                  <a:lnTo>
                    <a:pt x="193" y="265"/>
                  </a:lnTo>
                  <a:lnTo>
                    <a:pt x="180" y="249"/>
                  </a:lnTo>
                  <a:lnTo>
                    <a:pt x="198" y="234"/>
                  </a:lnTo>
                  <a:lnTo>
                    <a:pt x="198" y="222"/>
                  </a:lnTo>
                  <a:lnTo>
                    <a:pt x="198" y="210"/>
                  </a:lnTo>
                  <a:lnTo>
                    <a:pt x="231" y="207"/>
                  </a:lnTo>
                  <a:lnTo>
                    <a:pt x="235" y="191"/>
                  </a:lnTo>
                  <a:lnTo>
                    <a:pt x="223" y="175"/>
                  </a:lnTo>
                  <a:lnTo>
                    <a:pt x="206" y="175"/>
                  </a:lnTo>
                  <a:lnTo>
                    <a:pt x="193" y="195"/>
                  </a:lnTo>
                  <a:lnTo>
                    <a:pt x="164" y="187"/>
                  </a:lnTo>
                  <a:lnTo>
                    <a:pt x="155" y="171"/>
                  </a:lnTo>
                  <a:lnTo>
                    <a:pt x="135" y="164"/>
                  </a:lnTo>
                  <a:lnTo>
                    <a:pt x="138" y="121"/>
                  </a:lnTo>
                  <a:lnTo>
                    <a:pt x="135" y="117"/>
                  </a:lnTo>
                  <a:lnTo>
                    <a:pt x="117" y="117"/>
                  </a:lnTo>
                  <a:lnTo>
                    <a:pt x="101" y="109"/>
                  </a:lnTo>
                  <a:lnTo>
                    <a:pt x="67" y="97"/>
                  </a:lnTo>
                  <a:lnTo>
                    <a:pt x="46" y="78"/>
                  </a:lnTo>
                  <a:lnTo>
                    <a:pt x="0" y="63"/>
                  </a:lnTo>
                  <a:lnTo>
                    <a:pt x="4" y="43"/>
                  </a:lnTo>
                  <a:lnTo>
                    <a:pt x="20" y="35"/>
                  </a:lnTo>
                  <a:lnTo>
                    <a:pt x="54" y="63"/>
                  </a:lnTo>
                  <a:lnTo>
                    <a:pt x="67" y="63"/>
                  </a:lnTo>
                  <a:lnTo>
                    <a:pt x="97" y="58"/>
                  </a:lnTo>
                  <a:lnTo>
                    <a:pt x="114" y="47"/>
                  </a:lnTo>
                  <a:lnTo>
                    <a:pt x="138" y="66"/>
                  </a:lnTo>
                  <a:lnTo>
                    <a:pt x="146" y="47"/>
                  </a:lnTo>
                  <a:lnTo>
                    <a:pt x="151" y="39"/>
                  </a:lnTo>
                  <a:lnTo>
                    <a:pt x="172" y="27"/>
                  </a:lnTo>
                  <a:lnTo>
                    <a:pt x="177" y="4"/>
                  </a:lnTo>
                  <a:lnTo>
                    <a:pt x="198" y="0"/>
                  </a:lnTo>
                  <a:lnTo>
                    <a:pt x="248" y="31"/>
                  </a:lnTo>
                  <a:lnTo>
                    <a:pt x="281" y="47"/>
                  </a:lnTo>
                  <a:lnTo>
                    <a:pt x="353" y="152"/>
                  </a:lnTo>
                  <a:lnTo>
                    <a:pt x="349" y="164"/>
                  </a:lnTo>
                  <a:lnTo>
                    <a:pt x="395" y="183"/>
                  </a:lnTo>
                  <a:lnTo>
                    <a:pt x="407" y="202"/>
                  </a:lnTo>
                  <a:lnTo>
                    <a:pt x="429" y="210"/>
                  </a:lnTo>
                  <a:lnTo>
                    <a:pt x="441" y="230"/>
                  </a:lnTo>
                  <a:lnTo>
                    <a:pt x="424" y="238"/>
                  </a:lnTo>
                  <a:lnTo>
                    <a:pt x="403" y="230"/>
                  </a:lnTo>
                  <a:lnTo>
                    <a:pt x="369" y="230"/>
                  </a:lnTo>
                  <a:lnTo>
                    <a:pt x="340" y="219"/>
                  </a:lnTo>
                  <a:lnTo>
                    <a:pt x="327" y="230"/>
                  </a:lnTo>
                  <a:lnTo>
                    <a:pt x="357" y="238"/>
                  </a:lnTo>
                  <a:lnTo>
                    <a:pt x="382" y="249"/>
                  </a:lnTo>
                  <a:lnTo>
                    <a:pt x="412" y="25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未知"/>
            <p:cNvSpPr/>
            <p:nvPr/>
          </p:nvSpPr>
          <p:spPr bwMode="auto">
            <a:xfrm>
              <a:off x="4524821" y="4361458"/>
              <a:ext cx="882591" cy="523751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未知"/>
            <p:cNvSpPr/>
            <p:nvPr/>
          </p:nvSpPr>
          <p:spPr bwMode="auto">
            <a:xfrm>
              <a:off x="4524821" y="4361458"/>
              <a:ext cx="882591" cy="523751"/>
            </a:xfrm>
            <a:custGeom>
              <a:avLst/>
              <a:gdLst>
                <a:gd name="T0" fmla="*/ 127143 w 599"/>
                <a:gd name="T1" fmla="*/ 501199 h 352"/>
                <a:gd name="T2" fmla="*/ 235904 w 599"/>
                <a:gd name="T3" fmla="*/ 476448 h 352"/>
                <a:gd name="T4" fmla="*/ 240500 w 599"/>
                <a:gd name="T5" fmla="*/ 428494 h 352"/>
                <a:gd name="T6" fmla="*/ 396748 w 599"/>
                <a:gd name="T7" fmla="*/ 422306 h 352"/>
                <a:gd name="T8" fmla="*/ 473340 w 599"/>
                <a:gd name="T9" fmla="*/ 464073 h 352"/>
                <a:gd name="T10" fmla="*/ 537678 w 599"/>
                <a:gd name="T11" fmla="*/ 434681 h 352"/>
                <a:gd name="T12" fmla="*/ 563719 w 599"/>
                <a:gd name="T13" fmla="*/ 464073 h 352"/>
                <a:gd name="T14" fmla="*/ 608142 w 599"/>
                <a:gd name="T15" fmla="*/ 416119 h 352"/>
                <a:gd name="T16" fmla="*/ 626524 w 599"/>
                <a:gd name="T17" fmla="*/ 476448 h 352"/>
                <a:gd name="T18" fmla="*/ 666352 w 599"/>
                <a:gd name="T19" fmla="*/ 501199 h 352"/>
                <a:gd name="T20" fmla="*/ 741413 w 599"/>
                <a:gd name="T21" fmla="*/ 459432 h 352"/>
                <a:gd name="T22" fmla="*/ 871620 w 599"/>
                <a:gd name="T23" fmla="*/ 385180 h 352"/>
                <a:gd name="T24" fmla="*/ 857833 w 599"/>
                <a:gd name="T25" fmla="*/ 264521 h 352"/>
                <a:gd name="T26" fmla="*/ 871620 w 599"/>
                <a:gd name="T27" fmla="*/ 222755 h 352"/>
                <a:gd name="T28" fmla="*/ 787368 w 599"/>
                <a:gd name="T29" fmla="*/ 187176 h 352"/>
                <a:gd name="T30" fmla="*/ 729158 w 599"/>
                <a:gd name="T31" fmla="*/ 187176 h 352"/>
                <a:gd name="T32" fmla="*/ 644907 w 599"/>
                <a:gd name="T33" fmla="*/ 157785 h 352"/>
                <a:gd name="T34" fmla="*/ 594356 w 599"/>
                <a:gd name="T35" fmla="*/ 108284 h 352"/>
                <a:gd name="T36" fmla="*/ 549932 w 599"/>
                <a:gd name="T37" fmla="*/ 102096 h 352"/>
                <a:gd name="T38" fmla="*/ 447299 w 599"/>
                <a:gd name="T39" fmla="*/ 102096 h 352"/>
                <a:gd name="T40" fmla="*/ 269605 w 599"/>
                <a:gd name="T41" fmla="*/ 0 h 352"/>
                <a:gd name="T42" fmla="*/ 223649 w 599"/>
                <a:gd name="T43" fmla="*/ 12375 h 352"/>
                <a:gd name="T44" fmla="*/ 113357 w 599"/>
                <a:gd name="T45" fmla="*/ 12375 h 352"/>
                <a:gd name="T46" fmla="*/ 127143 w 599"/>
                <a:gd name="T47" fmla="*/ 54142 h 352"/>
                <a:gd name="T48" fmla="*/ 177694 w 599"/>
                <a:gd name="T49" fmla="*/ 66517 h 352"/>
                <a:gd name="T50" fmla="*/ 119484 w 599"/>
                <a:gd name="T51" fmla="*/ 102096 h 352"/>
                <a:gd name="T52" fmla="*/ 119484 w 599"/>
                <a:gd name="T53" fmla="*/ 151597 h 352"/>
                <a:gd name="T54" fmla="*/ 153184 w 599"/>
                <a:gd name="T55" fmla="*/ 199551 h 352"/>
                <a:gd name="T56" fmla="*/ 191481 w 599"/>
                <a:gd name="T57" fmla="*/ 295460 h 352"/>
                <a:gd name="T58" fmla="*/ 165439 w 599"/>
                <a:gd name="T59" fmla="*/ 314023 h 352"/>
                <a:gd name="T60" fmla="*/ 24510 w 599"/>
                <a:gd name="T61" fmla="*/ 368164 h 352"/>
                <a:gd name="T62" fmla="*/ 16850 w 599"/>
                <a:gd name="T63" fmla="*/ 416119 h 352"/>
                <a:gd name="T64" fmla="*/ 42892 w 599"/>
                <a:gd name="T65" fmla="*/ 470260 h 35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599" h="352">
                  <a:moveTo>
                    <a:pt x="70" y="351"/>
                  </a:moveTo>
                  <a:lnTo>
                    <a:pt x="83" y="324"/>
                  </a:lnTo>
                  <a:lnTo>
                    <a:pt x="121" y="297"/>
                  </a:lnTo>
                  <a:lnTo>
                    <a:pt x="154" y="308"/>
                  </a:lnTo>
                  <a:lnTo>
                    <a:pt x="176" y="297"/>
                  </a:lnTo>
                  <a:lnTo>
                    <a:pt x="157" y="277"/>
                  </a:lnTo>
                  <a:lnTo>
                    <a:pt x="168" y="265"/>
                  </a:lnTo>
                  <a:lnTo>
                    <a:pt x="259" y="273"/>
                  </a:lnTo>
                  <a:lnTo>
                    <a:pt x="292" y="293"/>
                  </a:lnTo>
                  <a:lnTo>
                    <a:pt x="309" y="300"/>
                  </a:lnTo>
                  <a:lnTo>
                    <a:pt x="330" y="285"/>
                  </a:lnTo>
                  <a:lnTo>
                    <a:pt x="351" y="281"/>
                  </a:lnTo>
                  <a:lnTo>
                    <a:pt x="355" y="300"/>
                  </a:lnTo>
                  <a:lnTo>
                    <a:pt x="368" y="300"/>
                  </a:lnTo>
                  <a:lnTo>
                    <a:pt x="377" y="288"/>
                  </a:lnTo>
                  <a:lnTo>
                    <a:pt x="397" y="269"/>
                  </a:lnTo>
                  <a:lnTo>
                    <a:pt x="409" y="281"/>
                  </a:lnTo>
                  <a:lnTo>
                    <a:pt x="409" y="308"/>
                  </a:lnTo>
                  <a:lnTo>
                    <a:pt x="418" y="320"/>
                  </a:lnTo>
                  <a:lnTo>
                    <a:pt x="435" y="324"/>
                  </a:lnTo>
                  <a:lnTo>
                    <a:pt x="456" y="304"/>
                  </a:lnTo>
                  <a:lnTo>
                    <a:pt x="484" y="297"/>
                  </a:lnTo>
                  <a:lnTo>
                    <a:pt x="539" y="246"/>
                  </a:lnTo>
                  <a:lnTo>
                    <a:pt x="569" y="249"/>
                  </a:lnTo>
                  <a:lnTo>
                    <a:pt x="598" y="238"/>
                  </a:lnTo>
                  <a:lnTo>
                    <a:pt x="560" y="171"/>
                  </a:lnTo>
                  <a:lnTo>
                    <a:pt x="573" y="152"/>
                  </a:lnTo>
                  <a:lnTo>
                    <a:pt x="569" y="144"/>
                  </a:lnTo>
                  <a:lnTo>
                    <a:pt x="547" y="137"/>
                  </a:lnTo>
                  <a:lnTo>
                    <a:pt x="514" y="121"/>
                  </a:lnTo>
                  <a:lnTo>
                    <a:pt x="497" y="109"/>
                  </a:lnTo>
                  <a:lnTo>
                    <a:pt x="476" y="121"/>
                  </a:lnTo>
                  <a:lnTo>
                    <a:pt x="451" y="102"/>
                  </a:lnTo>
                  <a:lnTo>
                    <a:pt x="421" y="102"/>
                  </a:lnTo>
                  <a:lnTo>
                    <a:pt x="397" y="90"/>
                  </a:lnTo>
                  <a:lnTo>
                    <a:pt x="388" y="70"/>
                  </a:lnTo>
                  <a:lnTo>
                    <a:pt x="377" y="59"/>
                  </a:lnTo>
                  <a:lnTo>
                    <a:pt x="359" y="66"/>
                  </a:lnTo>
                  <a:lnTo>
                    <a:pt x="343" y="59"/>
                  </a:lnTo>
                  <a:lnTo>
                    <a:pt x="292" y="66"/>
                  </a:lnTo>
                  <a:lnTo>
                    <a:pt x="238" y="54"/>
                  </a:lnTo>
                  <a:lnTo>
                    <a:pt x="176" y="0"/>
                  </a:lnTo>
                  <a:lnTo>
                    <a:pt x="154" y="15"/>
                  </a:lnTo>
                  <a:lnTo>
                    <a:pt x="146" y="8"/>
                  </a:lnTo>
                  <a:lnTo>
                    <a:pt x="133" y="8"/>
                  </a:lnTo>
                  <a:lnTo>
                    <a:pt x="74" y="8"/>
                  </a:lnTo>
                  <a:lnTo>
                    <a:pt x="66" y="15"/>
                  </a:lnTo>
                  <a:lnTo>
                    <a:pt x="83" y="35"/>
                  </a:lnTo>
                  <a:lnTo>
                    <a:pt x="100" y="39"/>
                  </a:lnTo>
                  <a:lnTo>
                    <a:pt x="116" y="43"/>
                  </a:lnTo>
                  <a:lnTo>
                    <a:pt x="108" y="54"/>
                  </a:lnTo>
                  <a:lnTo>
                    <a:pt x="78" y="66"/>
                  </a:lnTo>
                  <a:lnTo>
                    <a:pt x="74" y="90"/>
                  </a:lnTo>
                  <a:lnTo>
                    <a:pt x="78" y="98"/>
                  </a:lnTo>
                  <a:lnTo>
                    <a:pt x="83" y="125"/>
                  </a:lnTo>
                  <a:lnTo>
                    <a:pt x="100" y="129"/>
                  </a:lnTo>
                  <a:lnTo>
                    <a:pt x="121" y="148"/>
                  </a:lnTo>
                  <a:lnTo>
                    <a:pt x="125" y="191"/>
                  </a:lnTo>
                  <a:lnTo>
                    <a:pt x="121" y="207"/>
                  </a:lnTo>
                  <a:lnTo>
                    <a:pt x="108" y="203"/>
                  </a:lnTo>
                  <a:lnTo>
                    <a:pt x="74" y="230"/>
                  </a:lnTo>
                  <a:lnTo>
                    <a:pt x="16" y="238"/>
                  </a:lnTo>
                  <a:lnTo>
                    <a:pt x="0" y="254"/>
                  </a:lnTo>
                  <a:lnTo>
                    <a:pt x="11" y="269"/>
                  </a:lnTo>
                  <a:lnTo>
                    <a:pt x="16" y="300"/>
                  </a:lnTo>
                  <a:lnTo>
                    <a:pt x="28" y="304"/>
                  </a:lnTo>
                  <a:lnTo>
                    <a:pt x="70" y="35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未知"/>
            <p:cNvSpPr/>
            <p:nvPr/>
          </p:nvSpPr>
          <p:spPr bwMode="auto">
            <a:xfrm>
              <a:off x="3303241" y="4285110"/>
              <a:ext cx="1410925" cy="1015438"/>
            </a:xfrm>
            <a:custGeom>
              <a:avLst/>
              <a:gdLst>
                <a:gd name="T0" fmla="*/ 569339 w 961"/>
                <a:gd name="T1" fmla="*/ 91462 h 681"/>
                <a:gd name="T2" fmla="*/ 541864 w 961"/>
                <a:gd name="T3" fmla="*/ 31004 h 681"/>
                <a:gd name="T4" fmla="*/ 638026 w 961"/>
                <a:gd name="T5" fmla="*/ 0 h 681"/>
                <a:gd name="T6" fmla="*/ 657869 w 961"/>
                <a:gd name="T7" fmla="*/ 60458 h 681"/>
                <a:gd name="T8" fmla="*/ 741820 w 961"/>
                <a:gd name="T9" fmla="*/ 133317 h 681"/>
                <a:gd name="T10" fmla="*/ 787611 w 961"/>
                <a:gd name="T11" fmla="*/ 133317 h 681"/>
                <a:gd name="T12" fmla="*/ 825771 w 961"/>
                <a:gd name="T13" fmla="*/ 199976 h 681"/>
                <a:gd name="T14" fmla="*/ 921933 w 961"/>
                <a:gd name="T15" fmla="*/ 187574 h 681"/>
                <a:gd name="T16" fmla="*/ 958566 w 961"/>
                <a:gd name="T17" fmla="*/ 158121 h 681"/>
                <a:gd name="T18" fmla="*/ 989093 w 961"/>
                <a:gd name="T19" fmla="*/ 187574 h 681"/>
                <a:gd name="T20" fmla="*/ 1085255 w 961"/>
                <a:gd name="T21" fmla="*/ 176723 h 681"/>
                <a:gd name="T22" fmla="*/ 1106625 w 961"/>
                <a:gd name="T23" fmla="*/ 206177 h 681"/>
                <a:gd name="T24" fmla="*/ 1214998 w 961"/>
                <a:gd name="T25" fmla="*/ 241831 h 681"/>
                <a:gd name="T26" fmla="*/ 1337108 w 961"/>
                <a:gd name="T27" fmla="*/ 260434 h 681"/>
                <a:gd name="T28" fmla="*/ 1399689 w 961"/>
                <a:gd name="T29" fmla="*/ 272835 h 681"/>
                <a:gd name="T30" fmla="*/ 1457692 w 961"/>
                <a:gd name="T31" fmla="*/ 310040 h 681"/>
                <a:gd name="T32" fmla="*/ 1457692 w 961"/>
                <a:gd name="T33" fmla="*/ 399952 h 681"/>
                <a:gd name="T34" fmla="*/ 1385952 w 961"/>
                <a:gd name="T35" fmla="*/ 435607 h 681"/>
                <a:gd name="T36" fmla="*/ 1273000 w 961"/>
                <a:gd name="T37" fmla="*/ 472811 h 681"/>
                <a:gd name="T38" fmla="*/ 1297422 w 961"/>
                <a:gd name="T39" fmla="*/ 544121 h 681"/>
                <a:gd name="T40" fmla="*/ 1381373 w 961"/>
                <a:gd name="T41" fmla="*/ 623181 h 681"/>
                <a:gd name="T42" fmla="*/ 1341687 w 961"/>
                <a:gd name="T43" fmla="*/ 744097 h 681"/>
                <a:gd name="T44" fmla="*/ 1273000 w 961"/>
                <a:gd name="T45" fmla="*/ 665036 h 681"/>
                <a:gd name="T46" fmla="*/ 1245525 w 961"/>
                <a:gd name="T47" fmla="*/ 635582 h 681"/>
                <a:gd name="T48" fmla="*/ 1169206 w 961"/>
                <a:gd name="T49" fmla="*/ 623181 h 681"/>
                <a:gd name="T50" fmla="*/ 1114257 w 961"/>
                <a:gd name="T51" fmla="*/ 677438 h 681"/>
                <a:gd name="T52" fmla="*/ 1066939 w 961"/>
                <a:gd name="T53" fmla="*/ 708442 h 681"/>
                <a:gd name="T54" fmla="*/ 998252 w 961"/>
                <a:gd name="T55" fmla="*/ 696040 h 681"/>
                <a:gd name="T56" fmla="*/ 958566 w 961"/>
                <a:gd name="T57" fmla="*/ 751848 h 681"/>
                <a:gd name="T58" fmla="*/ 1042517 w 961"/>
                <a:gd name="T59" fmla="*/ 812305 h 681"/>
                <a:gd name="T60" fmla="*/ 921933 w 961"/>
                <a:gd name="T61" fmla="*/ 823157 h 681"/>
                <a:gd name="T62" fmla="*/ 880721 w 961"/>
                <a:gd name="T63" fmla="*/ 787502 h 681"/>
                <a:gd name="T64" fmla="*/ 805928 w 961"/>
                <a:gd name="T65" fmla="*/ 798354 h 681"/>
                <a:gd name="T66" fmla="*/ 787611 w 961"/>
                <a:gd name="T67" fmla="*/ 744097 h 681"/>
                <a:gd name="T68" fmla="*/ 746399 w 961"/>
                <a:gd name="T69" fmla="*/ 714643 h 681"/>
                <a:gd name="T70" fmla="*/ 741820 w 961"/>
                <a:gd name="T71" fmla="*/ 756498 h 681"/>
                <a:gd name="T72" fmla="*/ 697555 w 961"/>
                <a:gd name="T73" fmla="*/ 793703 h 681"/>
                <a:gd name="T74" fmla="*/ 625815 w 961"/>
                <a:gd name="T75" fmla="*/ 902217 h 681"/>
                <a:gd name="T76" fmla="*/ 607499 w 961"/>
                <a:gd name="T77" fmla="*/ 1029334 h 681"/>
                <a:gd name="T78" fmla="*/ 511337 w 961"/>
                <a:gd name="T79" fmla="*/ 1054137 h 681"/>
                <a:gd name="T80" fmla="*/ 377016 w 961"/>
                <a:gd name="T81" fmla="*/ 841759 h 681"/>
                <a:gd name="T82" fmla="*/ 299170 w 961"/>
                <a:gd name="T83" fmla="*/ 804554 h 681"/>
                <a:gd name="T84" fmla="*/ 306802 w 961"/>
                <a:gd name="T85" fmla="*/ 751848 h 681"/>
                <a:gd name="T86" fmla="*/ 235062 w 961"/>
                <a:gd name="T87" fmla="*/ 756498 h 681"/>
                <a:gd name="T88" fmla="*/ 172481 w 961"/>
                <a:gd name="T89" fmla="*/ 654185 h 681"/>
                <a:gd name="T90" fmla="*/ 160270 w 961"/>
                <a:gd name="T91" fmla="*/ 460410 h 681"/>
                <a:gd name="T92" fmla="*/ 151111 w 961"/>
                <a:gd name="T93" fmla="*/ 362747 h 681"/>
                <a:gd name="T94" fmla="*/ 0 w 961"/>
                <a:gd name="T95" fmla="*/ 176723 h 681"/>
                <a:gd name="T96" fmla="*/ 18317 w 961"/>
                <a:gd name="T97" fmla="*/ 127116 h 681"/>
                <a:gd name="T98" fmla="*/ 230483 w 961"/>
                <a:gd name="T99" fmla="*/ 133317 h 681"/>
                <a:gd name="T100" fmla="*/ 294591 w 961"/>
                <a:gd name="T101" fmla="*/ 145719 h 681"/>
                <a:gd name="T102" fmla="*/ 402964 w 961"/>
                <a:gd name="T103" fmla="*/ 193775 h 681"/>
                <a:gd name="T104" fmla="*/ 415175 w 961"/>
                <a:gd name="T105" fmla="*/ 139518 h 681"/>
                <a:gd name="T106" fmla="*/ 486915 w 961"/>
                <a:gd name="T107" fmla="*/ 145719 h 681"/>
                <a:gd name="T108" fmla="*/ 549496 w 961"/>
                <a:gd name="T109" fmla="*/ 133317 h 681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961" h="681">
                  <a:moveTo>
                    <a:pt x="360" y="86"/>
                  </a:moveTo>
                  <a:lnTo>
                    <a:pt x="373" y="59"/>
                  </a:lnTo>
                  <a:lnTo>
                    <a:pt x="360" y="43"/>
                  </a:lnTo>
                  <a:lnTo>
                    <a:pt x="355" y="20"/>
                  </a:lnTo>
                  <a:lnTo>
                    <a:pt x="406" y="0"/>
                  </a:lnTo>
                  <a:lnTo>
                    <a:pt x="418" y="0"/>
                  </a:lnTo>
                  <a:lnTo>
                    <a:pt x="426" y="16"/>
                  </a:lnTo>
                  <a:lnTo>
                    <a:pt x="431" y="39"/>
                  </a:lnTo>
                  <a:lnTo>
                    <a:pt x="457" y="55"/>
                  </a:lnTo>
                  <a:lnTo>
                    <a:pt x="486" y="86"/>
                  </a:lnTo>
                  <a:lnTo>
                    <a:pt x="506" y="75"/>
                  </a:lnTo>
                  <a:lnTo>
                    <a:pt x="516" y="86"/>
                  </a:lnTo>
                  <a:lnTo>
                    <a:pt x="520" y="114"/>
                  </a:lnTo>
                  <a:lnTo>
                    <a:pt x="541" y="129"/>
                  </a:lnTo>
                  <a:lnTo>
                    <a:pt x="594" y="133"/>
                  </a:lnTo>
                  <a:lnTo>
                    <a:pt x="604" y="121"/>
                  </a:lnTo>
                  <a:lnTo>
                    <a:pt x="599" y="110"/>
                  </a:lnTo>
                  <a:lnTo>
                    <a:pt x="628" y="102"/>
                  </a:lnTo>
                  <a:lnTo>
                    <a:pt x="645" y="105"/>
                  </a:lnTo>
                  <a:lnTo>
                    <a:pt x="648" y="121"/>
                  </a:lnTo>
                  <a:lnTo>
                    <a:pt x="662" y="125"/>
                  </a:lnTo>
                  <a:lnTo>
                    <a:pt x="711" y="114"/>
                  </a:lnTo>
                  <a:lnTo>
                    <a:pt x="725" y="117"/>
                  </a:lnTo>
                  <a:lnTo>
                    <a:pt x="725" y="133"/>
                  </a:lnTo>
                  <a:lnTo>
                    <a:pt x="750" y="137"/>
                  </a:lnTo>
                  <a:lnTo>
                    <a:pt x="796" y="156"/>
                  </a:lnTo>
                  <a:lnTo>
                    <a:pt x="821" y="149"/>
                  </a:lnTo>
                  <a:lnTo>
                    <a:pt x="876" y="168"/>
                  </a:lnTo>
                  <a:lnTo>
                    <a:pt x="887" y="183"/>
                  </a:lnTo>
                  <a:lnTo>
                    <a:pt x="917" y="176"/>
                  </a:lnTo>
                  <a:lnTo>
                    <a:pt x="934" y="180"/>
                  </a:lnTo>
                  <a:lnTo>
                    <a:pt x="955" y="200"/>
                  </a:lnTo>
                  <a:lnTo>
                    <a:pt x="960" y="242"/>
                  </a:lnTo>
                  <a:lnTo>
                    <a:pt x="955" y="258"/>
                  </a:lnTo>
                  <a:lnTo>
                    <a:pt x="942" y="254"/>
                  </a:lnTo>
                  <a:lnTo>
                    <a:pt x="908" y="281"/>
                  </a:lnTo>
                  <a:lnTo>
                    <a:pt x="850" y="290"/>
                  </a:lnTo>
                  <a:lnTo>
                    <a:pt x="834" y="305"/>
                  </a:lnTo>
                  <a:lnTo>
                    <a:pt x="845" y="320"/>
                  </a:lnTo>
                  <a:lnTo>
                    <a:pt x="850" y="351"/>
                  </a:lnTo>
                  <a:lnTo>
                    <a:pt x="863" y="356"/>
                  </a:lnTo>
                  <a:lnTo>
                    <a:pt x="905" y="402"/>
                  </a:lnTo>
                  <a:lnTo>
                    <a:pt x="908" y="465"/>
                  </a:lnTo>
                  <a:lnTo>
                    <a:pt x="879" y="480"/>
                  </a:lnTo>
                  <a:lnTo>
                    <a:pt x="859" y="461"/>
                  </a:lnTo>
                  <a:lnTo>
                    <a:pt x="834" y="429"/>
                  </a:lnTo>
                  <a:lnTo>
                    <a:pt x="834" y="414"/>
                  </a:lnTo>
                  <a:lnTo>
                    <a:pt x="816" y="410"/>
                  </a:lnTo>
                  <a:lnTo>
                    <a:pt x="800" y="418"/>
                  </a:lnTo>
                  <a:lnTo>
                    <a:pt x="766" y="402"/>
                  </a:lnTo>
                  <a:lnTo>
                    <a:pt x="754" y="434"/>
                  </a:lnTo>
                  <a:lnTo>
                    <a:pt x="730" y="437"/>
                  </a:lnTo>
                  <a:lnTo>
                    <a:pt x="708" y="465"/>
                  </a:lnTo>
                  <a:lnTo>
                    <a:pt x="699" y="457"/>
                  </a:lnTo>
                  <a:lnTo>
                    <a:pt x="678" y="465"/>
                  </a:lnTo>
                  <a:lnTo>
                    <a:pt x="654" y="449"/>
                  </a:lnTo>
                  <a:lnTo>
                    <a:pt x="628" y="473"/>
                  </a:lnTo>
                  <a:lnTo>
                    <a:pt x="628" y="485"/>
                  </a:lnTo>
                  <a:lnTo>
                    <a:pt x="675" y="508"/>
                  </a:lnTo>
                  <a:lnTo>
                    <a:pt x="683" y="524"/>
                  </a:lnTo>
                  <a:lnTo>
                    <a:pt x="654" y="535"/>
                  </a:lnTo>
                  <a:lnTo>
                    <a:pt x="604" y="531"/>
                  </a:lnTo>
                  <a:lnTo>
                    <a:pt x="599" y="515"/>
                  </a:lnTo>
                  <a:lnTo>
                    <a:pt x="577" y="508"/>
                  </a:lnTo>
                  <a:lnTo>
                    <a:pt x="549" y="524"/>
                  </a:lnTo>
                  <a:lnTo>
                    <a:pt x="528" y="515"/>
                  </a:lnTo>
                  <a:lnTo>
                    <a:pt x="528" y="492"/>
                  </a:lnTo>
                  <a:lnTo>
                    <a:pt x="516" y="480"/>
                  </a:lnTo>
                  <a:lnTo>
                    <a:pt x="516" y="469"/>
                  </a:lnTo>
                  <a:lnTo>
                    <a:pt x="489" y="461"/>
                  </a:lnTo>
                  <a:lnTo>
                    <a:pt x="481" y="469"/>
                  </a:lnTo>
                  <a:lnTo>
                    <a:pt x="486" y="488"/>
                  </a:lnTo>
                  <a:lnTo>
                    <a:pt x="461" y="496"/>
                  </a:lnTo>
                  <a:lnTo>
                    <a:pt x="457" y="512"/>
                  </a:lnTo>
                  <a:lnTo>
                    <a:pt x="461" y="527"/>
                  </a:lnTo>
                  <a:lnTo>
                    <a:pt x="410" y="582"/>
                  </a:lnTo>
                  <a:lnTo>
                    <a:pt x="418" y="644"/>
                  </a:lnTo>
                  <a:lnTo>
                    <a:pt x="398" y="664"/>
                  </a:lnTo>
                  <a:lnTo>
                    <a:pt x="385" y="652"/>
                  </a:lnTo>
                  <a:lnTo>
                    <a:pt x="335" y="680"/>
                  </a:lnTo>
                  <a:lnTo>
                    <a:pt x="319" y="668"/>
                  </a:lnTo>
                  <a:lnTo>
                    <a:pt x="247" y="543"/>
                  </a:lnTo>
                  <a:lnTo>
                    <a:pt x="217" y="524"/>
                  </a:lnTo>
                  <a:lnTo>
                    <a:pt x="196" y="519"/>
                  </a:lnTo>
                  <a:lnTo>
                    <a:pt x="188" y="504"/>
                  </a:lnTo>
                  <a:lnTo>
                    <a:pt x="201" y="485"/>
                  </a:lnTo>
                  <a:lnTo>
                    <a:pt x="180" y="469"/>
                  </a:lnTo>
                  <a:lnTo>
                    <a:pt x="154" y="488"/>
                  </a:lnTo>
                  <a:lnTo>
                    <a:pt x="130" y="492"/>
                  </a:lnTo>
                  <a:lnTo>
                    <a:pt x="113" y="422"/>
                  </a:lnTo>
                  <a:lnTo>
                    <a:pt x="109" y="407"/>
                  </a:lnTo>
                  <a:lnTo>
                    <a:pt x="105" y="297"/>
                  </a:lnTo>
                  <a:lnTo>
                    <a:pt x="83" y="242"/>
                  </a:lnTo>
                  <a:lnTo>
                    <a:pt x="99" y="234"/>
                  </a:lnTo>
                  <a:lnTo>
                    <a:pt x="54" y="153"/>
                  </a:lnTo>
                  <a:lnTo>
                    <a:pt x="0" y="114"/>
                  </a:lnTo>
                  <a:lnTo>
                    <a:pt x="4" y="90"/>
                  </a:lnTo>
                  <a:lnTo>
                    <a:pt x="12" y="82"/>
                  </a:lnTo>
                  <a:lnTo>
                    <a:pt x="96" y="70"/>
                  </a:lnTo>
                  <a:lnTo>
                    <a:pt x="151" y="86"/>
                  </a:lnTo>
                  <a:lnTo>
                    <a:pt x="180" y="75"/>
                  </a:lnTo>
                  <a:lnTo>
                    <a:pt x="193" y="94"/>
                  </a:lnTo>
                  <a:lnTo>
                    <a:pt x="234" y="133"/>
                  </a:lnTo>
                  <a:lnTo>
                    <a:pt x="264" y="125"/>
                  </a:lnTo>
                  <a:lnTo>
                    <a:pt x="264" y="102"/>
                  </a:lnTo>
                  <a:lnTo>
                    <a:pt x="272" y="90"/>
                  </a:lnTo>
                  <a:lnTo>
                    <a:pt x="305" y="78"/>
                  </a:lnTo>
                  <a:lnTo>
                    <a:pt x="319" y="94"/>
                  </a:lnTo>
                  <a:lnTo>
                    <a:pt x="335" y="82"/>
                  </a:lnTo>
                  <a:lnTo>
                    <a:pt x="360" y="8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未知"/>
            <p:cNvSpPr/>
            <p:nvPr/>
          </p:nvSpPr>
          <p:spPr bwMode="auto">
            <a:xfrm>
              <a:off x="1238770" y="3898785"/>
              <a:ext cx="2232439" cy="1142178"/>
            </a:xfrm>
            <a:custGeom>
              <a:avLst/>
              <a:gdLst>
                <a:gd name="T0" fmla="*/ 1411870 w 1514"/>
                <a:gd name="T1" fmla="*/ 1131643 h 766"/>
                <a:gd name="T2" fmla="*/ 1451728 w 1514"/>
                <a:gd name="T3" fmla="*/ 1173498 h 766"/>
                <a:gd name="T4" fmla="*/ 1566701 w 1514"/>
                <a:gd name="T5" fmla="*/ 1131643 h 766"/>
                <a:gd name="T6" fmla="*/ 1637218 w 1514"/>
                <a:gd name="T7" fmla="*/ 1083587 h 766"/>
                <a:gd name="T8" fmla="*/ 1726130 w 1514"/>
                <a:gd name="T9" fmla="*/ 1052583 h 766"/>
                <a:gd name="T10" fmla="*/ 1822708 w 1514"/>
                <a:gd name="T11" fmla="*/ 1023129 h 766"/>
                <a:gd name="T12" fmla="*/ 1971407 w 1514"/>
                <a:gd name="T13" fmla="*/ 999876 h 766"/>
                <a:gd name="T14" fmla="*/ 1977538 w 1514"/>
                <a:gd name="T15" fmla="*/ 1052583 h 766"/>
                <a:gd name="T16" fmla="*/ 2021995 w 1514"/>
                <a:gd name="T17" fmla="*/ 1060334 h 766"/>
                <a:gd name="T18" fmla="*/ 1997467 w 1514"/>
                <a:gd name="T19" fmla="*/ 1125442 h 766"/>
                <a:gd name="T20" fmla="*/ 2021995 w 1514"/>
                <a:gd name="T21" fmla="*/ 1131643 h 766"/>
                <a:gd name="T22" fmla="*/ 2150765 w 1514"/>
                <a:gd name="T23" fmla="*/ 1125442 h 766"/>
                <a:gd name="T24" fmla="*/ 2227413 w 1514"/>
                <a:gd name="T25" fmla="*/ 1150245 h 766"/>
                <a:gd name="T26" fmla="*/ 2259606 w 1514"/>
                <a:gd name="T27" fmla="*/ 1162647 h 766"/>
                <a:gd name="T28" fmla="*/ 2267271 w 1514"/>
                <a:gd name="T29" fmla="*/ 1083587 h 766"/>
                <a:gd name="T30" fmla="*/ 2319392 w 1514"/>
                <a:gd name="T31" fmla="*/ 1029330 h 766"/>
                <a:gd name="T32" fmla="*/ 2279535 w 1514"/>
                <a:gd name="T33" fmla="*/ 773548 h 766"/>
                <a:gd name="T34" fmla="*/ 2235078 w 1514"/>
                <a:gd name="T35" fmla="*/ 635580 h 766"/>
                <a:gd name="T36" fmla="*/ 2126237 w 1514"/>
                <a:gd name="T37" fmla="*/ 587524 h 766"/>
                <a:gd name="T38" fmla="*/ 2054187 w 1514"/>
                <a:gd name="T39" fmla="*/ 713090 h 766"/>
                <a:gd name="T40" fmla="*/ 1919285 w 1514"/>
                <a:gd name="T41" fmla="*/ 647982 h 766"/>
                <a:gd name="T42" fmla="*/ 1677075 w 1514"/>
                <a:gd name="T43" fmla="*/ 561171 h 766"/>
                <a:gd name="T44" fmla="*/ 1572833 w 1514"/>
                <a:gd name="T45" fmla="*/ 550320 h 766"/>
                <a:gd name="T46" fmla="*/ 1373546 w 1514"/>
                <a:gd name="T47" fmla="*/ 471260 h 766"/>
                <a:gd name="T48" fmla="*/ 1276969 w 1514"/>
                <a:gd name="T49" fmla="*/ 254232 h 766"/>
                <a:gd name="T50" fmla="*/ 1315293 w 1514"/>
                <a:gd name="T51" fmla="*/ 186023 h 766"/>
                <a:gd name="T52" fmla="*/ 1307628 w 1514"/>
                <a:gd name="T53" fmla="*/ 96112 h 766"/>
                <a:gd name="T54" fmla="*/ 1329090 w 1514"/>
                <a:gd name="T55" fmla="*/ 48056 h 766"/>
                <a:gd name="T56" fmla="*/ 1155864 w 1514"/>
                <a:gd name="T57" fmla="*/ 0 h 766"/>
                <a:gd name="T58" fmla="*/ 1027094 w 1514"/>
                <a:gd name="T59" fmla="*/ 18602 h 766"/>
                <a:gd name="T60" fmla="*/ 872263 w 1514"/>
                <a:gd name="T61" fmla="*/ 65108 h 766"/>
                <a:gd name="T62" fmla="*/ 718966 w 1514"/>
                <a:gd name="T63" fmla="*/ 83711 h 766"/>
                <a:gd name="T64" fmla="*/ 616256 w 1514"/>
                <a:gd name="T65" fmla="*/ 31004 h 766"/>
                <a:gd name="T66" fmla="*/ 441497 w 1514"/>
                <a:gd name="T67" fmla="*/ 60458 h 766"/>
                <a:gd name="T68" fmla="*/ 378645 w 1514"/>
                <a:gd name="T69" fmla="*/ 23253 h 766"/>
                <a:gd name="T70" fmla="*/ 248342 w 1514"/>
                <a:gd name="T71" fmla="*/ 35655 h 766"/>
                <a:gd name="T72" fmla="*/ 185490 w 1514"/>
                <a:gd name="T73" fmla="*/ 114714 h 766"/>
                <a:gd name="T74" fmla="*/ 151765 w 1514"/>
                <a:gd name="T75" fmla="*/ 156570 h 766"/>
                <a:gd name="T76" fmla="*/ 107308 w 1514"/>
                <a:gd name="T77" fmla="*/ 175172 h 766"/>
                <a:gd name="T78" fmla="*/ 88913 w 1514"/>
                <a:gd name="T79" fmla="*/ 204626 h 766"/>
                <a:gd name="T80" fmla="*/ 119572 w 1514"/>
                <a:gd name="T81" fmla="*/ 272834 h 766"/>
                <a:gd name="T82" fmla="*/ 114973 w 1514"/>
                <a:gd name="T83" fmla="*/ 344143 h 766"/>
                <a:gd name="T84" fmla="*/ 30660 w 1514"/>
                <a:gd name="T85" fmla="*/ 319340 h 766"/>
                <a:gd name="T86" fmla="*/ 0 w 1514"/>
                <a:gd name="T87" fmla="*/ 344143 h 766"/>
                <a:gd name="T88" fmla="*/ 18396 w 1514"/>
                <a:gd name="T89" fmla="*/ 410802 h 766"/>
                <a:gd name="T90" fmla="*/ 6132 w 1514"/>
                <a:gd name="T91" fmla="*/ 471260 h 766"/>
                <a:gd name="T92" fmla="*/ 50588 w 1514"/>
                <a:gd name="T93" fmla="*/ 489862 h 766"/>
                <a:gd name="T94" fmla="*/ 151765 w 1514"/>
                <a:gd name="T95" fmla="*/ 587524 h 766"/>
                <a:gd name="T96" fmla="*/ 211551 w 1514"/>
                <a:gd name="T97" fmla="*/ 671235 h 766"/>
                <a:gd name="T98" fmla="*/ 248342 w 1514"/>
                <a:gd name="T99" fmla="*/ 696038 h 766"/>
                <a:gd name="T100" fmla="*/ 320392 w 1514"/>
                <a:gd name="T101" fmla="*/ 689837 h 766"/>
                <a:gd name="T102" fmla="*/ 489019 w 1514"/>
                <a:gd name="T103" fmla="*/ 865009 h 766"/>
                <a:gd name="T104" fmla="*/ 538074 w 1514"/>
                <a:gd name="T105" fmla="*/ 847957 h 766"/>
                <a:gd name="T106" fmla="*/ 551871 w 1514"/>
                <a:gd name="T107" fmla="*/ 913065 h 766"/>
                <a:gd name="T108" fmla="*/ 653048 w 1514"/>
                <a:gd name="T109" fmla="*/ 954921 h 766"/>
                <a:gd name="T110" fmla="*/ 737361 w 1514"/>
                <a:gd name="T111" fmla="*/ 1033981 h 766"/>
                <a:gd name="T112" fmla="*/ 757290 w 1514"/>
                <a:gd name="T113" fmla="*/ 1071185 h 766"/>
                <a:gd name="T114" fmla="*/ 846203 w 1514"/>
                <a:gd name="T115" fmla="*/ 1064985 h 766"/>
                <a:gd name="T116" fmla="*/ 1008698 w 1514"/>
                <a:gd name="T117" fmla="*/ 1102189 h 766"/>
                <a:gd name="T118" fmla="*/ 1083814 w 1514"/>
                <a:gd name="T119" fmla="*/ 1120792 h 766"/>
                <a:gd name="T120" fmla="*/ 1083814 w 1514"/>
                <a:gd name="T121" fmla="*/ 1185900 h 766"/>
                <a:gd name="T122" fmla="*/ 1227913 w 1514"/>
                <a:gd name="T123" fmla="*/ 1083587 h 766"/>
                <a:gd name="T124" fmla="*/ 1336755 w 1514"/>
                <a:gd name="T125" fmla="*/ 1125442 h 76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514" h="766">
                  <a:moveTo>
                    <a:pt x="872" y="726"/>
                  </a:moveTo>
                  <a:lnTo>
                    <a:pt x="921" y="730"/>
                  </a:lnTo>
                  <a:lnTo>
                    <a:pt x="938" y="753"/>
                  </a:lnTo>
                  <a:lnTo>
                    <a:pt x="947" y="757"/>
                  </a:lnTo>
                  <a:lnTo>
                    <a:pt x="1018" y="742"/>
                  </a:lnTo>
                  <a:lnTo>
                    <a:pt x="1022" y="730"/>
                  </a:lnTo>
                  <a:lnTo>
                    <a:pt x="1034" y="726"/>
                  </a:lnTo>
                  <a:lnTo>
                    <a:pt x="1068" y="699"/>
                  </a:lnTo>
                  <a:lnTo>
                    <a:pt x="1102" y="694"/>
                  </a:lnTo>
                  <a:lnTo>
                    <a:pt x="1126" y="679"/>
                  </a:lnTo>
                  <a:lnTo>
                    <a:pt x="1181" y="648"/>
                  </a:lnTo>
                  <a:lnTo>
                    <a:pt x="1189" y="660"/>
                  </a:lnTo>
                  <a:lnTo>
                    <a:pt x="1228" y="672"/>
                  </a:lnTo>
                  <a:lnTo>
                    <a:pt x="1286" y="645"/>
                  </a:lnTo>
                  <a:lnTo>
                    <a:pt x="1306" y="655"/>
                  </a:lnTo>
                  <a:lnTo>
                    <a:pt x="1290" y="679"/>
                  </a:lnTo>
                  <a:lnTo>
                    <a:pt x="1294" y="684"/>
                  </a:lnTo>
                  <a:lnTo>
                    <a:pt x="1319" y="684"/>
                  </a:lnTo>
                  <a:lnTo>
                    <a:pt x="1319" y="691"/>
                  </a:lnTo>
                  <a:lnTo>
                    <a:pt x="1303" y="726"/>
                  </a:lnTo>
                  <a:lnTo>
                    <a:pt x="1306" y="730"/>
                  </a:lnTo>
                  <a:lnTo>
                    <a:pt x="1319" y="730"/>
                  </a:lnTo>
                  <a:lnTo>
                    <a:pt x="1377" y="745"/>
                  </a:lnTo>
                  <a:lnTo>
                    <a:pt x="1403" y="726"/>
                  </a:lnTo>
                  <a:lnTo>
                    <a:pt x="1440" y="753"/>
                  </a:lnTo>
                  <a:lnTo>
                    <a:pt x="1453" y="742"/>
                  </a:lnTo>
                  <a:lnTo>
                    <a:pt x="1461" y="750"/>
                  </a:lnTo>
                  <a:lnTo>
                    <a:pt x="1474" y="750"/>
                  </a:lnTo>
                  <a:lnTo>
                    <a:pt x="1483" y="742"/>
                  </a:lnTo>
                  <a:lnTo>
                    <a:pt x="1479" y="699"/>
                  </a:lnTo>
                  <a:lnTo>
                    <a:pt x="1492" y="691"/>
                  </a:lnTo>
                  <a:lnTo>
                    <a:pt x="1513" y="664"/>
                  </a:lnTo>
                  <a:lnTo>
                    <a:pt x="1508" y="554"/>
                  </a:lnTo>
                  <a:lnTo>
                    <a:pt x="1487" y="499"/>
                  </a:lnTo>
                  <a:lnTo>
                    <a:pt x="1503" y="492"/>
                  </a:lnTo>
                  <a:lnTo>
                    <a:pt x="1458" y="410"/>
                  </a:lnTo>
                  <a:lnTo>
                    <a:pt x="1403" y="371"/>
                  </a:lnTo>
                  <a:lnTo>
                    <a:pt x="1387" y="379"/>
                  </a:lnTo>
                  <a:lnTo>
                    <a:pt x="1387" y="401"/>
                  </a:lnTo>
                  <a:lnTo>
                    <a:pt x="1340" y="460"/>
                  </a:lnTo>
                  <a:lnTo>
                    <a:pt x="1256" y="445"/>
                  </a:lnTo>
                  <a:lnTo>
                    <a:pt x="1252" y="418"/>
                  </a:lnTo>
                  <a:lnTo>
                    <a:pt x="1201" y="382"/>
                  </a:lnTo>
                  <a:lnTo>
                    <a:pt x="1094" y="362"/>
                  </a:lnTo>
                  <a:lnTo>
                    <a:pt x="1042" y="355"/>
                  </a:lnTo>
                  <a:lnTo>
                    <a:pt x="1026" y="355"/>
                  </a:lnTo>
                  <a:lnTo>
                    <a:pt x="984" y="323"/>
                  </a:lnTo>
                  <a:lnTo>
                    <a:pt x="896" y="304"/>
                  </a:lnTo>
                  <a:lnTo>
                    <a:pt x="837" y="195"/>
                  </a:lnTo>
                  <a:lnTo>
                    <a:pt x="833" y="164"/>
                  </a:lnTo>
                  <a:lnTo>
                    <a:pt x="858" y="156"/>
                  </a:lnTo>
                  <a:lnTo>
                    <a:pt x="858" y="120"/>
                  </a:lnTo>
                  <a:lnTo>
                    <a:pt x="875" y="78"/>
                  </a:lnTo>
                  <a:lnTo>
                    <a:pt x="853" y="62"/>
                  </a:lnTo>
                  <a:lnTo>
                    <a:pt x="884" y="39"/>
                  </a:lnTo>
                  <a:lnTo>
                    <a:pt x="867" y="31"/>
                  </a:lnTo>
                  <a:lnTo>
                    <a:pt x="825" y="31"/>
                  </a:lnTo>
                  <a:lnTo>
                    <a:pt x="754" y="0"/>
                  </a:lnTo>
                  <a:lnTo>
                    <a:pt x="707" y="0"/>
                  </a:lnTo>
                  <a:lnTo>
                    <a:pt x="670" y="12"/>
                  </a:lnTo>
                  <a:lnTo>
                    <a:pt x="632" y="12"/>
                  </a:lnTo>
                  <a:lnTo>
                    <a:pt x="569" y="42"/>
                  </a:lnTo>
                  <a:lnTo>
                    <a:pt x="519" y="35"/>
                  </a:lnTo>
                  <a:lnTo>
                    <a:pt x="469" y="54"/>
                  </a:lnTo>
                  <a:lnTo>
                    <a:pt x="426" y="39"/>
                  </a:lnTo>
                  <a:lnTo>
                    <a:pt x="402" y="20"/>
                  </a:lnTo>
                  <a:lnTo>
                    <a:pt x="335" y="12"/>
                  </a:lnTo>
                  <a:lnTo>
                    <a:pt x="288" y="39"/>
                  </a:lnTo>
                  <a:lnTo>
                    <a:pt x="264" y="27"/>
                  </a:lnTo>
                  <a:lnTo>
                    <a:pt x="247" y="15"/>
                  </a:lnTo>
                  <a:lnTo>
                    <a:pt x="196" y="3"/>
                  </a:lnTo>
                  <a:lnTo>
                    <a:pt x="162" y="23"/>
                  </a:lnTo>
                  <a:lnTo>
                    <a:pt x="151" y="59"/>
                  </a:lnTo>
                  <a:lnTo>
                    <a:pt x="121" y="74"/>
                  </a:lnTo>
                  <a:lnTo>
                    <a:pt x="117" y="93"/>
                  </a:lnTo>
                  <a:lnTo>
                    <a:pt x="99" y="101"/>
                  </a:lnTo>
                  <a:lnTo>
                    <a:pt x="78" y="98"/>
                  </a:lnTo>
                  <a:lnTo>
                    <a:pt x="70" y="113"/>
                  </a:lnTo>
                  <a:lnTo>
                    <a:pt x="67" y="132"/>
                  </a:lnTo>
                  <a:lnTo>
                    <a:pt x="58" y="132"/>
                  </a:lnTo>
                  <a:lnTo>
                    <a:pt x="54" y="156"/>
                  </a:lnTo>
                  <a:lnTo>
                    <a:pt x="78" y="176"/>
                  </a:lnTo>
                  <a:lnTo>
                    <a:pt x="83" y="211"/>
                  </a:lnTo>
                  <a:lnTo>
                    <a:pt x="75" y="222"/>
                  </a:lnTo>
                  <a:lnTo>
                    <a:pt x="37" y="226"/>
                  </a:lnTo>
                  <a:lnTo>
                    <a:pt x="20" y="206"/>
                  </a:lnTo>
                  <a:lnTo>
                    <a:pt x="0" y="211"/>
                  </a:lnTo>
                  <a:lnTo>
                    <a:pt x="0" y="222"/>
                  </a:lnTo>
                  <a:lnTo>
                    <a:pt x="8" y="250"/>
                  </a:lnTo>
                  <a:lnTo>
                    <a:pt x="12" y="265"/>
                  </a:lnTo>
                  <a:lnTo>
                    <a:pt x="12" y="289"/>
                  </a:lnTo>
                  <a:lnTo>
                    <a:pt x="4" y="304"/>
                  </a:lnTo>
                  <a:lnTo>
                    <a:pt x="8" y="316"/>
                  </a:lnTo>
                  <a:lnTo>
                    <a:pt x="33" y="316"/>
                  </a:lnTo>
                  <a:lnTo>
                    <a:pt x="46" y="340"/>
                  </a:lnTo>
                  <a:lnTo>
                    <a:pt x="99" y="379"/>
                  </a:lnTo>
                  <a:lnTo>
                    <a:pt x="99" y="391"/>
                  </a:lnTo>
                  <a:lnTo>
                    <a:pt x="138" y="433"/>
                  </a:lnTo>
                  <a:lnTo>
                    <a:pt x="151" y="445"/>
                  </a:lnTo>
                  <a:lnTo>
                    <a:pt x="162" y="449"/>
                  </a:lnTo>
                  <a:lnTo>
                    <a:pt x="188" y="430"/>
                  </a:lnTo>
                  <a:lnTo>
                    <a:pt x="209" y="445"/>
                  </a:lnTo>
                  <a:lnTo>
                    <a:pt x="300" y="519"/>
                  </a:lnTo>
                  <a:lnTo>
                    <a:pt x="319" y="558"/>
                  </a:lnTo>
                  <a:lnTo>
                    <a:pt x="339" y="558"/>
                  </a:lnTo>
                  <a:lnTo>
                    <a:pt x="351" y="547"/>
                  </a:lnTo>
                  <a:lnTo>
                    <a:pt x="360" y="554"/>
                  </a:lnTo>
                  <a:lnTo>
                    <a:pt x="360" y="589"/>
                  </a:lnTo>
                  <a:lnTo>
                    <a:pt x="414" y="616"/>
                  </a:lnTo>
                  <a:lnTo>
                    <a:pt x="426" y="616"/>
                  </a:lnTo>
                  <a:lnTo>
                    <a:pt x="434" y="645"/>
                  </a:lnTo>
                  <a:lnTo>
                    <a:pt x="481" y="667"/>
                  </a:lnTo>
                  <a:lnTo>
                    <a:pt x="486" y="684"/>
                  </a:lnTo>
                  <a:lnTo>
                    <a:pt x="494" y="691"/>
                  </a:lnTo>
                  <a:lnTo>
                    <a:pt x="532" y="687"/>
                  </a:lnTo>
                  <a:lnTo>
                    <a:pt x="552" y="687"/>
                  </a:lnTo>
                  <a:lnTo>
                    <a:pt x="587" y="711"/>
                  </a:lnTo>
                  <a:lnTo>
                    <a:pt x="658" y="711"/>
                  </a:lnTo>
                  <a:lnTo>
                    <a:pt x="699" y="706"/>
                  </a:lnTo>
                  <a:lnTo>
                    <a:pt x="707" y="723"/>
                  </a:lnTo>
                  <a:lnTo>
                    <a:pt x="699" y="753"/>
                  </a:lnTo>
                  <a:lnTo>
                    <a:pt x="707" y="765"/>
                  </a:lnTo>
                  <a:lnTo>
                    <a:pt x="749" y="734"/>
                  </a:lnTo>
                  <a:lnTo>
                    <a:pt x="801" y="699"/>
                  </a:lnTo>
                  <a:lnTo>
                    <a:pt x="837" y="706"/>
                  </a:lnTo>
                  <a:lnTo>
                    <a:pt x="872" y="72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未知"/>
            <p:cNvSpPr/>
            <p:nvPr/>
          </p:nvSpPr>
          <p:spPr bwMode="auto">
            <a:xfrm>
              <a:off x="2464932" y="3613241"/>
              <a:ext cx="1447572" cy="972683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未知"/>
            <p:cNvSpPr/>
            <p:nvPr/>
          </p:nvSpPr>
          <p:spPr bwMode="auto">
            <a:xfrm>
              <a:off x="2464932" y="3613241"/>
              <a:ext cx="1447572" cy="972683"/>
            </a:xfrm>
            <a:custGeom>
              <a:avLst/>
              <a:gdLst>
                <a:gd name="T0" fmla="*/ 122478 w 983"/>
                <a:gd name="T1" fmla="*/ 374762 h 653"/>
                <a:gd name="T2" fmla="*/ 191372 w 983"/>
                <a:gd name="T3" fmla="*/ 332949 h 653"/>
                <a:gd name="T4" fmla="*/ 166876 w 983"/>
                <a:gd name="T5" fmla="*/ 315915 h 653"/>
                <a:gd name="T6" fmla="*/ 211275 w 983"/>
                <a:gd name="T7" fmla="*/ 272554 h 653"/>
                <a:gd name="T8" fmla="*/ 154629 w 983"/>
                <a:gd name="T9" fmla="*/ 164152 h 653"/>
                <a:gd name="T10" fmla="*/ 186779 w 983"/>
                <a:gd name="T11" fmla="*/ 66590 h 653"/>
                <a:gd name="T12" fmla="*/ 494505 w 983"/>
                <a:gd name="T13" fmla="*/ 0 h 653"/>
                <a:gd name="T14" fmla="*/ 673630 w 983"/>
                <a:gd name="T15" fmla="*/ 37166 h 653"/>
                <a:gd name="T16" fmla="*/ 783860 w 983"/>
                <a:gd name="T17" fmla="*/ 97562 h 653"/>
                <a:gd name="T18" fmla="*/ 880312 w 983"/>
                <a:gd name="T19" fmla="*/ 55750 h 653"/>
                <a:gd name="T20" fmla="*/ 1013507 w 983"/>
                <a:gd name="T21" fmla="*/ 43361 h 653"/>
                <a:gd name="T22" fmla="*/ 1181914 w 983"/>
                <a:gd name="T23" fmla="*/ 85173 h 653"/>
                <a:gd name="T24" fmla="*/ 1282958 w 983"/>
                <a:gd name="T25" fmla="*/ 199770 h 653"/>
                <a:gd name="T26" fmla="*/ 1379410 w 983"/>
                <a:gd name="T27" fmla="*/ 230742 h 653"/>
                <a:gd name="T28" fmla="*/ 1477392 w 983"/>
                <a:gd name="T29" fmla="*/ 388699 h 653"/>
                <a:gd name="T30" fmla="*/ 1495764 w 983"/>
                <a:gd name="T31" fmla="*/ 495553 h 653"/>
                <a:gd name="T32" fmla="*/ 1445242 w 983"/>
                <a:gd name="T33" fmla="*/ 574531 h 653"/>
                <a:gd name="T34" fmla="*/ 1387065 w 983"/>
                <a:gd name="T35" fmla="*/ 622538 h 653"/>
                <a:gd name="T36" fmla="*/ 1362569 w 983"/>
                <a:gd name="T37" fmla="*/ 695322 h 653"/>
                <a:gd name="T38" fmla="*/ 1298268 w 983"/>
                <a:gd name="T39" fmla="*/ 659704 h 653"/>
                <a:gd name="T40" fmla="*/ 1302861 w 983"/>
                <a:gd name="T41" fmla="*/ 713905 h 653"/>
                <a:gd name="T42" fmla="*/ 1399313 w 983"/>
                <a:gd name="T43" fmla="*/ 763461 h 653"/>
                <a:gd name="T44" fmla="*/ 1445242 w 983"/>
                <a:gd name="T45" fmla="*/ 786690 h 653"/>
                <a:gd name="T46" fmla="*/ 1387065 w 983"/>
                <a:gd name="T47" fmla="*/ 823856 h 653"/>
                <a:gd name="T48" fmla="*/ 1341136 w 983"/>
                <a:gd name="T49" fmla="*/ 816113 h 653"/>
                <a:gd name="T50" fmla="*/ 1278365 w 983"/>
                <a:gd name="T51" fmla="*/ 853280 h 653"/>
                <a:gd name="T52" fmla="*/ 1232436 w 983"/>
                <a:gd name="T53" fmla="*/ 902835 h 653"/>
                <a:gd name="T54" fmla="*/ 1148232 w 983"/>
                <a:gd name="T55" fmla="*/ 811467 h 653"/>
                <a:gd name="T56" fmla="*/ 1021161 w 983"/>
                <a:gd name="T57" fmla="*/ 805273 h 653"/>
                <a:gd name="T58" fmla="*/ 880312 w 983"/>
                <a:gd name="T59" fmla="*/ 834696 h 653"/>
                <a:gd name="T60" fmla="*/ 846630 w 983"/>
                <a:gd name="T61" fmla="*/ 884252 h 653"/>
                <a:gd name="T62" fmla="*/ 777736 w 983"/>
                <a:gd name="T63" fmla="*/ 1009688 h 653"/>
                <a:gd name="T64" fmla="*/ 639948 w 983"/>
                <a:gd name="T65" fmla="*/ 944647 h 653"/>
                <a:gd name="T66" fmla="*/ 398054 w 983"/>
                <a:gd name="T67" fmla="*/ 857925 h 653"/>
                <a:gd name="T68" fmla="*/ 295478 w 983"/>
                <a:gd name="T69" fmla="*/ 847085 h 653"/>
                <a:gd name="T70" fmla="*/ 94921 w 983"/>
                <a:gd name="T71" fmla="*/ 768107 h 653"/>
                <a:gd name="T72" fmla="*/ 0 w 983"/>
                <a:gd name="T73" fmla="*/ 551302 h 653"/>
                <a:gd name="T74" fmla="*/ 38274 w 983"/>
                <a:gd name="T75" fmla="*/ 483164 h 653"/>
                <a:gd name="T76" fmla="*/ 30620 w 983"/>
                <a:gd name="T77" fmla="*/ 393345 h 653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983" h="653">
                  <a:moveTo>
                    <a:pt x="51" y="231"/>
                  </a:moveTo>
                  <a:lnTo>
                    <a:pt x="80" y="242"/>
                  </a:lnTo>
                  <a:lnTo>
                    <a:pt x="135" y="227"/>
                  </a:lnTo>
                  <a:lnTo>
                    <a:pt x="125" y="215"/>
                  </a:lnTo>
                  <a:lnTo>
                    <a:pt x="114" y="215"/>
                  </a:lnTo>
                  <a:lnTo>
                    <a:pt x="109" y="204"/>
                  </a:lnTo>
                  <a:lnTo>
                    <a:pt x="114" y="188"/>
                  </a:lnTo>
                  <a:lnTo>
                    <a:pt x="138" y="176"/>
                  </a:lnTo>
                  <a:lnTo>
                    <a:pt x="155" y="149"/>
                  </a:lnTo>
                  <a:lnTo>
                    <a:pt x="101" y="106"/>
                  </a:lnTo>
                  <a:lnTo>
                    <a:pt x="96" y="63"/>
                  </a:lnTo>
                  <a:lnTo>
                    <a:pt x="122" y="43"/>
                  </a:lnTo>
                  <a:lnTo>
                    <a:pt x="311" y="9"/>
                  </a:lnTo>
                  <a:lnTo>
                    <a:pt x="323" y="0"/>
                  </a:lnTo>
                  <a:lnTo>
                    <a:pt x="347" y="4"/>
                  </a:lnTo>
                  <a:lnTo>
                    <a:pt x="440" y="24"/>
                  </a:lnTo>
                  <a:lnTo>
                    <a:pt x="470" y="39"/>
                  </a:lnTo>
                  <a:lnTo>
                    <a:pt x="512" y="63"/>
                  </a:lnTo>
                  <a:lnTo>
                    <a:pt x="536" y="59"/>
                  </a:lnTo>
                  <a:lnTo>
                    <a:pt x="575" y="36"/>
                  </a:lnTo>
                  <a:lnTo>
                    <a:pt x="629" y="43"/>
                  </a:lnTo>
                  <a:lnTo>
                    <a:pt x="662" y="28"/>
                  </a:lnTo>
                  <a:lnTo>
                    <a:pt x="733" y="71"/>
                  </a:lnTo>
                  <a:lnTo>
                    <a:pt x="772" y="55"/>
                  </a:lnTo>
                  <a:lnTo>
                    <a:pt x="793" y="102"/>
                  </a:lnTo>
                  <a:lnTo>
                    <a:pt x="838" y="129"/>
                  </a:lnTo>
                  <a:lnTo>
                    <a:pt x="876" y="161"/>
                  </a:lnTo>
                  <a:lnTo>
                    <a:pt x="901" y="149"/>
                  </a:lnTo>
                  <a:lnTo>
                    <a:pt x="953" y="212"/>
                  </a:lnTo>
                  <a:lnTo>
                    <a:pt x="965" y="251"/>
                  </a:lnTo>
                  <a:lnTo>
                    <a:pt x="982" y="273"/>
                  </a:lnTo>
                  <a:lnTo>
                    <a:pt x="977" y="320"/>
                  </a:lnTo>
                  <a:lnTo>
                    <a:pt x="935" y="351"/>
                  </a:lnTo>
                  <a:lnTo>
                    <a:pt x="944" y="371"/>
                  </a:lnTo>
                  <a:lnTo>
                    <a:pt x="927" y="387"/>
                  </a:lnTo>
                  <a:lnTo>
                    <a:pt x="906" y="402"/>
                  </a:lnTo>
                  <a:lnTo>
                    <a:pt x="906" y="434"/>
                  </a:lnTo>
                  <a:lnTo>
                    <a:pt x="890" y="449"/>
                  </a:lnTo>
                  <a:lnTo>
                    <a:pt x="868" y="442"/>
                  </a:lnTo>
                  <a:lnTo>
                    <a:pt x="848" y="426"/>
                  </a:lnTo>
                  <a:lnTo>
                    <a:pt x="838" y="446"/>
                  </a:lnTo>
                  <a:lnTo>
                    <a:pt x="851" y="461"/>
                  </a:lnTo>
                  <a:lnTo>
                    <a:pt x="880" y="465"/>
                  </a:lnTo>
                  <a:lnTo>
                    <a:pt x="914" y="493"/>
                  </a:lnTo>
                  <a:lnTo>
                    <a:pt x="931" y="493"/>
                  </a:lnTo>
                  <a:lnTo>
                    <a:pt x="944" y="508"/>
                  </a:lnTo>
                  <a:lnTo>
                    <a:pt x="931" y="535"/>
                  </a:lnTo>
                  <a:lnTo>
                    <a:pt x="906" y="532"/>
                  </a:lnTo>
                  <a:lnTo>
                    <a:pt x="890" y="544"/>
                  </a:lnTo>
                  <a:lnTo>
                    <a:pt x="876" y="527"/>
                  </a:lnTo>
                  <a:lnTo>
                    <a:pt x="843" y="539"/>
                  </a:lnTo>
                  <a:lnTo>
                    <a:pt x="835" y="551"/>
                  </a:lnTo>
                  <a:lnTo>
                    <a:pt x="835" y="574"/>
                  </a:lnTo>
                  <a:lnTo>
                    <a:pt x="805" y="583"/>
                  </a:lnTo>
                  <a:lnTo>
                    <a:pt x="764" y="544"/>
                  </a:lnTo>
                  <a:lnTo>
                    <a:pt x="750" y="524"/>
                  </a:lnTo>
                  <a:lnTo>
                    <a:pt x="722" y="535"/>
                  </a:lnTo>
                  <a:lnTo>
                    <a:pt x="667" y="520"/>
                  </a:lnTo>
                  <a:lnTo>
                    <a:pt x="583" y="532"/>
                  </a:lnTo>
                  <a:lnTo>
                    <a:pt x="575" y="539"/>
                  </a:lnTo>
                  <a:lnTo>
                    <a:pt x="571" y="563"/>
                  </a:lnTo>
                  <a:lnTo>
                    <a:pt x="553" y="571"/>
                  </a:lnTo>
                  <a:lnTo>
                    <a:pt x="553" y="593"/>
                  </a:lnTo>
                  <a:lnTo>
                    <a:pt x="508" y="652"/>
                  </a:lnTo>
                  <a:lnTo>
                    <a:pt x="423" y="637"/>
                  </a:lnTo>
                  <a:lnTo>
                    <a:pt x="418" y="610"/>
                  </a:lnTo>
                  <a:lnTo>
                    <a:pt x="369" y="574"/>
                  </a:lnTo>
                  <a:lnTo>
                    <a:pt x="260" y="554"/>
                  </a:lnTo>
                  <a:lnTo>
                    <a:pt x="209" y="547"/>
                  </a:lnTo>
                  <a:lnTo>
                    <a:pt x="193" y="547"/>
                  </a:lnTo>
                  <a:lnTo>
                    <a:pt x="151" y="515"/>
                  </a:lnTo>
                  <a:lnTo>
                    <a:pt x="62" y="496"/>
                  </a:lnTo>
                  <a:lnTo>
                    <a:pt x="4" y="387"/>
                  </a:lnTo>
                  <a:lnTo>
                    <a:pt x="0" y="356"/>
                  </a:lnTo>
                  <a:lnTo>
                    <a:pt x="25" y="348"/>
                  </a:lnTo>
                  <a:lnTo>
                    <a:pt x="25" y="312"/>
                  </a:lnTo>
                  <a:lnTo>
                    <a:pt x="42" y="270"/>
                  </a:lnTo>
                  <a:lnTo>
                    <a:pt x="20" y="254"/>
                  </a:lnTo>
                  <a:lnTo>
                    <a:pt x="51" y="231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未知"/>
            <p:cNvSpPr/>
            <p:nvPr/>
          </p:nvSpPr>
          <p:spPr bwMode="auto">
            <a:xfrm>
              <a:off x="2964253" y="3223861"/>
              <a:ext cx="1562097" cy="1259755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未知"/>
            <p:cNvSpPr/>
            <p:nvPr/>
          </p:nvSpPr>
          <p:spPr bwMode="auto">
            <a:xfrm>
              <a:off x="2964253" y="3223861"/>
              <a:ext cx="1562097" cy="1259755"/>
            </a:xfrm>
            <a:custGeom>
              <a:avLst/>
              <a:gdLst>
                <a:gd name="T0" fmla="*/ 0 w 1062"/>
                <a:gd name="T1" fmla="*/ 241789 h 845"/>
                <a:gd name="T2" fmla="*/ 56580 w 1062"/>
                <a:gd name="T3" fmla="*/ 181341 h 845"/>
                <a:gd name="T4" fmla="*/ 247731 w 1062"/>
                <a:gd name="T5" fmla="*/ 85246 h 845"/>
                <a:gd name="T6" fmla="*/ 295136 w 1062"/>
                <a:gd name="T7" fmla="*/ 18599 h 845"/>
                <a:gd name="T8" fmla="*/ 331837 w 1062"/>
                <a:gd name="T9" fmla="*/ 0 h 845"/>
                <a:gd name="T10" fmla="*/ 408297 w 1062"/>
                <a:gd name="T11" fmla="*/ 41848 h 845"/>
                <a:gd name="T12" fmla="*/ 415943 w 1062"/>
                <a:gd name="T13" fmla="*/ 176692 h 845"/>
                <a:gd name="T14" fmla="*/ 512283 w 1062"/>
                <a:gd name="T15" fmla="*/ 283637 h 845"/>
                <a:gd name="T16" fmla="*/ 672849 w 1062"/>
                <a:gd name="T17" fmla="*/ 249538 h 845"/>
                <a:gd name="T18" fmla="*/ 717196 w 1062"/>
                <a:gd name="T19" fmla="*/ 278987 h 845"/>
                <a:gd name="T20" fmla="*/ 646853 w 1062"/>
                <a:gd name="T21" fmla="*/ 351833 h 845"/>
                <a:gd name="T22" fmla="*/ 723313 w 1062"/>
                <a:gd name="T23" fmla="*/ 423130 h 845"/>
                <a:gd name="T24" fmla="*/ 755426 w 1062"/>
                <a:gd name="T25" fmla="*/ 435529 h 845"/>
                <a:gd name="T26" fmla="*/ 793656 w 1062"/>
                <a:gd name="T27" fmla="*/ 491327 h 845"/>
                <a:gd name="T28" fmla="*/ 948106 w 1062"/>
                <a:gd name="T29" fmla="*/ 491327 h 845"/>
                <a:gd name="T30" fmla="*/ 1084205 w 1062"/>
                <a:gd name="T31" fmla="*/ 441729 h 845"/>
                <a:gd name="T32" fmla="*/ 1096438 w 1062"/>
                <a:gd name="T33" fmla="*/ 520775 h 845"/>
                <a:gd name="T34" fmla="*/ 1056679 w 1062"/>
                <a:gd name="T35" fmla="*/ 570373 h 845"/>
                <a:gd name="T36" fmla="*/ 1050562 w 1062"/>
                <a:gd name="T37" fmla="*/ 641670 h 845"/>
                <a:gd name="T38" fmla="*/ 1146902 w 1062"/>
                <a:gd name="T39" fmla="*/ 677318 h 845"/>
                <a:gd name="T40" fmla="*/ 1249358 w 1062"/>
                <a:gd name="T41" fmla="*/ 847810 h 845"/>
                <a:gd name="T42" fmla="*/ 1301351 w 1062"/>
                <a:gd name="T43" fmla="*/ 914457 h 845"/>
                <a:gd name="T44" fmla="*/ 1351815 w 1062"/>
                <a:gd name="T45" fmla="*/ 950105 h 845"/>
                <a:gd name="T46" fmla="*/ 1364049 w 1062"/>
                <a:gd name="T47" fmla="*/ 908257 h 845"/>
                <a:gd name="T48" fmla="*/ 1417571 w 1062"/>
                <a:gd name="T49" fmla="*/ 854010 h 845"/>
                <a:gd name="T50" fmla="*/ 1364049 w 1062"/>
                <a:gd name="T51" fmla="*/ 810612 h 845"/>
                <a:gd name="T52" fmla="*/ 1397691 w 1062"/>
                <a:gd name="T53" fmla="*/ 708316 h 845"/>
                <a:gd name="T54" fmla="*/ 1448155 w 1062"/>
                <a:gd name="T55" fmla="*/ 714516 h 845"/>
                <a:gd name="T56" fmla="*/ 1556728 w 1062"/>
                <a:gd name="T57" fmla="*/ 779613 h 845"/>
                <a:gd name="T58" fmla="*/ 1622484 w 1062"/>
                <a:gd name="T59" fmla="*/ 840060 h 845"/>
                <a:gd name="T60" fmla="*/ 1608721 w 1062"/>
                <a:gd name="T61" fmla="*/ 919106 h 845"/>
                <a:gd name="T62" fmla="*/ 1526144 w 1062"/>
                <a:gd name="T63" fmla="*/ 950105 h 845"/>
                <a:gd name="T64" fmla="*/ 1513910 w 1062"/>
                <a:gd name="T65" fmla="*/ 968704 h 845"/>
                <a:gd name="T66" fmla="*/ 1454272 w 1062"/>
                <a:gd name="T67" fmla="*/ 991953 h 845"/>
                <a:gd name="T68" fmla="*/ 1385457 w 1062"/>
                <a:gd name="T69" fmla="*/ 979554 h 845"/>
                <a:gd name="T70" fmla="*/ 1385457 w 1062"/>
                <a:gd name="T71" fmla="*/ 1010552 h 845"/>
                <a:gd name="T72" fmla="*/ 1357932 w 1062"/>
                <a:gd name="T73" fmla="*/ 1052400 h 845"/>
                <a:gd name="T74" fmla="*/ 1373224 w 1062"/>
                <a:gd name="T75" fmla="*/ 1131446 h 845"/>
                <a:gd name="T76" fmla="*/ 1377811 w 1062"/>
                <a:gd name="T77" fmla="*/ 1173294 h 845"/>
                <a:gd name="T78" fmla="*/ 1308997 w 1062"/>
                <a:gd name="T79" fmla="*/ 1187244 h 845"/>
                <a:gd name="T80" fmla="*/ 1313585 w 1062"/>
                <a:gd name="T81" fmla="*/ 1260090 h 845"/>
                <a:gd name="T82" fmla="*/ 1276884 w 1062"/>
                <a:gd name="T83" fmla="*/ 1289539 h 845"/>
                <a:gd name="T84" fmla="*/ 1180544 w 1062"/>
                <a:gd name="T85" fmla="*/ 1301938 h 845"/>
                <a:gd name="T86" fmla="*/ 1140785 w 1062"/>
                <a:gd name="T87" fmla="*/ 1233742 h 845"/>
                <a:gd name="T88" fmla="*/ 1096438 w 1062"/>
                <a:gd name="T89" fmla="*/ 1233742 h 845"/>
                <a:gd name="T90" fmla="*/ 1012332 w 1062"/>
                <a:gd name="T91" fmla="*/ 1162445 h 845"/>
                <a:gd name="T92" fmla="*/ 993982 w 1062"/>
                <a:gd name="T93" fmla="*/ 1101998 h 845"/>
                <a:gd name="T94" fmla="*/ 897642 w 1062"/>
                <a:gd name="T95" fmla="*/ 1131446 h 845"/>
                <a:gd name="T96" fmla="*/ 877762 w 1062"/>
                <a:gd name="T97" fmla="*/ 1168645 h 845"/>
                <a:gd name="T98" fmla="*/ 781422 w 1062"/>
                <a:gd name="T99" fmla="*/ 1119047 h 845"/>
                <a:gd name="T100" fmla="*/ 776835 w 1062"/>
                <a:gd name="T101" fmla="*/ 1066350 h 845"/>
                <a:gd name="T102" fmla="*/ 839532 w 1062"/>
                <a:gd name="T103" fmla="*/ 1101998 h 845"/>
                <a:gd name="T104" fmla="*/ 865529 w 1062"/>
                <a:gd name="T105" fmla="*/ 1029151 h 845"/>
                <a:gd name="T106" fmla="*/ 923638 w 1062"/>
                <a:gd name="T107" fmla="*/ 979554 h 845"/>
                <a:gd name="T108" fmla="*/ 974102 w 1062"/>
                <a:gd name="T109" fmla="*/ 900507 h 845"/>
                <a:gd name="T110" fmla="*/ 954222 w 1062"/>
                <a:gd name="T111" fmla="*/ 793562 h 845"/>
                <a:gd name="T112" fmla="*/ 856353 w 1062"/>
                <a:gd name="T113" fmla="*/ 635470 h 845"/>
                <a:gd name="T114" fmla="*/ 763072 w 1062"/>
                <a:gd name="T115" fmla="*/ 606021 h 845"/>
                <a:gd name="T116" fmla="*/ 660615 w 1062"/>
                <a:gd name="T117" fmla="*/ 491327 h 845"/>
                <a:gd name="T118" fmla="*/ 492403 w 1062"/>
                <a:gd name="T119" fmla="*/ 449479 h 845"/>
                <a:gd name="T120" fmla="*/ 359363 w 1062"/>
                <a:gd name="T121" fmla="*/ 460328 h 845"/>
                <a:gd name="T122" fmla="*/ 263023 w 1062"/>
                <a:gd name="T123" fmla="*/ 502176 h 845"/>
                <a:gd name="T124" fmla="*/ 152920 w 1062"/>
                <a:gd name="T125" fmla="*/ 441729 h 84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2" h="845">
                  <a:moveTo>
                    <a:pt x="8" y="266"/>
                  </a:moveTo>
                  <a:lnTo>
                    <a:pt x="0" y="156"/>
                  </a:lnTo>
                  <a:lnTo>
                    <a:pt x="4" y="133"/>
                  </a:lnTo>
                  <a:lnTo>
                    <a:pt x="37" y="117"/>
                  </a:lnTo>
                  <a:lnTo>
                    <a:pt x="88" y="82"/>
                  </a:lnTo>
                  <a:lnTo>
                    <a:pt x="162" y="55"/>
                  </a:lnTo>
                  <a:lnTo>
                    <a:pt x="193" y="39"/>
                  </a:lnTo>
                  <a:lnTo>
                    <a:pt x="193" y="12"/>
                  </a:lnTo>
                  <a:lnTo>
                    <a:pt x="204" y="0"/>
                  </a:lnTo>
                  <a:lnTo>
                    <a:pt x="217" y="0"/>
                  </a:lnTo>
                  <a:lnTo>
                    <a:pt x="267" y="8"/>
                  </a:lnTo>
                  <a:lnTo>
                    <a:pt x="267" y="27"/>
                  </a:lnTo>
                  <a:lnTo>
                    <a:pt x="276" y="59"/>
                  </a:lnTo>
                  <a:lnTo>
                    <a:pt x="272" y="114"/>
                  </a:lnTo>
                  <a:lnTo>
                    <a:pt x="314" y="172"/>
                  </a:lnTo>
                  <a:lnTo>
                    <a:pt x="335" y="183"/>
                  </a:lnTo>
                  <a:lnTo>
                    <a:pt x="369" y="161"/>
                  </a:lnTo>
                  <a:lnTo>
                    <a:pt x="440" y="161"/>
                  </a:lnTo>
                  <a:lnTo>
                    <a:pt x="461" y="164"/>
                  </a:lnTo>
                  <a:lnTo>
                    <a:pt x="469" y="180"/>
                  </a:lnTo>
                  <a:lnTo>
                    <a:pt x="461" y="195"/>
                  </a:lnTo>
                  <a:lnTo>
                    <a:pt x="423" y="227"/>
                  </a:lnTo>
                  <a:lnTo>
                    <a:pt x="426" y="242"/>
                  </a:lnTo>
                  <a:lnTo>
                    <a:pt x="473" y="273"/>
                  </a:lnTo>
                  <a:lnTo>
                    <a:pt x="489" y="273"/>
                  </a:lnTo>
                  <a:lnTo>
                    <a:pt x="494" y="281"/>
                  </a:lnTo>
                  <a:lnTo>
                    <a:pt x="489" y="293"/>
                  </a:lnTo>
                  <a:lnTo>
                    <a:pt x="519" y="317"/>
                  </a:lnTo>
                  <a:lnTo>
                    <a:pt x="587" y="324"/>
                  </a:lnTo>
                  <a:lnTo>
                    <a:pt x="620" y="317"/>
                  </a:lnTo>
                  <a:lnTo>
                    <a:pt x="658" y="281"/>
                  </a:lnTo>
                  <a:lnTo>
                    <a:pt x="709" y="285"/>
                  </a:lnTo>
                  <a:lnTo>
                    <a:pt x="730" y="312"/>
                  </a:lnTo>
                  <a:lnTo>
                    <a:pt x="717" y="336"/>
                  </a:lnTo>
                  <a:lnTo>
                    <a:pt x="721" y="351"/>
                  </a:lnTo>
                  <a:lnTo>
                    <a:pt x="691" y="368"/>
                  </a:lnTo>
                  <a:lnTo>
                    <a:pt x="683" y="383"/>
                  </a:lnTo>
                  <a:lnTo>
                    <a:pt x="687" y="414"/>
                  </a:lnTo>
                  <a:lnTo>
                    <a:pt x="733" y="442"/>
                  </a:lnTo>
                  <a:lnTo>
                    <a:pt x="750" y="437"/>
                  </a:lnTo>
                  <a:lnTo>
                    <a:pt x="804" y="500"/>
                  </a:lnTo>
                  <a:lnTo>
                    <a:pt x="817" y="547"/>
                  </a:lnTo>
                  <a:lnTo>
                    <a:pt x="813" y="571"/>
                  </a:lnTo>
                  <a:lnTo>
                    <a:pt x="851" y="590"/>
                  </a:lnTo>
                  <a:lnTo>
                    <a:pt x="851" y="605"/>
                  </a:lnTo>
                  <a:lnTo>
                    <a:pt x="884" y="613"/>
                  </a:lnTo>
                  <a:lnTo>
                    <a:pt x="892" y="613"/>
                  </a:lnTo>
                  <a:lnTo>
                    <a:pt x="892" y="586"/>
                  </a:lnTo>
                  <a:lnTo>
                    <a:pt x="922" y="581"/>
                  </a:lnTo>
                  <a:lnTo>
                    <a:pt x="927" y="551"/>
                  </a:lnTo>
                  <a:lnTo>
                    <a:pt x="909" y="535"/>
                  </a:lnTo>
                  <a:lnTo>
                    <a:pt x="892" y="523"/>
                  </a:lnTo>
                  <a:lnTo>
                    <a:pt x="901" y="465"/>
                  </a:lnTo>
                  <a:lnTo>
                    <a:pt x="914" y="457"/>
                  </a:lnTo>
                  <a:lnTo>
                    <a:pt x="939" y="465"/>
                  </a:lnTo>
                  <a:lnTo>
                    <a:pt x="947" y="461"/>
                  </a:lnTo>
                  <a:lnTo>
                    <a:pt x="955" y="473"/>
                  </a:lnTo>
                  <a:lnTo>
                    <a:pt x="1018" y="503"/>
                  </a:lnTo>
                  <a:lnTo>
                    <a:pt x="1052" y="523"/>
                  </a:lnTo>
                  <a:lnTo>
                    <a:pt x="1061" y="542"/>
                  </a:lnTo>
                  <a:lnTo>
                    <a:pt x="1040" y="566"/>
                  </a:lnTo>
                  <a:lnTo>
                    <a:pt x="1052" y="593"/>
                  </a:lnTo>
                  <a:lnTo>
                    <a:pt x="1044" y="610"/>
                  </a:lnTo>
                  <a:lnTo>
                    <a:pt x="998" y="613"/>
                  </a:lnTo>
                  <a:lnTo>
                    <a:pt x="990" y="617"/>
                  </a:lnTo>
                  <a:lnTo>
                    <a:pt x="990" y="625"/>
                  </a:lnTo>
                  <a:lnTo>
                    <a:pt x="990" y="637"/>
                  </a:lnTo>
                  <a:lnTo>
                    <a:pt x="951" y="640"/>
                  </a:lnTo>
                  <a:lnTo>
                    <a:pt x="935" y="632"/>
                  </a:lnTo>
                  <a:lnTo>
                    <a:pt x="906" y="632"/>
                  </a:lnTo>
                  <a:lnTo>
                    <a:pt x="901" y="637"/>
                  </a:lnTo>
                  <a:lnTo>
                    <a:pt x="906" y="652"/>
                  </a:lnTo>
                  <a:lnTo>
                    <a:pt x="892" y="664"/>
                  </a:lnTo>
                  <a:lnTo>
                    <a:pt x="888" y="679"/>
                  </a:lnTo>
                  <a:lnTo>
                    <a:pt x="914" y="699"/>
                  </a:lnTo>
                  <a:lnTo>
                    <a:pt x="898" y="730"/>
                  </a:lnTo>
                  <a:lnTo>
                    <a:pt x="906" y="750"/>
                  </a:lnTo>
                  <a:lnTo>
                    <a:pt x="901" y="757"/>
                  </a:lnTo>
                  <a:lnTo>
                    <a:pt x="876" y="757"/>
                  </a:lnTo>
                  <a:lnTo>
                    <a:pt x="856" y="766"/>
                  </a:lnTo>
                  <a:lnTo>
                    <a:pt x="872" y="785"/>
                  </a:lnTo>
                  <a:lnTo>
                    <a:pt x="859" y="813"/>
                  </a:lnTo>
                  <a:lnTo>
                    <a:pt x="830" y="820"/>
                  </a:lnTo>
                  <a:lnTo>
                    <a:pt x="835" y="832"/>
                  </a:lnTo>
                  <a:lnTo>
                    <a:pt x="825" y="844"/>
                  </a:lnTo>
                  <a:lnTo>
                    <a:pt x="772" y="840"/>
                  </a:lnTo>
                  <a:lnTo>
                    <a:pt x="750" y="824"/>
                  </a:lnTo>
                  <a:lnTo>
                    <a:pt x="746" y="796"/>
                  </a:lnTo>
                  <a:lnTo>
                    <a:pt x="738" y="785"/>
                  </a:lnTo>
                  <a:lnTo>
                    <a:pt x="717" y="796"/>
                  </a:lnTo>
                  <a:lnTo>
                    <a:pt x="687" y="766"/>
                  </a:lnTo>
                  <a:lnTo>
                    <a:pt x="662" y="750"/>
                  </a:lnTo>
                  <a:lnTo>
                    <a:pt x="658" y="727"/>
                  </a:lnTo>
                  <a:lnTo>
                    <a:pt x="650" y="711"/>
                  </a:lnTo>
                  <a:lnTo>
                    <a:pt x="637" y="711"/>
                  </a:lnTo>
                  <a:lnTo>
                    <a:pt x="587" y="730"/>
                  </a:lnTo>
                  <a:lnTo>
                    <a:pt x="591" y="754"/>
                  </a:lnTo>
                  <a:lnTo>
                    <a:pt x="574" y="754"/>
                  </a:lnTo>
                  <a:lnTo>
                    <a:pt x="540" y="727"/>
                  </a:lnTo>
                  <a:lnTo>
                    <a:pt x="511" y="722"/>
                  </a:lnTo>
                  <a:lnTo>
                    <a:pt x="499" y="707"/>
                  </a:lnTo>
                  <a:lnTo>
                    <a:pt x="508" y="688"/>
                  </a:lnTo>
                  <a:lnTo>
                    <a:pt x="528" y="703"/>
                  </a:lnTo>
                  <a:lnTo>
                    <a:pt x="549" y="711"/>
                  </a:lnTo>
                  <a:lnTo>
                    <a:pt x="566" y="695"/>
                  </a:lnTo>
                  <a:lnTo>
                    <a:pt x="566" y="664"/>
                  </a:lnTo>
                  <a:lnTo>
                    <a:pt x="587" y="649"/>
                  </a:lnTo>
                  <a:lnTo>
                    <a:pt x="604" y="632"/>
                  </a:lnTo>
                  <a:lnTo>
                    <a:pt x="595" y="613"/>
                  </a:lnTo>
                  <a:lnTo>
                    <a:pt x="637" y="581"/>
                  </a:lnTo>
                  <a:lnTo>
                    <a:pt x="642" y="535"/>
                  </a:lnTo>
                  <a:lnTo>
                    <a:pt x="624" y="512"/>
                  </a:lnTo>
                  <a:lnTo>
                    <a:pt x="612" y="473"/>
                  </a:lnTo>
                  <a:lnTo>
                    <a:pt x="560" y="410"/>
                  </a:lnTo>
                  <a:lnTo>
                    <a:pt x="536" y="422"/>
                  </a:lnTo>
                  <a:lnTo>
                    <a:pt x="499" y="391"/>
                  </a:lnTo>
                  <a:lnTo>
                    <a:pt x="453" y="363"/>
                  </a:lnTo>
                  <a:lnTo>
                    <a:pt x="432" y="317"/>
                  </a:lnTo>
                  <a:lnTo>
                    <a:pt x="393" y="332"/>
                  </a:lnTo>
                  <a:lnTo>
                    <a:pt x="322" y="290"/>
                  </a:lnTo>
                  <a:lnTo>
                    <a:pt x="288" y="305"/>
                  </a:lnTo>
                  <a:lnTo>
                    <a:pt x="235" y="297"/>
                  </a:lnTo>
                  <a:lnTo>
                    <a:pt x="196" y="320"/>
                  </a:lnTo>
                  <a:lnTo>
                    <a:pt x="172" y="324"/>
                  </a:lnTo>
                  <a:lnTo>
                    <a:pt x="130" y="300"/>
                  </a:lnTo>
                  <a:lnTo>
                    <a:pt x="100" y="285"/>
                  </a:lnTo>
                  <a:lnTo>
                    <a:pt x="8" y="266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未知"/>
            <p:cNvSpPr/>
            <p:nvPr/>
          </p:nvSpPr>
          <p:spPr bwMode="auto">
            <a:xfrm>
              <a:off x="971550" y="2327527"/>
              <a:ext cx="2298097" cy="1656767"/>
            </a:xfrm>
            <a:custGeom>
              <a:avLst/>
              <a:gdLst>
                <a:gd name="T0" fmla="*/ 1664635 w 1563"/>
                <a:gd name="T1" fmla="*/ 83719 h 1111"/>
                <a:gd name="T2" fmla="*/ 1728836 w 1563"/>
                <a:gd name="T3" fmla="*/ 181391 h 1111"/>
                <a:gd name="T4" fmla="*/ 1831251 w 1563"/>
                <a:gd name="T5" fmla="*/ 212398 h 1111"/>
                <a:gd name="T6" fmla="*/ 1887809 w 1563"/>
                <a:gd name="T7" fmla="*/ 429446 h 1111"/>
                <a:gd name="T8" fmla="*/ 1869466 w 1563"/>
                <a:gd name="T9" fmla="*/ 550374 h 1111"/>
                <a:gd name="T10" fmla="*/ 2254671 w 1563"/>
                <a:gd name="T11" fmla="*/ 702308 h 1111"/>
                <a:gd name="T12" fmla="*/ 2321929 w 1563"/>
                <a:gd name="T13" fmla="*/ 799980 h 1111"/>
                <a:gd name="T14" fmla="*/ 2369315 w 1563"/>
                <a:gd name="T15" fmla="*/ 951914 h 1111"/>
                <a:gd name="T16" fmla="*/ 2208813 w 1563"/>
                <a:gd name="T17" fmla="*/ 1060438 h 1111"/>
                <a:gd name="T18" fmla="*/ 2074297 w 1563"/>
                <a:gd name="T19" fmla="*/ 1175164 h 1111"/>
                <a:gd name="T20" fmla="*/ 2029968 w 1563"/>
                <a:gd name="T21" fmla="*/ 1351904 h 1111"/>
                <a:gd name="T22" fmla="*/ 1708964 w 1563"/>
                <a:gd name="T23" fmla="*/ 1503838 h 1111"/>
                <a:gd name="T24" fmla="*/ 1728836 w 1563"/>
                <a:gd name="T25" fmla="*/ 1629416 h 1111"/>
                <a:gd name="T26" fmla="*/ 1747179 w 1563"/>
                <a:gd name="T27" fmla="*/ 1672826 h 1111"/>
                <a:gd name="T28" fmla="*/ 1632535 w 1563"/>
                <a:gd name="T29" fmla="*/ 1697631 h 1111"/>
                <a:gd name="T30" fmla="*/ 1433818 w 1563"/>
                <a:gd name="T31" fmla="*/ 1637168 h 1111"/>
                <a:gd name="T32" fmla="*/ 1248858 w 1563"/>
                <a:gd name="T33" fmla="*/ 1655772 h 1111"/>
                <a:gd name="T34" fmla="*/ 998170 w 1563"/>
                <a:gd name="T35" fmla="*/ 1720887 h 1111"/>
                <a:gd name="T36" fmla="*/ 793338 w 1563"/>
                <a:gd name="T37" fmla="*/ 1655772 h 1111"/>
                <a:gd name="T38" fmla="*/ 657294 w 1563"/>
                <a:gd name="T39" fmla="*/ 1660423 h 1111"/>
                <a:gd name="T40" fmla="*/ 536535 w 1563"/>
                <a:gd name="T41" fmla="*/ 1624765 h 1111"/>
                <a:gd name="T42" fmla="*/ 331704 w 1563"/>
                <a:gd name="T43" fmla="*/ 1581355 h 1111"/>
                <a:gd name="T44" fmla="*/ 151330 w 1563"/>
                <a:gd name="T45" fmla="*/ 1497636 h 1111"/>
                <a:gd name="T46" fmla="*/ 139102 w 1563"/>
                <a:gd name="T47" fmla="*/ 1382911 h 1111"/>
                <a:gd name="T48" fmla="*/ 12229 w 1563"/>
                <a:gd name="T49" fmla="*/ 1296091 h 1111"/>
                <a:gd name="T50" fmla="*/ 68787 w 1563"/>
                <a:gd name="T51" fmla="*/ 1277487 h 1111"/>
                <a:gd name="T52" fmla="*/ 94773 w 1563"/>
                <a:gd name="T53" fmla="*/ 1133305 h 1111"/>
                <a:gd name="T54" fmla="*/ 0 w 1563"/>
                <a:gd name="T55" fmla="*/ 1060438 h 1111"/>
                <a:gd name="T56" fmla="*/ 48915 w 1563"/>
                <a:gd name="T57" fmla="*/ 951914 h 1111"/>
                <a:gd name="T58" fmla="*/ 143688 w 1563"/>
                <a:gd name="T59" fmla="*/ 897652 h 1111"/>
                <a:gd name="T60" fmla="*/ 239989 w 1563"/>
                <a:gd name="T61" fmla="*/ 879048 h 1111"/>
                <a:gd name="T62" fmla="*/ 281261 w 1563"/>
                <a:gd name="T63" fmla="*/ 927108 h 1111"/>
                <a:gd name="T64" fmla="*/ 512078 w 1563"/>
                <a:gd name="T65" fmla="*/ 883699 h 1111"/>
                <a:gd name="T66" fmla="*/ 759709 w 1563"/>
                <a:gd name="T67" fmla="*/ 781376 h 1111"/>
                <a:gd name="T68" fmla="*/ 837668 w 1563"/>
                <a:gd name="T69" fmla="*/ 679053 h 1111"/>
                <a:gd name="T70" fmla="*/ 805567 w 1563"/>
                <a:gd name="T71" fmla="*/ 448051 h 1111"/>
                <a:gd name="T72" fmla="*/ 984412 w 1563"/>
                <a:gd name="T73" fmla="*/ 412393 h 1111"/>
                <a:gd name="T74" fmla="*/ 1060842 w 1563"/>
                <a:gd name="T75" fmla="*/ 448051 h 1111"/>
                <a:gd name="T76" fmla="*/ 1157143 w 1563"/>
                <a:gd name="T77" fmla="*/ 217049 h 1111"/>
                <a:gd name="T78" fmla="*/ 1299302 w 1563"/>
                <a:gd name="T79" fmla="*/ 248056 h 1111"/>
                <a:gd name="T80" fmla="*/ 1426175 w 1563"/>
                <a:gd name="T81" fmla="*/ 110075 h 1111"/>
                <a:gd name="T82" fmla="*/ 1536233 w 1563"/>
                <a:gd name="T83" fmla="*/ 48061 h 1111"/>
                <a:gd name="T84" fmla="*/ 1656992 w 1563"/>
                <a:gd name="T85" fmla="*/ 12403 h 1111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563" h="1111">
                  <a:moveTo>
                    <a:pt x="1084" y="8"/>
                  </a:moveTo>
                  <a:lnTo>
                    <a:pt x="1072" y="39"/>
                  </a:lnTo>
                  <a:lnTo>
                    <a:pt x="1089" y="54"/>
                  </a:lnTo>
                  <a:lnTo>
                    <a:pt x="1089" y="66"/>
                  </a:lnTo>
                  <a:lnTo>
                    <a:pt x="1122" y="93"/>
                  </a:lnTo>
                  <a:lnTo>
                    <a:pt x="1131" y="117"/>
                  </a:lnTo>
                  <a:lnTo>
                    <a:pt x="1172" y="121"/>
                  </a:lnTo>
                  <a:lnTo>
                    <a:pt x="1190" y="137"/>
                  </a:lnTo>
                  <a:lnTo>
                    <a:pt x="1198" y="137"/>
                  </a:lnTo>
                  <a:lnTo>
                    <a:pt x="1223" y="184"/>
                  </a:lnTo>
                  <a:lnTo>
                    <a:pt x="1247" y="242"/>
                  </a:lnTo>
                  <a:lnTo>
                    <a:pt x="1235" y="277"/>
                  </a:lnTo>
                  <a:lnTo>
                    <a:pt x="1239" y="289"/>
                  </a:lnTo>
                  <a:lnTo>
                    <a:pt x="1215" y="328"/>
                  </a:lnTo>
                  <a:lnTo>
                    <a:pt x="1223" y="355"/>
                  </a:lnTo>
                  <a:lnTo>
                    <a:pt x="1298" y="387"/>
                  </a:lnTo>
                  <a:lnTo>
                    <a:pt x="1385" y="399"/>
                  </a:lnTo>
                  <a:lnTo>
                    <a:pt x="1475" y="453"/>
                  </a:lnTo>
                  <a:lnTo>
                    <a:pt x="1499" y="465"/>
                  </a:lnTo>
                  <a:lnTo>
                    <a:pt x="1503" y="477"/>
                  </a:lnTo>
                  <a:lnTo>
                    <a:pt x="1519" y="516"/>
                  </a:lnTo>
                  <a:lnTo>
                    <a:pt x="1541" y="563"/>
                  </a:lnTo>
                  <a:lnTo>
                    <a:pt x="1562" y="602"/>
                  </a:lnTo>
                  <a:lnTo>
                    <a:pt x="1550" y="614"/>
                  </a:lnTo>
                  <a:lnTo>
                    <a:pt x="1550" y="641"/>
                  </a:lnTo>
                  <a:lnTo>
                    <a:pt x="1519" y="657"/>
                  </a:lnTo>
                  <a:lnTo>
                    <a:pt x="1445" y="684"/>
                  </a:lnTo>
                  <a:lnTo>
                    <a:pt x="1394" y="719"/>
                  </a:lnTo>
                  <a:lnTo>
                    <a:pt x="1361" y="735"/>
                  </a:lnTo>
                  <a:lnTo>
                    <a:pt x="1357" y="758"/>
                  </a:lnTo>
                  <a:lnTo>
                    <a:pt x="1365" y="868"/>
                  </a:lnTo>
                  <a:lnTo>
                    <a:pt x="1341" y="863"/>
                  </a:lnTo>
                  <a:lnTo>
                    <a:pt x="1328" y="872"/>
                  </a:lnTo>
                  <a:lnTo>
                    <a:pt x="1139" y="907"/>
                  </a:lnTo>
                  <a:lnTo>
                    <a:pt x="1113" y="926"/>
                  </a:lnTo>
                  <a:lnTo>
                    <a:pt x="1118" y="970"/>
                  </a:lnTo>
                  <a:lnTo>
                    <a:pt x="1172" y="1012"/>
                  </a:lnTo>
                  <a:lnTo>
                    <a:pt x="1155" y="1039"/>
                  </a:lnTo>
                  <a:lnTo>
                    <a:pt x="1131" y="1051"/>
                  </a:lnTo>
                  <a:lnTo>
                    <a:pt x="1127" y="1068"/>
                  </a:lnTo>
                  <a:lnTo>
                    <a:pt x="1131" y="1079"/>
                  </a:lnTo>
                  <a:lnTo>
                    <a:pt x="1143" y="1079"/>
                  </a:lnTo>
                  <a:lnTo>
                    <a:pt x="1152" y="1090"/>
                  </a:lnTo>
                  <a:lnTo>
                    <a:pt x="1097" y="1106"/>
                  </a:lnTo>
                  <a:lnTo>
                    <a:pt x="1068" y="1095"/>
                  </a:lnTo>
                  <a:lnTo>
                    <a:pt x="1050" y="1087"/>
                  </a:lnTo>
                  <a:lnTo>
                    <a:pt x="1009" y="1087"/>
                  </a:lnTo>
                  <a:lnTo>
                    <a:pt x="938" y="1056"/>
                  </a:lnTo>
                  <a:lnTo>
                    <a:pt x="891" y="1056"/>
                  </a:lnTo>
                  <a:lnTo>
                    <a:pt x="854" y="1068"/>
                  </a:lnTo>
                  <a:lnTo>
                    <a:pt x="817" y="1068"/>
                  </a:lnTo>
                  <a:lnTo>
                    <a:pt x="754" y="1098"/>
                  </a:lnTo>
                  <a:lnTo>
                    <a:pt x="702" y="1090"/>
                  </a:lnTo>
                  <a:lnTo>
                    <a:pt x="653" y="1110"/>
                  </a:lnTo>
                  <a:lnTo>
                    <a:pt x="611" y="1095"/>
                  </a:lnTo>
                  <a:lnTo>
                    <a:pt x="587" y="1075"/>
                  </a:lnTo>
                  <a:lnTo>
                    <a:pt x="519" y="1068"/>
                  </a:lnTo>
                  <a:lnTo>
                    <a:pt x="472" y="1095"/>
                  </a:lnTo>
                  <a:lnTo>
                    <a:pt x="448" y="1083"/>
                  </a:lnTo>
                  <a:lnTo>
                    <a:pt x="430" y="1071"/>
                  </a:lnTo>
                  <a:lnTo>
                    <a:pt x="381" y="1059"/>
                  </a:lnTo>
                  <a:lnTo>
                    <a:pt x="371" y="1051"/>
                  </a:lnTo>
                  <a:lnTo>
                    <a:pt x="351" y="1048"/>
                  </a:lnTo>
                  <a:lnTo>
                    <a:pt x="322" y="1005"/>
                  </a:lnTo>
                  <a:lnTo>
                    <a:pt x="292" y="997"/>
                  </a:lnTo>
                  <a:lnTo>
                    <a:pt x="217" y="1020"/>
                  </a:lnTo>
                  <a:lnTo>
                    <a:pt x="184" y="1012"/>
                  </a:lnTo>
                  <a:lnTo>
                    <a:pt x="116" y="970"/>
                  </a:lnTo>
                  <a:lnTo>
                    <a:pt x="99" y="966"/>
                  </a:lnTo>
                  <a:lnTo>
                    <a:pt x="83" y="938"/>
                  </a:lnTo>
                  <a:lnTo>
                    <a:pt x="94" y="907"/>
                  </a:lnTo>
                  <a:lnTo>
                    <a:pt x="91" y="892"/>
                  </a:lnTo>
                  <a:lnTo>
                    <a:pt x="66" y="875"/>
                  </a:lnTo>
                  <a:lnTo>
                    <a:pt x="58" y="860"/>
                  </a:lnTo>
                  <a:lnTo>
                    <a:pt x="8" y="836"/>
                  </a:lnTo>
                  <a:lnTo>
                    <a:pt x="8" y="829"/>
                  </a:lnTo>
                  <a:lnTo>
                    <a:pt x="32" y="817"/>
                  </a:lnTo>
                  <a:lnTo>
                    <a:pt x="45" y="824"/>
                  </a:lnTo>
                  <a:lnTo>
                    <a:pt x="62" y="813"/>
                  </a:lnTo>
                  <a:lnTo>
                    <a:pt x="58" y="766"/>
                  </a:lnTo>
                  <a:lnTo>
                    <a:pt x="62" y="731"/>
                  </a:lnTo>
                  <a:lnTo>
                    <a:pt x="28" y="699"/>
                  </a:lnTo>
                  <a:lnTo>
                    <a:pt x="8" y="704"/>
                  </a:lnTo>
                  <a:lnTo>
                    <a:pt x="0" y="684"/>
                  </a:lnTo>
                  <a:lnTo>
                    <a:pt x="11" y="660"/>
                  </a:lnTo>
                  <a:lnTo>
                    <a:pt x="3" y="641"/>
                  </a:lnTo>
                  <a:lnTo>
                    <a:pt x="32" y="614"/>
                  </a:lnTo>
                  <a:lnTo>
                    <a:pt x="32" y="598"/>
                  </a:lnTo>
                  <a:lnTo>
                    <a:pt x="66" y="582"/>
                  </a:lnTo>
                  <a:lnTo>
                    <a:pt x="94" y="579"/>
                  </a:lnTo>
                  <a:lnTo>
                    <a:pt x="121" y="567"/>
                  </a:lnTo>
                  <a:lnTo>
                    <a:pt x="141" y="575"/>
                  </a:lnTo>
                  <a:lnTo>
                    <a:pt x="157" y="567"/>
                  </a:lnTo>
                  <a:lnTo>
                    <a:pt x="167" y="570"/>
                  </a:lnTo>
                  <a:lnTo>
                    <a:pt x="167" y="590"/>
                  </a:lnTo>
                  <a:lnTo>
                    <a:pt x="184" y="598"/>
                  </a:lnTo>
                  <a:lnTo>
                    <a:pt x="217" y="594"/>
                  </a:lnTo>
                  <a:lnTo>
                    <a:pt x="255" y="555"/>
                  </a:lnTo>
                  <a:lnTo>
                    <a:pt x="335" y="570"/>
                  </a:lnTo>
                  <a:lnTo>
                    <a:pt x="371" y="543"/>
                  </a:lnTo>
                  <a:lnTo>
                    <a:pt x="489" y="520"/>
                  </a:lnTo>
                  <a:lnTo>
                    <a:pt x="497" y="504"/>
                  </a:lnTo>
                  <a:lnTo>
                    <a:pt x="505" y="465"/>
                  </a:lnTo>
                  <a:lnTo>
                    <a:pt x="540" y="438"/>
                  </a:lnTo>
                  <a:lnTo>
                    <a:pt x="548" y="438"/>
                  </a:lnTo>
                  <a:lnTo>
                    <a:pt x="552" y="325"/>
                  </a:lnTo>
                  <a:lnTo>
                    <a:pt x="556" y="301"/>
                  </a:lnTo>
                  <a:lnTo>
                    <a:pt x="527" y="289"/>
                  </a:lnTo>
                  <a:lnTo>
                    <a:pt x="524" y="281"/>
                  </a:lnTo>
                  <a:lnTo>
                    <a:pt x="556" y="274"/>
                  </a:lnTo>
                  <a:lnTo>
                    <a:pt x="644" y="266"/>
                  </a:lnTo>
                  <a:lnTo>
                    <a:pt x="657" y="281"/>
                  </a:lnTo>
                  <a:lnTo>
                    <a:pt x="686" y="289"/>
                  </a:lnTo>
                  <a:lnTo>
                    <a:pt x="694" y="289"/>
                  </a:lnTo>
                  <a:lnTo>
                    <a:pt x="707" y="277"/>
                  </a:lnTo>
                  <a:lnTo>
                    <a:pt x="691" y="262"/>
                  </a:lnTo>
                  <a:lnTo>
                    <a:pt x="757" y="140"/>
                  </a:lnTo>
                  <a:lnTo>
                    <a:pt x="765" y="133"/>
                  </a:lnTo>
                  <a:lnTo>
                    <a:pt x="825" y="160"/>
                  </a:lnTo>
                  <a:lnTo>
                    <a:pt x="850" y="160"/>
                  </a:lnTo>
                  <a:lnTo>
                    <a:pt x="862" y="176"/>
                  </a:lnTo>
                  <a:lnTo>
                    <a:pt x="922" y="156"/>
                  </a:lnTo>
                  <a:lnTo>
                    <a:pt x="933" y="71"/>
                  </a:lnTo>
                  <a:lnTo>
                    <a:pt x="958" y="54"/>
                  </a:lnTo>
                  <a:lnTo>
                    <a:pt x="988" y="54"/>
                  </a:lnTo>
                  <a:lnTo>
                    <a:pt x="1005" y="31"/>
                  </a:lnTo>
                  <a:lnTo>
                    <a:pt x="1013" y="8"/>
                  </a:lnTo>
                  <a:lnTo>
                    <a:pt x="1029" y="0"/>
                  </a:lnTo>
                  <a:lnTo>
                    <a:pt x="1084" y="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未知"/>
            <p:cNvSpPr/>
            <p:nvPr/>
          </p:nvSpPr>
          <p:spPr bwMode="auto">
            <a:xfrm>
              <a:off x="4219427" y="3588809"/>
              <a:ext cx="566508" cy="969629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未知"/>
            <p:cNvSpPr/>
            <p:nvPr/>
          </p:nvSpPr>
          <p:spPr bwMode="auto">
            <a:xfrm>
              <a:off x="4219427" y="3588809"/>
              <a:ext cx="566508" cy="969629"/>
            </a:xfrm>
            <a:custGeom>
              <a:avLst/>
              <a:gdLst>
                <a:gd name="T0" fmla="*/ 483682 w 386"/>
                <a:gd name="T1" fmla="*/ 599556 h 649"/>
                <a:gd name="T2" fmla="*/ 471476 w 386"/>
                <a:gd name="T3" fmla="*/ 340163 h 649"/>
                <a:gd name="T4" fmla="*/ 509621 w 386"/>
                <a:gd name="T5" fmla="*/ 254734 h 649"/>
                <a:gd name="T6" fmla="*/ 509621 w 386"/>
                <a:gd name="T7" fmla="*/ 133580 h 649"/>
                <a:gd name="T8" fmla="*/ 534034 w 386"/>
                <a:gd name="T9" fmla="*/ 54364 h 649"/>
                <a:gd name="T10" fmla="*/ 515724 w 386"/>
                <a:gd name="T11" fmla="*/ 0 h 649"/>
                <a:gd name="T12" fmla="*/ 425701 w 386"/>
                <a:gd name="T13" fmla="*/ 31065 h 649"/>
                <a:gd name="T14" fmla="*/ 395185 w 386"/>
                <a:gd name="T15" fmla="*/ 102515 h 649"/>
                <a:gd name="T16" fmla="*/ 363143 w 386"/>
                <a:gd name="T17" fmla="*/ 127367 h 649"/>
                <a:gd name="T18" fmla="*/ 248707 w 386"/>
                <a:gd name="T19" fmla="*/ 254734 h 649"/>
                <a:gd name="T20" fmla="*/ 164788 w 386"/>
                <a:gd name="T21" fmla="*/ 254734 h 649"/>
                <a:gd name="T22" fmla="*/ 138849 w 386"/>
                <a:gd name="T23" fmla="*/ 333950 h 649"/>
                <a:gd name="T24" fmla="*/ 248707 w 386"/>
                <a:gd name="T25" fmla="*/ 399186 h 649"/>
                <a:gd name="T26" fmla="*/ 311265 w 386"/>
                <a:gd name="T27" fmla="*/ 459763 h 649"/>
                <a:gd name="T28" fmla="*/ 299059 w 386"/>
                <a:gd name="T29" fmla="*/ 538979 h 649"/>
                <a:gd name="T30" fmla="*/ 215139 w 386"/>
                <a:gd name="T31" fmla="*/ 570044 h 649"/>
                <a:gd name="T32" fmla="*/ 202933 w 386"/>
                <a:gd name="T33" fmla="*/ 588683 h 649"/>
                <a:gd name="T34" fmla="*/ 143426 w 386"/>
                <a:gd name="T35" fmla="*/ 611982 h 649"/>
                <a:gd name="T36" fmla="*/ 76291 w 386"/>
                <a:gd name="T37" fmla="*/ 599556 h 649"/>
                <a:gd name="T38" fmla="*/ 76291 w 386"/>
                <a:gd name="T39" fmla="*/ 630621 h 649"/>
                <a:gd name="T40" fmla="*/ 50352 w 386"/>
                <a:gd name="T41" fmla="*/ 672559 h 649"/>
                <a:gd name="T42" fmla="*/ 64084 w 386"/>
                <a:gd name="T43" fmla="*/ 751775 h 649"/>
                <a:gd name="T44" fmla="*/ 68661 w 386"/>
                <a:gd name="T45" fmla="*/ 793713 h 649"/>
                <a:gd name="T46" fmla="*/ 0 w 386"/>
                <a:gd name="T47" fmla="*/ 807692 h 649"/>
                <a:gd name="T48" fmla="*/ 4577 w 386"/>
                <a:gd name="T49" fmla="*/ 880695 h 649"/>
                <a:gd name="T50" fmla="*/ 35094 w 386"/>
                <a:gd name="T51" fmla="*/ 910207 h 649"/>
                <a:gd name="T52" fmla="*/ 131220 w 386"/>
                <a:gd name="T53" fmla="*/ 899334 h 649"/>
                <a:gd name="T54" fmla="*/ 152581 w 386"/>
                <a:gd name="T55" fmla="*/ 928846 h 649"/>
                <a:gd name="T56" fmla="*/ 260914 w 386"/>
                <a:gd name="T57" fmla="*/ 964571 h 649"/>
                <a:gd name="T58" fmla="*/ 382979 w 386"/>
                <a:gd name="T59" fmla="*/ 983210 h 649"/>
                <a:gd name="T60" fmla="*/ 447063 w 386"/>
                <a:gd name="T61" fmla="*/ 994083 h 649"/>
                <a:gd name="T62" fmla="*/ 431804 w 386"/>
                <a:gd name="T63" fmla="*/ 941272 h 649"/>
                <a:gd name="T64" fmla="*/ 483682 w 386"/>
                <a:gd name="T65" fmla="*/ 885355 h 649"/>
                <a:gd name="T66" fmla="*/ 471476 w 386"/>
                <a:gd name="T67" fmla="*/ 862056 h 649"/>
                <a:gd name="T68" fmla="*/ 419598 w 386"/>
                <a:gd name="T69" fmla="*/ 824778 h 649"/>
                <a:gd name="T70" fmla="*/ 521827 w 386"/>
                <a:gd name="T71" fmla="*/ 812352 h 649"/>
                <a:gd name="T72" fmla="*/ 555395 w 386"/>
                <a:gd name="T73" fmla="*/ 824778 h 649"/>
                <a:gd name="T74" fmla="*/ 587437 w 386"/>
                <a:gd name="T75" fmla="*/ 770414 h 649"/>
                <a:gd name="T76" fmla="*/ 503518 w 386"/>
                <a:gd name="T77" fmla="*/ 636834 h 6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386" h="649">
                  <a:moveTo>
                    <a:pt x="330" y="410"/>
                  </a:moveTo>
                  <a:lnTo>
                    <a:pt x="317" y="386"/>
                  </a:lnTo>
                  <a:lnTo>
                    <a:pt x="334" y="328"/>
                  </a:lnTo>
                  <a:lnTo>
                    <a:pt x="309" y="219"/>
                  </a:lnTo>
                  <a:lnTo>
                    <a:pt x="330" y="188"/>
                  </a:lnTo>
                  <a:lnTo>
                    <a:pt x="334" y="164"/>
                  </a:lnTo>
                  <a:lnTo>
                    <a:pt x="314" y="117"/>
                  </a:lnTo>
                  <a:lnTo>
                    <a:pt x="334" y="86"/>
                  </a:lnTo>
                  <a:lnTo>
                    <a:pt x="338" y="54"/>
                  </a:lnTo>
                  <a:lnTo>
                    <a:pt x="350" y="35"/>
                  </a:lnTo>
                  <a:lnTo>
                    <a:pt x="346" y="8"/>
                  </a:lnTo>
                  <a:lnTo>
                    <a:pt x="338" y="0"/>
                  </a:lnTo>
                  <a:lnTo>
                    <a:pt x="322" y="15"/>
                  </a:lnTo>
                  <a:lnTo>
                    <a:pt x="279" y="20"/>
                  </a:lnTo>
                  <a:lnTo>
                    <a:pt x="259" y="47"/>
                  </a:lnTo>
                  <a:lnTo>
                    <a:pt x="259" y="66"/>
                  </a:lnTo>
                  <a:lnTo>
                    <a:pt x="254" y="78"/>
                  </a:lnTo>
                  <a:lnTo>
                    <a:pt x="238" y="82"/>
                  </a:lnTo>
                  <a:lnTo>
                    <a:pt x="171" y="171"/>
                  </a:lnTo>
                  <a:lnTo>
                    <a:pt x="163" y="164"/>
                  </a:lnTo>
                  <a:lnTo>
                    <a:pt x="146" y="161"/>
                  </a:lnTo>
                  <a:lnTo>
                    <a:pt x="108" y="164"/>
                  </a:lnTo>
                  <a:lnTo>
                    <a:pt x="94" y="180"/>
                  </a:lnTo>
                  <a:lnTo>
                    <a:pt x="91" y="215"/>
                  </a:lnTo>
                  <a:lnTo>
                    <a:pt x="100" y="227"/>
                  </a:lnTo>
                  <a:lnTo>
                    <a:pt x="163" y="257"/>
                  </a:lnTo>
                  <a:lnTo>
                    <a:pt x="196" y="277"/>
                  </a:lnTo>
                  <a:lnTo>
                    <a:pt x="204" y="296"/>
                  </a:lnTo>
                  <a:lnTo>
                    <a:pt x="183" y="320"/>
                  </a:lnTo>
                  <a:lnTo>
                    <a:pt x="196" y="347"/>
                  </a:lnTo>
                  <a:lnTo>
                    <a:pt x="188" y="364"/>
                  </a:lnTo>
                  <a:lnTo>
                    <a:pt x="141" y="367"/>
                  </a:lnTo>
                  <a:lnTo>
                    <a:pt x="133" y="371"/>
                  </a:lnTo>
                  <a:lnTo>
                    <a:pt x="133" y="379"/>
                  </a:lnTo>
                  <a:lnTo>
                    <a:pt x="133" y="391"/>
                  </a:lnTo>
                  <a:lnTo>
                    <a:pt x="94" y="394"/>
                  </a:lnTo>
                  <a:lnTo>
                    <a:pt x="78" y="386"/>
                  </a:lnTo>
                  <a:lnTo>
                    <a:pt x="50" y="386"/>
                  </a:lnTo>
                  <a:lnTo>
                    <a:pt x="45" y="391"/>
                  </a:lnTo>
                  <a:lnTo>
                    <a:pt x="50" y="406"/>
                  </a:lnTo>
                  <a:lnTo>
                    <a:pt x="37" y="418"/>
                  </a:lnTo>
                  <a:lnTo>
                    <a:pt x="33" y="433"/>
                  </a:lnTo>
                  <a:lnTo>
                    <a:pt x="58" y="453"/>
                  </a:lnTo>
                  <a:lnTo>
                    <a:pt x="42" y="484"/>
                  </a:lnTo>
                  <a:lnTo>
                    <a:pt x="50" y="504"/>
                  </a:lnTo>
                  <a:lnTo>
                    <a:pt x="45" y="511"/>
                  </a:lnTo>
                  <a:lnTo>
                    <a:pt x="20" y="511"/>
                  </a:lnTo>
                  <a:lnTo>
                    <a:pt x="0" y="520"/>
                  </a:lnTo>
                  <a:lnTo>
                    <a:pt x="15" y="539"/>
                  </a:lnTo>
                  <a:lnTo>
                    <a:pt x="3" y="567"/>
                  </a:lnTo>
                  <a:lnTo>
                    <a:pt x="20" y="570"/>
                  </a:lnTo>
                  <a:lnTo>
                    <a:pt x="23" y="586"/>
                  </a:lnTo>
                  <a:lnTo>
                    <a:pt x="37" y="589"/>
                  </a:lnTo>
                  <a:lnTo>
                    <a:pt x="86" y="579"/>
                  </a:lnTo>
                  <a:lnTo>
                    <a:pt x="100" y="582"/>
                  </a:lnTo>
                  <a:lnTo>
                    <a:pt x="100" y="598"/>
                  </a:lnTo>
                  <a:lnTo>
                    <a:pt x="125" y="601"/>
                  </a:lnTo>
                  <a:lnTo>
                    <a:pt x="171" y="621"/>
                  </a:lnTo>
                  <a:lnTo>
                    <a:pt x="196" y="613"/>
                  </a:lnTo>
                  <a:lnTo>
                    <a:pt x="251" y="633"/>
                  </a:lnTo>
                  <a:lnTo>
                    <a:pt x="262" y="648"/>
                  </a:lnTo>
                  <a:lnTo>
                    <a:pt x="293" y="640"/>
                  </a:lnTo>
                  <a:lnTo>
                    <a:pt x="287" y="613"/>
                  </a:lnTo>
                  <a:lnTo>
                    <a:pt x="283" y="606"/>
                  </a:lnTo>
                  <a:lnTo>
                    <a:pt x="287" y="582"/>
                  </a:lnTo>
                  <a:lnTo>
                    <a:pt x="317" y="570"/>
                  </a:lnTo>
                  <a:lnTo>
                    <a:pt x="325" y="559"/>
                  </a:lnTo>
                  <a:lnTo>
                    <a:pt x="309" y="555"/>
                  </a:lnTo>
                  <a:lnTo>
                    <a:pt x="293" y="550"/>
                  </a:lnTo>
                  <a:lnTo>
                    <a:pt x="275" y="531"/>
                  </a:lnTo>
                  <a:lnTo>
                    <a:pt x="283" y="523"/>
                  </a:lnTo>
                  <a:lnTo>
                    <a:pt x="342" y="523"/>
                  </a:lnTo>
                  <a:lnTo>
                    <a:pt x="356" y="523"/>
                  </a:lnTo>
                  <a:lnTo>
                    <a:pt x="364" y="531"/>
                  </a:lnTo>
                  <a:lnTo>
                    <a:pt x="385" y="516"/>
                  </a:lnTo>
                  <a:lnTo>
                    <a:pt x="385" y="496"/>
                  </a:lnTo>
                  <a:lnTo>
                    <a:pt x="330" y="418"/>
                  </a:lnTo>
                  <a:lnTo>
                    <a:pt x="330" y="4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未知"/>
            <p:cNvSpPr/>
            <p:nvPr/>
          </p:nvSpPr>
          <p:spPr bwMode="auto">
            <a:xfrm>
              <a:off x="4701952" y="3956811"/>
              <a:ext cx="679504" cy="584832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未知"/>
            <p:cNvSpPr/>
            <p:nvPr/>
          </p:nvSpPr>
          <p:spPr bwMode="auto">
            <a:xfrm>
              <a:off x="4701952" y="3956811"/>
              <a:ext cx="679504" cy="584832"/>
            </a:xfrm>
            <a:custGeom>
              <a:avLst/>
              <a:gdLst>
                <a:gd name="T0" fmla="*/ 82571 w 462"/>
                <a:gd name="T1" fmla="*/ 417233 h 392"/>
                <a:gd name="T2" fmla="*/ 178903 w 462"/>
                <a:gd name="T3" fmla="*/ 502541 h 392"/>
                <a:gd name="T4" fmla="*/ 263003 w 462"/>
                <a:gd name="T5" fmla="*/ 521154 h 392"/>
                <a:gd name="T6" fmla="*/ 337928 w 462"/>
                <a:gd name="T7" fmla="*/ 508746 h 392"/>
                <a:gd name="T8" fmla="*/ 365452 w 462"/>
                <a:gd name="T9" fmla="*/ 521154 h 392"/>
                <a:gd name="T10" fmla="*/ 391446 w 462"/>
                <a:gd name="T11" fmla="*/ 508746 h 392"/>
                <a:gd name="T12" fmla="*/ 408266 w 462"/>
                <a:gd name="T13" fmla="*/ 527358 h 392"/>
                <a:gd name="T14" fmla="*/ 422028 w 462"/>
                <a:gd name="T15" fmla="*/ 558379 h 392"/>
                <a:gd name="T16" fmla="*/ 460255 w 462"/>
                <a:gd name="T17" fmla="*/ 575441 h 392"/>
                <a:gd name="T18" fmla="*/ 504599 w 462"/>
                <a:gd name="T19" fmla="*/ 575441 h 392"/>
                <a:gd name="T20" fmla="*/ 542826 w 462"/>
                <a:gd name="T21" fmla="*/ 606462 h 392"/>
                <a:gd name="T22" fmla="*/ 576466 w 462"/>
                <a:gd name="T23" fmla="*/ 587849 h 392"/>
                <a:gd name="T24" fmla="*/ 600931 w 462"/>
                <a:gd name="T25" fmla="*/ 606462 h 392"/>
                <a:gd name="T26" fmla="*/ 620809 w 462"/>
                <a:gd name="T27" fmla="*/ 563032 h 392"/>
                <a:gd name="T28" fmla="*/ 651391 w 462"/>
                <a:gd name="T29" fmla="*/ 550624 h 392"/>
                <a:gd name="T30" fmla="*/ 660565 w 462"/>
                <a:gd name="T31" fmla="*/ 514950 h 392"/>
                <a:gd name="T32" fmla="*/ 646804 w 462"/>
                <a:gd name="T33" fmla="*/ 460663 h 392"/>
                <a:gd name="T34" fmla="*/ 639158 w 462"/>
                <a:gd name="T35" fmla="*/ 454459 h 392"/>
                <a:gd name="T36" fmla="*/ 614693 w 462"/>
                <a:gd name="T37" fmla="*/ 485480 h 392"/>
                <a:gd name="T38" fmla="*/ 564233 w 462"/>
                <a:gd name="T39" fmla="*/ 448254 h 392"/>
                <a:gd name="T40" fmla="*/ 530593 w 462"/>
                <a:gd name="T41" fmla="*/ 406376 h 392"/>
                <a:gd name="T42" fmla="*/ 564233 w 462"/>
                <a:gd name="T43" fmla="*/ 380008 h 392"/>
                <a:gd name="T44" fmla="*/ 576466 w 462"/>
                <a:gd name="T45" fmla="*/ 338130 h 392"/>
                <a:gd name="T46" fmla="*/ 596344 w 462"/>
                <a:gd name="T47" fmla="*/ 327272 h 392"/>
                <a:gd name="T48" fmla="*/ 596344 w 462"/>
                <a:gd name="T49" fmla="*/ 272985 h 392"/>
                <a:gd name="T50" fmla="*/ 608576 w 462"/>
                <a:gd name="T51" fmla="*/ 259026 h 392"/>
                <a:gd name="T52" fmla="*/ 633042 w 462"/>
                <a:gd name="T53" fmla="*/ 277639 h 392"/>
                <a:gd name="T54" fmla="*/ 651391 w 462"/>
                <a:gd name="T55" fmla="*/ 304007 h 392"/>
                <a:gd name="T56" fmla="*/ 691147 w 462"/>
                <a:gd name="T57" fmla="*/ 277639 h 392"/>
                <a:gd name="T58" fmla="*/ 704909 w 462"/>
                <a:gd name="T59" fmla="*/ 266781 h 392"/>
                <a:gd name="T60" fmla="*/ 697263 w 462"/>
                <a:gd name="T61" fmla="*/ 235760 h 392"/>
                <a:gd name="T62" fmla="*/ 651391 w 462"/>
                <a:gd name="T63" fmla="*/ 212494 h 392"/>
                <a:gd name="T64" fmla="*/ 646804 w 462"/>
                <a:gd name="T65" fmla="*/ 187677 h 392"/>
                <a:gd name="T66" fmla="*/ 568820 w 462"/>
                <a:gd name="T67" fmla="*/ 193882 h 392"/>
                <a:gd name="T68" fmla="*/ 518360 w 462"/>
                <a:gd name="T69" fmla="*/ 156656 h 392"/>
                <a:gd name="T70" fmla="*/ 500011 w 462"/>
                <a:gd name="T71" fmla="*/ 152003 h 392"/>
                <a:gd name="T72" fmla="*/ 500011 w 462"/>
                <a:gd name="T73" fmla="*/ 120982 h 392"/>
                <a:gd name="T74" fmla="*/ 608576 w 462"/>
                <a:gd name="T75" fmla="*/ 12408 h 392"/>
                <a:gd name="T76" fmla="*/ 564233 w 462"/>
                <a:gd name="T77" fmla="*/ 17062 h 392"/>
                <a:gd name="T78" fmla="*/ 542826 w 462"/>
                <a:gd name="T79" fmla="*/ 35674 h 392"/>
                <a:gd name="T80" fmla="*/ 530593 w 462"/>
                <a:gd name="T81" fmla="*/ 23266 h 392"/>
                <a:gd name="T82" fmla="*/ 530593 w 462"/>
                <a:gd name="T83" fmla="*/ 4653 h 392"/>
                <a:gd name="T84" fmla="*/ 512244 w 462"/>
                <a:gd name="T85" fmla="*/ 0 h 392"/>
                <a:gd name="T86" fmla="*/ 467900 w 462"/>
                <a:gd name="T87" fmla="*/ 17062 h 392"/>
                <a:gd name="T88" fmla="*/ 337928 w 462"/>
                <a:gd name="T89" fmla="*/ 0 h 392"/>
                <a:gd name="T90" fmla="*/ 331812 w 462"/>
                <a:gd name="T91" fmla="*/ 96165 h 392"/>
                <a:gd name="T92" fmla="*/ 275236 w 462"/>
                <a:gd name="T93" fmla="*/ 138044 h 392"/>
                <a:gd name="T94" fmla="*/ 198781 w 462"/>
                <a:gd name="T95" fmla="*/ 156656 h 392"/>
                <a:gd name="T96" fmla="*/ 82571 w 462"/>
                <a:gd name="T97" fmla="*/ 229556 h 392"/>
                <a:gd name="T98" fmla="*/ 0 w 462"/>
                <a:gd name="T99" fmla="*/ 254373 h 392"/>
                <a:gd name="T100" fmla="*/ 0 w 462"/>
                <a:gd name="T101" fmla="*/ 266781 h 392"/>
                <a:gd name="T102" fmla="*/ 82571 w 462"/>
                <a:gd name="T103" fmla="*/ 387763 h 392"/>
                <a:gd name="T104" fmla="*/ 82571 w 462"/>
                <a:gd name="T105" fmla="*/ 417233 h 39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462" h="392">
                  <a:moveTo>
                    <a:pt x="54" y="269"/>
                  </a:moveTo>
                  <a:lnTo>
                    <a:pt x="117" y="324"/>
                  </a:lnTo>
                  <a:lnTo>
                    <a:pt x="172" y="336"/>
                  </a:lnTo>
                  <a:lnTo>
                    <a:pt x="221" y="328"/>
                  </a:lnTo>
                  <a:lnTo>
                    <a:pt x="239" y="336"/>
                  </a:lnTo>
                  <a:lnTo>
                    <a:pt x="256" y="328"/>
                  </a:lnTo>
                  <a:lnTo>
                    <a:pt x="267" y="340"/>
                  </a:lnTo>
                  <a:lnTo>
                    <a:pt x="276" y="360"/>
                  </a:lnTo>
                  <a:lnTo>
                    <a:pt x="301" y="371"/>
                  </a:lnTo>
                  <a:lnTo>
                    <a:pt x="330" y="371"/>
                  </a:lnTo>
                  <a:lnTo>
                    <a:pt x="355" y="391"/>
                  </a:lnTo>
                  <a:lnTo>
                    <a:pt x="377" y="379"/>
                  </a:lnTo>
                  <a:lnTo>
                    <a:pt x="393" y="391"/>
                  </a:lnTo>
                  <a:lnTo>
                    <a:pt x="406" y="363"/>
                  </a:lnTo>
                  <a:lnTo>
                    <a:pt x="426" y="355"/>
                  </a:lnTo>
                  <a:lnTo>
                    <a:pt x="432" y="332"/>
                  </a:lnTo>
                  <a:lnTo>
                    <a:pt x="423" y="297"/>
                  </a:lnTo>
                  <a:lnTo>
                    <a:pt x="418" y="293"/>
                  </a:lnTo>
                  <a:lnTo>
                    <a:pt x="402" y="313"/>
                  </a:lnTo>
                  <a:lnTo>
                    <a:pt x="369" y="289"/>
                  </a:lnTo>
                  <a:lnTo>
                    <a:pt x="347" y="262"/>
                  </a:lnTo>
                  <a:lnTo>
                    <a:pt x="369" y="245"/>
                  </a:lnTo>
                  <a:lnTo>
                    <a:pt x="377" y="218"/>
                  </a:lnTo>
                  <a:lnTo>
                    <a:pt x="390" y="211"/>
                  </a:lnTo>
                  <a:lnTo>
                    <a:pt x="390" y="176"/>
                  </a:lnTo>
                  <a:lnTo>
                    <a:pt x="398" y="167"/>
                  </a:lnTo>
                  <a:lnTo>
                    <a:pt x="414" y="179"/>
                  </a:lnTo>
                  <a:lnTo>
                    <a:pt x="426" y="196"/>
                  </a:lnTo>
                  <a:lnTo>
                    <a:pt x="452" y="179"/>
                  </a:lnTo>
                  <a:lnTo>
                    <a:pt x="461" y="172"/>
                  </a:lnTo>
                  <a:lnTo>
                    <a:pt x="456" y="152"/>
                  </a:lnTo>
                  <a:lnTo>
                    <a:pt x="426" y="137"/>
                  </a:lnTo>
                  <a:lnTo>
                    <a:pt x="423" y="121"/>
                  </a:lnTo>
                  <a:lnTo>
                    <a:pt x="372" y="125"/>
                  </a:lnTo>
                  <a:lnTo>
                    <a:pt x="339" y="101"/>
                  </a:lnTo>
                  <a:lnTo>
                    <a:pt x="327" y="98"/>
                  </a:lnTo>
                  <a:lnTo>
                    <a:pt x="327" y="78"/>
                  </a:lnTo>
                  <a:lnTo>
                    <a:pt x="398" y="8"/>
                  </a:lnTo>
                  <a:lnTo>
                    <a:pt x="369" y="11"/>
                  </a:lnTo>
                  <a:lnTo>
                    <a:pt x="355" y="23"/>
                  </a:lnTo>
                  <a:lnTo>
                    <a:pt x="347" y="15"/>
                  </a:lnTo>
                  <a:lnTo>
                    <a:pt x="347" y="3"/>
                  </a:lnTo>
                  <a:lnTo>
                    <a:pt x="335" y="0"/>
                  </a:lnTo>
                  <a:lnTo>
                    <a:pt x="306" y="11"/>
                  </a:lnTo>
                  <a:lnTo>
                    <a:pt x="221" y="0"/>
                  </a:lnTo>
                  <a:lnTo>
                    <a:pt x="217" y="62"/>
                  </a:lnTo>
                  <a:lnTo>
                    <a:pt x="180" y="89"/>
                  </a:lnTo>
                  <a:lnTo>
                    <a:pt x="130" y="101"/>
                  </a:lnTo>
                  <a:lnTo>
                    <a:pt x="54" y="148"/>
                  </a:lnTo>
                  <a:lnTo>
                    <a:pt x="0" y="164"/>
                  </a:lnTo>
                  <a:lnTo>
                    <a:pt x="0" y="172"/>
                  </a:lnTo>
                  <a:lnTo>
                    <a:pt x="54" y="250"/>
                  </a:lnTo>
                  <a:lnTo>
                    <a:pt x="54" y="269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未知"/>
            <p:cNvSpPr/>
            <p:nvPr/>
          </p:nvSpPr>
          <p:spPr bwMode="auto">
            <a:xfrm>
              <a:off x="4672939" y="3436112"/>
              <a:ext cx="393960" cy="765014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未知"/>
            <p:cNvSpPr/>
            <p:nvPr/>
          </p:nvSpPr>
          <p:spPr bwMode="auto">
            <a:xfrm>
              <a:off x="5186003" y="3665158"/>
              <a:ext cx="729894" cy="47947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未知"/>
            <p:cNvSpPr/>
            <p:nvPr/>
          </p:nvSpPr>
          <p:spPr bwMode="auto">
            <a:xfrm>
              <a:off x="5186003" y="3665158"/>
              <a:ext cx="729894" cy="479471"/>
            </a:xfrm>
            <a:custGeom>
              <a:avLst/>
              <a:gdLst>
                <a:gd name="T0" fmla="*/ 164564 w 498"/>
                <a:gd name="T1" fmla="*/ 484499 h 321"/>
                <a:gd name="T2" fmla="*/ 172183 w 498"/>
                <a:gd name="T3" fmla="*/ 454994 h 321"/>
                <a:gd name="T4" fmla="*/ 196563 w 498"/>
                <a:gd name="T5" fmla="*/ 441018 h 321"/>
                <a:gd name="T6" fmla="*/ 246847 w 498"/>
                <a:gd name="T7" fmla="*/ 484499 h 321"/>
                <a:gd name="T8" fmla="*/ 265132 w 498"/>
                <a:gd name="T9" fmla="*/ 484499 h 321"/>
                <a:gd name="T10" fmla="*/ 310844 w 498"/>
                <a:gd name="T11" fmla="*/ 478288 h 321"/>
                <a:gd name="T12" fmla="*/ 336748 w 498"/>
                <a:gd name="T13" fmla="*/ 459653 h 321"/>
                <a:gd name="T14" fmla="*/ 373318 w 498"/>
                <a:gd name="T15" fmla="*/ 490711 h 321"/>
                <a:gd name="T16" fmla="*/ 387031 w 498"/>
                <a:gd name="T17" fmla="*/ 459653 h 321"/>
                <a:gd name="T18" fmla="*/ 394650 w 498"/>
                <a:gd name="T19" fmla="*/ 448783 h 321"/>
                <a:gd name="T20" fmla="*/ 425125 w 498"/>
                <a:gd name="T21" fmla="*/ 430148 h 321"/>
                <a:gd name="T22" fmla="*/ 432744 w 498"/>
                <a:gd name="T23" fmla="*/ 394432 h 321"/>
                <a:gd name="T24" fmla="*/ 464742 w 498"/>
                <a:gd name="T25" fmla="*/ 386668 h 321"/>
                <a:gd name="T26" fmla="*/ 545501 w 498"/>
                <a:gd name="T27" fmla="*/ 254673 h 321"/>
                <a:gd name="T28" fmla="*/ 533311 w 498"/>
                <a:gd name="T29" fmla="*/ 231379 h 321"/>
                <a:gd name="T30" fmla="*/ 545501 w 498"/>
                <a:gd name="T31" fmla="*/ 212745 h 321"/>
                <a:gd name="T32" fmla="*/ 565309 w 498"/>
                <a:gd name="T33" fmla="*/ 217403 h 321"/>
                <a:gd name="T34" fmla="*/ 591213 w 498"/>
                <a:gd name="T35" fmla="*/ 204980 h 321"/>
                <a:gd name="T36" fmla="*/ 611022 w 498"/>
                <a:gd name="T37" fmla="*/ 175476 h 321"/>
                <a:gd name="T38" fmla="*/ 679590 w 498"/>
                <a:gd name="T39" fmla="*/ 114913 h 321"/>
                <a:gd name="T40" fmla="*/ 732921 w 498"/>
                <a:gd name="T41" fmla="*/ 96279 h 321"/>
                <a:gd name="T42" fmla="*/ 757301 w 498"/>
                <a:gd name="T43" fmla="*/ 72985 h 321"/>
                <a:gd name="T44" fmla="*/ 751206 w 498"/>
                <a:gd name="T45" fmla="*/ 23293 h 321"/>
                <a:gd name="T46" fmla="*/ 720731 w 498"/>
                <a:gd name="T47" fmla="*/ 18635 h 321"/>
                <a:gd name="T48" fmla="*/ 636925 w 498"/>
                <a:gd name="T49" fmla="*/ 31058 h 321"/>
                <a:gd name="T50" fmla="*/ 577499 w 498"/>
                <a:gd name="T51" fmla="*/ 0 h 321"/>
                <a:gd name="T52" fmla="*/ 540929 w 498"/>
                <a:gd name="T53" fmla="*/ 4659 h 321"/>
                <a:gd name="T54" fmla="*/ 457123 w 498"/>
                <a:gd name="T55" fmla="*/ 114913 h 321"/>
                <a:gd name="T56" fmla="*/ 432744 w 498"/>
                <a:gd name="T57" fmla="*/ 125783 h 321"/>
                <a:gd name="T58" fmla="*/ 373318 w 498"/>
                <a:gd name="T59" fmla="*/ 102490 h 321"/>
                <a:gd name="T60" fmla="*/ 373318 w 498"/>
                <a:gd name="T61" fmla="*/ 79197 h 321"/>
                <a:gd name="T62" fmla="*/ 361128 w 498"/>
                <a:gd name="T63" fmla="*/ 31058 h 321"/>
                <a:gd name="T64" fmla="*/ 330653 w 498"/>
                <a:gd name="T65" fmla="*/ 12423 h 321"/>
                <a:gd name="T66" fmla="*/ 278845 w 498"/>
                <a:gd name="T67" fmla="*/ 23293 h 321"/>
                <a:gd name="T68" fmla="*/ 252942 w 498"/>
                <a:gd name="T69" fmla="*/ 4659 h 321"/>
                <a:gd name="T70" fmla="*/ 202658 w 498"/>
                <a:gd name="T71" fmla="*/ 60562 h 321"/>
                <a:gd name="T72" fmla="*/ 156946 w 498"/>
                <a:gd name="T73" fmla="*/ 72985 h 321"/>
                <a:gd name="T74" fmla="*/ 88377 w 498"/>
                <a:gd name="T75" fmla="*/ 133548 h 321"/>
                <a:gd name="T76" fmla="*/ 18285 w 498"/>
                <a:gd name="T77" fmla="*/ 260884 h 321"/>
                <a:gd name="T78" fmla="*/ 35046 w 498"/>
                <a:gd name="T79" fmla="*/ 291942 h 321"/>
                <a:gd name="T80" fmla="*/ 30475 w 498"/>
                <a:gd name="T81" fmla="*/ 309023 h 321"/>
                <a:gd name="T82" fmla="*/ 30475 w 498"/>
                <a:gd name="T83" fmla="*/ 326105 h 321"/>
                <a:gd name="T84" fmla="*/ 42665 w 498"/>
                <a:gd name="T85" fmla="*/ 338528 h 321"/>
                <a:gd name="T86" fmla="*/ 63997 w 498"/>
                <a:gd name="T87" fmla="*/ 319894 h 321"/>
                <a:gd name="T88" fmla="*/ 106662 w 498"/>
                <a:gd name="T89" fmla="*/ 315235 h 321"/>
                <a:gd name="T90" fmla="*/ 0 w 498"/>
                <a:gd name="T91" fmla="*/ 423937 h 321"/>
                <a:gd name="T92" fmla="*/ 0 w 498"/>
                <a:gd name="T93" fmla="*/ 454994 h 321"/>
                <a:gd name="T94" fmla="*/ 18285 w 498"/>
                <a:gd name="T95" fmla="*/ 459653 h 321"/>
                <a:gd name="T96" fmla="*/ 68569 w 498"/>
                <a:gd name="T97" fmla="*/ 496922 h 321"/>
                <a:gd name="T98" fmla="*/ 144756 w 498"/>
                <a:gd name="T99" fmla="*/ 490711 h 321"/>
                <a:gd name="T100" fmla="*/ 164564 w 498"/>
                <a:gd name="T101" fmla="*/ 484499 h 321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498" h="321">
                  <a:moveTo>
                    <a:pt x="108" y="312"/>
                  </a:moveTo>
                  <a:lnTo>
                    <a:pt x="113" y="293"/>
                  </a:lnTo>
                  <a:lnTo>
                    <a:pt x="129" y="284"/>
                  </a:lnTo>
                  <a:lnTo>
                    <a:pt x="162" y="312"/>
                  </a:lnTo>
                  <a:lnTo>
                    <a:pt x="174" y="312"/>
                  </a:lnTo>
                  <a:lnTo>
                    <a:pt x="204" y="308"/>
                  </a:lnTo>
                  <a:lnTo>
                    <a:pt x="221" y="296"/>
                  </a:lnTo>
                  <a:lnTo>
                    <a:pt x="245" y="316"/>
                  </a:lnTo>
                  <a:lnTo>
                    <a:pt x="254" y="296"/>
                  </a:lnTo>
                  <a:lnTo>
                    <a:pt x="259" y="289"/>
                  </a:lnTo>
                  <a:lnTo>
                    <a:pt x="279" y="277"/>
                  </a:lnTo>
                  <a:lnTo>
                    <a:pt x="284" y="254"/>
                  </a:lnTo>
                  <a:lnTo>
                    <a:pt x="305" y="249"/>
                  </a:lnTo>
                  <a:lnTo>
                    <a:pt x="358" y="164"/>
                  </a:lnTo>
                  <a:lnTo>
                    <a:pt x="350" y="149"/>
                  </a:lnTo>
                  <a:lnTo>
                    <a:pt x="358" y="137"/>
                  </a:lnTo>
                  <a:lnTo>
                    <a:pt x="371" y="140"/>
                  </a:lnTo>
                  <a:lnTo>
                    <a:pt x="388" y="132"/>
                  </a:lnTo>
                  <a:lnTo>
                    <a:pt x="401" y="113"/>
                  </a:lnTo>
                  <a:lnTo>
                    <a:pt x="446" y="74"/>
                  </a:lnTo>
                  <a:lnTo>
                    <a:pt x="481" y="62"/>
                  </a:lnTo>
                  <a:lnTo>
                    <a:pt x="497" y="47"/>
                  </a:lnTo>
                  <a:lnTo>
                    <a:pt x="493" y="15"/>
                  </a:lnTo>
                  <a:lnTo>
                    <a:pt x="473" y="12"/>
                  </a:lnTo>
                  <a:lnTo>
                    <a:pt x="418" y="20"/>
                  </a:lnTo>
                  <a:lnTo>
                    <a:pt x="379" y="0"/>
                  </a:lnTo>
                  <a:lnTo>
                    <a:pt x="355" y="3"/>
                  </a:lnTo>
                  <a:lnTo>
                    <a:pt x="300" y="74"/>
                  </a:lnTo>
                  <a:lnTo>
                    <a:pt x="284" y="81"/>
                  </a:lnTo>
                  <a:lnTo>
                    <a:pt x="245" y="66"/>
                  </a:lnTo>
                  <a:lnTo>
                    <a:pt x="245" y="51"/>
                  </a:lnTo>
                  <a:lnTo>
                    <a:pt x="237" y="20"/>
                  </a:lnTo>
                  <a:lnTo>
                    <a:pt x="217" y="8"/>
                  </a:lnTo>
                  <a:lnTo>
                    <a:pt x="183" y="15"/>
                  </a:lnTo>
                  <a:lnTo>
                    <a:pt x="166" y="3"/>
                  </a:lnTo>
                  <a:lnTo>
                    <a:pt x="133" y="39"/>
                  </a:lnTo>
                  <a:lnTo>
                    <a:pt x="103" y="47"/>
                  </a:lnTo>
                  <a:lnTo>
                    <a:pt x="58" y="86"/>
                  </a:lnTo>
                  <a:lnTo>
                    <a:pt x="12" y="168"/>
                  </a:lnTo>
                  <a:lnTo>
                    <a:pt x="23" y="188"/>
                  </a:lnTo>
                  <a:lnTo>
                    <a:pt x="20" y="199"/>
                  </a:lnTo>
                  <a:lnTo>
                    <a:pt x="20" y="210"/>
                  </a:lnTo>
                  <a:lnTo>
                    <a:pt x="28" y="218"/>
                  </a:lnTo>
                  <a:lnTo>
                    <a:pt x="42" y="206"/>
                  </a:lnTo>
                  <a:lnTo>
                    <a:pt x="70" y="203"/>
                  </a:lnTo>
                  <a:lnTo>
                    <a:pt x="0" y="273"/>
                  </a:lnTo>
                  <a:lnTo>
                    <a:pt x="0" y="293"/>
                  </a:lnTo>
                  <a:lnTo>
                    <a:pt x="12" y="296"/>
                  </a:lnTo>
                  <a:lnTo>
                    <a:pt x="45" y="320"/>
                  </a:lnTo>
                  <a:lnTo>
                    <a:pt x="95" y="316"/>
                  </a:lnTo>
                  <a:lnTo>
                    <a:pt x="108" y="312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未知"/>
            <p:cNvSpPr/>
            <p:nvPr/>
          </p:nvSpPr>
          <p:spPr bwMode="auto">
            <a:xfrm>
              <a:off x="4969172" y="3139879"/>
              <a:ext cx="623006" cy="8322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6" name="未知"/>
            <p:cNvSpPr/>
            <p:nvPr/>
          </p:nvSpPr>
          <p:spPr bwMode="auto">
            <a:xfrm>
              <a:off x="4978334" y="3142933"/>
              <a:ext cx="623006" cy="832201"/>
            </a:xfrm>
            <a:custGeom>
              <a:avLst/>
              <a:gdLst>
                <a:gd name="T0" fmla="*/ 258465 w 421"/>
                <a:gd name="T1" fmla="*/ 835780 h 559"/>
                <a:gd name="T2" fmla="*/ 309234 w 421"/>
                <a:gd name="T3" fmla="*/ 676363 h 559"/>
                <a:gd name="T4" fmla="*/ 427697 w 421"/>
                <a:gd name="T5" fmla="*/ 605167 h 559"/>
                <a:gd name="T6" fmla="*/ 458467 w 421"/>
                <a:gd name="T7" fmla="*/ 537066 h 559"/>
                <a:gd name="T8" fmla="*/ 406159 w 421"/>
                <a:gd name="T9" fmla="*/ 513850 h 559"/>
                <a:gd name="T10" fmla="*/ 343081 w 421"/>
                <a:gd name="T11" fmla="*/ 484443 h 559"/>
                <a:gd name="T12" fmla="*/ 309234 w 421"/>
                <a:gd name="T13" fmla="*/ 397769 h 559"/>
                <a:gd name="T14" fmla="*/ 252311 w 421"/>
                <a:gd name="T15" fmla="*/ 405508 h 559"/>
                <a:gd name="T16" fmla="*/ 187695 w 421"/>
                <a:gd name="T17" fmla="*/ 393126 h 559"/>
                <a:gd name="T18" fmla="*/ 233849 w 421"/>
                <a:gd name="T19" fmla="*/ 308000 h 559"/>
                <a:gd name="T20" fmla="*/ 284619 w 421"/>
                <a:gd name="T21" fmla="*/ 216684 h 559"/>
                <a:gd name="T22" fmla="*/ 373851 w 421"/>
                <a:gd name="T23" fmla="*/ 253829 h 559"/>
                <a:gd name="T24" fmla="*/ 406159 w 421"/>
                <a:gd name="T25" fmla="*/ 314191 h 559"/>
                <a:gd name="T26" fmla="*/ 412313 w 421"/>
                <a:gd name="T27" fmla="*/ 362171 h 559"/>
                <a:gd name="T28" fmla="*/ 466159 w 421"/>
                <a:gd name="T29" fmla="*/ 416342 h 559"/>
                <a:gd name="T30" fmla="*/ 587699 w 421"/>
                <a:gd name="T31" fmla="*/ 386935 h 559"/>
                <a:gd name="T32" fmla="*/ 646162 w 421"/>
                <a:gd name="T33" fmla="*/ 283237 h 559"/>
                <a:gd name="T34" fmla="*/ 575391 w 421"/>
                <a:gd name="T35" fmla="*/ 235257 h 559"/>
                <a:gd name="T36" fmla="*/ 543083 w 421"/>
                <a:gd name="T37" fmla="*/ 151679 h 559"/>
                <a:gd name="T38" fmla="*/ 427697 w 421"/>
                <a:gd name="T39" fmla="*/ 95960 h 559"/>
                <a:gd name="T40" fmla="*/ 361543 w 421"/>
                <a:gd name="T41" fmla="*/ 0 h 559"/>
                <a:gd name="T42" fmla="*/ 284619 w 421"/>
                <a:gd name="T43" fmla="*/ 54171 h 559"/>
                <a:gd name="T44" fmla="*/ 284619 w 421"/>
                <a:gd name="T45" fmla="*/ 95960 h 559"/>
                <a:gd name="T46" fmla="*/ 207695 w 421"/>
                <a:gd name="T47" fmla="*/ 120724 h 559"/>
                <a:gd name="T48" fmla="*/ 167694 w 421"/>
                <a:gd name="T49" fmla="*/ 133106 h 559"/>
                <a:gd name="T50" fmla="*/ 95386 w 421"/>
                <a:gd name="T51" fmla="*/ 151679 h 559"/>
                <a:gd name="T52" fmla="*/ 78462 w 421"/>
                <a:gd name="T53" fmla="*/ 95960 h 559"/>
                <a:gd name="T54" fmla="*/ 13846 w 421"/>
                <a:gd name="T55" fmla="*/ 174895 h 559"/>
                <a:gd name="T56" fmla="*/ 38462 w 421"/>
                <a:gd name="T57" fmla="*/ 301809 h 559"/>
                <a:gd name="T58" fmla="*/ 78462 w 421"/>
                <a:gd name="T59" fmla="*/ 386935 h 559"/>
                <a:gd name="T60" fmla="*/ 90770 w 421"/>
                <a:gd name="T61" fmla="*/ 476704 h 559"/>
                <a:gd name="T62" fmla="*/ 13846 w 421"/>
                <a:gd name="T63" fmla="*/ 586594 h 559"/>
                <a:gd name="T64" fmla="*/ 83078 w 421"/>
                <a:gd name="T65" fmla="*/ 688745 h 559"/>
                <a:gd name="T66" fmla="*/ 58462 w 421"/>
                <a:gd name="T67" fmla="*/ 756845 h 559"/>
                <a:gd name="T68" fmla="*/ 30770 w 421"/>
                <a:gd name="T69" fmla="*/ 817207 h 559"/>
                <a:gd name="T70" fmla="*/ 187695 w 421"/>
                <a:gd name="T71" fmla="*/ 863639 h 559"/>
                <a:gd name="T72" fmla="*/ 252311 w 421"/>
                <a:gd name="T73" fmla="*/ 851257 h 55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421" h="559">
                  <a:moveTo>
                    <a:pt x="164" y="550"/>
                  </a:moveTo>
                  <a:lnTo>
                    <a:pt x="168" y="540"/>
                  </a:lnTo>
                  <a:lnTo>
                    <a:pt x="156" y="520"/>
                  </a:lnTo>
                  <a:lnTo>
                    <a:pt x="201" y="437"/>
                  </a:lnTo>
                  <a:lnTo>
                    <a:pt x="248" y="398"/>
                  </a:lnTo>
                  <a:lnTo>
                    <a:pt x="278" y="391"/>
                  </a:lnTo>
                  <a:lnTo>
                    <a:pt x="311" y="355"/>
                  </a:lnTo>
                  <a:lnTo>
                    <a:pt x="298" y="347"/>
                  </a:lnTo>
                  <a:lnTo>
                    <a:pt x="286" y="320"/>
                  </a:lnTo>
                  <a:lnTo>
                    <a:pt x="264" y="332"/>
                  </a:lnTo>
                  <a:lnTo>
                    <a:pt x="223" y="320"/>
                  </a:lnTo>
                  <a:lnTo>
                    <a:pt x="223" y="313"/>
                  </a:lnTo>
                  <a:lnTo>
                    <a:pt x="223" y="250"/>
                  </a:lnTo>
                  <a:lnTo>
                    <a:pt x="201" y="257"/>
                  </a:lnTo>
                  <a:lnTo>
                    <a:pt x="188" y="269"/>
                  </a:lnTo>
                  <a:lnTo>
                    <a:pt x="164" y="262"/>
                  </a:lnTo>
                  <a:lnTo>
                    <a:pt x="125" y="269"/>
                  </a:lnTo>
                  <a:lnTo>
                    <a:pt x="122" y="254"/>
                  </a:lnTo>
                  <a:lnTo>
                    <a:pt x="125" y="227"/>
                  </a:lnTo>
                  <a:lnTo>
                    <a:pt x="152" y="199"/>
                  </a:lnTo>
                  <a:lnTo>
                    <a:pt x="160" y="164"/>
                  </a:lnTo>
                  <a:lnTo>
                    <a:pt x="185" y="140"/>
                  </a:lnTo>
                  <a:lnTo>
                    <a:pt x="231" y="164"/>
                  </a:lnTo>
                  <a:lnTo>
                    <a:pt x="243" y="164"/>
                  </a:lnTo>
                  <a:lnTo>
                    <a:pt x="251" y="195"/>
                  </a:lnTo>
                  <a:lnTo>
                    <a:pt x="264" y="203"/>
                  </a:lnTo>
                  <a:lnTo>
                    <a:pt x="273" y="223"/>
                  </a:lnTo>
                  <a:lnTo>
                    <a:pt x="268" y="234"/>
                  </a:lnTo>
                  <a:lnTo>
                    <a:pt x="298" y="254"/>
                  </a:lnTo>
                  <a:lnTo>
                    <a:pt x="303" y="269"/>
                  </a:lnTo>
                  <a:lnTo>
                    <a:pt x="323" y="277"/>
                  </a:lnTo>
                  <a:lnTo>
                    <a:pt x="382" y="250"/>
                  </a:lnTo>
                  <a:lnTo>
                    <a:pt x="382" y="230"/>
                  </a:lnTo>
                  <a:lnTo>
                    <a:pt x="420" y="183"/>
                  </a:lnTo>
                  <a:lnTo>
                    <a:pt x="395" y="152"/>
                  </a:lnTo>
                  <a:lnTo>
                    <a:pt x="374" y="152"/>
                  </a:lnTo>
                  <a:lnTo>
                    <a:pt x="341" y="129"/>
                  </a:lnTo>
                  <a:lnTo>
                    <a:pt x="353" y="98"/>
                  </a:lnTo>
                  <a:lnTo>
                    <a:pt x="303" y="93"/>
                  </a:lnTo>
                  <a:lnTo>
                    <a:pt x="278" y="62"/>
                  </a:lnTo>
                  <a:lnTo>
                    <a:pt x="282" y="42"/>
                  </a:lnTo>
                  <a:lnTo>
                    <a:pt x="235" y="0"/>
                  </a:lnTo>
                  <a:lnTo>
                    <a:pt x="210" y="12"/>
                  </a:lnTo>
                  <a:lnTo>
                    <a:pt x="185" y="35"/>
                  </a:lnTo>
                  <a:lnTo>
                    <a:pt x="193" y="51"/>
                  </a:lnTo>
                  <a:lnTo>
                    <a:pt x="185" y="62"/>
                  </a:lnTo>
                  <a:lnTo>
                    <a:pt x="152" y="62"/>
                  </a:lnTo>
                  <a:lnTo>
                    <a:pt x="135" y="78"/>
                  </a:lnTo>
                  <a:lnTo>
                    <a:pt x="122" y="71"/>
                  </a:lnTo>
                  <a:lnTo>
                    <a:pt x="109" y="86"/>
                  </a:lnTo>
                  <a:lnTo>
                    <a:pt x="75" y="110"/>
                  </a:lnTo>
                  <a:lnTo>
                    <a:pt x="62" y="98"/>
                  </a:lnTo>
                  <a:lnTo>
                    <a:pt x="62" y="66"/>
                  </a:lnTo>
                  <a:lnTo>
                    <a:pt x="51" y="62"/>
                  </a:lnTo>
                  <a:lnTo>
                    <a:pt x="30" y="71"/>
                  </a:lnTo>
                  <a:lnTo>
                    <a:pt x="9" y="113"/>
                  </a:lnTo>
                  <a:lnTo>
                    <a:pt x="0" y="156"/>
                  </a:lnTo>
                  <a:lnTo>
                    <a:pt x="25" y="195"/>
                  </a:lnTo>
                  <a:lnTo>
                    <a:pt x="51" y="215"/>
                  </a:lnTo>
                  <a:lnTo>
                    <a:pt x="51" y="250"/>
                  </a:lnTo>
                  <a:lnTo>
                    <a:pt x="62" y="277"/>
                  </a:lnTo>
                  <a:lnTo>
                    <a:pt x="59" y="308"/>
                  </a:lnTo>
                  <a:lnTo>
                    <a:pt x="20" y="328"/>
                  </a:lnTo>
                  <a:lnTo>
                    <a:pt x="9" y="379"/>
                  </a:lnTo>
                  <a:lnTo>
                    <a:pt x="34" y="406"/>
                  </a:lnTo>
                  <a:lnTo>
                    <a:pt x="54" y="445"/>
                  </a:lnTo>
                  <a:lnTo>
                    <a:pt x="42" y="465"/>
                  </a:lnTo>
                  <a:lnTo>
                    <a:pt x="38" y="489"/>
                  </a:lnTo>
                  <a:lnTo>
                    <a:pt x="25" y="508"/>
                  </a:lnTo>
                  <a:lnTo>
                    <a:pt x="20" y="528"/>
                  </a:lnTo>
                  <a:lnTo>
                    <a:pt x="38" y="547"/>
                  </a:lnTo>
                  <a:lnTo>
                    <a:pt x="122" y="558"/>
                  </a:lnTo>
                  <a:lnTo>
                    <a:pt x="152" y="547"/>
                  </a:lnTo>
                  <a:lnTo>
                    <a:pt x="164" y="55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7" name="未知"/>
            <p:cNvSpPr/>
            <p:nvPr/>
          </p:nvSpPr>
          <p:spPr bwMode="auto">
            <a:xfrm>
              <a:off x="5150881" y="3349075"/>
              <a:ext cx="192398" cy="193927"/>
            </a:xfrm>
            <a:custGeom>
              <a:avLst/>
              <a:gdLst>
                <a:gd name="T0" fmla="*/ 153865 w 130"/>
                <a:gd name="T1" fmla="*/ 169293 h 131"/>
                <a:gd name="T2" fmla="*/ 146172 w 130"/>
                <a:gd name="T3" fmla="*/ 146208 h 131"/>
                <a:gd name="T4" fmla="*/ 140018 w 130"/>
                <a:gd name="T5" fmla="*/ 121583 h 131"/>
                <a:gd name="T6" fmla="*/ 192332 w 130"/>
                <a:gd name="T7" fmla="*/ 104654 h 131"/>
                <a:gd name="T8" fmla="*/ 198486 w 130"/>
                <a:gd name="T9" fmla="*/ 86186 h 131"/>
                <a:gd name="T10" fmla="*/ 186177 w 130"/>
                <a:gd name="T11" fmla="*/ 36937 h 131"/>
                <a:gd name="T12" fmla="*/ 166175 w 130"/>
                <a:gd name="T13" fmla="*/ 36937 h 131"/>
                <a:gd name="T14" fmla="*/ 95397 w 130"/>
                <a:gd name="T15" fmla="*/ 0 h 131"/>
                <a:gd name="T16" fmla="*/ 56930 w 130"/>
                <a:gd name="T17" fmla="*/ 36937 h 131"/>
                <a:gd name="T18" fmla="*/ 43082 w 130"/>
                <a:gd name="T19" fmla="*/ 90803 h 131"/>
                <a:gd name="T20" fmla="*/ 4616 w 130"/>
                <a:gd name="T21" fmla="*/ 133896 h 131"/>
                <a:gd name="T22" fmla="*/ 0 w 130"/>
                <a:gd name="T23" fmla="*/ 176989 h 131"/>
                <a:gd name="T24" fmla="*/ 4616 w 130"/>
                <a:gd name="T25" fmla="*/ 200074 h 131"/>
                <a:gd name="T26" fmla="*/ 64623 w 130"/>
                <a:gd name="T27" fmla="*/ 187762 h 131"/>
                <a:gd name="T28" fmla="*/ 101551 w 130"/>
                <a:gd name="T29" fmla="*/ 200074 h 131"/>
                <a:gd name="T30" fmla="*/ 120015 w 130"/>
                <a:gd name="T31" fmla="*/ 181606 h 131"/>
                <a:gd name="T32" fmla="*/ 153865 w 130"/>
                <a:gd name="T33" fmla="*/ 169293 h 13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30" h="131">
                  <a:moveTo>
                    <a:pt x="100" y="110"/>
                  </a:moveTo>
                  <a:lnTo>
                    <a:pt x="95" y="95"/>
                  </a:lnTo>
                  <a:lnTo>
                    <a:pt x="91" y="79"/>
                  </a:lnTo>
                  <a:lnTo>
                    <a:pt x="125" y="68"/>
                  </a:lnTo>
                  <a:lnTo>
                    <a:pt x="129" y="56"/>
                  </a:lnTo>
                  <a:lnTo>
                    <a:pt x="121" y="24"/>
                  </a:lnTo>
                  <a:lnTo>
                    <a:pt x="108" y="24"/>
                  </a:lnTo>
                  <a:lnTo>
                    <a:pt x="62" y="0"/>
                  </a:lnTo>
                  <a:lnTo>
                    <a:pt x="37" y="24"/>
                  </a:lnTo>
                  <a:lnTo>
                    <a:pt x="28" y="59"/>
                  </a:lnTo>
                  <a:lnTo>
                    <a:pt x="3" y="87"/>
                  </a:lnTo>
                  <a:lnTo>
                    <a:pt x="0" y="115"/>
                  </a:lnTo>
                  <a:lnTo>
                    <a:pt x="3" y="130"/>
                  </a:lnTo>
                  <a:lnTo>
                    <a:pt x="42" y="122"/>
                  </a:lnTo>
                  <a:lnTo>
                    <a:pt x="66" y="130"/>
                  </a:lnTo>
                  <a:lnTo>
                    <a:pt x="78" y="118"/>
                  </a:lnTo>
                  <a:lnTo>
                    <a:pt x="100" y="11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未知"/>
            <p:cNvSpPr/>
            <p:nvPr/>
          </p:nvSpPr>
          <p:spPr bwMode="auto">
            <a:xfrm>
              <a:off x="4062149" y="3630037"/>
              <a:ext cx="317612" cy="508483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未知"/>
            <p:cNvSpPr/>
            <p:nvPr/>
          </p:nvSpPr>
          <p:spPr bwMode="auto">
            <a:xfrm>
              <a:off x="4062149" y="3630037"/>
              <a:ext cx="317612" cy="508483"/>
            </a:xfrm>
            <a:custGeom>
              <a:avLst/>
              <a:gdLst>
                <a:gd name="T0" fmla="*/ 302555 w 215"/>
                <a:gd name="T1" fmla="*/ 291449 h 341"/>
                <a:gd name="T2" fmla="*/ 308699 w 215"/>
                <a:gd name="T3" fmla="*/ 237189 h 341"/>
                <a:gd name="T4" fmla="*/ 328664 w 215"/>
                <a:gd name="T5" fmla="*/ 212385 h 341"/>
                <a:gd name="T6" fmla="*/ 314842 w 215"/>
                <a:gd name="T7" fmla="*/ 181380 h 341"/>
                <a:gd name="T8" fmla="*/ 219621 w 215"/>
                <a:gd name="T9" fmla="*/ 151925 h 341"/>
                <a:gd name="T10" fmla="*/ 225765 w 215"/>
                <a:gd name="T11" fmla="*/ 110068 h 341"/>
                <a:gd name="T12" fmla="*/ 258017 w 215"/>
                <a:gd name="T13" fmla="*/ 72862 h 341"/>
                <a:gd name="T14" fmla="*/ 238051 w 215"/>
                <a:gd name="T15" fmla="*/ 6201 h 341"/>
                <a:gd name="T16" fmla="*/ 225765 w 215"/>
                <a:gd name="T17" fmla="*/ 0 h 341"/>
                <a:gd name="T18" fmla="*/ 161260 w 215"/>
                <a:gd name="T19" fmla="*/ 37206 h 341"/>
                <a:gd name="T20" fmla="*/ 135152 w 215"/>
                <a:gd name="T21" fmla="*/ 133322 h 341"/>
                <a:gd name="T22" fmla="*/ 119793 w 215"/>
                <a:gd name="T23" fmla="*/ 193782 h 341"/>
                <a:gd name="T24" fmla="*/ 69112 w 215"/>
                <a:gd name="T25" fmla="*/ 237189 h 341"/>
                <a:gd name="T26" fmla="*/ 36860 w 215"/>
                <a:gd name="T27" fmla="*/ 249592 h 341"/>
                <a:gd name="T28" fmla="*/ 0 w 215"/>
                <a:gd name="T29" fmla="*/ 254242 h 341"/>
                <a:gd name="T30" fmla="*/ 81398 w 215"/>
                <a:gd name="T31" fmla="*/ 351909 h 341"/>
                <a:gd name="T32" fmla="*/ 101364 w 215"/>
                <a:gd name="T33" fmla="*/ 424771 h 341"/>
                <a:gd name="T34" fmla="*/ 95220 w 215"/>
                <a:gd name="T35" fmla="*/ 461977 h 341"/>
                <a:gd name="T36" fmla="*/ 153581 w 215"/>
                <a:gd name="T37" fmla="*/ 491432 h 341"/>
                <a:gd name="T38" fmla="*/ 153581 w 215"/>
                <a:gd name="T39" fmla="*/ 514686 h 341"/>
                <a:gd name="T40" fmla="*/ 207335 w 215"/>
                <a:gd name="T41" fmla="*/ 527088 h 341"/>
                <a:gd name="T42" fmla="*/ 219621 w 215"/>
                <a:gd name="T43" fmla="*/ 527088 h 341"/>
                <a:gd name="T44" fmla="*/ 219621 w 215"/>
                <a:gd name="T45" fmla="*/ 485231 h 341"/>
                <a:gd name="T46" fmla="*/ 262624 w 215"/>
                <a:gd name="T47" fmla="*/ 477479 h 341"/>
                <a:gd name="T48" fmla="*/ 270303 w 215"/>
                <a:gd name="T49" fmla="*/ 430972 h 341"/>
                <a:gd name="T50" fmla="*/ 244194 w 215"/>
                <a:gd name="T51" fmla="*/ 406168 h 341"/>
                <a:gd name="T52" fmla="*/ 219621 w 215"/>
                <a:gd name="T53" fmla="*/ 387565 h 341"/>
                <a:gd name="T54" fmla="*/ 231908 w 215"/>
                <a:gd name="T55" fmla="*/ 297650 h 341"/>
                <a:gd name="T56" fmla="*/ 250338 w 215"/>
                <a:gd name="T57" fmla="*/ 285247 h 341"/>
                <a:gd name="T58" fmla="*/ 290269 w 215"/>
                <a:gd name="T59" fmla="*/ 297650 h 341"/>
                <a:gd name="T60" fmla="*/ 302555 w 215"/>
                <a:gd name="T61" fmla="*/ 291449 h 341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15" h="341">
                  <a:moveTo>
                    <a:pt x="197" y="188"/>
                  </a:moveTo>
                  <a:lnTo>
                    <a:pt x="201" y="153"/>
                  </a:lnTo>
                  <a:lnTo>
                    <a:pt x="214" y="137"/>
                  </a:lnTo>
                  <a:lnTo>
                    <a:pt x="205" y="117"/>
                  </a:lnTo>
                  <a:lnTo>
                    <a:pt x="143" y="98"/>
                  </a:lnTo>
                  <a:lnTo>
                    <a:pt x="147" y="71"/>
                  </a:lnTo>
                  <a:lnTo>
                    <a:pt x="168" y="47"/>
                  </a:lnTo>
                  <a:lnTo>
                    <a:pt x="155" y="4"/>
                  </a:lnTo>
                  <a:lnTo>
                    <a:pt x="147" y="0"/>
                  </a:lnTo>
                  <a:lnTo>
                    <a:pt x="105" y="24"/>
                  </a:lnTo>
                  <a:lnTo>
                    <a:pt x="88" y="86"/>
                  </a:lnTo>
                  <a:lnTo>
                    <a:pt x="78" y="125"/>
                  </a:lnTo>
                  <a:lnTo>
                    <a:pt x="45" y="153"/>
                  </a:lnTo>
                  <a:lnTo>
                    <a:pt x="24" y="161"/>
                  </a:lnTo>
                  <a:lnTo>
                    <a:pt x="0" y="164"/>
                  </a:lnTo>
                  <a:lnTo>
                    <a:pt x="53" y="227"/>
                  </a:lnTo>
                  <a:lnTo>
                    <a:pt x="66" y="274"/>
                  </a:lnTo>
                  <a:lnTo>
                    <a:pt x="62" y="298"/>
                  </a:lnTo>
                  <a:lnTo>
                    <a:pt x="100" y="317"/>
                  </a:lnTo>
                  <a:lnTo>
                    <a:pt x="100" y="332"/>
                  </a:lnTo>
                  <a:lnTo>
                    <a:pt x="135" y="340"/>
                  </a:lnTo>
                  <a:lnTo>
                    <a:pt x="143" y="340"/>
                  </a:lnTo>
                  <a:lnTo>
                    <a:pt x="143" y="313"/>
                  </a:lnTo>
                  <a:lnTo>
                    <a:pt x="171" y="308"/>
                  </a:lnTo>
                  <a:lnTo>
                    <a:pt x="176" y="278"/>
                  </a:lnTo>
                  <a:lnTo>
                    <a:pt x="159" y="262"/>
                  </a:lnTo>
                  <a:lnTo>
                    <a:pt x="143" y="250"/>
                  </a:lnTo>
                  <a:lnTo>
                    <a:pt x="151" y="192"/>
                  </a:lnTo>
                  <a:lnTo>
                    <a:pt x="163" y="184"/>
                  </a:lnTo>
                  <a:lnTo>
                    <a:pt x="189" y="192"/>
                  </a:lnTo>
                  <a:lnTo>
                    <a:pt x="197" y="188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未知"/>
            <p:cNvSpPr/>
            <p:nvPr/>
          </p:nvSpPr>
          <p:spPr bwMode="auto">
            <a:xfrm>
              <a:off x="3355159" y="1728953"/>
              <a:ext cx="2540887" cy="2154562"/>
            </a:xfrm>
            <a:custGeom>
              <a:avLst/>
              <a:gdLst>
                <a:gd name="T0" fmla="*/ 860626 w 1725"/>
                <a:gd name="T1" fmla="*/ 2171614 h 1442"/>
                <a:gd name="T2" fmla="*/ 977009 w 1725"/>
                <a:gd name="T3" fmla="*/ 1983656 h 1442"/>
                <a:gd name="T4" fmla="*/ 1052046 w 1725"/>
                <a:gd name="T5" fmla="*/ 2159187 h 1442"/>
                <a:gd name="T6" fmla="*/ 1160773 w 1725"/>
                <a:gd name="T7" fmla="*/ 2201128 h 1442"/>
                <a:gd name="T8" fmla="*/ 1298595 w 1725"/>
                <a:gd name="T9" fmla="*/ 2006956 h 1442"/>
                <a:gd name="T10" fmla="*/ 1431824 w 1725"/>
                <a:gd name="T11" fmla="*/ 1946375 h 1442"/>
                <a:gd name="T12" fmla="*/ 1592617 w 1725"/>
                <a:gd name="T13" fmla="*/ 1825212 h 1442"/>
                <a:gd name="T14" fmla="*/ 1689093 w 1725"/>
                <a:gd name="T15" fmla="*/ 1710262 h 1442"/>
                <a:gd name="T16" fmla="*/ 1785568 w 1725"/>
                <a:gd name="T17" fmla="*/ 1570459 h 1442"/>
                <a:gd name="T18" fmla="*/ 1874387 w 1725"/>
                <a:gd name="T19" fmla="*/ 1578226 h 1442"/>
                <a:gd name="T20" fmla="*/ 1986177 w 1725"/>
                <a:gd name="T21" fmla="*/ 1547158 h 1442"/>
                <a:gd name="T22" fmla="*/ 2120937 w 1725"/>
                <a:gd name="T23" fmla="*/ 1533178 h 1442"/>
                <a:gd name="T24" fmla="*/ 2248040 w 1725"/>
                <a:gd name="T25" fmla="*/ 1582886 h 1442"/>
                <a:gd name="T26" fmla="*/ 2318483 w 1725"/>
                <a:gd name="T27" fmla="*/ 1533178 h 1442"/>
                <a:gd name="T28" fmla="*/ 2453242 w 1725"/>
                <a:gd name="T29" fmla="*/ 1412015 h 1442"/>
                <a:gd name="T30" fmla="*/ 2569626 w 1725"/>
                <a:gd name="T31" fmla="*/ 1351433 h 1442"/>
                <a:gd name="T32" fmla="*/ 2601785 w 1725"/>
                <a:gd name="T33" fmla="*/ 1248911 h 1442"/>
                <a:gd name="T34" fmla="*/ 2459368 w 1725"/>
                <a:gd name="T35" fmla="*/ 1175902 h 1442"/>
                <a:gd name="T36" fmla="*/ 2422615 w 1725"/>
                <a:gd name="T37" fmla="*/ 1025225 h 1442"/>
                <a:gd name="T38" fmla="*/ 2465493 w 1725"/>
                <a:gd name="T39" fmla="*/ 975517 h 1442"/>
                <a:gd name="T40" fmla="*/ 2485401 w 1725"/>
                <a:gd name="T41" fmla="*/ 860568 h 1442"/>
                <a:gd name="T42" fmla="*/ 2485401 w 1725"/>
                <a:gd name="T43" fmla="*/ 831054 h 1442"/>
                <a:gd name="T44" fmla="*/ 2519091 w 1725"/>
                <a:gd name="T45" fmla="*/ 612028 h 1442"/>
                <a:gd name="T46" fmla="*/ 2569626 w 1725"/>
                <a:gd name="T47" fmla="*/ 636882 h 1442"/>
                <a:gd name="T48" fmla="*/ 2586471 w 1725"/>
                <a:gd name="T49" fmla="*/ 351062 h 1442"/>
                <a:gd name="T50" fmla="*/ 2414958 w 1725"/>
                <a:gd name="T51" fmla="*/ 229899 h 1442"/>
                <a:gd name="T52" fmla="*/ 2286324 w 1725"/>
                <a:gd name="T53" fmla="*/ 152230 h 1442"/>
                <a:gd name="T54" fmla="*/ 2163815 w 1725"/>
                <a:gd name="T55" fmla="*/ 114950 h 1442"/>
                <a:gd name="T56" fmla="*/ 2137782 w 1725"/>
                <a:gd name="T57" fmla="*/ 0 h 1442"/>
                <a:gd name="T58" fmla="*/ 2088778 w 1725"/>
                <a:gd name="T59" fmla="*/ 114950 h 1442"/>
                <a:gd name="T60" fmla="*/ 2024461 w 1725"/>
                <a:gd name="T61" fmla="*/ 417857 h 1442"/>
                <a:gd name="T62" fmla="*/ 1848354 w 1725"/>
                <a:gd name="T63" fmla="*/ 546787 h 1442"/>
                <a:gd name="T64" fmla="*/ 1735034 w 1725"/>
                <a:gd name="T65" fmla="*/ 764259 h 1442"/>
                <a:gd name="T66" fmla="*/ 1914203 w 1725"/>
                <a:gd name="T67" fmla="*/ 799986 h 1442"/>
                <a:gd name="T68" fmla="*/ 2169940 w 1725"/>
                <a:gd name="T69" fmla="*/ 879208 h 1442"/>
                <a:gd name="T70" fmla="*/ 1992302 w 1725"/>
                <a:gd name="T71" fmla="*/ 952217 h 1442"/>
                <a:gd name="T72" fmla="*/ 1843760 w 1725"/>
                <a:gd name="T73" fmla="*/ 1043866 h 1442"/>
                <a:gd name="T74" fmla="*/ 1650809 w 1725"/>
                <a:gd name="T75" fmla="*/ 1206970 h 1442"/>
                <a:gd name="T76" fmla="*/ 1425698 w 1725"/>
                <a:gd name="T77" fmla="*/ 1236484 h 1442"/>
                <a:gd name="T78" fmla="*/ 1375163 w 1725"/>
                <a:gd name="T79" fmla="*/ 1443082 h 1442"/>
                <a:gd name="T80" fmla="*/ 1027544 w 1725"/>
                <a:gd name="T81" fmla="*/ 1582886 h 1442"/>
                <a:gd name="T82" fmla="*/ 724334 w 1725"/>
                <a:gd name="T83" fmla="*/ 1672981 h 1442"/>
                <a:gd name="T84" fmla="*/ 263394 w 1725"/>
                <a:gd name="T85" fmla="*/ 1570459 h 1442"/>
                <a:gd name="T86" fmla="*/ 13782 w 1725"/>
                <a:gd name="T87" fmla="*/ 1643467 h 1442"/>
                <a:gd name="T88" fmla="*/ 154668 w 1725"/>
                <a:gd name="T89" fmla="*/ 1801911 h 1442"/>
                <a:gd name="T90" fmla="*/ 295553 w 1725"/>
                <a:gd name="T91" fmla="*/ 1856279 h 1442"/>
                <a:gd name="T92" fmla="*/ 339962 w 1725"/>
                <a:gd name="T93" fmla="*/ 1977442 h 1442"/>
                <a:gd name="T94" fmla="*/ 488505 w 1725"/>
                <a:gd name="T95" fmla="*/ 2056664 h 1442"/>
                <a:gd name="T96" fmla="*/ 707489 w 1725"/>
                <a:gd name="T97" fmla="*/ 2038024 h 1442"/>
                <a:gd name="T98" fmla="*/ 635515 w 1725"/>
                <a:gd name="T99" fmla="*/ 2146760 h 144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1725" h="1442">
                  <a:moveTo>
                    <a:pt x="483" y="1437"/>
                  </a:moveTo>
                  <a:lnTo>
                    <a:pt x="508" y="1433"/>
                  </a:lnTo>
                  <a:lnTo>
                    <a:pt x="528" y="1426"/>
                  </a:lnTo>
                  <a:lnTo>
                    <a:pt x="562" y="1398"/>
                  </a:lnTo>
                  <a:lnTo>
                    <a:pt x="571" y="1359"/>
                  </a:lnTo>
                  <a:lnTo>
                    <a:pt x="588" y="1297"/>
                  </a:lnTo>
                  <a:lnTo>
                    <a:pt x="630" y="1273"/>
                  </a:lnTo>
                  <a:lnTo>
                    <a:pt x="638" y="1277"/>
                  </a:lnTo>
                  <a:lnTo>
                    <a:pt x="651" y="1319"/>
                  </a:lnTo>
                  <a:lnTo>
                    <a:pt x="630" y="1343"/>
                  </a:lnTo>
                  <a:lnTo>
                    <a:pt x="625" y="1370"/>
                  </a:lnTo>
                  <a:lnTo>
                    <a:pt x="687" y="1390"/>
                  </a:lnTo>
                  <a:lnTo>
                    <a:pt x="697" y="1410"/>
                  </a:lnTo>
                  <a:lnTo>
                    <a:pt x="734" y="1406"/>
                  </a:lnTo>
                  <a:lnTo>
                    <a:pt x="750" y="1410"/>
                  </a:lnTo>
                  <a:lnTo>
                    <a:pt x="758" y="1417"/>
                  </a:lnTo>
                  <a:lnTo>
                    <a:pt x="826" y="1328"/>
                  </a:lnTo>
                  <a:lnTo>
                    <a:pt x="843" y="1324"/>
                  </a:lnTo>
                  <a:lnTo>
                    <a:pt x="848" y="1312"/>
                  </a:lnTo>
                  <a:lnTo>
                    <a:pt x="848" y="1292"/>
                  </a:lnTo>
                  <a:lnTo>
                    <a:pt x="868" y="1265"/>
                  </a:lnTo>
                  <a:lnTo>
                    <a:pt x="911" y="1261"/>
                  </a:lnTo>
                  <a:lnTo>
                    <a:pt x="927" y="1246"/>
                  </a:lnTo>
                  <a:lnTo>
                    <a:pt x="935" y="1253"/>
                  </a:lnTo>
                  <a:lnTo>
                    <a:pt x="960" y="1234"/>
                  </a:lnTo>
                  <a:lnTo>
                    <a:pt x="974" y="1234"/>
                  </a:lnTo>
                  <a:lnTo>
                    <a:pt x="1018" y="1175"/>
                  </a:lnTo>
                  <a:lnTo>
                    <a:pt x="1040" y="1175"/>
                  </a:lnTo>
                  <a:lnTo>
                    <a:pt x="1070" y="1156"/>
                  </a:lnTo>
                  <a:lnTo>
                    <a:pt x="1078" y="1163"/>
                  </a:lnTo>
                  <a:lnTo>
                    <a:pt x="1128" y="1140"/>
                  </a:lnTo>
                  <a:lnTo>
                    <a:pt x="1103" y="1101"/>
                  </a:lnTo>
                  <a:lnTo>
                    <a:pt x="1112" y="1058"/>
                  </a:lnTo>
                  <a:lnTo>
                    <a:pt x="1133" y="1016"/>
                  </a:lnTo>
                  <a:lnTo>
                    <a:pt x="1153" y="1007"/>
                  </a:lnTo>
                  <a:lnTo>
                    <a:pt x="1166" y="1011"/>
                  </a:lnTo>
                  <a:lnTo>
                    <a:pt x="1166" y="1043"/>
                  </a:lnTo>
                  <a:lnTo>
                    <a:pt x="1179" y="1055"/>
                  </a:lnTo>
                  <a:lnTo>
                    <a:pt x="1212" y="1031"/>
                  </a:lnTo>
                  <a:lnTo>
                    <a:pt x="1224" y="1016"/>
                  </a:lnTo>
                  <a:lnTo>
                    <a:pt x="1238" y="1023"/>
                  </a:lnTo>
                  <a:lnTo>
                    <a:pt x="1254" y="1007"/>
                  </a:lnTo>
                  <a:lnTo>
                    <a:pt x="1287" y="1007"/>
                  </a:lnTo>
                  <a:lnTo>
                    <a:pt x="1297" y="996"/>
                  </a:lnTo>
                  <a:lnTo>
                    <a:pt x="1287" y="980"/>
                  </a:lnTo>
                  <a:lnTo>
                    <a:pt x="1313" y="957"/>
                  </a:lnTo>
                  <a:lnTo>
                    <a:pt x="1338" y="945"/>
                  </a:lnTo>
                  <a:lnTo>
                    <a:pt x="1385" y="987"/>
                  </a:lnTo>
                  <a:lnTo>
                    <a:pt x="1380" y="1007"/>
                  </a:lnTo>
                  <a:lnTo>
                    <a:pt x="1405" y="1038"/>
                  </a:lnTo>
                  <a:lnTo>
                    <a:pt x="1456" y="1043"/>
                  </a:lnTo>
                  <a:lnTo>
                    <a:pt x="1468" y="1019"/>
                  </a:lnTo>
                  <a:lnTo>
                    <a:pt x="1456" y="953"/>
                  </a:lnTo>
                  <a:lnTo>
                    <a:pt x="1468" y="941"/>
                  </a:lnTo>
                  <a:lnTo>
                    <a:pt x="1489" y="957"/>
                  </a:lnTo>
                  <a:lnTo>
                    <a:pt x="1514" y="987"/>
                  </a:lnTo>
                  <a:lnTo>
                    <a:pt x="1547" y="938"/>
                  </a:lnTo>
                  <a:lnTo>
                    <a:pt x="1564" y="933"/>
                  </a:lnTo>
                  <a:lnTo>
                    <a:pt x="1590" y="909"/>
                  </a:lnTo>
                  <a:lnTo>
                    <a:pt x="1602" y="909"/>
                  </a:lnTo>
                  <a:lnTo>
                    <a:pt x="1623" y="890"/>
                  </a:lnTo>
                  <a:lnTo>
                    <a:pt x="1636" y="890"/>
                  </a:lnTo>
                  <a:lnTo>
                    <a:pt x="1648" y="870"/>
                  </a:lnTo>
                  <a:lnTo>
                    <a:pt x="1678" y="870"/>
                  </a:lnTo>
                  <a:lnTo>
                    <a:pt x="1707" y="843"/>
                  </a:lnTo>
                  <a:lnTo>
                    <a:pt x="1724" y="831"/>
                  </a:lnTo>
                  <a:lnTo>
                    <a:pt x="1724" y="816"/>
                  </a:lnTo>
                  <a:lnTo>
                    <a:pt x="1699" y="804"/>
                  </a:lnTo>
                  <a:lnTo>
                    <a:pt x="1699" y="777"/>
                  </a:lnTo>
                  <a:lnTo>
                    <a:pt x="1657" y="726"/>
                  </a:lnTo>
                  <a:lnTo>
                    <a:pt x="1618" y="765"/>
                  </a:lnTo>
                  <a:lnTo>
                    <a:pt x="1606" y="757"/>
                  </a:lnTo>
                  <a:lnTo>
                    <a:pt x="1602" y="734"/>
                  </a:lnTo>
                  <a:lnTo>
                    <a:pt x="1585" y="714"/>
                  </a:lnTo>
                  <a:lnTo>
                    <a:pt x="1582" y="687"/>
                  </a:lnTo>
                  <a:lnTo>
                    <a:pt x="1582" y="660"/>
                  </a:lnTo>
                  <a:lnTo>
                    <a:pt x="1555" y="640"/>
                  </a:lnTo>
                  <a:lnTo>
                    <a:pt x="1552" y="633"/>
                  </a:lnTo>
                  <a:lnTo>
                    <a:pt x="1561" y="616"/>
                  </a:lnTo>
                  <a:lnTo>
                    <a:pt x="1610" y="628"/>
                  </a:lnTo>
                  <a:lnTo>
                    <a:pt x="1615" y="605"/>
                  </a:lnTo>
                  <a:lnTo>
                    <a:pt x="1632" y="586"/>
                  </a:lnTo>
                  <a:lnTo>
                    <a:pt x="1618" y="574"/>
                  </a:lnTo>
                  <a:lnTo>
                    <a:pt x="1623" y="554"/>
                  </a:lnTo>
                  <a:lnTo>
                    <a:pt x="1648" y="543"/>
                  </a:lnTo>
                  <a:lnTo>
                    <a:pt x="1653" y="535"/>
                  </a:lnTo>
                  <a:lnTo>
                    <a:pt x="1648" y="527"/>
                  </a:lnTo>
                  <a:lnTo>
                    <a:pt x="1623" y="535"/>
                  </a:lnTo>
                  <a:lnTo>
                    <a:pt x="1574" y="503"/>
                  </a:lnTo>
                  <a:lnTo>
                    <a:pt x="1569" y="492"/>
                  </a:lnTo>
                  <a:lnTo>
                    <a:pt x="1594" y="464"/>
                  </a:lnTo>
                  <a:lnTo>
                    <a:pt x="1645" y="394"/>
                  </a:lnTo>
                  <a:lnTo>
                    <a:pt x="1648" y="386"/>
                  </a:lnTo>
                  <a:lnTo>
                    <a:pt x="1657" y="386"/>
                  </a:lnTo>
                  <a:lnTo>
                    <a:pt x="1673" y="406"/>
                  </a:lnTo>
                  <a:lnTo>
                    <a:pt x="1678" y="410"/>
                  </a:lnTo>
                  <a:lnTo>
                    <a:pt x="1678" y="320"/>
                  </a:lnTo>
                  <a:lnTo>
                    <a:pt x="1695" y="313"/>
                  </a:lnTo>
                  <a:lnTo>
                    <a:pt x="1695" y="281"/>
                  </a:lnTo>
                  <a:lnTo>
                    <a:pt x="1689" y="226"/>
                  </a:lnTo>
                  <a:lnTo>
                    <a:pt x="1711" y="148"/>
                  </a:lnTo>
                  <a:lnTo>
                    <a:pt x="1648" y="109"/>
                  </a:lnTo>
                  <a:lnTo>
                    <a:pt x="1602" y="144"/>
                  </a:lnTo>
                  <a:lnTo>
                    <a:pt x="1577" y="148"/>
                  </a:lnTo>
                  <a:lnTo>
                    <a:pt x="1569" y="160"/>
                  </a:lnTo>
                  <a:lnTo>
                    <a:pt x="1527" y="152"/>
                  </a:lnTo>
                  <a:lnTo>
                    <a:pt x="1506" y="132"/>
                  </a:lnTo>
                  <a:lnTo>
                    <a:pt x="1493" y="98"/>
                  </a:lnTo>
                  <a:lnTo>
                    <a:pt x="1498" y="86"/>
                  </a:lnTo>
                  <a:lnTo>
                    <a:pt x="1464" y="66"/>
                  </a:lnTo>
                  <a:lnTo>
                    <a:pt x="1448" y="93"/>
                  </a:lnTo>
                  <a:lnTo>
                    <a:pt x="1413" y="74"/>
                  </a:lnTo>
                  <a:lnTo>
                    <a:pt x="1405" y="69"/>
                  </a:lnTo>
                  <a:lnTo>
                    <a:pt x="1427" y="20"/>
                  </a:lnTo>
                  <a:lnTo>
                    <a:pt x="1409" y="0"/>
                  </a:lnTo>
                  <a:lnTo>
                    <a:pt x="1396" y="0"/>
                  </a:lnTo>
                  <a:lnTo>
                    <a:pt x="1359" y="23"/>
                  </a:lnTo>
                  <a:lnTo>
                    <a:pt x="1330" y="66"/>
                  </a:lnTo>
                  <a:lnTo>
                    <a:pt x="1342" y="69"/>
                  </a:lnTo>
                  <a:lnTo>
                    <a:pt x="1364" y="74"/>
                  </a:lnTo>
                  <a:lnTo>
                    <a:pt x="1380" y="117"/>
                  </a:lnTo>
                  <a:lnTo>
                    <a:pt x="1372" y="132"/>
                  </a:lnTo>
                  <a:lnTo>
                    <a:pt x="1354" y="160"/>
                  </a:lnTo>
                  <a:lnTo>
                    <a:pt x="1322" y="269"/>
                  </a:lnTo>
                  <a:lnTo>
                    <a:pt x="1333" y="289"/>
                  </a:lnTo>
                  <a:lnTo>
                    <a:pt x="1325" y="304"/>
                  </a:lnTo>
                  <a:lnTo>
                    <a:pt x="1250" y="355"/>
                  </a:lnTo>
                  <a:lnTo>
                    <a:pt x="1207" y="352"/>
                  </a:lnTo>
                  <a:lnTo>
                    <a:pt x="1187" y="343"/>
                  </a:lnTo>
                  <a:lnTo>
                    <a:pt x="1183" y="352"/>
                  </a:lnTo>
                  <a:lnTo>
                    <a:pt x="1149" y="476"/>
                  </a:lnTo>
                  <a:lnTo>
                    <a:pt x="1133" y="492"/>
                  </a:lnTo>
                  <a:lnTo>
                    <a:pt x="1141" y="511"/>
                  </a:lnTo>
                  <a:lnTo>
                    <a:pt x="1163" y="527"/>
                  </a:lnTo>
                  <a:lnTo>
                    <a:pt x="1196" y="511"/>
                  </a:lnTo>
                  <a:lnTo>
                    <a:pt x="1250" y="515"/>
                  </a:lnTo>
                  <a:lnTo>
                    <a:pt x="1267" y="492"/>
                  </a:lnTo>
                  <a:lnTo>
                    <a:pt x="1297" y="484"/>
                  </a:lnTo>
                  <a:lnTo>
                    <a:pt x="1350" y="503"/>
                  </a:lnTo>
                  <a:lnTo>
                    <a:pt x="1417" y="566"/>
                  </a:lnTo>
                  <a:lnTo>
                    <a:pt x="1417" y="582"/>
                  </a:lnTo>
                  <a:lnTo>
                    <a:pt x="1401" y="589"/>
                  </a:lnTo>
                  <a:lnTo>
                    <a:pt x="1325" y="594"/>
                  </a:lnTo>
                  <a:lnTo>
                    <a:pt x="1301" y="613"/>
                  </a:lnTo>
                  <a:lnTo>
                    <a:pt x="1279" y="609"/>
                  </a:lnTo>
                  <a:lnTo>
                    <a:pt x="1267" y="633"/>
                  </a:lnTo>
                  <a:lnTo>
                    <a:pt x="1229" y="636"/>
                  </a:lnTo>
                  <a:lnTo>
                    <a:pt x="1204" y="672"/>
                  </a:lnTo>
                  <a:lnTo>
                    <a:pt x="1199" y="694"/>
                  </a:lnTo>
                  <a:lnTo>
                    <a:pt x="1149" y="726"/>
                  </a:lnTo>
                  <a:lnTo>
                    <a:pt x="1116" y="730"/>
                  </a:lnTo>
                  <a:lnTo>
                    <a:pt x="1078" y="777"/>
                  </a:lnTo>
                  <a:lnTo>
                    <a:pt x="1045" y="796"/>
                  </a:lnTo>
                  <a:lnTo>
                    <a:pt x="977" y="781"/>
                  </a:lnTo>
                  <a:lnTo>
                    <a:pt x="955" y="773"/>
                  </a:lnTo>
                  <a:lnTo>
                    <a:pt x="931" y="796"/>
                  </a:lnTo>
                  <a:lnTo>
                    <a:pt x="919" y="840"/>
                  </a:lnTo>
                  <a:lnTo>
                    <a:pt x="955" y="890"/>
                  </a:lnTo>
                  <a:lnTo>
                    <a:pt x="931" y="914"/>
                  </a:lnTo>
                  <a:lnTo>
                    <a:pt x="898" y="929"/>
                  </a:lnTo>
                  <a:lnTo>
                    <a:pt x="851" y="987"/>
                  </a:lnTo>
                  <a:lnTo>
                    <a:pt x="788" y="1011"/>
                  </a:lnTo>
                  <a:lnTo>
                    <a:pt x="683" y="1023"/>
                  </a:lnTo>
                  <a:lnTo>
                    <a:pt x="671" y="1019"/>
                  </a:lnTo>
                  <a:lnTo>
                    <a:pt x="549" y="1066"/>
                  </a:lnTo>
                  <a:lnTo>
                    <a:pt x="494" y="1101"/>
                  </a:lnTo>
                  <a:lnTo>
                    <a:pt x="478" y="1094"/>
                  </a:lnTo>
                  <a:lnTo>
                    <a:pt x="473" y="1077"/>
                  </a:lnTo>
                  <a:lnTo>
                    <a:pt x="402" y="1074"/>
                  </a:lnTo>
                  <a:lnTo>
                    <a:pt x="319" y="1050"/>
                  </a:lnTo>
                  <a:lnTo>
                    <a:pt x="293" y="1023"/>
                  </a:lnTo>
                  <a:lnTo>
                    <a:pt x="172" y="1011"/>
                  </a:lnTo>
                  <a:lnTo>
                    <a:pt x="151" y="1019"/>
                  </a:lnTo>
                  <a:lnTo>
                    <a:pt x="0" y="1007"/>
                  </a:lnTo>
                  <a:lnTo>
                    <a:pt x="0" y="1026"/>
                  </a:lnTo>
                  <a:lnTo>
                    <a:pt x="9" y="1058"/>
                  </a:lnTo>
                  <a:lnTo>
                    <a:pt x="4" y="1113"/>
                  </a:lnTo>
                  <a:lnTo>
                    <a:pt x="46" y="1172"/>
                  </a:lnTo>
                  <a:lnTo>
                    <a:pt x="67" y="1183"/>
                  </a:lnTo>
                  <a:lnTo>
                    <a:pt x="101" y="1160"/>
                  </a:lnTo>
                  <a:lnTo>
                    <a:pt x="172" y="1160"/>
                  </a:lnTo>
                  <a:lnTo>
                    <a:pt x="193" y="1163"/>
                  </a:lnTo>
                  <a:lnTo>
                    <a:pt x="201" y="1179"/>
                  </a:lnTo>
                  <a:lnTo>
                    <a:pt x="193" y="1195"/>
                  </a:lnTo>
                  <a:lnTo>
                    <a:pt x="155" y="1226"/>
                  </a:lnTo>
                  <a:lnTo>
                    <a:pt x="159" y="1241"/>
                  </a:lnTo>
                  <a:lnTo>
                    <a:pt x="206" y="1273"/>
                  </a:lnTo>
                  <a:lnTo>
                    <a:pt x="222" y="1273"/>
                  </a:lnTo>
                  <a:lnTo>
                    <a:pt x="226" y="1280"/>
                  </a:lnTo>
                  <a:lnTo>
                    <a:pt x="222" y="1292"/>
                  </a:lnTo>
                  <a:lnTo>
                    <a:pt x="251" y="1316"/>
                  </a:lnTo>
                  <a:lnTo>
                    <a:pt x="319" y="1324"/>
                  </a:lnTo>
                  <a:lnTo>
                    <a:pt x="352" y="1316"/>
                  </a:lnTo>
                  <a:lnTo>
                    <a:pt x="390" y="1280"/>
                  </a:lnTo>
                  <a:lnTo>
                    <a:pt x="441" y="1285"/>
                  </a:lnTo>
                  <a:lnTo>
                    <a:pt x="462" y="1312"/>
                  </a:lnTo>
                  <a:lnTo>
                    <a:pt x="449" y="1336"/>
                  </a:lnTo>
                  <a:lnTo>
                    <a:pt x="453" y="1351"/>
                  </a:lnTo>
                  <a:lnTo>
                    <a:pt x="423" y="1367"/>
                  </a:lnTo>
                  <a:lnTo>
                    <a:pt x="415" y="1382"/>
                  </a:lnTo>
                  <a:lnTo>
                    <a:pt x="420" y="1414"/>
                  </a:lnTo>
                  <a:lnTo>
                    <a:pt x="465" y="1441"/>
                  </a:lnTo>
                  <a:lnTo>
                    <a:pt x="483" y="1437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未知"/>
            <p:cNvSpPr/>
            <p:nvPr/>
          </p:nvSpPr>
          <p:spPr bwMode="auto">
            <a:xfrm>
              <a:off x="5908263" y="5276118"/>
              <a:ext cx="161859" cy="464201"/>
            </a:xfrm>
            <a:custGeom>
              <a:avLst/>
              <a:gdLst>
                <a:gd name="T0" fmla="*/ 88645 w 112"/>
                <a:gd name="T1" fmla="*/ 0 h 313"/>
                <a:gd name="T2" fmla="*/ 54088 w 112"/>
                <a:gd name="T3" fmla="*/ 84802 h 313"/>
                <a:gd name="T4" fmla="*/ 31552 w 112"/>
                <a:gd name="T5" fmla="*/ 120265 h 313"/>
                <a:gd name="T6" fmla="*/ 9015 w 112"/>
                <a:gd name="T7" fmla="*/ 155727 h 313"/>
                <a:gd name="T8" fmla="*/ 9015 w 112"/>
                <a:gd name="T9" fmla="*/ 192732 h 313"/>
                <a:gd name="T10" fmla="*/ 0 w 112"/>
                <a:gd name="T11" fmla="*/ 228194 h 313"/>
                <a:gd name="T12" fmla="*/ 0 w 112"/>
                <a:gd name="T13" fmla="*/ 275992 h 313"/>
                <a:gd name="T14" fmla="*/ 0 w 112"/>
                <a:gd name="T15" fmla="*/ 325331 h 313"/>
                <a:gd name="T16" fmla="*/ 0 w 112"/>
                <a:gd name="T17" fmla="*/ 360794 h 313"/>
                <a:gd name="T18" fmla="*/ 0 w 112"/>
                <a:gd name="T19" fmla="*/ 396256 h 313"/>
                <a:gd name="T20" fmla="*/ 31552 w 112"/>
                <a:gd name="T21" fmla="*/ 433261 h 313"/>
                <a:gd name="T22" fmla="*/ 54088 w 112"/>
                <a:gd name="T23" fmla="*/ 468723 h 313"/>
                <a:gd name="T24" fmla="*/ 88645 w 112"/>
                <a:gd name="T25" fmla="*/ 481058 h 313"/>
                <a:gd name="T26" fmla="*/ 99162 w 112"/>
                <a:gd name="T27" fmla="*/ 445596 h 313"/>
                <a:gd name="T28" fmla="*/ 99162 w 112"/>
                <a:gd name="T29" fmla="*/ 408591 h 313"/>
                <a:gd name="T30" fmla="*/ 121699 w 112"/>
                <a:gd name="T31" fmla="*/ 373128 h 313"/>
                <a:gd name="T32" fmla="*/ 144236 w 112"/>
                <a:gd name="T33" fmla="*/ 336124 h 313"/>
                <a:gd name="T34" fmla="*/ 166773 w 112"/>
                <a:gd name="T35" fmla="*/ 300661 h 313"/>
                <a:gd name="T36" fmla="*/ 166773 w 112"/>
                <a:gd name="T37" fmla="*/ 265199 h 313"/>
                <a:gd name="T38" fmla="*/ 166773 w 112"/>
                <a:gd name="T39" fmla="*/ 228194 h 313"/>
                <a:gd name="T40" fmla="*/ 166773 w 112"/>
                <a:gd name="T41" fmla="*/ 192732 h 313"/>
                <a:gd name="T42" fmla="*/ 166773 w 112"/>
                <a:gd name="T43" fmla="*/ 155727 h 313"/>
                <a:gd name="T44" fmla="*/ 166773 w 112"/>
                <a:gd name="T45" fmla="*/ 120265 h 313"/>
                <a:gd name="T46" fmla="*/ 166773 w 112"/>
                <a:gd name="T47" fmla="*/ 84802 h 313"/>
                <a:gd name="T48" fmla="*/ 133719 w 112"/>
                <a:gd name="T49" fmla="*/ 60132 h 313"/>
                <a:gd name="T50" fmla="*/ 121699 w 112"/>
                <a:gd name="T51" fmla="*/ 12335 h 313"/>
                <a:gd name="T52" fmla="*/ 88645 w 112"/>
                <a:gd name="T53" fmla="*/ 0 h 313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12" h="313">
                  <a:moveTo>
                    <a:pt x="59" y="0"/>
                  </a:moveTo>
                  <a:lnTo>
                    <a:pt x="36" y="55"/>
                  </a:lnTo>
                  <a:lnTo>
                    <a:pt x="21" y="78"/>
                  </a:lnTo>
                  <a:lnTo>
                    <a:pt x="6" y="101"/>
                  </a:lnTo>
                  <a:lnTo>
                    <a:pt x="6" y="125"/>
                  </a:lnTo>
                  <a:lnTo>
                    <a:pt x="0" y="148"/>
                  </a:lnTo>
                  <a:lnTo>
                    <a:pt x="0" y="179"/>
                  </a:lnTo>
                  <a:lnTo>
                    <a:pt x="0" y="211"/>
                  </a:lnTo>
                  <a:lnTo>
                    <a:pt x="0" y="234"/>
                  </a:lnTo>
                  <a:lnTo>
                    <a:pt x="0" y="257"/>
                  </a:lnTo>
                  <a:lnTo>
                    <a:pt x="21" y="281"/>
                  </a:lnTo>
                  <a:lnTo>
                    <a:pt x="36" y="304"/>
                  </a:lnTo>
                  <a:lnTo>
                    <a:pt x="59" y="312"/>
                  </a:lnTo>
                  <a:lnTo>
                    <a:pt x="66" y="289"/>
                  </a:lnTo>
                  <a:lnTo>
                    <a:pt x="66" y="265"/>
                  </a:lnTo>
                  <a:lnTo>
                    <a:pt x="81" y="242"/>
                  </a:lnTo>
                  <a:lnTo>
                    <a:pt x="96" y="218"/>
                  </a:lnTo>
                  <a:lnTo>
                    <a:pt x="111" y="195"/>
                  </a:lnTo>
                  <a:lnTo>
                    <a:pt x="111" y="172"/>
                  </a:lnTo>
                  <a:lnTo>
                    <a:pt x="111" y="148"/>
                  </a:lnTo>
                  <a:lnTo>
                    <a:pt x="111" y="125"/>
                  </a:lnTo>
                  <a:lnTo>
                    <a:pt x="111" y="101"/>
                  </a:lnTo>
                  <a:lnTo>
                    <a:pt x="111" y="78"/>
                  </a:lnTo>
                  <a:lnTo>
                    <a:pt x="111" y="55"/>
                  </a:lnTo>
                  <a:lnTo>
                    <a:pt x="89" y="39"/>
                  </a:lnTo>
                  <a:lnTo>
                    <a:pt x="81" y="8"/>
                  </a:lnTo>
                  <a:lnTo>
                    <a:pt x="59" y="0"/>
                  </a:lnTo>
                </a:path>
              </a:pathLst>
            </a:custGeom>
            <a:solidFill>
              <a:srgbClr val="FFA3BA"/>
            </a:solidFill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未知"/>
            <p:cNvSpPr/>
            <p:nvPr/>
          </p:nvSpPr>
          <p:spPr bwMode="auto">
            <a:xfrm>
              <a:off x="4672939" y="3436112"/>
              <a:ext cx="393960" cy="765014"/>
            </a:xfrm>
            <a:custGeom>
              <a:avLst/>
              <a:gdLst>
                <a:gd name="T0" fmla="*/ 30565 w 268"/>
                <a:gd name="T1" fmla="*/ 793796 h 516"/>
                <a:gd name="T2" fmla="*/ 114620 w 268"/>
                <a:gd name="T3" fmla="*/ 769134 h 516"/>
                <a:gd name="T4" fmla="*/ 229240 w 268"/>
                <a:gd name="T5" fmla="*/ 696691 h 516"/>
                <a:gd name="T6" fmla="*/ 305653 w 268"/>
                <a:gd name="T7" fmla="*/ 678194 h 516"/>
                <a:gd name="T8" fmla="*/ 363727 w 268"/>
                <a:gd name="T9" fmla="*/ 636578 h 516"/>
                <a:gd name="T10" fmla="*/ 371368 w 268"/>
                <a:gd name="T11" fmla="*/ 541014 h 516"/>
                <a:gd name="T12" fmla="*/ 342331 w 268"/>
                <a:gd name="T13" fmla="*/ 511728 h 516"/>
                <a:gd name="T14" fmla="*/ 349973 w 268"/>
                <a:gd name="T15" fmla="*/ 480901 h 516"/>
                <a:gd name="T16" fmla="*/ 371368 w 268"/>
                <a:gd name="T17" fmla="*/ 451616 h 516"/>
                <a:gd name="T18" fmla="*/ 375953 w 268"/>
                <a:gd name="T19" fmla="*/ 414623 h 516"/>
                <a:gd name="T20" fmla="*/ 395821 w 268"/>
                <a:gd name="T21" fmla="*/ 383796 h 516"/>
                <a:gd name="T22" fmla="*/ 363727 w 268"/>
                <a:gd name="T23" fmla="*/ 323684 h 516"/>
                <a:gd name="T24" fmla="*/ 325520 w 268"/>
                <a:gd name="T25" fmla="*/ 282067 h 516"/>
                <a:gd name="T26" fmla="*/ 342331 w 268"/>
                <a:gd name="T27" fmla="*/ 203458 h 516"/>
                <a:gd name="T28" fmla="*/ 401934 w 268"/>
                <a:gd name="T29" fmla="*/ 174173 h 516"/>
                <a:gd name="T30" fmla="*/ 408047 w 268"/>
                <a:gd name="T31" fmla="*/ 124849 h 516"/>
                <a:gd name="T32" fmla="*/ 389708 w 268"/>
                <a:gd name="T33" fmla="*/ 83233 h 516"/>
                <a:gd name="T34" fmla="*/ 389708 w 268"/>
                <a:gd name="T35" fmla="*/ 30827 h 516"/>
                <a:gd name="T36" fmla="*/ 349973 w 268"/>
                <a:gd name="T37" fmla="*/ 0 h 516"/>
                <a:gd name="T38" fmla="*/ 275088 w 268"/>
                <a:gd name="T39" fmla="*/ 35451 h 516"/>
                <a:gd name="T40" fmla="*/ 262862 w 268"/>
                <a:gd name="T41" fmla="*/ 23120 h 516"/>
                <a:gd name="T42" fmla="*/ 215485 w 268"/>
                <a:gd name="T43" fmla="*/ 53947 h 516"/>
                <a:gd name="T44" fmla="*/ 183392 w 268"/>
                <a:gd name="T45" fmla="*/ 53947 h 516"/>
                <a:gd name="T46" fmla="*/ 114620 w 268"/>
                <a:gd name="T47" fmla="*/ 143346 h 516"/>
                <a:gd name="T48" fmla="*/ 94752 w 268"/>
                <a:gd name="T49" fmla="*/ 143346 h 516"/>
                <a:gd name="T50" fmla="*/ 56546 w 268"/>
                <a:gd name="T51" fmla="*/ 174173 h 516"/>
                <a:gd name="T52" fmla="*/ 64187 w 268"/>
                <a:gd name="T53" fmla="*/ 215789 h 516"/>
                <a:gd name="T54" fmla="*/ 42791 w 268"/>
                <a:gd name="T55" fmla="*/ 245075 h 516"/>
                <a:gd name="T56" fmla="*/ 38207 w 268"/>
                <a:gd name="T57" fmla="*/ 294398 h 516"/>
                <a:gd name="T58" fmla="*/ 6113 w 268"/>
                <a:gd name="T59" fmla="*/ 342180 h 516"/>
                <a:gd name="T60" fmla="*/ 38207 w 268"/>
                <a:gd name="T61" fmla="*/ 414623 h 516"/>
                <a:gd name="T62" fmla="*/ 30565 w 268"/>
                <a:gd name="T63" fmla="*/ 451616 h 516"/>
                <a:gd name="T64" fmla="*/ 0 w 268"/>
                <a:gd name="T65" fmla="*/ 499398 h 516"/>
                <a:gd name="T66" fmla="*/ 38207 w 268"/>
                <a:gd name="T67" fmla="*/ 667405 h 516"/>
                <a:gd name="T68" fmla="*/ 10698 w 268"/>
                <a:gd name="T69" fmla="*/ 756803 h 516"/>
                <a:gd name="T70" fmla="*/ 30565 w 268"/>
                <a:gd name="T71" fmla="*/ 793796 h 51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268" h="516">
                  <a:moveTo>
                    <a:pt x="20" y="515"/>
                  </a:moveTo>
                  <a:lnTo>
                    <a:pt x="75" y="499"/>
                  </a:lnTo>
                  <a:lnTo>
                    <a:pt x="150" y="452"/>
                  </a:lnTo>
                  <a:lnTo>
                    <a:pt x="200" y="440"/>
                  </a:lnTo>
                  <a:lnTo>
                    <a:pt x="238" y="413"/>
                  </a:lnTo>
                  <a:lnTo>
                    <a:pt x="243" y="351"/>
                  </a:lnTo>
                  <a:lnTo>
                    <a:pt x="224" y="332"/>
                  </a:lnTo>
                  <a:lnTo>
                    <a:pt x="229" y="312"/>
                  </a:lnTo>
                  <a:lnTo>
                    <a:pt x="243" y="293"/>
                  </a:lnTo>
                  <a:lnTo>
                    <a:pt x="246" y="269"/>
                  </a:lnTo>
                  <a:lnTo>
                    <a:pt x="259" y="249"/>
                  </a:lnTo>
                  <a:lnTo>
                    <a:pt x="238" y="210"/>
                  </a:lnTo>
                  <a:lnTo>
                    <a:pt x="213" y="183"/>
                  </a:lnTo>
                  <a:lnTo>
                    <a:pt x="224" y="132"/>
                  </a:lnTo>
                  <a:lnTo>
                    <a:pt x="263" y="113"/>
                  </a:lnTo>
                  <a:lnTo>
                    <a:pt x="267" y="81"/>
                  </a:lnTo>
                  <a:lnTo>
                    <a:pt x="255" y="54"/>
                  </a:lnTo>
                  <a:lnTo>
                    <a:pt x="255" y="20"/>
                  </a:lnTo>
                  <a:lnTo>
                    <a:pt x="229" y="0"/>
                  </a:lnTo>
                  <a:lnTo>
                    <a:pt x="180" y="23"/>
                  </a:lnTo>
                  <a:lnTo>
                    <a:pt x="172" y="15"/>
                  </a:lnTo>
                  <a:lnTo>
                    <a:pt x="141" y="35"/>
                  </a:lnTo>
                  <a:lnTo>
                    <a:pt x="120" y="35"/>
                  </a:lnTo>
                  <a:lnTo>
                    <a:pt x="75" y="93"/>
                  </a:lnTo>
                  <a:lnTo>
                    <a:pt x="62" y="93"/>
                  </a:lnTo>
                  <a:lnTo>
                    <a:pt x="37" y="113"/>
                  </a:lnTo>
                  <a:lnTo>
                    <a:pt x="42" y="140"/>
                  </a:lnTo>
                  <a:lnTo>
                    <a:pt x="28" y="159"/>
                  </a:lnTo>
                  <a:lnTo>
                    <a:pt x="25" y="191"/>
                  </a:lnTo>
                  <a:lnTo>
                    <a:pt x="4" y="222"/>
                  </a:lnTo>
                  <a:lnTo>
                    <a:pt x="25" y="269"/>
                  </a:lnTo>
                  <a:lnTo>
                    <a:pt x="20" y="293"/>
                  </a:lnTo>
                  <a:lnTo>
                    <a:pt x="0" y="324"/>
                  </a:lnTo>
                  <a:lnTo>
                    <a:pt x="25" y="433"/>
                  </a:lnTo>
                  <a:lnTo>
                    <a:pt x="7" y="491"/>
                  </a:lnTo>
                  <a:lnTo>
                    <a:pt x="20" y="515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cxnSp>
          <p:nvCxnSpPr>
            <p:cNvPr id="53" name="AutoShape 48"/>
            <p:cNvCxnSpPr>
              <a:cxnSpLocks noChangeShapeType="1"/>
            </p:cNvCxnSpPr>
            <p:nvPr/>
          </p:nvCxnSpPr>
          <p:spPr bwMode="auto">
            <a:xfrm>
              <a:off x="6018205" y="5735738"/>
              <a:ext cx="0" cy="0"/>
            </a:xfrm>
            <a:prstGeom prst="straightConnector1">
              <a:avLst/>
            </a:prstGeom>
            <a:grpFill/>
            <a:ln w="9525">
              <a:solidFill>
                <a:srgbClr val="F5F5F5"/>
              </a:solidFill>
              <a:round/>
            </a:ln>
            <a:effectLst/>
          </p:spPr>
        </p:cxnSp>
        <p:sp>
          <p:nvSpPr>
            <p:cNvPr id="54" name="未知"/>
            <p:cNvSpPr/>
            <p:nvPr/>
          </p:nvSpPr>
          <p:spPr bwMode="auto">
            <a:xfrm>
              <a:off x="4161402" y="4508049"/>
              <a:ext cx="549711" cy="494740"/>
            </a:xfrm>
            <a:custGeom>
              <a:avLst/>
              <a:gdLst>
                <a:gd name="T0" fmla="*/ 19050 w 360"/>
                <a:gd name="T1" fmla="*/ 393700 h 324"/>
                <a:gd name="T2" fmla="*/ 100013 w 360"/>
                <a:gd name="T3" fmla="*/ 455613 h 324"/>
                <a:gd name="T4" fmla="*/ 50800 w 360"/>
                <a:gd name="T5" fmla="*/ 417513 h 324"/>
                <a:gd name="T6" fmla="*/ 19050 w 360"/>
                <a:gd name="T7" fmla="*/ 384175 h 324"/>
                <a:gd name="T8" fmla="*/ 9525 w 360"/>
                <a:gd name="T9" fmla="*/ 336550 h 324"/>
                <a:gd name="T10" fmla="*/ 0 w 360"/>
                <a:gd name="T11" fmla="*/ 298450 h 324"/>
                <a:gd name="T12" fmla="*/ 42863 w 360"/>
                <a:gd name="T13" fmla="*/ 288925 h 324"/>
                <a:gd name="T14" fmla="*/ 95250 w 360"/>
                <a:gd name="T15" fmla="*/ 288925 h 324"/>
                <a:gd name="T16" fmla="*/ 104775 w 360"/>
                <a:gd name="T17" fmla="*/ 274638 h 324"/>
                <a:gd name="T18" fmla="*/ 142875 w 360"/>
                <a:gd name="T19" fmla="*/ 269875 h 324"/>
                <a:gd name="T20" fmla="*/ 185738 w 360"/>
                <a:gd name="T21" fmla="*/ 222250 h 324"/>
                <a:gd name="T22" fmla="*/ 204788 w 360"/>
                <a:gd name="T23" fmla="*/ 207963 h 324"/>
                <a:gd name="T24" fmla="*/ 242888 w 360"/>
                <a:gd name="T25" fmla="*/ 198438 h 324"/>
                <a:gd name="T26" fmla="*/ 271463 w 360"/>
                <a:gd name="T27" fmla="*/ 165100 h 324"/>
                <a:gd name="T28" fmla="*/ 319088 w 360"/>
                <a:gd name="T29" fmla="*/ 155575 h 324"/>
                <a:gd name="T30" fmla="*/ 319088 w 360"/>
                <a:gd name="T31" fmla="*/ 112713 h 324"/>
                <a:gd name="T32" fmla="*/ 342900 w 360"/>
                <a:gd name="T33" fmla="*/ 65088 h 324"/>
                <a:gd name="T34" fmla="*/ 352425 w 360"/>
                <a:gd name="T35" fmla="*/ 26988 h 324"/>
                <a:gd name="T36" fmla="*/ 358775 w 360"/>
                <a:gd name="T37" fmla="*/ 0 h 324"/>
                <a:gd name="T38" fmla="*/ 442913 w 360"/>
                <a:gd name="T39" fmla="*/ 30163 h 324"/>
                <a:gd name="T40" fmla="*/ 460375 w 360"/>
                <a:gd name="T41" fmla="*/ 53975 h 324"/>
                <a:gd name="T42" fmla="*/ 506413 w 360"/>
                <a:gd name="T43" fmla="*/ 42863 h 324"/>
                <a:gd name="T44" fmla="*/ 531813 w 360"/>
                <a:gd name="T45" fmla="*/ 49213 h 324"/>
                <a:gd name="T46" fmla="*/ 563563 w 360"/>
                <a:gd name="T47" fmla="*/ 79375 h 324"/>
                <a:gd name="T48" fmla="*/ 571500 w 360"/>
                <a:gd name="T49" fmla="*/ 144463 h 324"/>
                <a:gd name="T50" fmla="*/ 563563 w 360"/>
                <a:gd name="T51" fmla="*/ 169863 h 324"/>
                <a:gd name="T52" fmla="*/ 544513 w 360"/>
                <a:gd name="T53" fmla="*/ 163513 h 324"/>
                <a:gd name="T54" fmla="*/ 492125 w 360"/>
                <a:gd name="T55" fmla="*/ 204788 h 324"/>
                <a:gd name="T56" fmla="*/ 403225 w 360"/>
                <a:gd name="T57" fmla="*/ 219075 h 324"/>
                <a:gd name="T58" fmla="*/ 379413 w 360"/>
                <a:gd name="T59" fmla="*/ 242888 h 324"/>
                <a:gd name="T60" fmla="*/ 395288 w 360"/>
                <a:gd name="T61" fmla="*/ 265113 h 324"/>
                <a:gd name="T62" fmla="*/ 403225 w 360"/>
                <a:gd name="T63" fmla="*/ 314325 h 324"/>
                <a:gd name="T64" fmla="*/ 423863 w 360"/>
                <a:gd name="T65" fmla="*/ 322263 h 324"/>
                <a:gd name="T66" fmla="*/ 487363 w 360"/>
                <a:gd name="T67" fmla="*/ 393700 h 324"/>
                <a:gd name="T68" fmla="*/ 492125 w 360"/>
                <a:gd name="T69" fmla="*/ 490538 h 324"/>
                <a:gd name="T70" fmla="*/ 447675 w 360"/>
                <a:gd name="T71" fmla="*/ 514350 h 324"/>
                <a:gd name="T72" fmla="*/ 417513 w 360"/>
                <a:gd name="T73" fmla="*/ 484188 h 324"/>
                <a:gd name="T74" fmla="*/ 379413 w 360"/>
                <a:gd name="T75" fmla="*/ 434975 h 324"/>
                <a:gd name="T76" fmla="*/ 379413 w 360"/>
                <a:gd name="T77" fmla="*/ 411163 h 324"/>
                <a:gd name="T78" fmla="*/ 352425 w 360"/>
                <a:gd name="T79" fmla="*/ 404813 h 324"/>
                <a:gd name="T80" fmla="*/ 327025 w 360"/>
                <a:gd name="T81" fmla="*/ 417513 h 324"/>
                <a:gd name="T82" fmla="*/ 276225 w 360"/>
                <a:gd name="T83" fmla="*/ 393700 h 324"/>
                <a:gd name="T84" fmla="*/ 257175 w 360"/>
                <a:gd name="T85" fmla="*/ 442913 h 324"/>
                <a:gd name="T86" fmla="*/ 220663 w 360"/>
                <a:gd name="T87" fmla="*/ 447675 h 324"/>
                <a:gd name="T88" fmla="*/ 187325 w 360"/>
                <a:gd name="T89" fmla="*/ 490538 h 324"/>
                <a:gd name="T90" fmla="*/ 173038 w 360"/>
                <a:gd name="T91" fmla="*/ 477838 h 324"/>
                <a:gd name="T92" fmla="*/ 141288 w 360"/>
                <a:gd name="T93" fmla="*/ 490538 h 324"/>
                <a:gd name="T94" fmla="*/ 104775 w 360"/>
                <a:gd name="T95" fmla="*/ 465138 h 324"/>
                <a:gd name="T96" fmla="*/ 19050 w 360"/>
                <a:gd name="T97" fmla="*/ 393700 h 324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360" h="324">
                  <a:moveTo>
                    <a:pt x="12" y="248"/>
                  </a:moveTo>
                  <a:lnTo>
                    <a:pt x="63" y="287"/>
                  </a:lnTo>
                  <a:lnTo>
                    <a:pt x="32" y="263"/>
                  </a:lnTo>
                  <a:lnTo>
                    <a:pt x="12" y="242"/>
                  </a:lnTo>
                  <a:lnTo>
                    <a:pt x="6" y="212"/>
                  </a:lnTo>
                  <a:lnTo>
                    <a:pt x="0" y="188"/>
                  </a:lnTo>
                  <a:lnTo>
                    <a:pt x="27" y="182"/>
                  </a:lnTo>
                  <a:lnTo>
                    <a:pt x="60" y="182"/>
                  </a:lnTo>
                  <a:lnTo>
                    <a:pt x="66" y="173"/>
                  </a:lnTo>
                  <a:lnTo>
                    <a:pt x="90" y="170"/>
                  </a:lnTo>
                  <a:lnTo>
                    <a:pt x="117" y="140"/>
                  </a:lnTo>
                  <a:lnTo>
                    <a:pt x="129" y="131"/>
                  </a:lnTo>
                  <a:lnTo>
                    <a:pt x="153" y="125"/>
                  </a:lnTo>
                  <a:lnTo>
                    <a:pt x="171" y="104"/>
                  </a:lnTo>
                  <a:lnTo>
                    <a:pt x="201" y="98"/>
                  </a:lnTo>
                  <a:lnTo>
                    <a:pt x="201" y="71"/>
                  </a:lnTo>
                  <a:lnTo>
                    <a:pt x="216" y="41"/>
                  </a:lnTo>
                  <a:lnTo>
                    <a:pt x="222" y="17"/>
                  </a:lnTo>
                  <a:lnTo>
                    <a:pt x="226" y="0"/>
                  </a:lnTo>
                  <a:lnTo>
                    <a:pt x="279" y="19"/>
                  </a:lnTo>
                  <a:lnTo>
                    <a:pt x="290" y="34"/>
                  </a:lnTo>
                  <a:lnTo>
                    <a:pt x="319" y="27"/>
                  </a:lnTo>
                  <a:lnTo>
                    <a:pt x="335" y="31"/>
                  </a:lnTo>
                  <a:lnTo>
                    <a:pt x="355" y="50"/>
                  </a:lnTo>
                  <a:lnTo>
                    <a:pt x="360" y="91"/>
                  </a:lnTo>
                  <a:lnTo>
                    <a:pt x="355" y="107"/>
                  </a:lnTo>
                  <a:lnTo>
                    <a:pt x="343" y="103"/>
                  </a:lnTo>
                  <a:lnTo>
                    <a:pt x="310" y="129"/>
                  </a:lnTo>
                  <a:lnTo>
                    <a:pt x="254" y="138"/>
                  </a:lnTo>
                  <a:lnTo>
                    <a:pt x="239" y="153"/>
                  </a:lnTo>
                  <a:lnTo>
                    <a:pt x="249" y="167"/>
                  </a:lnTo>
                  <a:lnTo>
                    <a:pt x="254" y="198"/>
                  </a:lnTo>
                  <a:lnTo>
                    <a:pt x="267" y="203"/>
                  </a:lnTo>
                  <a:lnTo>
                    <a:pt x="307" y="248"/>
                  </a:lnTo>
                  <a:lnTo>
                    <a:pt x="310" y="309"/>
                  </a:lnTo>
                  <a:lnTo>
                    <a:pt x="282" y="324"/>
                  </a:lnTo>
                  <a:lnTo>
                    <a:pt x="263" y="305"/>
                  </a:lnTo>
                  <a:lnTo>
                    <a:pt x="239" y="274"/>
                  </a:lnTo>
                  <a:lnTo>
                    <a:pt x="239" y="259"/>
                  </a:lnTo>
                  <a:lnTo>
                    <a:pt x="222" y="255"/>
                  </a:lnTo>
                  <a:lnTo>
                    <a:pt x="206" y="263"/>
                  </a:lnTo>
                  <a:lnTo>
                    <a:pt x="174" y="248"/>
                  </a:lnTo>
                  <a:lnTo>
                    <a:pt x="162" y="279"/>
                  </a:lnTo>
                  <a:lnTo>
                    <a:pt x="139" y="282"/>
                  </a:lnTo>
                  <a:lnTo>
                    <a:pt x="118" y="309"/>
                  </a:lnTo>
                  <a:lnTo>
                    <a:pt x="109" y="301"/>
                  </a:lnTo>
                  <a:lnTo>
                    <a:pt x="89" y="309"/>
                  </a:lnTo>
                  <a:lnTo>
                    <a:pt x="66" y="293"/>
                  </a:lnTo>
                  <a:lnTo>
                    <a:pt x="12" y="248"/>
                  </a:lnTo>
                  <a:close/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未知"/>
            <p:cNvSpPr/>
            <p:nvPr/>
          </p:nvSpPr>
          <p:spPr bwMode="auto">
            <a:xfrm>
              <a:off x="5285257" y="3440693"/>
              <a:ext cx="172549" cy="195452"/>
            </a:xfrm>
            <a:custGeom>
              <a:avLst/>
              <a:gdLst>
                <a:gd name="T0" fmla="*/ 139700 w 113"/>
                <a:gd name="T1" fmla="*/ 158750 h 128"/>
                <a:gd name="T2" fmla="*/ 122238 w 113"/>
                <a:gd name="T3" fmla="*/ 184150 h 128"/>
                <a:gd name="T4" fmla="*/ 88900 w 113"/>
                <a:gd name="T5" fmla="*/ 203200 h 128"/>
                <a:gd name="T6" fmla="*/ 25400 w 113"/>
                <a:gd name="T7" fmla="*/ 184150 h 128"/>
                <a:gd name="T8" fmla="*/ 25400 w 113"/>
                <a:gd name="T9" fmla="*/ 173038 h 128"/>
                <a:gd name="T10" fmla="*/ 25400 w 113"/>
                <a:gd name="T11" fmla="*/ 76200 h 128"/>
                <a:gd name="T12" fmla="*/ 0 w 113"/>
                <a:gd name="T13" fmla="*/ 22225 h 128"/>
                <a:gd name="T14" fmla="*/ 60325 w 113"/>
                <a:gd name="T15" fmla="*/ 0 h 128"/>
                <a:gd name="T16" fmla="*/ 88900 w 113"/>
                <a:gd name="T17" fmla="*/ 3175 h 128"/>
                <a:gd name="T18" fmla="*/ 103188 w 113"/>
                <a:gd name="T19" fmla="*/ 33338 h 128"/>
                <a:gd name="T20" fmla="*/ 95250 w 113"/>
                <a:gd name="T21" fmla="*/ 50800 h 128"/>
                <a:gd name="T22" fmla="*/ 141288 w 113"/>
                <a:gd name="T23" fmla="*/ 82550 h 128"/>
                <a:gd name="T24" fmla="*/ 149225 w 113"/>
                <a:gd name="T25" fmla="*/ 104775 h 128"/>
                <a:gd name="T26" fmla="*/ 179388 w 113"/>
                <a:gd name="T27" fmla="*/ 117475 h 128"/>
                <a:gd name="T28" fmla="*/ 139700 w 113"/>
                <a:gd name="T29" fmla="*/ 158750 h 1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113" h="128">
                  <a:moveTo>
                    <a:pt x="88" y="100"/>
                  </a:moveTo>
                  <a:lnTo>
                    <a:pt x="77" y="116"/>
                  </a:lnTo>
                  <a:lnTo>
                    <a:pt x="56" y="128"/>
                  </a:lnTo>
                  <a:lnTo>
                    <a:pt x="16" y="116"/>
                  </a:lnTo>
                  <a:lnTo>
                    <a:pt x="16" y="109"/>
                  </a:lnTo>
                  <a:lnTo>
                    <a:pt x="16" y="48"/>
                  </a:lnTo>
                  <a:lnTo>
                    <a:pt x="0" y="14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65" y="21"/>
                  </a:lnTo>
                  <a:lnTo>
                    <a:pt x="60" y="32"/>
                  </a:lnTo>
                  <a:lnTo>
                    <a:pt x="89" y="52"/>
                  </a:lnTo>
                  <a:lnTo>
                    <a:pt x="94" y="66"/>
                  </a:lnTo>
                  <a:lnTo>
                    <a:pt x="113" y="74"/>
                  </a:lnTo>
                  <a:lnTo>
                    <a:pt x="88" y="100"/>
                  </a:lnTo>
                </a:path>
              </a:pathLst>
            </a:custGeom>
            <a:grpFill/>
            <a:ln w="9525" cap="rnd" cmpd="sng">
              <a:solidFill>
                <a:srgbClr val="F5F5F5"/>
              </a:solidFill>
              <a:round/>
            </a:ln>
            <a:effectLst/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57" name="矩形 56"/>
          <p:cNvSpPr/>
          <p:nvPr/>
        </p:nvSpPr>
        <p:spPr>
          <a:xfrm>
            <a:off x="7754131" y="2137027"/>
            <a:ext cx="1866900" cy="38100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zh-CN" altLang="en-US" dirty="0"/>
              <a:t>Your title</a:t>
            </a:r>
          </a:p>
        </p:txBody>
      </p:sp>
      <p:sp>
        <p:nvSpPr>
          <p:cNvPr id="58" name="矩形 57"/>
          <p:cNvSpPr/>
          <p:nvPr/>
        </p:nvSpPr>
        <p:spPr>
          <a:xfrm>
            <a:off x="7624580" y="2646667"/>
            <a:ext cx="3598370" cy="1509642"/>
          </a:xfrm>
          <a:prstGeom prst="rect">
            <a:avLst/>
          </a:prstGeom>
        </p:spPr>
        <p:txBody>
          <a:bodyPr wrap="square" lIns="68570" tIns="34289" rIns="68570" bIns="34289">
            <a:spAutoFit/>
          </a:bodyPr>
          <a:lstStyle/>
          <a:p>
            <a:pPr lvl="0" defTabSz="685165">
              <a:lnSpc>
                <a:spcPct val="130000"/>
              </a:lnSpc>
              <a:defRPr/>
            </a:pPr>
            <a:r>
              <a:rPr sz="1200" kern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description, template here. Please add a text description, template here. Please add a text description, template here. Please add a text description, template here. Please add a text description, template here. Please add a text description, template here. Please add a text description, template here. Please add a text description, template here.</a:t>
            </a:r>
          </a:p>
        </p:txBody>
      </p:sp>
      <p:sp>
        <p:nvSpPr>
          <p:cNvPr id="56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59" name="图片 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图片 48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46955" y="2160339"/>
            <a:ext cx="1863124" cy="1727200"/>
          </a:xfrm>
          <a:prstGeom prst="rect">
            <a:avLst/>
          </a:prstGeom>
        </p:spPr>
      </p:pic>
      <p:sp>
        <p:nvSpPr>
          <p:cNvPr id="12" name="Rectangle 4"/>
          <p:cNvSpPr/>
          <p:nvPr/>
        </p:nvSpPr>
        <p:spPr>
          <a:xfrm>
            <a:off x="792247" y="2017506"/>
            <a:ext cx="2133601" cy="2032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5" name="矩形 4"/>
          <p:cNvSpPr/>
          <p:nvPr/>
        </p:nvSpPr>
        <p:spPr>
          <a:xfrm>
            <a:off x="807482" y="4143692"/>
            <a:ext cx="2142069" cy="420793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TextBox 30"/>
          <p:cNvSpPr txBox="1"/>
          <p:nvPr/>
        </p:nvSpPr>
        <p:spPr>
          <a:xfrm>
            <a:off x="946955" y="4663716"/>
            <a:ext cx="169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33"/>
          <p:cNvSpPr txBox="1"/>
          <p:nvPr/>
        </p:nvSpPr>
        <p:spPr>
          <a:xfrm>
            <a:off x="766847" y="5002270"/>
            <a:ext cx="22233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0" name="TextBox 30"/>
          <p:cNvSpPr txBox="1"/>
          <p:nvPr/>
        </p:nvSpPr>
        <p:spPr>
          <a:xfrm>
            <a:off x="933729" y="4192339"/>
            <a:ext cx="17914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6590859" y="2162397"/>
            <a:ext cx="1863124" cy="1696937"/>
          </a:xfrm>
          <a:prstGeom prst="rect">
            <a:avLst/>
          </a:prstGeom>
        </p:spPr>
      </p:pic>
      <p:sp>
        <p:nvSpPr>
          <p:cNvPr id="20" name="Rectangle 26"/>
          <p:cNvSpPr/>
          <p:nvPr/>
        </p:nvSpPr>
        <p:spPr>
          <a:xfrm>
            <a:off x="6452829" y="2017506"/>
            <a:ext cx="2133601" cy="2032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6" name="矩形 35"/>
          <p:cNvSpPr/>
          <p:nvPr/>
        </p:nvSpPr>
        <p:spPr>
          <a:xfrm>
            <a:off x="6448595" y="4143692"/>
            <a:ext cx="2142069" cy="420793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TextBox 30"/>
          <p:cNvSpPr txBox="1"/>
          <p:nvPr/>
        </p:nvSpPr>
        <p:spPr>
          <a:xfrm>
            <a:off x="6530135" y="4663716"/>
            <a:ext cx="17117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33"/>
          <p:cNvSpPr txBox="1"/>
          <p:nvPr/>
        </p:nvSpPr>
        <p:spPr>
          <a:xfrm>
            <a:off x="6363092" y="5002270"/>
            <a:ext cx="22233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1" name="TextBox 30"/>
          <p:cNvSpPr txBox="1"/>
          <p:nvPr/>
        </p:nvSpPr>
        <p:spPr>
          <a:xfrm>
            <a:off x="6577776" y="4173309"/>
            <a:ext cx="17939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367715" y="2148489"/>
            <a:ext cx="1857540" cy="1720412"/>
          </a:xfrm>
          <a:prstGeom prst="rect">
            <a:avLst/>
          </a:prstGeom>
        </p:spPr>
      </p:pic>
      <p:sp>
        <p:nvSpPr>
          <p:cNvPr id="25" name="Rectangle 30"/>
          <p:cNvSpPr/>
          <p:nvPr/>
        </p:nvSpPr>
        <p:spPr>
          <a:xfrm>
            <a:off x="9229685" y="2017506"/>
            <a:ext cx="2133601" cy="2032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7" name="矩形 36"/>
          <p:cNvSpPr/>
          <p:nvPr/>
        </p:nvSpPr>
        <p:spPr>
          <a:xfrm>
            <a:off x="9240184" y="4136713"/>
            <a:ext cx="2142069" cy="420793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4" name="TextBox 30"/>
          <p:cNvSpPr txBox="1"/>
          <p:nvPr/>
        </p:nvSpPr>
        <p:spPr>
          <a:xfrm>
            <a:off x="9240184" y="4673283"/>
            <a:ext cx="1791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TextBox 33"/>
          <p:cNvSpPr txBox="1"/>
          <p:nvPr/>
        </p:nvSpPr>
        <p:spPr>
          <a:xfrm>
            <a:off x="9158915" y="4927731"/>
            <a:ext cx="22233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2" name="TextBox 30"/>
          <p:cNvSpPr txBox="1"/>
          <p:nvPr/>
        </p:nvSpPr>
        <p:spPr>
          <a:xfrm>
            <a:off x="9441158" y="4180489"/>
            <a:ext cx="1710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8" name="图片 47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>
            <a:off x="3799718" y="2148487"/>
            <a:ext cx="1851051" cy="1767362"/>
          </a:xfrm>
          <a:prstGeom prst="rect">
            <a:avLst/>
          </a:prstGeom>
        </p:spPr>
      </p:pic>
      <p:sp>
        <p:nvSpPr>
          <p:cNvPr id="16" name="Rectangle 22"/>
          <p:cNvSpPr/>
          <p:nvPr/>
        </p:nvSpPr>
        <p:spPr>
          <a:xfrm>
            <a:off x="3648174" y="2017506"/>
            <a:ext cx="2133601" cy="2032000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/>
          </a:p>
        </p:txBody>
      </p:sp>
      <p:sp>
        <p:nvSpPr>
          <p:cNvPr id="35" name="矩形 34"/>
          <p:cNvSpPr/>
          <p:nvPr/>
        </p:nvSpPr>
        <p:spPr>
          <a:xfrm>
            <a:off x="3652771" y="4153257"/>
            <a:ext cx="2142069" cy="420793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0" name="TextBox 30"/>
          <p:cNvSpPr txBox="1"/>
          <p:nvPr/>
        </p:nvSpPr>
        <p:spPr>
          <a:xfrm>
            <a:off x="3738545" y="4673281"/>
            <a:ext cx="16987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33"/>
          <p:cNvSpPr txBox="1"/>
          <p:nvPr/>
        </p:nvSpPr>
        <p:spPr>
          <a:xfrm>
            <a:off x="3558437" y="5011835"/>
            <a:ext cx="222333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53" name="TextBox 30"/>
          <p:cNvSpPr txBox="1"/>
          <p:nvPr/>
        </p:nvSpPr>
        <p:spPr>
          <a:xfrm>
            <a:off x="3799718" y="4194376"/>
            <a:ext cx="168240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27" name="图片 26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90"/>
          <p:cNvSpPr/>
          <p:nvPr/>
        </p:nvSpPr>
        <p:spPr>
          <a:xfrm>
            <a:off x="915749" y="1748464"/>
            <a:ext cx="2437765" cy="2133044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38" name="Picture 3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1918667" y="1916997"/>
            <a:ext cx="499646" cy="609441"/>
          </a:xfrm>
          <a:prstGeom prst="rect">
            <a:avLst/>
          </a:prstGeom>
        </p:spPr>
      </p:pic>
      <p:sp>
        <p:nvSpPr>
          <p:cNvPr id="42" name="Rectangle 91"/>
          <p:cNvSpPr/>
          <p:nvPr/>
        </p:nvSpPr>
        <p:spPr>
          <a:xfrm>
            <a:off x="3556662" y="1746588"/>
            <a:ext cx="2437765" cy="2133044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44" name="Group 34"/>
          <p:cNvGrpSpPr/>
          <p:nvPr/>
        </p:nvGrpSpPr>
        <p:grpSpPr>
          <a:xfrm>
            <a:off x="1000393" y="2603482"/>
            <a:ext cx="2279490" cy="830613"/>
            <a:chOff x="-1372491" y="2027840"/>
            <a:chExt cx="1917579" cy="623122"/>
          </a:xfrm>
        </p:grpSpPr>
        <p:sp>
          <p:nvSpPr>
            <p:cNvPr id="46" name="TextBox 37"/>
            <p:cNvSpPr txBox="1"/>
            <p:nvPr/>
          </p:nvSpPr>
          <p:spPr>
            <a:xfrm>
              <a:off x="-1372491" y="2443159"/>
              <a:ext cx="1908313" cy="20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the template</a:t>
              </a:r>
              <a:r>
                <a:rPr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47" name="TextBox 38"/>
            <p:cNvSpPr txBox="1"/>
            <p:nvPr/>
          </p:nvSpPr>
          <p:spPr>
            <a:xfrm>
              <a:off x="-1363224" y="2027840"/>
              <a:ext cx="1908312" cy="3117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45" name="Picture 51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605715" y="1983958"/>
            <a:ext cx="339656" cy="475519"/>
          </a:xfrm>
          <a:prstGeom prst="rect">
            <a:avLst/>
          </a:prstGeom>
        </p:spPr>
      </p:pic>
      <p:sp>
        <p:nvSpPr>
          <p:cNvPr id="48" name="Rectangle 93"/>
          <p:cNvSpPr/>
          <p:nvPr/>
        </p:nvSpPr>
        <p:spPr>
          <a:xfrm>
            <a:off x="6197574" y="1746588"/>
            <a:ext cx="2437765" cy="2133044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51" name="Picture 52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7120897" y="2038241"/>
            <a:ext cx="620151" cy="421234"/>
          </a:xfrm>
          <a:prstGeom prst="rect">
            <a:avLst/>
          </a:prstGeom>
        </p:spPr>
      </p:pic>
      <p:sp>
        <p:nvSpPr>
          <p:cNvPr id="63" name="Rectangle 92"/>
          <p:cNvSpPr/>
          <p:nvPr/>
        </p:nvSpPr>
        <p:spPr>
          <a:xfrm>
            <a:off x="8838486" y="1744713"/>
            <a:ext cx="2437765" cy="2133044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6" name="Picture 54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9796453" y="2038242"/>
            <a:ext cx="550843" cy="421234"/>
          </a:xfrm>
          <a:prstGeom prst="rect">
            <a:avLst/>
          </a:prstGeom>
        </p:spPr>
      </p:pic>
      <p:sp>
        <p:nvSpPr>
          <p:cNvPr id="69" name="Rectangle 96"/>
          <p:cNvSpPr/>
          <p:nvPr/>
        </p:nvSpPr>
        <p:spPr>
          <a:xfrm>
            <a:off x="3556662" y="4080904"/>
            <a:ext cx="2437765" cy="2133044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78" name="Picture 105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4484864" y="4323736"/>
            <a:ext cx="539044" cy="531582"/>
          </a:xfrm>
          <a:prstGeom prst="rect">
            <a:avLst/>
          </a:prstGeom>
        </p:spPr>
      </p:pic>
      <p:sp>
        <p:nvSpPr>
          <p:cNvPr id="81" name="Rectangle 95"/>
          <p:cNvSpPr/>
          <p:nvPr/>
        </p:nvSpPr>
        <p:spPr>
          <a:xfrm>
            <a:off x="6212088" y="4080904"/>
            <a:ext cx="2437765" cy="2133044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84" name="Picture 106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211435" y="4442953"/>
            <a:ext cx="388813" cy="375193"/>
          </a:xfrm>
          <a:prstGeom prst="rect">
            <a:avLst/>
          </a:prstGeom>
        </p:spPr>
      </p:pic>
      <p:grpSp>
        <p:nvGrpSpPr>
          <p:cNvPr id="93" name="Group 34"/>
          <p:cNvGrpSpPr/>
          <p:nvPr/>
        </p:nvGrpSpPr>
        <p:grpSpPr>
          <a:xfrm>
            <a:off x="3620148" y="2603484"/>
            <a:ext cx="2289633" cy="830614"/>
            <a:chOff x="-1381024" y="2027839"/>
            <a:chExt cx="1926112" cy="623122"/>
          </a:xfrm>
        </p:grpSpPr>
        <p:sp>
          <p:nvSpPr>
            <p:cNvPr id="94" name="TextBox 37"/>
            <p:cNvSpPr txBox="1"/>
            <p:nvPr/>
          </p:nvSpPr>
          <p:spPr>
            <a:xfrm>
              <a:off x="-1381024" y="2443158"/>
              <a:ext cx="1908313" cy="20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the template</a:t>
              </a:r>
              <a:r>
                <a:rPr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95" name="TextBox 38"/>
            <p:cNvSpPr txBox="1"/>
            <p:nvPr/>
          </p:nvSpPr>
          <p:spPr>
            <a:xfrm>
              <a:off x="-1363224" y="2027839"/>
              <a:ext cx="1908312" cy="3117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34"/>
          <p:cNvGrpSpPr/>
          <p:nvPr/>
        </p:nvGrpSpPr>
        <p:grpSpPr>
          <a:xfrm>
            <a:off x="6271603" y="2602999"/>
            <a:ext cx="2293606" cy="831099"/>
            <a:chOff x="-1384366" y="2027840"/>
            <a:chExt cx="1929454" cy="623486"/>
          </a:xfrm>
        </p:grpSpPr>
        <p:sp>
          <p:nvSpPr>
            <p:cNvPr id="97" name="TextBox 37"/>
            <p:cNvSpPr txBox="1"/>
            <p:nvPr/>
          </p:nvSpPr>
          <p:spPr>
            <a:xfrm>
              <a:off x="-1384366" y="2443523"/>
              <a:ext cx="1908313" cy="20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the template</a:t>
              </a:r>
              <a:r>
                <a:rPr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98" name="TextBox 38"/>
            <p:cNvSpPr txBox="1"/>
            <p:nvPr/>
          </p:nvSpPr>
          <p:spPr>
            <a:xfrm>
              <a:off x="-1363224" y="2027840"/>
              <a:ext cx="1908312" cy="3117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8923130" y="2603002"/>
            <a:ext cx="2268475" cy="831095"/>
            <a:chOff x="8923130" y="2603002"/>
            <a:chExt cx="2268475" cy="831095"/>
          </a:xfrm>
        </p:grpSpPr>
        <p:sp>
          <p:nvSpPr>
            <p:cNvPr id="100" name="TextBox 37"/>
            <p:cNvSpPr txBox="1"/>
            <p:nvPr/>
          </p:nvSpPr>
          <p:spPr>
            <a:xfrm>
              <a:off x="8923130" y="3157098"/>
              <a:ext cx="2268475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the template</a:t>
              </a:r>
              <a:r>
                <a:rPr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101" name="TextBox 38"/>
            <p:cNvSpPr txBox="1"/>
            <p:nvPr/>
          </p:nvSpPr>
          <p:spPr>
            <a:xfrm>
              <a:off x="8923131" y="2603002"/>
              <a:ext cx="2268474" cy="415498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6" name="Group 34"/>
          <p:cNvGrpSpPr/>
          <p:nvPr/>
        </p:nvGrpSpPr>
        <p:grpSpPr>
          <a:xfrm>
            <a:off x="3641305" y="4960962"/>
            <a:ext cx="2268476" cy="820580"/>
            <a:chOff x="-1363226" y="2027840"/>
            <a:chExt cx="1908314" cy="615594"/>
          </a:xfrm>
        </p:grpSpPr>
        <p:sp>
          <p:nvSpPr>
            <p:cNvPr id="107" name="TextBox 37"/>
            <p:cNvSpPr txBox="1"/>
            <p:nvPr/>
          </p:nvSpPr>
          <p:spPr>
            <a:xfrm>
              <a:off x="-1363226" y="2435631"/>
              <a:ext cx="1908313" cy="20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the template</a:t>
              </a:r>
              <a:r>
                <a:rPr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108" name="TextBox 38"/>
            <p:cNvSpPr txBox="1"/>
            <p:nvPr/>
          </p:nvSpPr>
          <p:spPr>
            <a:xfrm>
              <a:off x="-1363224" y="2027840"/>
              <a:ext cx="1908312" cy="3117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9" name="Group 34"/>
          <p:cNvGrpSpPr/>
          <p:nvPr/>
        </p:nvGrpSpPr>
        <p:grpSpPr>
          <a:xfrm>
            <a:off x="6271603" y="4960961"/>
            <a:ext cx="2279090" cy="820583"/>
            <a:chOff x="-1372155" y="2027841"/>
            <a:chExt cx="1917243" cy="615597"/>
          </a:xfrm>
        </p:grpSpPr>
        <p:sp>
          <p:nvSpPr>
            <p:cNvPr id="110" name="TextBox 37"/>
            <p:cNvSpPr txBox="1"/>
            <p:nvPr/>
          </p:nvSpPr>
          <p:spPr>
            <a:xfrm>
              <a:off x="-1372155" y="2435635"/>
              <a:ext cx="1908313" cy="20780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sz="1200" dirty="0" err="1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Please add a text description here, the template</a:t>
              </a:r>
              <a:r>
                <a:rPr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。</a:t>
              </a:r>
            </a:p>
          </p:txBody>
        </p:sp>
        <p:sp>
          <p:nvSpPr>
            <p:cNvPr id="111" name="TextBox 38"/>
            <p:cNvSpPr txBox="1"/>
            <p:nvPr/>
          </p:nvSpPr>
          <p:spPr>
            <a:xfrm>
              <a:off x="-1363224" y="2027841"/>
              <a:ext cx="1908312" cy="31170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4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 Add Title</a:t>
              </a:r>
              <a:endParaRPr 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3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478007" y="1509472"/>
            <a:ext cx="7235984" cy="4062624"/>
            <a:chOff x="2478007" y="1509472"/>
            <a:chExt cx="7235984" cy="4062624"/>
          </a:xfrm>
        </p:grpSpPr>
        <p:sp>
          <p:nvSpPr>
            <p:cNvPr id="3" name="任意多边形 2"/>
            <p:cNvSpPr/>
            <p:nvPr/>
          </p:nvSpPr>
          <p:spPr>
            <a:xfrm>
              <a:off x="6095999" y="2567364"/>
              <a:ext cx="222157" cy="9735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973578"/>
                  </a:lnTo>
                  <a:lnTo>
                    <a:pt x="222157" y="973578"/>
                  </a:lnTo>
                </a:path>
              </a:pathLst>
            </a:custGeom>
            <a:noFill/>
          </p:spPr>
          <p:style>
            <a:ln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" name="任意多边形 3"/>
            <p:cNvSpPr/>
            <p:nvPr/>
          </p:nvSpPr>
          <p:spPr>
            <a:xfrm>
              <a:off x="5873842" y="2567364"/>
              <a:ext cx="222157" cy="973578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22157" y="0"/>
                  </a:moveTo>
                  <a:lnTo>
                    <a:pt x="222157" y="973578"/>
                  </a:lnTo>
                  <a:lnTo>
                    <a:pt x="0" y="973578"/>
                  </a:lnTo>
                </a:path>
              </a:pathLst>
            </a:custGeom>
            <a:noFill/>
          </p:spPr>
          <p:style>
            <a:ln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" name="任意多边形 4"/>
            <p:cNvSpPr/>
            <p:nvPr/>
          </p:nvSpPr>
          <p:spPr>
            <a:xfrm>
              <a:off x="6095999" y="2567364"/>
              <a:ext cx="2560099" cy="19468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0" y="1724681"/>
                  </a:lnTo>
                  <a:lnTo>
                    <a:pt x="2560099" y="1724681"/>
                  </a:lnTo>
                  <a:lnTo>
                    <a:pt x="2560099" y="1946839"/>
                  </a:lnTo>
                </a:path>
              </a:pathLst>
            </a:custGeom>
            <a:noFill/>
          </p:spPr>
          <p:style>
            <a:ln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任意多边形 5"/>
            <p:cNvSpPr/>
            <p:nvPr/>
          </p:nvSpPr>
          <p:spPr>
            <a:xfrm>
              <a:off x="6050279" y="2567364"/>
              <a:ext cx="91440" cy="19468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45720" y="0"/>
                  </a:moveTo>
                  <a:lnTo>
                    <a:pt x="45720" y="1946839"/>
                  </a:lnTo>
                </a:path>
              </a:pathLst>
            </a:custGeom>
            <a:noFill/>
          </p:spPr>
          <p:style>
            <a:ln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任意多边形 6"/>
            <p:cNvSpPr/>
            <p:nvPr/>
          </p:nvSpPr>
          <p:spPr>
            <a:xfrm>
              <a:off x="3535900" y="2567364"/>
              <a:ext cx="2560099" cy="1946839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2560099" y="0"/>
                  </a:moveTo>
                  <a:lnTo>
                    <a:pt x="2560099" y="1724681"/>
                  </a:lnTo>
                  <a:lnTo>
                    <a:pt x="0" y="1724681"/>
                  </a:lnTo>
                  <a:lnTo>
                    <a:pt x="0" y="1946839"/>
                  </a:lnTo>
                </a:path>
              </a:pathLst>
            </a:custGeom>
            <a:noFill/>
          </p:spPr>
          <p:style>
            <a:lnRef idx="2">
              <a:schemeClr val="accent1">
                <a:tint val="99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任意多边形 7"/>
            <p:cNvSpPr/>
            <p:nvPr/>
          </p:nvSpPr>
          <p:spPr>
            <a:xfrm>
              <a:off x="5038107" y="1509472"/>
              <a:ext cx="2115784" cy="1057892"/>
            </a:xfrm>
            <a:custGeom>
              <a:avLst/>
              <a:gdLst>
                <a:gd name="connsiteX0" fmla="*/ 0 w 2115784"/>
                <a:gd name="connsiteY0" fmla="*/ 0 h 1057892"/>
                <a:gd name="connsiteX1" fmla="*/ 2115784 w 2115784"/>
                <a:gd name="connsiteY1" fmla="*/ 0 h 1057892"/>
                <a:gd name="connsiteX2" fmla="*/ 2115784 w 2115784"/>
                <a:gd name="connsiteY2" fmla="*/ 1057892 h 1057892"/>
                <a:gd name="connsiteX3" fmla="*/ 0 w 2115784"/>
                <a:gd name="connsiteY3" fmla="*/ 1057892 h 1057892"/>
                <a:gd name="connsiteX4" fmla="*/ 0 w 2115784"/>
                <a:gd name="connsiteY4" fmla="*/ 0 h 10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784" h="1057892">
                  <a:moveTo>
                    <a:pt x="0" y="0"/>
                  </a:moveTo>
                  <a:lnTo>
                    <a:pt x="2115784" y="0"/>
                  </a:lnTo>
                  <a:lnTo>
                    <a:pt x="2115784" y="1057892"/>
                  </a:lnTo>
                  <a:lnTo>
                    <a:pt x="0" y="10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endParaRPr lang="en-US" altLang="zh-CN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任意多边形 8"/>
            <p:cNvSpPr/>
            <p:nvPr/>
          </p:nvSpPr>
          <p:spPr>
            <a:xfrm>
              <a:off x="2478007" y="4514204"/>
              <a:ext cx="2115784" cy="1057892"/>
            </a:xfrm>
            <a:custGeom>
              <a:avLst/>
              <a:gdLst>
                <a:gd name="connsiteX0" fmla="*/ 0 w 2115784"/>
                <a:gd name="connsiteY0" fmla="*/ 0 h 1057892"/>
                <a:gd name="connsiteX1" fmla="*/ 2115784 w 2115784"/>
                <a:gd name="connsiteY1" fmla="*/ 0 h 1057892"/>
                <a:gd name="connsiteX2" fmla="*/ 2115784 w 2115784"/>
                <a:gd name="connsiteY2" fmla="*/ 1057892 h 1057892"/>
                <a:gd name="connsiteX3" fmla="*/ 0 w 2115784"/>
                <a:gd name="connsiteY3" fmla="*/ 1057892 h 1057892"/>
                <a:gd name="connsiteX4" fmla="*/ 0 w 2115784"/>
                <a:gd name="connsiteY4" fmla="*/ 0 h 10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784" h="1057892">
                  <a:moveTo>
                    <a:pt x="0" y="0"/>
                  </a:moveTo>
                  <a:lnTo>
                    <a:pt x="2115784" y="0"/>
                  </a:lnTo>
                  <a:lnTo>
                    <a:pt x="2115784" y="1057892"/>
                  </a:lnTo>
                  <a:lnTo>
                    <a:pt x="0" y="10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endParaRPr lang="en-US" altLang="zh-CN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5038107" y="4514204"/>
              <a:ext cx="2115784" cy="1057892"/>
            </a:xfrm>
            <a:custGeom>
              <a:avLst/>
              <a:gdLst>
                <a:gd name="connsiteX0" fmla="*/ 0 w 2115784"/>
                <a:gd name="connsiteY0" fmla="*/ 0 h 1057892"/>
                <a:gd name="connsiteX1" fmla="*/ 2115784 w 2115784"/>
                <a:gd name="connsiteY1" fmla="*/ 0 h 1057892"/>
                <a:gd name="connsiteX2" fmla="*/ 2115784 w 2115784"/>
                <a:gd name="connsiteY2" fmla="*/ 1057892 h 1057892"/>
                <a:gd name="connsiteX3" fmla="*/ 0 w 2115784"/>
                <a:gd name="connsiteY3" fmla="*/ 1057892 h 1057892"/>
                <a:gd name="connsiteX4" fmla="*/ 0 w 2115784"/>
                <a:gd name="connsiteY4" fmla="*/ 0 h 10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784" h="1057892">
                  <a:moveTo>
                    <a:pt x="0" y="0"/>
                  </a:moveTo>
                  <a:lnTo>
                    <a:pt x="2115784" y="0"/>
                  </a:lnTo>
                  <a:lnTo>
                    <a:pt x="2115784" y="1057892"/>
                  </a:lnTo>
                  <a:lnTo>
                    <a:pt x="0" y="10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endParaRPr lang="en-US" altLang="zh-CN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7598207" y="4514204"/>
              <a:ext cx="2115784" cy="1057892"/>
            </a:xfrm>
            <a:custGeom>
              <a:avLst/>
              <a:gdLst>
                <a:gd name="connsiteX0" fmla="*/ 0 w 2115784"/>
                <a:gd name="connsiteY0" fmla="*/ 0 h 1057892"/>
                <a:gd name="connsiteX1" fmla="*/ 2115784 w 2115784"/>
                <a:gd name="connsiteY1" fmla="*/ 0 h 1057892"/>
                <a:gd name="connsiteX2" fmla="*/ 2115784 w 2115784"/>
                <a:gd name="connsiteY2" fmla="*/ 1057892 h 1057892"/>
                <a:gd name="connsiteX3" fmla="*/ 0 w 2115784"/>
                <a:gd name="connsiteY3" fmla="*/ 1057892 h 1057892"/>
                <a:gd name="connsiteX4" fmla="*/ 0 w 2115784"/>
                <a:gd name="connsiteY4" fmla="*/ 0 h 10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784" h="1057892">
                  <a:moveTo>
                    <a:pt x="0" y="0"/>
                  </a:moveTo>
                  <a:lnTo>
                    <a:pt x="2115784" y="0"/>
                  </a:lnTo>
                  <a:lnTo>
                    <a:pt x="2115784" y="1057892"/>
                  </a:lnTo>
                  <a:lnTo>
                    <a:pt x="0" y="10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99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endParaRPr lang="en-US" altLang="zh-CN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任意多边形 11"/>
            <p:cNvSpPr/>
            <p:nvPr/>
          </p:nvSpPr>
          <p:spPr>
            <a:xfrm>
              <a:off x="3758057" y="3011996"/>
              <a:ext cx="2115784" cy="1057892"/>
            </a:xfrm>
            <a:custGeom>
              <a:avLst/>
              <a:gdLst>
                <a:gd name="connsiteX0" fmla="*/ 0 w 2115784"/>
                <a:gd name="connsiteY0" fmla="*/ 0 h 1057892"/>
                <a:gd name="connsiteX1" fmla="*/ 2115784 w 2115784"/>
                <a:gd name="connsiteY1" fmla="*/ 0 h 1057892"/>
                <a:gd name="connsiteX2" fmla="*/ 2115784 w 2115784"/>
                <a:gd name="connsiteY2" fmla="*/ 1057892 h 1057892"/>
                <a:gd name="connsiteX3" fmla="*/ 0 w 2115784"/>
                <a:gd name="connsiteY3" fmla="*/ 1057892 h 1057892"/>
                <a:gd name="connsiteX4" fmla="*/ 0 w 2115784"/>
                <a:gd name="connsiteY4" fmla="*/ 0 h 10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784" h="1057892">
                  <a:moveTo>
                    <a:pt x="0" y="0"/>
                  </a:moveTo>
                  <a:lnTo>
                    <a:pt x="2115784" y="0"/>
                  </a:lnTo>
                  <a:lnTo>
                    <a:pt x="2115784" y="1057892"/>
                  </a:lnTo>
                  <a:lnTo>
                    <a:pt x="0" y="10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endParaRPr lang="en-US" altLang="zh-CN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任意多边形 12"/>
            <p:cNvSpPr/>
            <p:nvPr/>
          </p:nvSpPr>
          <p:spPr>
            <a:xfrm>
              <a:off x="6318157" y="3011996"/>
              <a:ext cx="2115784" cy="1057892"/>
            </a:xfrm>
            <a:custGeom>
              <a:avLst/>
              <a:gdLst>
                <a:gd name="connsiteX0" fmla="*/ 0 w 2115784"/>
                <a:gd name="connsiteY0" fmla="*/ 0 h 1057892"/>
                <a:gd name="connsiteX1" fmla="*/ 2115784 w 2115784"/>
                <a:gd name="connsiteY1" fmla="*/ 0 h 1057892"/>
                <a:gd name="connsiteX2" fmla="*/ 2115784 w 2115784"/>
                <a:gd name="connsiteY2" fmla="*/ 1057892 h 1057892"/>
                <a:gd name="connsiteX3" fmla="*/ 0 w 2115784"/>
                <a:gd name="connsiteY3" fmla="*/ 1057892 h 1057892"/>
                <a:gd name="connsiteX4" fmla="*/ 0 w 2115784"/>
                <a:gd name="connsiteY4" fmla="*/ 0 h 10578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15784" h="1057892">
                  <a:moveTo>
                    <a:pt x="0" y="0"/>
                  </a:moveTo>
                  <a:lnTo>
                    <a:pt x="2115784" y="0"/>
                  </a:lnTo>
                  <a:lnTo>
                    <a:pt x="2115784" y="1057892"/>
                  </a:lnTo>
                  <a:lnTo>
                    <a:pt x="0" y="10578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8890" tIns="8890" rIns="8890" bIns="889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Click</a:t>
              </a:r>
              <a:endParaRPr lang="en-US" altLang="zh-CN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ts val="0"/>
                </a:spcAft>
              </a:pPr>
              <a:r>
                <a:rPr lang="zh-CN" altLang="en-US" sz="1400" b="1" kern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Add a title</a:t>
              </a:r>
              <a:endParaRPr lang="en-US" sz="1400" b="1" kern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2"/>
          <p:cNvSpPr txBox="1"/>
          <p:nvPr/>
        </p:nvSpPr>
        <p:spPr>
          <a:xfrm>
            <a:off x="1373505" y="5156835"/>
            <a:ext cx="924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ctr"/>
            <a:r>
              <a:rPr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469186" y="2006970"/>
            <a:ext cx="3653475" cy="242922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250901" y="2006969"/>
            <a:ext cx="3643844" cy="242923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022987" y="2005679"/>
            <a:ext cx="3643958" cy="2430520"/>
          </a:xfrm>
          <a:prstGeom prst="rect">
            <a:avLst/>
          </a:prstGeom>
        </p:spPr>
      </p:pic>
      <p:sp>
        <p:nvSpPr>
          <p:cNvPr id="21" name="椭圆 20"/>
          <p:cNvSpPr/>
          <p:nvPr/>
        </p:nvSpPr>
        <p:spPr>
          <a:xfrm>
            <a:off x="1373305" y="2417275"/>
            <a:ext cx="1539089" cy="1539089"/>
          </a:xfrm>
          <a:prstGeom prst="ellipse">
            <a:avLst/>
          </a:prstGeom>
          <a:solidFill>
            <a:srgbClr val="FF53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椭圆 21"/>
          <p:cNvSpPr/>
          <p:nvPr/>
        </p:nvSpPr>
        <p:spPr>
          <a:xfrm>
            <a:off x="5303279" y="2417275"/>
            <a:ext cx="1539089" cy="1539089"/>
          </a:xfrm>
          <a:prstGeom prst="ellipse">
            <a:avLst/>
          </a:prstGeom>
          <a:solidFill>
            <a:srgbClr val="FF53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3" name="椭圆 22"/>
          <p:cNvSpPr/>
          <p:nvPr/>
        </p:nvSpPr>
        <p:spPr>
          <a:xfrm>
            <a:off x="9075421" y="2417275"/>
            <a:ext cx="1539089" cy="1539089"/>
          </a:xfrm>
          <a:prstGeom prst="ellipse">
            <a:avLst/>
          </a:prstGeom>
          <a:solidFill>
            <a:srgbClr val="FF537C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4" name="组合 19"/>
          <p:cNvGrpSpPr>
            <a:grpSpLocks noChangeAspect="1"/>
          </p:cNvGrpSpPr>
          <p:nvPr/>
        </p:nvGrpSpPr>
        <p:grpSpPr bwMode="auto">
          <a:xfrm>
            <a:off x="1861641" y="2889043"/>
            <a:ext cx="582795" cy="582795"/>
            <a:chOff x="1437735" y="704204"/>
            <a:chExt cx="492531" cy="493274"/>
          </a:xfrm>
          <a:solidFill>
            <a:schemeClr val="bg1"/>
          </a:solidFill>
        </p:grpSpPr>
        <p:sp>
          <p:nvSpPr>
            <p:cNvPr id="25" name="饼形 24"/>
            <p:cNvSpPr/>
            <p:nvPr/>
          </p:nvSpPr>
          <p:spPr>
            <a:xfrm flipH="1">
              <a:off x="1483162" y="752095"/>
              <a:ext cx="447104" cy="445383"/>
            </a:xfrm>
            <a:prstGeom prst="pi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105">
                <a:solidFill>
                  <a:prstClr val="black"/>
                </a:solidFill>
              </a:endParaRPr>
            </a:p>
          </p:txBody>
        </p:sp>
        <p:sp>
          <p:nvSpPr>
            <p:cNvPr id="26" name="椭圆 34"/>
            <p:cNvSpPr>
              <a:spLocks noChangeAspect="1"/>
            </p:cNvSpPr>
            <p:nvPr/>
          </p:nvSpPr>
          <p:spPr>
            <a:xfrm>
              <a:off x="1437735" y="704204"/>
              <a:ext cx="222355" cy="222692"/>
            </a:xfrm>
            <a:custGeom>
              <a:avLst/>
              <a:gdLst/>
              <a:ahLst/>
              <a:cxnLst/>
              <a:rect l="l" t="t" r="r" b="b"/>
              <a:pathLst>
                <a:path w="223200" h="223200">
                  <a:moveTo>
                    <a:pt x="223200" y="0"/>
                  </a:moveTo>
                  <a:lnTo>
                    <a:pt x="223200" y="223200"/>
                  </a:lnTo>
                  <a:lnTo>
                    <a:pt x="0" y="223200"/>
                  </a:lnTo>
                  <a:cubicBezTo>
                    <a:pt x="0" y="99930"/>
                    <a:pt x="99930" y="0"/>
                    <a:pt x="223200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105">
                <a:solidFill>
                  <a:prstClr val="white"/>
                </a:solidFill>
              </a:endParaRPr>
            </a:p>
          </p:txBody>
        </p:sp>
      </p:grpSp>
      <p:grpSp>
        <p:nvGrpSpPr>
          <p:cNvPr id="27" name="组合 21"/>
          <p:cNvGrpSpPr>
            <a:grpSpLocks noChangeAspect="1"/>
          </p:cNvGrpSpPr>
          <p:nvPr/>
        </p:nvGrpSpPr>
        <p:grpSpPr bwMode="auto">
          <a:xfrm>
            <a:off x="9591276" y="2944720"/>
            <a:ext cx="507377" cy="484197"/>
            <a:chOff x="2892610" y="747478"/>
            <a:chExt cx="470164" cy="450000"/>
          </a:xfrm>
          <a:solidFill>
            <a:schemeClr val="bg1"/>
          </a:solidFill>
        </p:grpSpPr>
        <p:sp>
          <p:nvSpPr>
            <p:cNvPr id="28" name="矩形 27"/>
            <p:cNvSpPr/>
            <p:nvPr/>
          </p:nvSpPr>
          <p:spPr>
            <a:xfrm>
              <a:off x="2892610" y="874339"/>
              <a:ext cx="126491" cy="32313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105">
                <a:solidFill>
                  <a:prstClr val="white"/>
                </a:solidFill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3059673" y="982052"/>
              <a:ext cx="124104" cy="21542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105">
                <a:solidFill>
                  <a:prstClr val="white"/>
                </a:solidFill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3236283" y="747478"/>
              <a:ext cx="126491" cy="45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sz="2105">
                <a:solidFill>
                  <a:prstClr val="white"/>
                </a:solidFill>
              </a:endParaRPr>
            </a:p>
          </p:txBody>
        </p:sp>
      </p:grpSp>
      <p:sp>
        <p:nvSpPr>
          <p:cNvPr id="31" name="Freeform 97"/>
          <p:cNvSpPr/>
          <p:nvPr/>
        </p:nvSpPr>
        <p:spPr bwMode="auto">
          <a:xfrm>
            <a:off x="5760135" y="2959238"/>
            <a:ext cx="639380" cy="523402"/>
          </a:xfrm>
          <a:custGeom>
            <a:avLst/>
            <a:gdLst>
              <a:gd name="T0" fmla="*/ 188 w 192"/>
              <a:gd name="T1" fmla="*/ 80 h 160"/>
              <a:gd name="T2" fmla="*/ 164 w 192"/>
              <a:gd name="T3" fmla="*/ 80 h 160"/>
              <a:gd name="T4" fmla="*/ 161 w 192"/>
              <a:gd name="T5" fmla="*/ 82 h 160"/>
              <a:gd name="T6" fmla="*/ 157 w 192"/>
              <a:gd name="T7" fmla="*/ 88 h 160"/>
              <a:gd name="T8" fmla="*/ 152 w 192"/>
              <a:gd name="T9" fmla="*/ 67 h 160"/>
              <a:gd name="T10" fmla="*/ 148 w 192"/>
              <a:gd name="T11" fmla="*/ 64 h 160"/>
              <a:gd name="T12" fmla="*/ 144 w 192"/>
              <a:gd name="T13" fmla="*/ 67 h 160"/>
              <a:gd name="T14" fmla="*/ 134 w 192"/>
              <a:gd name="T15" fmla="*/ 98 h 160"/>
              <a:gd name="T16" fmla="*/ 128 w 192"/>
              <a:gd name="T17" fmla="*/ 51 h 160"/>
              <a:gd name="T18" fmla="*/ 124 w 192"/>
              <a:gd name="T19" fmla="*/ 48 h 160"/>
              <a:gd name="T20" fmla="*/ 120 w 192"/>
              <a:gd name="T21" fmla="*/ 51 h 160"/>
              <a:gd name="T22" fmla="*/ 103 w 192"/>
              <a:gd name="T23" fmla="*/ 127 h 160"/>
              <a:gd name="T24" fmla="*/ 96 w 192"/>
              <a:gd name="T25" fmla="*/ 4 h 160"/>
              <a:gd name="T26" fmla="*/ 92 w 192"/>
              <a:gd name="T27" fmla="*/ 0 h 160"/>
              <a:gd name="T28" fmla="*/ 88 w 192"/>
              <a:gd name="T29" fmla="*/ 3 h 160"/>
              <a:gd name="T30" fmla="*/ 69 w 192"/>
              <a:gd name="T31" fmla="*/ 85 h 160"/>
              <a:gd name="T32" fmla="*/ 64 w 192"/>
              <a:gd name="T33" fmla="*/ 43 h 160"/>
              <a:gd name="T34" fmla="*/ 61 w 192"/>
              <a:gd name="T35" fmla="*/ 40 h 160"/>
              <a:gd name="T36" fmla="*/ 56 w 192"/>
              <a:gd name="T37" fmla="*/ 43 h 160"/>
              <a:gd name="T38" fmla="*/ 45 w 192"/>
              <a:gd name="T39" fmla="*/ 78 h 160"/>
              <a:gd name="T40" fmla="*/ 40 w 192"/>
              <a:gd name="T41" fmla="*/ 59 h 160"/>
              <a:gd name="T42" fmla="*/ 37 w 192"/>
              <a:gd name="T43" fmla="*/ 56 h 160"/>
              <a:gd name="T44" fmla="*/ 33 w 192"/>
              <a:gd name="T45" fmla="*/ 58 h 160"/>
              <a:gd name="T46" fmla="*/ 26 w 192"/>
              <a:gd name="T47" fmla="*/ 72 h 160"/>
              <a:gd name="T48" fmla="*/ 4 w 192"/>
              <a:gd name="T49" fmla="*/ 72 h 160"/>
              <a:gd name="T50" fmla="*/ 0 w 192"/>
              <a:gd name="T51" fmla="*/ 76 h 160"/>
              <a:gd name="T52" fmla="*/ 4 w 192"/>
              <a:gd name="T53" fmla="*/ 80 h 160"/>
              <a:gd name="T54" fmla="*/ 28 w 192"/>
              <a:gd name="T55" fmla="*/ 80 h 160"/>
              <a:gd name="T56" fmla="*/ 32 w 192"/>
              <a:gd name="T57" fmla="*/ 78 h 160"/>
              <a:gd name="T58" fmla="*/ 35 w 192"/>
              <a:gd name="T59" fmla="*/ 71 h 160"/>
              <a:gd name="T60" fmla="*/ 40 w 192"/>
              <a:gd name="T61" fmla="*/ 93 h 160"/>
              <a:gd name="T62" fmla="*/ 44 w 192"/>
              <a:gd name="T63" fmla="*/ 96 h 160"/>
              <a:gd name="T64" fmla="*/ 48 w 192"/>
              <a:gd name="T65" fmla="*/ 93 h 160"/>
              <a:gd name="T66" fmla="*/ 58 w 192"/>
              <a:gd name="T67" fmla="*/ 62 h 160"/>
              <a:gd name="T68" fmla="*/ 64 w 192"/>
              <a:gd name="T69" fmla="*/ 108 h 160"/>
              <a:gd name="T70" fmla="*/ 68 w 192"/>
              <a:gd name="T71" fmla="*/ 112 h 160"/>
              <a:gd name="T72" fmla="*/ 72 w 192"/>
              <a:gd name="T73" fmla="*/ 109 h 160"/>
              <a:gd name="T74" fmla="*/ 90 w 192"/>
              <a:gd name="T75" fmla="*/ 32 h 160"/>
              <a:gd name="T76" fmla="*/ 96 w 192"/>
              <a:gd name="T77" fmla="*/ 156 h 160"/>
              <a:gd name="T78" fmla="*/ 100 w 192"/>
              <a:gd name="T79" fmla="*/ 160 h 160"/>
              <a:gd name="T80" fmla="*/ 100 w 192"/>
              <a:gd name="T81" fmla="*/ 160 h 160"/>
              <a:gd name="T82" fmla="*/ 104 w 192"/>
              <a:gd name="T83" fmla="*/ 157 h 160"/>
              <a:gd name="T84" fmla="*/ 123 w 192"/>
              <a:gd name="T85" fmla="*/ 75 h 160"/>
              <a:gd name="T86" fmla="*/ 128 w 192"/>
              <a:gd name="T87" fmla="*/ 116 h 160"/>
              <a:gd name="T88" fmla="*/ 132 w 192"/>
              <a:gd name="T89" fmla="*/ 120 h 160"/>
              <a:gd name="T90" fmla="*/ 136 w 192"/>
              <a:gd name="T91" fmla="*/ 117 h 160"/>
              <a:gd name="T92" fmla="*/ 148 w 192"/>
              <a:gd name="T93" fmla="*/ 82 h 160"/>
              <a:gd name="T94" fmla="*/ 152 w 192"/>
              <a:gd name="T95" fmla="*/ 101 h 160"/>
              <a:gd name="T96" fmla="*/ 156 w 192"/>
              <a:gd name="T97" fmla="*/ 104 h 160"/>
              <a:gd name="T98" fmla="*/ 160 w 192"/>
              <a:gd name="T99" fmla="*/ 102 h 160"/>
              <a:gd name="T100" fmla="*/ 167 w 192"/>
              <a:gd name="T101" fmla="*/ 88 h 160"/>
              <a:gd name="T102" fmla="*/ 188 w 192"/>
              <a:gd name="T103" fmla="*/ 88 h 160"/>
              <a:gd name="T104" fmla="*/ 192 w 192"/>
              <a:gd name="T105" fmla="*/ 84 h 160"/>
              <a:gd name="T106" fmla="*/ 188 w 192"/>
              <a:gd name="T107" fmla="*/ 80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192" h="160">
                <a:moveTo>
                  <a:pt x="188" y="80"/>
                </a:moveTo>
                <a:cubicBezTo>
                  <a:pt x="164" y="80"/>
                  <a:pt x="164" y="80"/>
                  <a:pt x="164" y="80"/>
                </a:cubicBezTo>
                <a:cubicBezTo>
                  <a:pt x="163" y="80"/>
                  <a:pt x="161" y="81"/>
                  <a:pt x="161" y="82"/>
                </a:cubicBezTo>
                <a:cubicBezTo>
                  <a:pt x="157" y="88"/>
                  <a:pt x="157" y="88"/>
                  <a:pt x="157" y="88"/>
                </a:cubicBezTo>
                <a:cubicBezTo>
                  <a:pt x="152" y="67"/>
                  <a:pt x="152" y="67"/>
                  <a:pt x="152" y="67"/>
                </a:cubicBezTo>
                <a:cubicBezTo>
                  <a:pt x="152" y="65"/>
                  <a:pt x="150" y="64"/>
                  <a:pt x="148" y="64"/>
                </a:cubicBezTo>
                <a:cubicBezTo>
                  <a:pt x="147" y="64"/>
                  <a:pt x="145" y="65"/>
                  <a:pt x="144" y="67"/>
                </a:cubicBezTo>
                <a:cubicBezTo>
                  <a:pt x="134" y="98"/>
                  <a:pt x="134" y="98"/>
                  <a:pt x="134" y="98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28" y="49"/>
                  <a:pt x="126" y="48"/>
                  <a:pt x="124" y="48"/>
                </a:cubicBezTo>
                <a:cubicBezTo>
                  <a:pt x="123" y="48"/>
                  <a:pt x="121" y="49"/>
                  <a:pt x="120" y="51"/>
                </a:cubicBezTo>
                <a:cubicBezTo>
                  <a:pt x="103" y="127"/>
                  <a:pt x="103" y="127"/>
                  <a:pt x="103" y="127"/>
                </a:cubicBezTo>
                <a:cubicBezTo>
                  <a:pt x="96" y="4"/>
                  <a:pt x="96" y="4"/>
                  <a:pt x="96" y="4"/>
                </a:cubicBezTo>
                <a:cubicBezTo>
                  <a:pt x="96" y="2"/>
                  <a:pt x="94" y="0"/>
                  <a:pt x="92" y="0"/>
                </a:cubicBezTo>
                <a:cubicBezTo>
                  <a:pt x="91" y="0"/>
                  <a:pt x="89" y="1"/>
                  <a:pt x="88" y="3"/>
                </a:cubicBezTo>
                <a:cubicBezTo>
                  <a:pt x="69" y="85"/>
                  <a:pt x="69" y="85"/>
                  <a:pt x="69" y="85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2"/>
                  <a:pt x="62" y="40"/>
                  <a:pt x="61" y="40"/>
                </a:cubicBezTo>
                <a:cubicBezTo>
                  <a:pt x="59" y="40"/>
                  <a:pt x="57" y="41"/>
                  <a:pt x="56" y="43"/>
                </a:cubicBezTo>
                <a:cubicBezTo>
                  <a:pt x="45" y="78"/>
                  <a:pt x="45" y="78"/>
                  <a:pt x="45" y="78"/>
                </a:cubicBezTo>
                <a:cubicBezTo>
                  <a:pt x="40" y="59"/>
                  <a:pt x="40" y="59"/>
                  <a:pt x="40" y="59"/>
                </a:cubicBezTo>
                <a:cubicBezTo>
                  <a:pt x="40" y="57"/>
                  <a:pt x="38" y="56"/>
                  <a:pt x="37" y="56"/>
                </a:cubicBezTo>
                <a:cubicBezTo>
                  <a:pt x="35" y="56"/>
                  <a:pt x="33" y="57"/>
                  <a:pt x="33" y="58"/>
                </a:cubicBezTo>
                <a:cubicBezTo>
                  <a:pt x="26" y="72"/>
                  <a:pt x="26" y="72"/>
                  <a:pt x="26" y="72"/>
                </a:cubicBezTo>
                <a:cubicBezTo>
                  <a:pt x="4" y="72"/>
                  <a:pt x="4" y="72"/>
                  <a:pt x="4" y="72"/>
                </a:cubicBezTo>
                <a:cubicBezTo>
                  <a:pt x="2" y="72"/>
                  <a:pt x="0" y="74"/>
                  <a:pt x="0" y="76"/>
                </a:cubicBezTo>
                <a:cubicBezTo>
                  <a:pt x="0" y="78"/>
                  <a:pt x="2" y="80"/>
                  <a:pt x="4" y="80"/>
                </a:cubicBezTo>
                <a:cubicBezTo>
                  <a:pt x="28" y="80"/>
                  <a:pt x="28" y="80"/>
                  <a:pt x="28" y="80"/>
                </a:cubicBezTo>
                <a:cubicBezTo>
                  <a:pt x="30" y="80"/>
                  <a:pt x="31" y="79"/>
                  <a:pt x="32" y="78"/>
                </a:cubicBezTo>
                <a:cubicBezTo>
                  <a:pt x="35" y="71"/>
                  <a:pt x="35" y="71"/>
                  <a:pt x="35" y="71"/>
                </a:cubicBezTo>
                <a:cubicBezTo>
                  <a:pt x="40" y="93"/>
                  <a:pt x="40" y="93"/>
                  <a:pt x="40" y="93"/>
                </a:cubicBezTo>
                <a:cubicBezTo>
                  <a:pt x="41" y="95"/>
                  <a:pt x="42" y="96"/>
                  <a:pt x="44" y="96"/>
                </a:cubicBezTo>
                <a:cubicBezTo>
                  <a:pt x="46" y="96"/>
                  <a:pt x="47" y="95"/>
                  <a:pt x="48" y="93"/>
                </a:cubicBezTo>
                <a:cubicBezTo>
                  <a:pt x="58" y="62"/>
                  <a:pt x="58" y="62"/>
                  <a:pt x="58" y="62"/>
                </a:cubicBezTo>
                <a:cubicBezTo>
                  <a:pt x="64" y="108"/>
                  <a:pt x="64" y="108"/>
                  <a:pt x="64" y="108"/>
                </a:cubicBezTo>
                <a:cubicBezTo>
                  <a:pt x="64" y="110"/>
                  <a:pt x="66" y="112"/>
                  <a:pt x="68" y="112"/>
                </a:cubicBezTo>
                <a:cubicBezTo>
                  <a:pt x="70" y="112"/>
                  <a:pt x="72" y="111"/>
                  <a:pt x="72" y="109"/>
                </a:cubicBezTo>
                <a:cubicBezTo>
                  <a:pt x="90" y="32"/>
                  <a:pt x="90" y="32"/>
                  <a:pt x="90" y="32"/>
                </a:cubicBezTo>
                <a:cubicBezTo>
                  <a:pt x="96" y="156"/>
                  <a:pt x="96" y="156"/>
                  <a:pt x="96" y="156"/>
                </a:cubicBezTo>
                <a:cubicBezTo>
                  <a:pt x="96" y="158"/>
                  <a:pt x="98" y="160"/>
                  <a:pt x="100" y="160"/>
                </a:cubicBezTo>
                <a:cubicBezTo>
                  <a:pt x="100" y="160"/>
                  <a:pt x="100" y="160"/>
                  <a:pt x="100" y="160"/>
                </a:cubicBezTo>
                <a:cubicBezTo>
                  <a:pt x="102" y="160"/>
                  <a:pt x="104" y="159"/>
                  <a:pt x="104" y="157"/>
                </a:cubicBezTo>
                <a:cubicBezTo>
                  <a:pt x="123" y="75"/>
                  <a:pt x="123" y="75"/>
                  <a:pt x="123" y="75"/>
                </a:cubicBezTo>
                <a:cubicBezTo>
                  <a:pt x="128" y="116"/>
                  <a:pt x="128" y="116"/>
                  <a:pt x="128" y="116"/>
                </a:cubicBezTo>
                <a:cubicBezTo>
                  <a:pt x="128" y="118"/>
                  <a:pt x="130" y="120"/>
                  <a:pt x="132" y="120"/>
                </a:cubicBezTo>
                <a:cubicBezTo>
                  <a:pt x="134" y="120"/>
                  <a:pt x="135" y="119"/>
                  <a:pt x="136" y="117"/>
                </a:cubicBezTo>
                <a:cubicBezTo>
                  <a:pt x="148" y="82"/>
                  <a:pt x="148" y="82"/>
                  <a:pt x="148" y="82"/>
                </a:cubicBezTo>
                <a:cubicBezTo>
                  <a:pt x="152" y="101"/>
                  <a:pt x="152" y="101"/>
                  <a:pt x="152" y="101"/>
                </a:cubicBezTo>
                <a:cubicBezTo>
                  <a:pt x="153" y="102"/>
                  <a:pt x="154" y="104"/>
                  <a:pt x="156" y="104"/>
                </a:cubicBezTo>
                <a:cubicBezTo>
                  <a:pt x="157" y="104"/>
                  <a:pt x="159" y="103"/>
                  <a:pt x="160" y="102"/>
                </a:cubicBezTo>
                <a:cubicBezTo>
                  <a:pt x="167" y="88"/>
                  <a:pt x="167" y="88"/>
                  <a:pt x="167" y="88"/>
                </a:cubicBezTo>
                <a:cubicBezTo>
                  <a:pt x="188" y="88"/>
                  <a:pt x="188" y="88"/>
                  <a:pt x="188" y="88"/>
                </a:cubicBezTo>
                <a:cubicBezTo>
                  <a:pt x="190" y="88"/>
                  <a:pt x="192" y="86"/>
                  <a:pt x="192" y="84"/>
                </a:cubicBezTo>
                <a:cubicBezTo>
                  <a:pt x="192" y="82"/>
                  <a:pt x="190" y="80"/>
                  <a:pt x="188" y="8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58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7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1808" b="21628"/>
          <a:stretch>
            <a:fillRect/>
          </a:stretch>
        </p:blipFill>
        <p:spPr>
          <a:xfrm>
            <a:off x="0" y="0"/>
            <a:ext cx="12191999" cy="6879938"/>
          </a:xfrm>
          <a:custGeom>
            <a:avLst/>
            <a:gdLst>
              <a:gd name="connsiteX0" fmla="*/ 0 w 12191999"/>
              <a:gd name="connsiteY0" fmla="*/ 0 h 6879938"/>
              <a:gd name="connsiteX1" fmla="*/ 12191999 w 12191999"/>
              <a:gd name="connsiteY1" fmla="*/ 0 h 6879938"/>
              <a:gd name="connsiteX2" fmla="*/ 12191999 w 12191999"/>
              <a:gd name="connsiteY2" fmla="*/ 6879938 h 6879938"/>
              <a:gd name="connsiteX3" fmla="*/ 0 w 12191999"/>
              <a:gd name="connsiteY3" fmla="*/ 6879938 h 68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79938">
                <a:moveTo>
                  <a:pt x="0" y="0"/>
                </a:moveTo>
                <a:lnTo>
                  <a:pt x="12191999" y="0"/>
                </a:lnTo>
                <a:lnTo>
                  <a:pt x="12191999" y="6879938"/>
                </a:lnTo>
                <a:lnTo>
                  <a:pt x="0" y="6879938"/>
                </a:lnTo>
                <a:close/>
              </a:path>
            </a:pathLst>
          </a:custGeom>
        </p:spPr>
      </p:pic>
      <p:sp>
        <p:nvSpPr>
          <p:cNvPr id="25" name="矩形 24"/>
          <p:cNvSpPr/>
          <p:nvPr/>
        </p:nvSpPr>
        <p:spPr>
          <a:xfrm>
            <a:off x="2045642" y="1559376"/>
            <a:ext cx="8079133" cy="3646585"/>
          </a:xfrm>
          <a:prstGeom prst="rect">
            <a:avLst/>
          </a:prstGeom>
          <a:solidFill>
            <a:srgbClr val="FFFFFF"/>
          </a:solidFill>
          <a:ln w="57150">
            <a:solidFill>
              <a:srgbClr val="A61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58706" y="705462"/>
            <a:ext cx="10274589" cy="5447077"/>
            <a:chOff x="1322222" y="716430"/>
            <a:chExt cx="10274589" cy="54470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222" y="716430"/>
              <a:ext cx="2173875" cy="30882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4004" y="2986440"/>
              <a:ext cx="2262807" cy="3177067"/>
            </a:xfrm>
            <a:prstGeom prst="rect">
              <a:avLst/>
            </a:prstGeom>
          </p:spPr>
        </p:pic>
      </p:grpSp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3003061" y="2567194"/>
            <a:ext cx="6164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A61E8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Chapter III</a:t>
            </a:r>
          </a:p>
        </p:txBody>
      </p:sp>
      <p:sp>
        <p:nvSpPr>
          <p:cNvPr id="21" name="文本框 30"/>
          <p:cNvSpPr txBox="1">
            <a:spLocks noChangeArrowheads="1"/>
          </p:cNvSpPr>
          <p:nvPr/>
        </p:nvSpPr>
        <p:spPr bwMode="auto">
          <a:xfrm>
            <a:off x="3013853" y="3453659"/>
            <a:ext cx="6164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A61E8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Title bar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A61E8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091287" y="2868616"/>
            <a:ext cx="714375" cy="104775"/>
            <a:chOff x="4210050" y="2975472"/>
            <a:chExt cx="714375" cy="10477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210050" y="2975472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210050" y="3080247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7355458" y="2868616"/>
            <a:ext cx="714375" cy="104775"/>
            <a:chOff x="4210050" y="2975472"/>
            <a:chExt cx="714375" cy="10477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210050" y="2975472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210050" y="3080247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heel spokes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4"/>
          <p:cNvGrpSpPr/>
          <p:nvPr/>
        </p:nvGrpSpPr>
        <p:grpSpPr>
          <a:xfrm>
            <a:off x="4674403" y="1885361"/>
            <a:ext cx="2817314" cy="4140000"/>
            <a:chOff x="1059008" y="1758749"/>
            <a:chExt cx="2817314" cy="4140000"/>
          </a:xfrm>
        </p:grpSpPr>
        <p:sp>
          <p:nvSpPr>
            <p:cNvPr id="202" name="Freeform 6"/>
            <p:cNvSpPr/>
            <p:nvPr/>
          </p:nvSpPr>
          <p:spPr bwMode="auto">
            <a:xfrm flipH="1">
              <a:off x="2081153" y="5594890"/>
              <a:ext cx="750039" cy="161360"/>
            </a:xfrm>
            <a:custGeom>
              <a:avLst/>
              <a:gdLst>
                <a:gd name="T0" fmla="*/ 20 w 23"/>
                <a:gd name="T1" fmla="*/ 0 h 5"/>
                <a:gd name="T2" fmla="*/ 3 w 23"/>
                <a:gd name="T3" fmla="*/ 0 h 5"/>
                <a:gd name="T4" fmla="*/ 0 w 23"/>
                <a:gd name="T5" fmla="*/ 2 h 5"/>
                <a:gd name="T6" fmla="*/ 3 w 23"/>
                <a:gd name="T7" fmla="*/ 5 h 5"/>
                <a:gd name="T8" fmla="*/ 20 w 23"/>
                <a:gd name="T9" fmla="*/ 5 h 5"/>
                <a:gd name="T10" fmla="*/ 23 w 23"/>
                <a:gd name="T11" fmla="*/ 2 h 5"/>
                <a:gd name="T12" fmla="*/ 20 w 23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" h="5">
                  <a:moveTo>
                    <a:pt x="2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ubicBezTo>
                    <a:pt x="20" y="5"/>
                    <a:pt x="20" y="5"/>
                    <a:pt x="20" y="5"/>
                  </a:cubicBezTo>
                  <a:cubicBezTo>
                    <a:pt x="22" y="5"/>
                    <a:pt x="23" y="4"/>
                    <a:pt x="23" y="2"/>
                  </a:cubicBezTo>
                  <a:cubicBezTo>
                    <a:pt x="23" y="1"/>
                    <a:pt x="22" y="0"/>
                    <a:pt x="20" y="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03" name="Freeform 6"/>
            <p:cNvSpPr/>
            <p:nvPr/>
          </p:nvSpPr>
          <p:spPr>
            <a:xfrm flipH="1">
              <a:off x="1884563" y="5227989"/>
              <a:ext cx="1143215" cy="333268"/>
            </a:xfrm>
            <a:custGeom>
              <a:avLst/>
              <a:gdLst>
                <a:gd name="connsiteX0" fmla="*/ 0 w 2645228"/>
                <a:gd name="connsiteY0" fmla="*/ 0 h 496975"/>
                <a:gd name="connsiteX1" fmla="*/ 2645228 w 2645228"/>
                <a:gd name="connsiteY1" fmla="*/ 0 h 496975"/>
                <a:gd name="connsiteX2" fmla="*/ 2645228 w 2645228"/>
                <a:gd name="connsiteY2" fmla="*/ 56095 h 496975"/>
                <a:gd name="connsiteX3" fmla="*/ 2204348 w 2645228"/>
                <a:gd name="connsiteY3" fmla="*/ 496975 h 496975"/>
                <a:gd name="connsiteX4" fmla="*/ 440880 w 2645228"/>
                <a:gd name="connsiteY4" fmla="*/ 496975 h 496975"/>
                <a:gd name="connsiteX5" fmla="*/ 0 w 2645228"/>
                <a:gd name="connsiteY5" fmla="*/ 56095 h 496975"/>
                <a:gd name="connsiteX6" fmla="*/ 0 w 2645228"/>
                <a:gd name="connsiteY6" fmla="*/ 0 h 496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45228" h="496975">
                  <a:moveTo>
                    <a:pt x="0" y="0"/>
                  </a:moveTo>
                  <a:lnTo>
                    <a:pt x="2645228" y="0"/>
                  </a:lnTo>
                  <a:lnTo>
                    <a:pt x="2645228" y="56095"/>
                  </a:lnTo>
                  <a:cubicBezTo>
                    <a:pt x="2645228" y="299586"/>
                    <a:pt x="2447839" y="496975"/>
                    <a:pt x="2204348" y="496975"/>
                  </a:cubicBezTo>
                  <a:lnTo>
                    <a:pt x="440880" y="496975"/>
                  </a:lnTo>
                  <a:cubicBezTo>
                    <a:pt x="197389" y="496975"/>
                    <a:pt x="0" y="299586"/>
                    <a:pt x="0" y="5609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4" name="Freeform 7"/>
            <p:cNvSpPr/>
            <p:nvPr/>
          </p:nvSpPr>
          <p:spPr>
            <a:xfrm flipH="1">
              <a:off x="2201185" y="5789883"/>
              <a:ext cx="509974" cy="108866"/>
            </a:xfrm>
            <a:custGeom>
              <a:avLst/>
              <a:gdLst>
                <a:gd name="connsiteX0" fmla="*/ 0 w 694404"/>
                <a:gd name="connsiteY0" fmla="*/ 0 h 288475"/>
                <a:gd name="connsiteX1" fmla="*/ 694404 w 694404"/>
                <a:gd name="connsiteY1" fmla="*/ 0 h 288475"/>
                <a:gd name="connsiteX2" fmla="*/ 693800 w 694404"/>
                <a:gd name="connsiteY2" fmla="*/ 5989 h 288475"/>
                <a:gd name="connsiteX3" fmla="*/ 347202 w 694404"/>
                <a:gd name="connsiteY3" fmla="*/ 288475 h 288475"/>
                <a:gd name="connsiteX4" fmla="*/ 604 w 694404"/>
                <a:gd name="connsiteY4" fmla="*/ 5989 h 288475"/>
                <a:gd name="connsiteX5" fmla="*/ 0 w 694404"/>
                <a:gd name="connsiteY5" fmla="*/ 0 h 288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94404" h="288475">
                  <a:moveTo>
                    <a:pt x="0" y="0"/>
                  </a:moveTo>
                  <a:lnTo>
                    <a:pt x="694404" y="0"/>
                  </a:lnTo>
                  <a:lnTo>
                    <a:pt x="693800" y="5989"/>
                  </a:lnTo>
                  <a:cubicBezTo>
                    <a:pt x="660811" y="167204"/>
                    <a:pt x="518169" y="288475"/>
                    <a:pt x="347202" y="288475"/>
                  </a:cubicBezTo>
                  <a:cubicBezTo>
                    <a:pt x="176235" y="288475"/>
                    <a:pt x="33593" y="167204"/>
                    <a:pt x="604" y="598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/>
            </a:p>
          </p:txBody>
        </p:sp>
        <p:sp>
          <p:nvSpPr>
            <p:cNvPr id="205" name="Freeform 5"/>
            <p:cNvSpPr/>
            <p:nvPr/>
          </p:nvSpPr>
          <p:spPr bwMode="auto">
            <a:xfrm>
              <a:off x="2364430" y="4584054"/>
              <a:ext cx="149191" cy="440913"/>
            </a:xfrm>
            <a:custGeom>
              <a:avLst/>
              <a:gdLst>
                <a:gd name="T0" fmla="*/ 77 w 112"/>
                <a:gd name="T1" fmla="*/ 270 h 331"/>
                <a:gd name="T2" fmla="*/ 44 w 112"/>
                <a:gd name="T3" fmla="*/ 331 h 331"/>
                <a:gd name="T4" fmla="*/ 15 w 112"/>
                <a:gd name="T5" fmla="*/ 328 h 331"/>
                <a:gd name="T6" fmla="*/ 0 w 112"/>
                <a:gd name="T7" fmla="*/ 261 h 331"/>
                <a:gd name="T8" fmla="*/ 35 w 112"/>
                <a:gd name="T9" fmla="*/ 0 h 331"/>
                <a:gd name="T10" fmla="*/ 112 w 112"/>
                <a:gd name="T11" fmla="*/ 11 h 331"/>
                <a:gd name="T12" fmla="*/ 77 w 112"/>
                <a:gd name="T13" fmla="*/ 270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2" h="331">
                  <a:moveTo>
                    <a:pt x="77" y="270"/>
                  </a:moveTo>
                  <a:lnTo>
                    <a:pt x="44" y="331"/>
                  </a:lnTo>
                  <a:lnTo>
                    <a:pt x="15" y="328"/>
                  </a:lnTo>
                  <a:lnTo>
                    <a:pt x="0" y="261"/>
                  </a:lnTo>
                  <a:lnTo>
                    <a:pt x="35" y="0"/>
                  </a:lnTo>
                  <a:lnTo>
                    <a:pt x="112" y="11"/>
                  </a:lnTo>
                  <a:lnTo>
                    <a:pt x="77" y="27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06" name="Freeform 6"/>
            <p:cNvSpPr/>
            <p:nvPr/>
          </p:nvSpPr>
          <p:spPr bwMode="auto">
            <a:xfrm>
              <a:off x="2407056" y="4505463"/>
              <a:ext cx="117222" cy="135871"/>
            </a:xfrm>
            <a:custGeom>
              <a:avLst/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2 w 64"/>
                <a:gd name="T15" fmla="*/ 22 h 74"/>
                <a:gd name="T16" fmla="*/ 58 w 64"/>
                <a:gd name="T17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3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2" y="22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07" name="Freeform 7"/>
            <p:cNvSpPr/>
            <p:nvPr/>
          </p:nvSpPr>
          <p:spPr bwMode="auto">
            <a:xfrm>
              <a:off x="2393736" y="4554749"/>
              <a:ext cx="127878" cy="123883"/>
            </a:xfrm>
            <a:custGeom>
              <a:avLst/>
              <a:gdLst>
                <a:gd name="T0" fmla="*/ 85 w 96"/>
                <a:gd name="T1" fmla="*/ 93 h 93"/>
                <a:gd name="T2" fmla="*/ 0 w 96"/>
                <a:gd name="T3" fmla="*/ 81 h 93"/>
                <a:gd name="T4" fmla="*/ 11 w 96"/>
                <a:gd name="T5" fmla="*/ 0 h 93"/>
                <a:gd name="T6" fmla="*/ 96 w 96"/>
                <a:gd name="T7" fmla="*/ 12 h 93"/>
                <a:gd name="T8" fmla="*/ 85 w 96"/>
                <a:gd name="T9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3">
                  <a:moveTo>
                    <a:pt x="85" y="93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2"/>
                  </a:lnTo>
                  <a:lnTo>
                    <a:pt x="85" y="93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08" name="Freeform 8"/>
            <p:cNvSpPr/>
            <p:nvPr/>
          </p:nvSpPr>
          <p:spPr bwMode="auto">
            <a:xfrm>
              <a:off x="2384412" y="5008982"/>
              <a:ext cx="38631" cy="63939"/>
            </a:xfrm>
            <a:custGeom>
              <a:avLst/>
              <a:gdLst>
                <a:gd name="T0" fmla="*/ 0 w 21"/>
                <a:gd name="T1" fmla="*/ 5 h 35"/>
                <a:gd name="T2" fmla="*/ 5 w 21"/>
                <a:gd name="T3" fmla="*/ 26 h 35"/>
                <a:gd name="T4" fmla="*/ 21 w 21"/>
                <a:gd name="T5" fmla="*/ 9 h 35"/>
                <a:gd name="T6" fmla="*/ 0 w 21"/>
                <a:gd name="T7" fmla="*/ 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5"/>
                  </a:moveTo>
                  <a:cubicBezTo>
                    <a:pt x="0" y="5"/>
                    <a:pt x="3" y="22"/>
                    <a:pt x="5" y="26"/>
                  </a:cubicBezTo>
                  <a:cubicBezTo>
                    <a:pt x="6" y="31"/>
                    <a:pt x="9" y="35"/>
                    <a:pt x="21" y="9"/>
                  </a:cubicBezTo>
                  <a:cubicBezTo>
                    <a:pt x="21" y="9"/>
                    <a:pt x="13" y="0"/>
                    <a:pt x="0" y="5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09" name="Freeform 9"/>
            <p:cNvSpPr/>
            <p:nvPr/>
          </p:nvSpPr>
          <p:spPr bwMode="auto">
            <a:xfrm>
              <a:off x="2518950" y="4582722"/>
              <a:ext cx="147860" cy="440913"/>
            </a:xfrm>
            <a:custGeom>
              <a:avLst/>
              <a:gdLst>
                <a:gd name="T0" fmla="*/ 75 w 111"/>
                <a:gd name="T1" fmla="*/ 269 h 331"/>
                <a:gd name="T2" fmla="*/ 44 w 111"/>
                <a:gd name="T3" fmla="*/ 331 h 331"/>
                <a:gd name="T4" fmla="*/ 15 w 111"/>
                <a:gd name="T5" fmla="*/ 326 h 331"/>
                <a:gd name="T6" fmla="*/ 0 w 111"/>
                <a:gd name="T7" fmla="*/ 259 h 331"/>
                <a:gd name="T8" fmla="*/ 34 w 111"/>
                <a:gd name="T9" fmla="*/ 0 h 331"/>
                <a:gd name="T10" fmla="*/ 111 w 111"/>
                <a:gd name="T11" fmla="*/ 9 h 331"/>
                <a:gd name="T12" fmla="*/ 75 w 111"/>
                <a:gd name="T13" fmla="*/ 26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331">
                  <a:moveTo>
                    <a:pt x="75" y="269"/>
                  </a:moveTo>
                  <a:lnTo>
                    <a:pt x="44" y="331"/>
                  </a:lnTo>
                  <a:lnTo>
                    <a:pt x="15" y="326"/>
                  </a:lnTo>
                  <a:lnTo>
                    <a:pt x="0" y="259"/>
                  </a:lnTo>
                  <a:lnTo>
                    <a:pt x="34" y="0"/>
                  </a:lnTo>
                  <a:lnTo>
                    <a:pt x="111" y="9"/>
                  </a:lnTo>
                  <a:lnTo>
                    <a:pt x="75" y="269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0" name="Freeform 10"/>
            <p:cNvSpPr/>
            <p:nvPr/>
          </p:nvSpPr>
          <p:spPr bwMode="auto">
            <a:xfrm>
              <a:off x="2560243" y="4501466"/>
              <a:ext cx="117222" cy="135871"/>
            </a:xfrm>
            <a:custGeom>
              <a:avLst/>
              <a:gdLst>
                <a:gd name="T0" fmla="*/ 58 w 64"/>
                <a:gd name="T1" fmla="*/ 48 h 74"/>
                <a:gd name="T2" fmla="*/ 27 w 64"/>
                <a:gd name="T3" fmla="*/ 72 h 74"/>
                <a:gd name="T4" fmla="*/ 26 w 64"/>
                <a:gd name="T5" fmla="*/ 72 h 74"/>
                <a:gd name="T6" fmla="*/ 2 w 64"/>
                <a:gd name="T7" fmla="*/ 41 h 74"/>
                <a:gd name="T8" fmla="*/ 6 w 64"/>
                <a:gd name="T9" fmla="*/ 15 h 74"/>
                <a:gd name="T10" fmla="*/ 35 w 64"/>
                <a:gd name="T11" fmla="*/ 7 h 74"/>
                <a:gd name="T12" fmla="*/ 36 w 64"/>
                <a:gd name="T13" fmla="*/ 7 h 74"/>
                <a:gd name="T14" fmla="*/ 61 w 64"/>
                <a:gd name="T15" fmla="*/ 23 h 74"/>
                <a:gd name="T16" fmla="*/ 58 w 64"/>
                <a:gd name="T17" fmla="*/ 4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" h="74">
                  <a:moveTo>
                    <a:pt x="58" y="48"/>
                  </a:moveTo>
                  <a:cubicBezTo>
                    <a:pt x="56" y="64"/>
                    <a:pt x="42" y="74"/>
                    <a:pt x="27" y="72"/>
                  </a:cubicBezTo>
                  <a:cubicBezTo>
                    <a:pt x="26" y="72"/>
                    <a:pt x="26" y="72"/>
                    <a:pt x="26" y="72"/>
                  </a:cubicBezTo>
                  <a:cubicBezTo>
                    <a:pt x="11" y="70"/>
                    <a:pt x="0" y="56"/>
                    <a:pt x="2" y="41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8" y="0"/>
                    <a:pt x="20" y="5"/>
                    <a:pt x="35" y="7"/>
                  </a:cubicBezTo>
                  <a:cubicBezTo>
                    <a:pt x="36" y="7"/>
                    <a:pt x="36" y="7"/>
                    <a:pt x="36" y="7"/>
                  </a:cubicBezTo>
                  <a:cubicBezTo>
                    <a:pt x="51" y="9"/>
                    <a:pt x="64" y="7"/>
                    <a:pt x="61" y="23"/>
                  </a:cubicBezTo>
                  <a:lnTo>
                    <a:pt x="58" y="48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1" name="Freeform 11"/>
            <p:cNvSpPr/>
            <p:nvPr/>
          </p:nvSpPr>
          <p:spPr bwMode="auto">
            <a:xfrm>
              <a:off x="2548254" y="4553416"/>
              <a:ext cx="127878" cy="122550"/>
            </a:xfrm>
            <a:custGeom>
              <a:avLst/>
              <a:gdLst>
                <a:gd name="T0" fmla="*/ 85 w 96"/>
                <a:gd name="T1" fmla="*/ 92 h 92"/>
                <a:gd name="T2" fmla="*/ 0 w 96"/>
                <a:gd name="T3" fmla="*/ 81 h 92"/>
                <a:gd name="T4" fmla="*/ 11 w 96"/>
                <a:gd name="T5" fmla="*/ 0 h 92"/>
                <a:gd name="T6" fmla="*/ 96 w 96"/>
                <a:gd name="T7" fmla="*/ 11 h 92"/>
                <a:gd name="T8" fmla="*/ 85 w 96"/>
                <a:gd name="T9" fmla="*/ 92 h 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6" h="92">
                  <a:moveTo>
                    <a:pt x="85" y="92"/>
                  </a:moveTo>
                  <a:lnTo>
                    <a:pt x="0" y="81"/>
                  </a:lnTo>
                  <a:lnTo>
                    <a:pt x="11" y="0"/>
                  </a:lnTo>
                  <a:lnTo>
                    <a:pt x="96" y="11"/>
                  </a:lnTo>
                  <a:lnTo>
                    <a:pt x="85" y="92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2" name="Freeform 12"/>
            <p:cNvSpPr/>
            <p:nvPr/>
          </p:nvSpPr>
          <p:spPr bwMode="auto">
            <a:xfrm>
              <a:off x="2538930" y="5004986"/>
              <a:ext cx="38631" cy="63939"/>
            </a:xfrm>
            <a:custGeom>
              <a:avLst/>
              <a:gdLst>
                <a:gd name="T0" fmla="*/ 0 w 21"/>
                <a:gd name="T1" fmla="*/ 6 h 35"/>
                <a:gd name="T2" fmla="*/ 5 w 21"/>
                <a:gd name="T3" fmla="*/ 27 h 35"/>
                <a:gd name="T4" fmla="*/ 21 w 21"/>
                <a:gd name="T5" fmla="*/ 10 h 35"/>
                <a:gd name="T6" fmla="*/ 0 w 21"/>
                <a:gd name="T7" fmla="*/ 6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" h="35">
                  <a:moveTo>
                    <a:pt x="0" y="6"/>
                  </a:moveTo>
                  <a:cubicBezTo>
                    <a:pt x="0" y="6"/>
                    <a:pt x="3" y="22"/>
                    <a:pt x="5" y="27"/>
                  </a:cubicBezTo>
                  <a:cubicBezTo>
                    <a:pt x="6" y="31"/>
                    <a:pt x="9" y="35"/>
                    <a:pt x="21" y="10"/>
                  </a:cubicBezTo>
                  <a:cubicBezTo>
                    <a:pt x="21" y="10"/>
                    <a:pt x="13" y="0"/>
                    <a:pt x="0" y="6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3" name="Freeform 13"/>
            <p:cNvSpPr/>
            <p:nvPr/>
          </p:nvSpPr>
          <p:spPr bwMode="auto">
            <a:xfrm>
              <a:off x="2653489" y="4585386"/>
              <a:ext cx="34633" cy="223787"/>
            </a:xfrm>
            <a:custGeom>
              <a:avLst/>
              <a:gdLst>
                <a:gd name="T0" fmla="*/ 4 w 19"/>
                <a:gd name="T1" fmla="*/ 0 h 122"/>
                <a:gd name="T2" fmla="*/ 19 w 19"/>
                <a:gd name="T3" fmla="*/ 16 h 122"/>
                <a:gd name="T4" fmla="*/ 7 w 19"/>
                <a:gd name="T5" fmla="*/ 115 h 122"/>
                <a:gd name="T6" fmla="*/ 0 w 19"/>
                <a:gd name="T7" fmla="*/ 121 h 122"/>
                <a:gd name="T8" fmla="*/ 10 w 19"/>
                <a:gd name="T9" fmla="*/ 43 h 122"/>
                <a:gd name="T10" fmla="*/ 5 w 19"/>
                <a:gd name="T11" fmla="*/ 34 h 122"/>
                <a:gd name="T12" fmla="*/ 4 w 19"/>
                <a:gd name="T13" fmla="*/ 0 h 1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22">
                  <a:moveTo>
                    <a:pt x="4" y="0"/>
                  </a:moveTo>
                  <a:cubicBezTo>
                    <a:pt x="4" y="0"/>
                    <a:pt x="18" y="10"/>
                    <a:pt x="19" y="16"/>
                  </a:cubicBezTo>
                  <a:cubicBezTo>
                    <a:pt x="19" y="21"/>
                    <a:pt x="7" y="115"/>
                    <a:pt x="7" y="115"/>
                  </a:cubicBezTo>
                  <a:cubicBezTo>
                    <a:pt x="7" y="115"/>
                    <a:pt x="8" y="122"/>
                    <a:pt x="0" y="121"/>
                  </a:cubicBezTo>
                  <a:cubicBezTo>
                    <a:pt x="10" y="43"/>
                    <a:pt x="10" y="43"/>
                    <a:pt x="10" y="43"/>
                  </a:cubicBezTo>
                  <a:cubicBezTo>
                    <a:pt x="5" y="34"/>
                    <a:pt x="5" y="34"/>
                    <a:pt x="5" y="34"/>
                  </a:cubicBezTo>
                  <a:cubicBezTo>
                    <a:pt x="4" y="0"/>
                    <a:pt x="4" y="0"/>
                    <a:pt x="4" y="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grpSp>
          <p:nvGrpSpPr>
            <p:cNvPr id="214" name="Group 17"/>
            <p:cNvGrpSpPr/>
            <p:nvPr/>
          </p:nvGrpSpPr>
          <p:grpSpPr>
            <a:xfrm>
              <a:off x="1617144" y="4516119"/>
              <a:ext cx="686012" cy="520837"/>
              <a:chOff x="7170738" y="4168775"/>
              <a:chExt cx="817563" cy="620713"/>
            </a:xfrm>
            <a:solidFill>
              <a:schemeClr val="accent3"/>
            </a:solidFill>
          </p:grpSpPr>
          <p:sp>
            <p:nvSpPr>
              <p:cNvPr id="296" name="Freeform 14"/>
              <p:cNvSpPr/>
              <p:nvPr/>
            </p:nvSpPr>
            <p:spPr bwMode="auto">
              <a:xfrm>
                <a:off x="7170738" y="4168775"/>
                <a:ext cx="785813" cy="354013"/>
              </a:xfrm>
              <a:custGeom>
                <a:avLst/>
                <a:gdLst>
                  <a:gd name="T0" fmla="*/ 246 w 495"/>
                  <a:gd name="T1" fmla="*/ 223 h 223"/>
                  <a:gd name="T2" fmla="*/ 0 w 495"/>
                  <a:gd name="T3" fmla="*/ 111 h 223"/>
                  <a:gd name="T4" fmla="*/ 252 w 495"/>
                  <a:gd name="T5" fmla="*/ 0 h 223"/>
                  <a:gd name="T6" fmla="*/ 495 w 495"/>
                  <a:gd name="T7" fmla="*/ 109 h 223"/>
                  <a:gd name="T8" fmla="*/ 246 w 495"/>
                  <a:gd name="T9" fmla="*/ 223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95" h="223">
                    <a:moveTo>
                      <a:pt x="246" y="223"/>
                    </a:moveTo>
                    <a:lnTo>
                      <a:pt x="0" y="111"/>
                    </a:lnTo>
                    <a:lnTo>
                      <a:pt x="252" y="0"/>
                    </a:lnTo>
                    <a:lnTo>
                      <a:pt x="495" y="109"/>
                    </a:lnTo>
                    <a:lnTo>
                      <a:pt x="246" y="223"/>
                    </a:ln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7" name="Rectangle 15"/>
              <p:cNvSpPr>
                <a:spLocks noChangeArrowheads="1"/>
              </p:cNvSpPr>
              <p:nvPr/>
            </p:nvSpPr>
            <p:spPr bwMode="auto">
              <a:xfrm>
                <a:off x="7924800" y="4335463"/>
                <a:ext cx="23813" cy="257175"/>
              </a:xfrm>
              <a:prstGeom prst="rect">
                <a:avLst/>
              </a:pr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8" name="Oval 16"/>
              <p:cNvSpPr>
                <a:spLocks noChangeArrowheads="1"/>
              </p:cNvSpPr>
              <p:nvPr/>
            </p:nvSpPr>
            <p:spPr bwMode="auto">
              <a:xfrm>
                <a:off x="7897813" y="4564063"/>
                <a:ext cx="76200" cy="77788"/>
              </a:xfrm>
              <a:prstGeom prst="ellipse">
                <a:avLst/>
              </a:pr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9" name="Freeform 17"/>
              <p:cNvSpPr/>
              <p:nvPr/>
            </p:nvSpPr>
            <p:spPr bwMode="auto">
              <a:xfrm>
                <a:off x="7888288" y="4605338"/>
                <a:ext cx="55563" cy="171450"/>
              </a:xfrm>
              <a:custGeom>
                <a:avLst/>
                <a:gdLst>
                  <a:gd name="T0" fmla="*/ 14 w 26"/>
                  <a:gd name="T1" fmla="*/ 4 h 79"/>
                  <a:gd name="T2" fmla="*/ 6 w 26"/>
                  <a:gd name="T3" fmla="*/ 79 h 79"/>
                  <a:gd name="T4" fmla="*/ 26 w 26"/>
                  <a:gd name="T5" fmla="*/ 79 h 79"/>
                  <a:gd name="T6" fmla="*/ 26 w 26"/>
                  <a:gd name="T7" fmla="*/ 0 h 79"/>
                  <a:gd name="T8" fmla="*/ 14 w 26"/>
                  <a:gd name="T9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79">
                    <a:moveTo>
                      <a:pt x="14" y="4"/>
                    </a:moveTo>
                    <a:cubicBezTo>
                      <a:pt x="14" y="4"/>
                      <a:pt x="0" y="34"/>
                      <a:pt x="6" y="79"/>
                    </a:cubicBezTo>
                    <a:cubicBezTo>
                      <a:pt x="26" y="79"/>
                      <a:pt x="26" y="79"/>
                      <a:pt x="26" y="79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6" y="0"/>
                      <a:pt x="14" y="7"/>
                      <a:pt x="14" y="4"/>
                    </a:cubicBez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300" name="Freeform 18"/>
              <p:cNvSpPr/>
              <p:nvPr/>
            </p:nvSpPr>
            <p:spPr bwMode="auto">
              <a:xfrm>
                <a:off x="7932738" y="4605338"/>
                <a:ext cx="55563" cy="171450"/>
              </a:xfrm>
              <a:custGeom>
                <a:avLst/>
                <a:gdLst>
                  <a:gd name="T0" fmla="*/ 11 w 25"/>
                  <a:gd name="T1" fmla="*/ 4 h 79"/>
                  <a:gd name="T2" fmla="*/ 20 w 25"/>
                  <a:gd name="T3" fmla="*/ 79 h 79"/>
                  <a:gd name="T4" fmla="*/ 0 w 25"/>
                  <a:gd name="T5" fmla="*/ 79 h 79"/>
                  <a:gd name="T6" fmla="*/ 0 w 25"/>
                  <a:gd name="T7" fmla="*/ 0 h 79"/>
                  <a:gd name="T8" fmla="*/ 11 w 25"/>
                  <a:gd name="T9" fmla="*/ 4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" h="79">
                    <a:moveTo>
                      <a:pt x="11" y="4"/>
                    </a:moveTo>
                    <a:cubicBezTo>
                      <a:pt x="11" y="4"/>
                      <a:pt x="25" y="34"/>
                      <a:pt x="20" y="79"/>
                    </a:cubicBezTo>
                    <a:cubicBezTo>
                      <a:pt x="0" y="79"/>
                      <a:pt x="0" y="79"/>
                      <a:pt x="0" y="7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1" y="7"/>
                      <a:pt x="11" y="4"/>
                    </a:cubicBez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301" name="Freeform 19"/>
              <p:cNvSpPr/>
              <p:nvPr/>
            </p:nvSpPr>
            <p:spPr bwMode="auto">
              <a:xfrm>
                <a:off x="7327900" y="4449763"/>
                <a:ext cx="455613" cy="339725"/>
              </a:xfrm>
              <a:custGeom>
                <a:avLst/>
                <a:gdLst>
                  <a:gd name="T0" fmla="*/ 209 w 209"/>
                  <a:gd name="T1" fmla="*/ 0 h 156"/>
                  <a:gd name="T2" fmla="*/ 104 w 209"/>
                  <a:gd name="T3" fmla="*/ 49 h 156"/>
                  <a:gd name="T4" fmla="*/ 0 w 209"/>
                  <a:gd name="T5" fmla="*/ 0 h 156"/>
                  <a:gd name="T6" fmla="*/ 0 w 209"/>
                  <a:gd name="T7" fmla="*/ 120 h 156"/>
                  <a:gd name="T8" fmla="*/ 102 w 209"/>
                  <a:gd name="T9" fmla="*/ 156 h 156"/>
                  <a:gd name="T10" fmla="*/ 102 w 209"/>
                  <a:gd name="T11" fmla="*/ 156 h 156"/>
                  <a:gd name="T12" fmla="*/ 104 w 209"/>
                  <a:gd name="T13" fmla="*/ 156 h 156"/>
                  <a:gd name="T14" fmla="*/ 107 w 209"/>
                  <a:gd name="T15" fmla="*/ 156 h 156"/>
                  <a:gd name="T16" fmla="*/ 107 w 209"/>
                  <a:gd name="T17" fmla="*/ 156 h 156"/>
                  <a:gd name="T18" fmla="*/ 209 w 209"/>
                  <a:gd name="T19" fmla="*/ 120 h 156"/>
                  <a:gd name="T20" fmla="*/ 209 w 209"/>
                  <a:gd name="T21" fmla="*/ 0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09" h="156">
                    <a:moveTo>
                      <a:pt x="209" y="0"/>
                    </a:moveTo>
                    <a:cubicBezTo>
                      <a:pt x="209" y="1"/>
                      <a:pt x="121" y="41"/>
                      <a:pt x="104" y="49"/>
                    </a:cubicBezTo>
                    <a:cubicBezTo>
                      <a:pt x="87" y="41"/>
                      <a:pt x="0" y="1"/>
                      <a:pt x="0" y="0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28" y="150"/>
                      <a:pt x="84" y="155"/>
                      <a:pt x="102" y="156"/>
                    </a:cubicBezTo>
                    <a:cubicBezTo>
                      <a:pt x="102" y="156"/>
                      <a:pt x="102" y="156"/>
                      <a:pt x="102" y="156"/>
                    </a:cubicBezTo>
                    <a:cubicBezTo>
                      <a:pt x="102" y="156"/>
                      <a:pt x="103" y="156"/>
                      <a:pt x="104" y="156"/>
                    </a:cubicBezTo>
                    <a:cubicBezTo>
                      <a:pt x="106" y="156"/>
                      <a:pt x="107" y="156"/>
                      <a:pt x="107" y="156"/>
                    </a:cubicBezTo>
                    <a:cubicBezTo>
                      <a:pt x="107" y="156"/>
                      <a:pt x="107" y="156"/>
                      <a:pt x="107" y="156"/>
                    </a:cubicBezTo>
                    <a:cubicBezTo>
                      <a:pt x="125" y="155"/>
                      <a:pt x="181" y="150"/>
                      <a:pt x="209" y="120"/>
                    </a:cubicBezTo>
                    <a:lnTo>
                      <a:pt x="209" y="0"/>
                    </a:ln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15" name="Freeform 20"/>
            <p:cNvSpPr>
              <a:spLocks noEditPoints="1"/>
            </p:cNvSpPr>
            <p:nvPr/>
          </p:nvSpPr>
          <p:spPr bwMode="auto">
            <a:xfrm>
              <a:off x="1059008" y="2704513"/>
              <a:ext cx="400952" cy="422265"/>
            </a:xfrm>
            <a:custGeom>
              <a:avLst/>
              <a:gdLst>
                <a:gd name="T0" fmla="*/ 168 w 219"/>
                <a:gd name="T1" fmla="*/ 224 h 231"/>
                <a:gd name="T2" fmla="*/ 197 w 219"/>
                <a:gd name="T3" fmla="*/ 212 h 231"/>
                <a:gd name="T4" fmla="*/ 168 w 219"/>
                <a:gd name="T5" fmla="*/ 132 h 231"/>
                <a:gd name="T6" fmla="*/ 168 w 219"/>
                <a:gd name="T7" fmla="*/ 150 h 231"/>
                <a:gd name="T8" fmla="*/ 192 w 219"/>
                <a:gd name="T9" fmla="*/ 190 h 231"/>
                <a:gd name="T10" fmla="*/ 168 w 219"/>
                <a:gd name="T11" fmla="*/ 209 h 231"/>
                <a:gd name="T12" fmla="*/ 168 w 219"/>
                <a:gd name="T13" fmla="*/ 224 h 231"/>
                <a:gd name="T14" fmla="*/ 168 w 219"/>
                <a:gd name="T15" fmla="*/ 203 h 231"/>
                <a:gd name="T16" fmla="*/ 168 w 219"/>
                <a:gd name="T17" fmla="*/ 157 h 231"/>
                <a:gd name="T18" fmla="*/ 181 w 219"/>
                <a:gd name="T19" fmla="*/ 187 h 231"/>
                <a:gd name="T20" fmla="*/ 168 w 219"/>
                <a:gd name="T21" fmla="*/ 203 h 231"/>
                <a:gd name="T22" fmla="*/ 146 w 219"/>
                <a:gd name="T23" fmla="*/ 112 h 231"/>
                <a:gd name="T24" fmla="*/ 141 w 219"/>
                <a:gd name="T25" fmla="*/ 98 h 231"/>
                <a:gd name="T26" fmla="*/ 141 w 219"/>
                <a:gd name="T27" fmla="*/ 44 h 231"/>
                <a:gd name="T28" fmla="*/ 146 w 219"/>
                <a:gd name="T29" fmla="*/ 37 h 231"/>
                <a:gd name="T30" fmla="*/ 148 w 219"/>
                <a:gd name="T31" fmla="*/ 37 h 231"/>
                <a:gd name="T32" fmla="*/ 148 w 219"/>
                <a:gd name="T33" fmla="*/ 14 h 231"/>
                <a:gd name="T34" fmla="*/ 146 w 219"/>
                <a:gd name="T35" fmla="*/ 14 h 231"/>
                <a:gd name="T36" fmla="*/ 146 w 219"/>
                <a:gd name="T37" fmla="*/ 13 h 231"/>
                <a:gd name="T38" fmla="*/ 114 w 219"/>
                <a:gd name="T39" fmla="*/ 0 h 231"/>
                <a:gd name="T40" fmla="*/ 81 w 219"/>
                <a:gd name="T41" fmla="*/ 13 h 231"/>
                <a:gd name="T42" fmla="*/ 81 w 219"/>
                <a:gd name="T43" fmla="*/ 14 h 231"/>
                <a:gd name="T44" fmla="*/ 80 w 219"/>
                <a:gd name="T45" fmla="*/ 14 h 231"/>
                <a:gd name="T46" fmla="*/ 80 w 219"/>
                <a:gd name="T47" fmla="*/ 37 h 231"/>
                <a:gd name="T48" fmla="*/ 81 w 219"/>
                <a:gd name="T49" fmla="*/ 37 h 231"/>
                <a:gd name="T50" fmla="*/ 90 w 219"/>
                <a:gd name="T51" fmla="*/ 45 h 231"/>
                <a:gd name="T52" fmla="*/ 90 w 219"/>
                <a:gd name="T53" fmla="*/ 98 h 231"/>
                <a:gd name="T54" fmla="*/ 83 w 219"/>
                <a:gd name="T55" fmla="*/ 112 h 231"/>
                <a:gd name="T56" fmla="*/ 31 w 219"/>
                <a:gd name="T57" fmla="*/ 212 h 231"/>
                <a:gd name="T58" fmla="*/ 114 w 219"/>
                <a:gd name="T59" fmla="*/ 230 h 231"/>
                <a:gd name="T60" fmla="*/ 168 w 219"/>
                <a:gd name="T61" fmla="*/ 224 h 231"/>
                <a:gd name="T62" fmla="*/ 168 w 219"/>
                <a:gd name="T63" fmla="*/ 209 h 231"/>
                <a:gd name="T64" fmla="*/ 144 w 219"/>
                <a:gd name="T65" fmla="*/ 212 h 231"/>
                <a:gd name="T66" fmla="*/ 144 w 219"/>
                <a:gd name="T67" fmla="*/ 212 h 231"/>
                <a:gd name="T68" fmla="*/ 168 w 219"/>
                <a:gd name="T69" fmla="*/ 203 h 231"/>
                <a:gd name="T70" fmla="*/ 168 w 219"/>
                <a:gd name="T71" fmla="*/ 157 h 231"/>
                <a:gd name="T72" fmla="*/ 149 w 219"/>
                <a:gd name="T73" fmla="*/ 134 h 231"/>
                <a:gd name="T74" fmla="*/ 168 w 219"/>
                <a:gd name="T75" fmla="*/ 150 h 231"/>
                <a:gd name="T76" fmla="*/ 168 w 219"/>
                <a:gd name="T77" fmla="*/ 132 h 231"/>
                <a:gd name="T78" fmla="*/ 146 w 219"/>
                <a:gd name="T79" fmla="*/ 112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9" h="231">
                  <a:moveTo>
                    <a:pt x="168" y="224"/>
                  </a:moveTo>
                  <a:cubicBezTo>
                    <a:pt x="179" y="221"/>
                    <a:pt x="189" y="217"/>
                    <a:pt x="197" y="212"/>
                  </a:cubicBezTo>
                  <a:cubicBezTo>
                    <a:pt x="219" y="196"/>
                    <a:pt x="191" y="157"/>
                    <a:pt x="168" y="132"/>
                  </a:cubicBezTo>
                  <a:cubicBezTo>
                    <a:pt x="168" y="150"/>
                    <a:pt x="168" y="150"/>
                    <a:pt x="168" y="150"/>
                  </a:cubicBezTo>
                  <a:cubicBezTo>
                    <a:pt x="180" y="162"/>
                    <a:pt x="193" y="177"/>
                    <a:pt x="192" y="190"/>
                  </a:cubicBezTo>
                  <a:cubicBezTo>
                    <a:pt x="192" y="201"/>
                    <a:pt x="180" y="207"/>
                    <a:pt x="168" y="209"/>
                  </a:cubicBezTo>
                  <a:cubicBezTo>
                    <a:pt x="168" y="224"/>
                    <a:pt x="168" y="224"/>
                    <a:pt x="168" y="224"/>
                  </a:cubicBezTo>
                  <a:close/>
                  <a:moveTo>
                    <a:pt x="168" y="203"/>
                  </a:moveTo>
                  <a:cubicBezTo>
                    <a:pt x="168" y="157"/>
                    <a:pt x="168" y="157"/>
                    <a:pt x="168" y="157"/>
                  </a:cubicBezTo>
                  <a:cubicBezTo>
                    <a:pt x="175" y="167"/>
                    <a:pt x="182" y="179"/>
                    <a:pt x="181" y="187"/>
                  </a:cubicBezTo>
                  <a:cubicBezTo>
                    <a:pt x="180" y="194"/>
                    <a:pt x="175" y="199"/>
                    <a:pt x="168" y="203"/>
                  </a:cubicBezTo>
                  <a:close/>
                  <a:moveTo>
                    <a:pt x="146" y="112"/>
                  </a:moveTo>
                  <a:cubicBezTo>
                    <a:pt x="146" y="112"/>
                    <a:pt x="141" y="109"/>
                    <a:pt x="141" y="98"/>
                  </a:cubicBezTo>
                  <a:cubicBezTo>
                    <a:pt x="141" y="90"/>
                    <a:pt x="141" y="56"/>
                    <a:pt x="141" y="44"/>
                  </a:cubicBezTo>
                  <a:cubicBezTo>
                    <a:pt x="144" y="43"/>
                    <a:pt x="146" y="40"/>
                    <a:pt x="146" y="37"/>
                  </a:cubicBezTo>
                  <a:cubicBezTo>
                    <a:pt x="148" y="37"/>
                    <a:pt x="148" y="37"/>
                    <a:pt x="148" y="37"/>
                  </a:cubicBezTo>
                  <a:cubicBezTo>
                    <a:pt x="148" y="14"/>
                    <a:pt x="148" y="14"/>
                    <a:pt x="148" y="14"/>
                  </a:cubicBezTo>
                  <a:cubicBezTo>
                    <a:pt x="146" y="14"/>
                    <a:pt x="146" y="14"/>
                    <a:pt x="146" y="14"/>
                  </a:cubicBezTo>
                  <a:cubicBezTo>
                    <a:pt x="146" y="14"/>
                    <a:pt x="146" y="13"/>
                    <a:pt x="146" y="13"/>
                  </a:cubicBezTo>
                  <a:cubicBezTo>
                    <a:pt x="146" y="6"/>
                    <a:pt x="132" y="0"/>
                    <a:pt x="114" y="0"/>
                  </a:cubicBezTo>
                  <a:cubicBezTo>
                    <a:pt x="95" y="0"/>
                    <a:pt x="81" y="6"/>
                    <a:pt x="81" y="13"/>
                  </a:cubicBezTo>
                  <a:cubicBezTo>
                    <a:pt x="81" y="13"/>
                    <a:pt x="81" y="14"/>
                    <a:pt x="81" y="14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80" y="37"/>
                    <a:pt x="80" y="37"/>
                    <a:pt x="80" y="37"/>
                  </a:cubicBezTo>
                  <a:cubicBezTo>
                    <a:pt x="81" y="37"/>
                    <a:pt x="81" y="37"/>
                    <a:pt x="81" y="37"/>
                  </a:cubicBezTo>
                  <a:cubicBezTo>
                    <a:pt x="81" y="40"/>
                    <a:pt x="84" y="43"/>
                    <a:pt x="90" y="45"/>
                  </a:cubicBezTo>
                  <a:cubicBezTo>
                    <a:pt x="90" y="56"/>
                    <a:pt x="90" y="90"/>
                    <a:pt x="90" y="98"/>
                  </a:cubicBezTo>
                  <a:cubicBezTo>
                    <a:pt x="90" y="109"/>
                    <a:pt x="83" y="112"/>
                    <a:pt x="83" y="112"/>
                  </a:cubicBezTo>
                  <a:cubicBezTo>
                    <a:pt x="71" y="119"/>
                    <a:pt x="0" y="190"/>
                    <a:pt x="31" y="212"/>
                  </a:cubicBezTo>
                  <a:cubicBezTo>
                    <a:pt x="58" y="231"/>
                    <a:pt x="105" y="230"/>
                    <a:pt x="114" y="230"/>
                  </a:cubicBezTo>
                  <a:cubicBezTo>
                    <a:pt x="121" y="230"/>
                    <a:pt x="145" y="230"/>
                    <a:pt x="168" y="224"/>
                  </a:cubicBezTo>
                  <a:cubicBezTo>
                    <a:pt x="168" y="209"/>
                    <a:pt x="168" y="209"/>
                    <a:pt x="168" y="209"/>
                  </a:cubicBezTo>
                  <a:cubicBezTo>
                    <a:pt x="156" y="212"/>
                    <a:pt x="144" y="212"/>
                    <a:pt x="144" y="212"/>
                  </a:cubicBezTo>
                  <a:cubicBezTo>
                    <a:pt x="144" y="212"/>
                    <a:pt x="144" y="212"/>
                    <a:pt x="144" y="212"/>
                  </a:cubicBezTo>
                  <a:cubicBezTo>
                    <a:pt x="144" y="212"/>
                    <a:pt x="158" y="210"/>
                    <a:pt x="168" y="203"/>
                  </a:cubicBezTo>
                  <a:cubicBezTo>
                    <a:pt x="168" y="157"/>
                    <a:pt x="168" y="157"/>
                    <a:pt x="168" y="157"/>
                  </a:cubicBezTo>
                  <a:cubicBezTo>
                    <a:pt x="159" y="144"/>
                    <a:pt x="149" y="134"/>
                    <a:pt x="149" y="134"/>
                  </a:cubicBezTo>
                  <a:cubicBezTo>
                    <a:pt x="149" y="134"/>
                    <a:pt x="158" y="141"/>
                    <a:pt x="168" y="150"/>
                  </a:cubicBezTo>
                  <a:cubicBezTo>
                    <a:pt x="168" y="132"/>
                    <a:pt x="168" y="132"/>
                    <a:pt x="168" y="132"/>
                  </a:cubicBezTo>
                  <a:cubicBezTo>
                    <a:pt x="159" y="122"/>
                    <a:pt x="150" y="114"/>
                    <a:pt x="146" y="112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6" name="Oval 21"/>
            <p:cNvSpPr>
              <a:spLocks noChangeArrowheads="1"/>
            </p:cNvSpPr>
            <p:nvPr/>
          </p:nvSpPr>
          <p:spPr bwMode="auto">
            <a:xfrm>
              <a:off x="3617902" y="2605940"/>
              <a:ext cx="118554" cy="118554"/>
            </a:xfrm>
            <a:prstGeom prst="ellipse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7" name="Freeform 22"/>
            <p:cNvSpPr/>
            <p:nvPr/>
          </p:nvSpPr>
          <p:spPr bwMode="auto">
            <a:xfrm>
              <a:off x="3660527" y="2693856"/>
              <a:ext cx="186489" cy="388963"/>
            </a:xfrm>
            <a:custGeom>
              <a:avLst/>
              <a:gdLst>
                <a:gd name="T0" fmla="*/ 0 w 102"/>
                <a:gd name="T1" fmla="*/ 6 h 213"/>
                <a:gd name="T2" fmla="*/ 68 w 102"/>
                <a:gd name="T3" fmla="*/ 184 h 213"/>
                <a:gd name="T4" fmla="*/ 99 w 102"/>
                <a:gd name="T5" fmla="*/ 213 h 213"/>
                <a:gd name="T6" fmla="*/ 23 w 102"/>
                <a:gd name="T7" fmla="*/ 0 h 213"/>
                <a:gd name="T8" fmla="*/ 0 w 102"/>
                <a:gd name="T9" fmla="*/ 6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" h="213">
                  <a:moveTo>
                    <a:pt x="0" y="6"/>
                  </a:moveTo>
                  <a:cubicBezTo>
                    <a:pt x="0" y="7"/>
                    <a:pt x="68" y="184"/>
                    <a:pt x="68" y="184"/>
                  </a:cubicBezTo>
                  <a:cubicBezTo>
                    <a:pt x="68" y="184"/>
                    <a:pt x="96" y="213"/>
                    <a:pt x="99" y="213"/>
                  </a:cubicBezTo>
                  <a:cubicBezTo>
                    <a:pt x="102" y="213"/>
                    <a:pt x="23" y="0"/>
                    <a:pt x="23" y="0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8" name="Freeform 23"/>
            <p:cNvSpPr/>
            <p:nvPr/>
          </p:nvSpPr>
          <p:spPr bwMode="auto">
            <a:xfrm>
              <a:off x="3496684" y="2693856"/>
              <a:ext cx="199810" cy="383634"/>
            </a:xfrm>
            <a:custGeom>
              <a:avLst/>
              <a:gdLst>
                <a:gd name="T0" fmla="*/ 149 w 150"/>
                <a:gd name="T1" fmla="*/ 14 h 288"/>
                <a:gd name="T2" fmla="*/ 40 w 150"/>
                <a:gd name="T3" fmla="*/ 248 h 288"/>
                <a:gd name="T4" fmla="*/ 0 w 150"/>
                <a:gd name="T5" fmla="*/ 288 h 288"/>
                <a:gd name="T6" fmla="*/ 11 w 150"/>
                <a:gd name="T7" fmla="*/ 233 h 288"/>
                <a:gd name="T8" fmla="*/ 117 w 150"/>
                <a:gd name="T9" fmla="*/ 0 h 288"/>
                <a:gd name="T10" fmla="*/ 150 w 150"/>
                <a:gd name="T11" fmla="*/ 11 h 288"/>
                <a:gd name="T12" fmla="*/ 149 w 150"/>
                <a:gd name="T13" fmla="*/ 1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0" h="288">
                  <a:moveTo>
                    <a:pt x="149" y="14"/>
                  </a:moveTo>
                  <a:lnTo>
                    <a:pt x="40" y="248"/>
                  </a:lnTo>
                  <a:lnTo>
                    <a:pt x="0" y="288"/>
                  </a:lnTo>
                  <a:lnTo>
                    <a:pt x="11" y="233"/>
                  </a:lnTo>
                  <a:lnTo>
                    <a:pt x="117" y="0"/>
                  </a:lnTo>
                  <a:lnTo>
                    <a:pt x="150" y="11"/>
                  </a:lnTo>
                  <a:lnTo>
                    <a:pt x="149" y="14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19" name="Freeform 24"/>
            <p:cNvSpPr/>
            <p:nvPr/>
          </p:nvSpPr>
          <p:spPr bwMode="auto">
            <a:xfrm>
              <a:off x="3671185" y="2563315"/>
              <a:ext cx="21313" cy="66603"/>
            </a:xfrm>
            <a:custGeom>
              <a:avLst/>
              <a:gdLst>
                <a:gd name="T0" fmla="*/ 12 w 12"/>
                <a:gd name="T1" fmla="*/ 30 h 36"/>
                <a:gd name="T2" fmla="*/ 6 w 12"/>
                <a:gd name="T3" fmla="*/ 36 h 36"/>
                <a:gd name="T4" fmla="*/ 0 w 12"/>
                <a:gd name="T5" fmla="*/ 30 h 36"/>
                <a:gd name="T6" fmla="*/ 0 w 12"/>
                <a:gd name="T7" fmla="*/ 6 h 36"/>
                <a:gd name="T8" fmla="*/ 6 w 12"/>
                <a:gd name="T9" fmla="*/ 0 h 36"/>
                <a:gd name="T10" fmla="*/ 12 w 12"/>
                <a:gd name="T11" fmla="*/ 6 h 36"/>
                <a:gd name="T12" fmla="*/ 12 w 12"/>
                <a:gd name="T13" fmla="*/ 3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36">
                  <a:moveTo>
                    <a:pt x="12" y="30"/>
                  </a:moveTo>
                  <a:cubicBezTo>
                    <a:pt x="12" y="33"/>
                    <a:pt x="10" y="36"/>
                    <a:pt x="6" y="36"/>
                  </a:cubicBezTo>
                  <a:cubicBezTo>
                    <a:pt x="3" y="36"/>
                    <a:pt x="0" y="33"/>
                    <a:pt x="0" y="30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0" y="0"/>
                    <a:pt x="12" y="3"/>
                    <a:pt x="12" y="6"/>
                  </a:cubicBezTo>
                  <a:lnTo>
                    <a:pt x="12" y="3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20" name="Freeform 25"/>
            <p:cNvSpPr>
              <a:spLocks noEditPoints="1"/>
            </p:cNvSpPr>
            <p:nvPr/>
          </p:nvSpPr>
          <p:spPr bwMode="auto">
            <a:xfrm>
              <a:off x="2717427" y="2276921"/>
              <a:ext cx="189153" cy="511512"/>
            </a:xfrm>
            <a:custGeom>
              <a:avLst/>
              <a:gdLst>
                <a:gd name="T0" fmla="*/ 51 w 103"/>
                <a:gd name="T1" fmla="*/ 280 h 280"/>
                <a:gd name="T2" fmla="*/ 103 w 103"/>
                <a:gd name="T3" fmla="*/ 140 h 280"/>
                <a:gd name="T4" fmla="*/ 51 w 103"/>
                <a:gd name="T5" fmla="*/ 0 h 280"/>
                <a:gd name="T6" fmla="*/ 51 w 103"/>
                <a:gd name="T7" fmla="*/ 22 h 280"/>
                <a:gd name="T8" fmla="*/ 94 w 103"/>
                <a:gd name="T9" fmla="*/ 140 h 280"/>
                <a:gd name="T10" fmla="*/ 51 w 103"/>
                <a:gd name="T11" fmla="*/ 257 h 280"/>
                <a:gd name="T12" fmla="*/ 51 w 103"/>
                <a:gd name="T13" fmla="*/ 280 h 280"/>
                <a:gd name="T14" fmla="*/ 51 w 103"/>
                <a:gd name="T15" fmla="*/ 0 h 280"/>
                <a:gd name="T16" fmla="*/ 0 w 103"/>
                <a:gd name="T17" fmla="*/ 140 h 280"/>
                <a:gd name="T18" fmla="*/ 51 w 103"/>
                <a:gd name="T19" fmla="*/ 280 h 280"/>
                <a:gd name="T20" fmla="*/ 51 w 103"/>
                <a:gd name="T21" fmla="*/ 280 h 280"/>
                <a:gd name="T22" fmla="*/ 51 w 103"/>
                <a:gd name="T23" fmla="*/ 257 h 280"/>
                <a:gd name="T24" fmla="*/ 51 w 103"/>
                <a:gd name="T25" fmla="*/ 257 h 280"/>
                <a:gd name="T26" fmla="*/ 51 w 103"/>
                <a:gd name="T27" fmla="*/ 257 h 280"/>
                <a:gd name="T28" fmla="*/ 8 w 103"/>
                <a:gd name="T29" fmla="*/ 140 h 280"/>
                <a:gd name="T30" fmla="*/ 51 w 103"/>
                <a:gd name="T31" fmla="*/ 22 h 280"/>
                <a:gd name="T32" fmla="*/ 51 w 103"/>
                <a:gd name="T33" fmla="*/ 22 h 280"/>
                <a:gd name="T34" fmla="*/ 51 w 103"/>
                <a:gd name="T35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3" h="280">
                  <a:moveTo>
                    <a:pt x="51" y="280"/>
                  </a:moveTo>
                  <a:cubicBezTo>
                    <a:pt x="80" y="280"/>
                    <a:pt x="103" y="217"/>
                    <a:pt x="103" y="140"/>
                  </a:cubicBezTo>
                  <a:cubicBezTo>
                    <a:pt x="103" y="62"/>
                    <a:pt x="80" y="0"/>
                    <a:pt x="51" y="0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75" y="22"/>
                    <a:pt x="94" y="75"/>
                    <a:pt x="94" y="140"/>
                  </a:cubicBezTo>
                  <a:cubicBezTo>
                    <a:pt x="94" y="204"/>
                    <a:pt x="75" y="257"/>
                    <a:pt x="51" y="257"/>
                  </a:cubicBezTo>
                  <a:lnTo>
                    <a:pt x="51" y="280"/>
                  </a:lnTo>
                  <a:close/>
                  <a:moveTo>
                    <a:pt x="51" y="0"/>
                  </a:moveTo>
                  <a:cubicBezTo>
                    <a:pt x="23" y="0"/>
                    <a:pt x="0" y="62"/>
                    <a:pt x="0" y="140"/>
                  </a:cubicBezTo>
                  <a:cubicBezTo>
                    <a:pt x="0" y="217"/>
                    <a:pt x="23" y="280"/>
                    <a:pt x="51" y="280"/>
                  </a:cubicBezTo>
                  <a:cubicBezTo>
                    <a:pt x="51" y="280"/>
                    <a:pt x="51" y="280"/>
                    <a:pt x="51" y="280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51" y="257"/>
                    <a:pt x="51" y="257"/>
                    <a:pt x="51" y="257"/>
                  </a:cubicBezTo>
                  <a:cubicBezTo>
                    <a:pt x="27" y="257"/>
                    <a:pt x="8" y="204"/>
                    <a:pt x="8" y="140"/>
                  </a:cubicBezTo>
                  <a:cubicBezTo>
                    <a:pt x="8" y="75"/>
                    <a:pt x="27" y="22"/>
                    <a:pt x="51" y="22"/>
                  </a:cubicBezTo>
                  <a:cubicBezTo>
                    <a:pt x="51" y="22"/>
                    <a:pt x="51" y="22"/>
                    <a:pt x="51" y="22"/>
                  </a:cubicBezTo>
                  <a:cubicBezTo>
                    <a:pt x="51" y="0"/>
                    <a:pt x="51" y="0"/>
                    <a:pt x="51" y="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21" name="Freeform 26"/>
            <p:cNvSpPr>
              <a:spLocks noEditPoints="1"/>
            </p:cNvSpPr>
            <p:nvPr/>
          </p:nvSpPr>
          <p:spPr bwMode="auto">
            <a:xfrm>
              <a:off x="2554916" y="2438100"/>
              <a:ext cx="512845" cy="187822"/>
            </a:xfrm>
            <a:custGeom>
              <a:avLst/>
              <a:gdLst>
                <a:gd name="T0" fmla="*/ 280 w 280"/>
                <a:gd name="T1" fmla="*/ 52 h 103"/>
                <a:gd name="T2" fmla="*/ 140 w 280"/>
                <a:gd name="T3" fmla="*/ 0 h 103"/>
                <a:gd name="T4" fmla="*/ 140 w 280"/>
                <a:gd name="T5" fmla="*/ 8 h 103"/>
                <a:gd name="T6" fmla="*/ 257 w 280"/>
                <a:gd name="T7" fmla="*/ 52 h 103"/>
                <a:gd name="T8" fmla="*/ 140 w 280"/>
                <a:gd name="T9" fmla="*/ 95 h 103"/>
                <a:gd name="T10" fmla="*/ 140 w 280"/>
                <a:gd name="T11" fmla="*/ 103 h 103"/>
                <a:gd name="T12" fmla="*/ 280 w 280"/>
                <a:gd name="T13" fmla="*/ 52 h 103"/>
                <a:gd name="T14" fmla="*/ 140 w 280"/>
                <a:gd name="T15" fmla="*/ 0 h 103"/>
                <a:gd name="T16" fmla="*/ 140 w 280"/>
                <a:gd name="T17" fmla="*/ 0 h 103"/>
                <a:gd name="T18" fmla="*/ 0 w 280"/>
                <a:gd name="T19" fmla="*/ 52 h 103"/>
                <a:gd name="T20" fmla="*/ 140 w 280"/>
                <a:gd name="T21" fmla="*/ 103 h 103"/>
                <a:gd name="T22" fmla="*/ 140 w 280"/>
                <a:gd name="T23" fmla="*/ 103 h 103"/>
                <a:gd name="T24" fmla="*/ 140 w 280"/>
                <a:gd name="T25" fmla="*/ 95 h 103"/>
                <a:gd name="T26" fmla="*/ 140 w 280"/>
                <a:gd name="T27" fmla="*/ 95 h 103"/>
                <a:gd name="T28" fmla="*/ 23 w 280"/>
                <a:gd name="T29" fmla="*/ 52 h 103"/>
                <a:gd name="T30" fmla="*/ 23 w 280"/>
                <a:gd name="T31" fmla="*/ 52 h 103"/>
                <a:gd name="T32" fmla="*/ 140 w 280"/>
                <a:gd name="T33" fmla="*/ 8 h 103"/>
                <a:gd name="T34" fmla="*/ 140 w 280"/>
                <a:gd name="T35" fmla="*/ 8 h 103"/>
                <a:gd name="T36" fmla="*/ 140 w 280"/>
                <a:gd name="T37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80" h="103">
                  <a:moveTo>
                    <a:pt x="280" y="52"/>
                  </a:moveTo>
                  <a:cubicBezTo>
                    <a:pt x="280" y="23"/>
                    <a:pt x="217" y="0"/>
                    <a:pt x="140" y="0"/>
                  </a:cubicBezTo>
                  <a:cubicBezTo>
                    <a:pt x="140" y="8"/>
                    <a:pt x="140" y="8"/>
                    <a:pt x="140" y="8"/>
                  </a:cubicBezTo>
                  <a:cubicBezTo>
                    <a:pt x="205" y="8"/>
                    <a:pt x="257" y="28"/>
                    <a:pt x="257" y="52"/>
                  </a:cubicBezTo>
                  <a:cubicBezTo>
                    <a:pt x="257" y="75"/>
                    <a:pt x="205" y="95"/>
                    <a:pt x="140" y="95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217" y="103"/>
                    <a:pt x="280" y="80"/>
                    <a:pt x="280" y="52"/>
                  </a:cubicBezTo>
                  <a:close/>
                  <a:moveTo>
                    <a:pt x="140" y="0"/>
                  </a:moveTo>
                  <a:cubicBezTo>
                    <a:pt x="140" y="0"/>
                    <a:pt x="140" y="0"/>
                    <a:pt x="140" y="0"/>
                  </a:cubicBezTo>
                  <a:cubicBezTo>
                    <a:pt x="63" y="0"/>
                    <a:pt x="0" y="23"/>
                    <a:pt x="0" y="52"/>
                  </a:cubicBezTo>
                  <a:cubicBezTo>
                    <a:pt x="0" y="80"/>
                    <a:pt x="63" y="103"/>
                    <a:pt x="140" y="103"/>
                  </a:cubicBezTo>
                  <a:cubicBezTo>
                    <a:pt x="140" y="103"/>
                    <a:pt x="140" y="103"/>
                    <a:pt x="140" y="103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140" y="95"/>
                    <a:pt x="140" y="95"/>
                    <a:pt x="140" y="95"/>
                  </a:cubicBezTo>
                  <a:cubicBezTo>
                    <a:pt x="75" y="95"/>
                    <a:pt x="23" y="75"/>
                    <a:pt x="23" y="52"/>
                  </a:cubicBezTo>
                  <a:cubicBezTo>
                    <a:pt x="23" y="52"/>
                    <a:pt x="23" y="52"/>
                    <a:pt x="23" y="52"/>
                  </a:cubicBezTo>
                  <a:cubicBezTo>
                    <a:pt x="23" y="28"/>
                    <a:pt x="75" y="8"/>
                    <a:pt x="140" y="8"/>
                  </a:cubicBezTo>
                  <a:cubicBezTo>
                    <a:pt x="140" y="8"/>
                    <a:pt x="140" y="8"/>
                    <a:pt x="140" y="8"/>
                  </a:cubicBezTo>
                  <a:lnTo>
                    <a:pt x="140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22" name="Freeform 27"/>
            <p:cNvSpPr>
              <a:spLocks noEditPoints="1"/>
            </p:cNvSpPr>
            <p:nvPr/>
          </p:nvSpPr>
          <p:spPr bwMode="auto">
            <a:xfrm>
              <a:off x="2593545" y="2322212"/>
              <a:ext cx="435585" cy="418267"/>
            </a:xfrm>
            <a:custGeom>
              <a:avLst/>
              <a:gdLst>
                <a:gd name="T0" fmla="*/ 218 w 238"/>
                <a:gd name="T1" fmla="*/ 16 h 229"/>
                <a:gd name="T2" fmla="*/ 119 w 238"/>
                <a:gd name="T3" fmla="*/ 46 h 229"/>
                <a:gd name="T4" fmla="*/ 119 w 238"/>
                <a:gd name="T5" fmla="*/ 57 h 229"/>
                <a:gd name="T6" fmla="*/ 202 w 238"/>
                <a:gd name="T7" fmla="*/ 32 h 229"/>
                <a:gd name="T8" fmla="*/ 150 w 238"/>
                <a:gd name="T9" fmla="*/ 145 h 229"/>
                <a:gd name="T10" fmla="*/ 119 w 238"/>
                <a:gd name="T11" fmla="*/ 172 h 229"/>
                <a:gd name="T12" fmla="*/ 119 w 238"/>
                <a:gd name="T13" fmla="*/ 183 h 229"/>
                <a:gd name="T14" fmla="*/ 156 w 238"/>
                <a:gd name="T15" fmla="*/ 151 h 229"/>
                <a:gd name="T16" fmla="*/ 218 w 238"/>
                <a:gd name="T17" fmla="*/ 16 h 229"/>
                <a:gd name="T18" fmla="*/ 119 w 238"/>
                <a:gd name="T19" fmla="*/ 46 h 229"/>
                <a:gd name="T20" fmla="*/ 83 w 238"/>
                <a:gd name="T21" fmla="*/ 78 h 229"/>
                <a:gd name="T22" fmla="*/ 20 w 238"/>
                <a:gd name="T23" fmla="*/ 214 h 229"/>
                <a:gd name="T24" fmla="*/ 119 w 238"/>
                <a:gd name="T25" fmla="*/ 183 h 229"/>
                <a:gd name="T26" fmla="*/ 119 w 238"/>
                <a:gd name="T27" fmla="*/ 172 h 229"/>
                <a:gd name="T28" fmla="*/ 36 w 238"/>
                <a:gd name="T29" fmla="*/ 197 h 229"/>
                <a:gd name="T30" fmla="*/ 36 w 238"/>
                <a:gd name="T31" fmla="*/ 197 h 229"/>
                <a:gd name="T32" fmla="*/ 89 w 238"/>
                <a:gd name="T33" fmla="*/ 84 h 229"/>
                <a:gd name="T34" fmla="*/ 119 w 238"/>
                <a:gd name="T35" fmla="*/ 57 h 229"/>
                <a:gd name="T36" fmla="*/ 119 w 238"/>
                <a:gd name="T37" fmla="*/ 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16"/>
                  </a:moveTo>
                  <a:cubicBezTo>
                    <a:pt x="202" y="0"/>
                    <a:pt x="162" y="13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55" y="30"/>
                    <a:pt x="189" y="19"/>
                    <a:pt x="202" y="32"/>
                  </a:cubicBezTo>
                  <a:cubicBezTo>
                    <a:pt x="219" y="49"/>
                    <a:pt x="195" y="99"/>
                    <a:pt x="150" y="145"/>
                  </a:cubicBezTo>
                  <a:cubicBezTo>
                    <a:pt x="140" y="155"/>
                    <a:pt x="129" y="164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31" y="174"/>
                    <a:pt x="144" y="163"/>
                    <a:pt x="156" y="151"/>
                  </a:cubicBezTo>
                  <a:cubicBezTo>
                    <a:pt x="210" y="96"/>
                    <a:pt x="238" y="36"/>
                    <a:pt x="218" y="16"/>
                  </a:cubicBezTo>
                  <a:close/>
                  <a:moveTo>
                    <a:pt x="119" y="46"/>
                  </a:moveTo>
                  <a:cubicBezTo>
                    <a:pt x="107" y="55"/>
                    <a:pt x="95" y="66"/>
                    <a:pt x="83" y="78"/>
                  </a:cubicBezTo>
                  <a:cubicBezTo>
                    <a:pt x="28" y="133"/>
                    <a:pt x="0" y="193"/>
                    <a:pt x="20" y="214"/>
                  </a:cubicBezTo>
                  <a:cubicBezTo>
                    <a:pt x="36" y="229"/>
                    <a:pt x="76" y="216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83" y="199"/>
                    <a:pt x="49" y="211"/>
                    <a:pt x="36" y="197"/>
                  </a:cubicBezTo>
                  <a:cubicBezTo>
                    <a:pt x="36" y="197"/>
                    <a:pt x="36" y="197"/>
                    <a:pt x="36" y="197"/>
                  </a:cubicBezTo>
                  <a:cubicBezTo>
                    <a:pt x="19" y="181"/>
                    <a:pt x="43" y="130"/>
                    <a:pt x="89" y="84"/>
                  </a:cubicBezTo>
                  <a:cubicBezTo>
                    <a:pt x="99" y="74"/>
                    <a:pt x="109" y="65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23" name="Freeform 28"/>
            <p:cNvSpPr>
              <a:spLocks noEditPoints="1"/>
            </p:cNvSpPr>
            <p:nvPr/>
          </p:nvSpPr>
          <p:spPr bwMode="auto">
            <a:xfrm>
              <a:off x="2593545" y="2322212"/>
              <a:ext cx="435585" cy="418267"/>
            </a:xfrm>
            <a:custGeom>
              <a:avLst/>
              <a:gdLst>
                <a:gd name="T0" fmla="*/ 218 w 238"/>
                <a:gd name="T1" fmla="*/ 214 h 229"/>
                <a:gd name="T2" fmla="*/ 156 w 238"/>
                <a:gd name="T3" fmla="*/ 78 h 229"/>
                <a:gd name="T4" fmla="*/ 119 w 238"/>
                <a:gd name="T5" fmla="*/ 46 h 229"/>
                <a:gd name="T6" fmla="*/ 119 w 238"/>
                <a:gd name="T7" fmla="*/ 57 h 229"/>
                <a:gd name="T8" fmla="*/ 150 w 238"/>
                <a:gd name="T9" fmla="*/ 84 h 229"/>
                <a:gd name="T10" fmla="*/ 202 w 238"/>
                <a:gd name="T11" fmla="*/ 197 h 229"/>
                <a:gd name="T12" fmla="*/ 119 w 238"/>
                <a:gd name="T13" fmla="*/ 172 h 229"/>
                <a:gd name="T14" fmla="*/ 119 w 238"/>
                <a:gd name="T15" fmla="*/ 183 h 229"/>
                <a:gd name="T16" fmla="*/ 218 w 238"/>
                <a:gd name="T17" fmla="*/ 214 h 229"/>
                <a:gd name="T18" fmla="*/ 119 w 238"/>
                <a:gd name="T19" fmla="*/ 46 h 229"/>
                <a:gd name="T20" fmla="*/ 20 w 238"/>
                <a:gd name="T21" fmla="*/ 16 h 229"/>
                <a:gd name="T22" fmla="*/ 83 w 238"/>
                <a:gd name="T23" fmla="*/ 151 h 229"/>
                <a:gd name="T24" fmla="*/ 119 w 238"/>
                <a:gd name="T25" fmla="*/ 183 h 229"/>
                <a:gd name="T26" fmla="*/ 119 w 238"/>
                <a:gd name="T27" fmla="*/ 172 h 229"/>
                <a:gd name="T28" fmla="*/ 89 w 238"/>
                <a:gd name="T29" fmla="*/ 145 h 229"/>
                <a:gd name="T30" fmla="*/ 36 w 238"/>
                <a:gd name="T31" fmla="*/ 32 h 229"/>
                <a:gd name="T32" fmla="*/ 36 w 238"/>
                <a:gd name="T33" fmla="*/ 32 h 229"/>
                <a:gd name="T34" fmla="*/ 119 w 238"/>
                <a:gd name="T35" fmla="*/ 57 h 229"/>
                <a:gd name="T36" fmla="*/ 119 w 238"/>
                <a:gd name="T37" fmla="*/ 46 h 2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38" h="229">
                  <a:moveTo>
                    <a:pt x="218" y="214"/>
                  </a:moveTo>
                  <a:cubicBezTo>
                    <a:pt x="238" y="193"/>
                    <a:pt x="210" y="133"/>
                    <a:pt x="156" y="78"/>
                  </a:cubicBezTo>
                  <a:cubicBezTo>
                    <a:pt x="144" y="66"/>
                    <a:pt x="131" y="55"/>
                    <a:pt x="119" y="46"/>
                  </a:cubicBezTo>
                  <a:cubicBezTo>
                    <a:pt x="119" y="57"/>
                    <a:pt x="119" y="57"/>
                    <a:pt x="119" y="57"/>
                  </a:cubicBezTo>
                  <a:cubicBezTo>
                    <a:pt x="129" y="65"/>
                    <a:pt x="140" y="74"/>
                    <a:pt x="150" y="84"/>
                  </a:cubicBezTo>
                  <a:cubicBezTo>
                    <a:pt x="195" y="130"/>
                    <a:pt x="219" y="181"/>
                    <a:pt x="202" y="197"/>
                  </a:cubicBezTo>
                  <a:cubicBezTo>
                    <a:pt x="189" y="211"/>
                    <a:pt x="155" y="199"/>
                    <a:pt x="119" y="172"/>
                  </a:cubicBezTo>
                  <a:cubicBezTo>
                    <a:pt x="119" y="183"/>
                    <a:pt x="119" y="183"/>
                    <a:pt x="119" y="183"/>
                  </a:cubicBezTo>
                  <a:cubicBezTo>
                    <a:pt x="162" y="216"/>
                    <a:pt x="202" y="229"/>
                    <a:pt x="218" y="214"/>
                  </a:cubicBezTo>
                  <a:close/>
                  <a:moveTo>
                    <a:pt x="119" y="46"/>
                  </a:moveTo>
                  <a:cubicBezTo>
                    <a:pt x="76" y="13"/>
                    <a:pt x="36" y="0"/>
                    <a:pt x="20" y="16"/>
                  </a:cubicBezTo>
                  <a:cubicBezTo>
                    <a:pt x="0" y="36"/>
                    <a:pt x="28" y="96"/>
                    <a:pt x="83" y="151"/>
                  </a:cubicBezTo>
                  <a:cubicBezTo>
                    <a:pt x="95" y="163"/>
                    <a:pt x="107" y="174"/>
                    <a:pt x="119" y="183"/>
                  </a:cubicBezTo>
                  <a:cubicBezTo>
                    <a:pt x="119" y="172"/>
                    <a:pt x="119" y="172"/>
                    <a:pt x="119" y="172"/>
                  </a:cubicBezTo>
                  <a:cubicBezTo>
                    <a:pt x="109" y="164"/>
                    <a:pt x="99" y="155"/>
                    <a:pt x="89" y="145"/>
                  </a:cubicBezTo>
                  <a:cubicBezTo>
                    <a:pt x="43" y="99"/>
                    <a:pt x="19" y="49"/>
                    <a:pt x="36" y="32"/>
                  </a:cubicBezTo>
                  <a:cubicBezTo>
                    <a:pt x="36" y="32"/>
                    <a:pt x="36" y="32"/>
                    <a:pt x="36" y="32"/>
                  </a:cubicBezTo>
                  <a:cubicBezTo>
                    <a:pt x="49" y="19"/>
                    <a:pt x="83" y="30"/>
                    <a:pt x="119" y="57"/>
                  </a:cubicBezTo>
                  <a:lnTo>
                    <a:pt x="119" y="46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24" name="Oval 29"/>
            <p:cNvSpPr>
              <a:spLocks noChangeArrowheads="1"/>
            </p:cNvSpPr>
            <p:nvPr/>
          </p:nvSpPr>
          <p:spPr bwMode="auto">
            <a:xfrm>
              <a:off x="2773375" y="2492716"/>
              <a:ext cx="78592" cy="78592"/>
            </a:xfrm>
            <a:prstGeom prst="ellipse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25" name="Freeform 30"/>
            <p:cNvSpPr>
              <a:spLocks noEditPoints="1"/>
            </p:cNvSpPr>
            <p:nvPr/>
          </p:nvSpPr>
          <p:spPr bwMode="auto">
            <a:xfrm>
              <a:off x="3376799" y="2131727"/>
              <a:ext cx="215794" cy="408943"/>
            </a:xfrm>
            <a:custGeom>
              <a:avLst/>
              <a:gdLst>
                <a:gd name="T0" fmla="*/ 67 w 162"/>
                <a:gd name="T1" fmla="*/ 307 h 307"/>
                <a:gd name="T2" fmla="*/ 162 w 162"/>
                <a:gd name="T3" fmla="*/ 307 h 307"/>
                <a:gd name="T4" fmla="*/ 67 w 162"/>
                <a:gd name="T5" fmla="*/ 127 h 307"/>
                <a:gd name="T6" fmla="*/ 67 w 162"/>
                <a:gd name="T7" fmla="*/ 193 h 307"/>
                <a:gd name="T8" fmla="*/ 110 w 162"/>
                <a:gd name="T9" fmla="*/ 267 h 307"/>
                <a:gd name="T10" fmla="*/ 67 w 162"/>
                <a:gd name="T11" fmla="*/ 267 h 307"/>
                <a:gd name="T12" fmla="*/ 67 w 162"/>
                <a:gd name="T13" fmla="*/ 307 h 307"/>
                <a:gd name="T14" fmla="*/ 0 w 162"/>
                <a:gd name="T15" fmla="*/ 0 h 307"/>
                <a:gd name="T16" fmla="*/ 0 w 162"/>
                <a:gd name="T17" fmla="*/ 307 h 307"/>
                <a:gd name="T18" fmla="*/ 67 w 162"/>
                <a:gd name="T19" fmla="*/ 307 h 307"/>
                <a:gd name="T20" fmla="*/ 67 w 162"/>
                <a:gd name="T21" fmla="*/ 267 h 307"/>
                <a:gd name="T22" fmla="*/ 24 w 162"/>
                <a:gd name="T23" fmla="*/ 267 h 307"/>
                <a:gd name="T24" fmla="*/ 24 w 162"/>
                <a:gd name="T25" fmla="*/ 120 h 307"/>
                <a:gd name="T26" fmla="*/ 24 w 162"/>
                <a:gd name="T27" fmla="*/ 120 h 307"/>
                <a:gd name="T28" fmla="*/ 67 w 162"/>
                <a:gd name="T29" fmla="*/ 193 h 307"/>
                <a:gd name="T30" fmla="*/ 67 w 162"/>
                <a:gd name="T31" fmla="*/ 127 h 307"/>
                <a:gd name="T32" fmla="*/ 0 w 162"/>
                <a:gd name="T3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62" h="307">
                  <a:moveTo>
                    <a:pt x="67" y="307"/>
                  </a:moveTo>
                  <a:lnTo>
                    <a:pt x="162" y="307"/>
                  </a:lnTo>
                  <a:lnTo>
                    <a:pt x="67" y="127"/>
                  </a:lnTo>
                  <a:lnTo>
                    <a:pt x="67" y="193"/>
                  </a:lnTo>
                  <a:lnTo>
                    <a:pt x="110" y="267"/>
                  </a:lnTo>
                  <a:lnTo>
                    <a:pt x="67" y="267"/>
                  </a:lnTo>
                  <a:lnTo>
                    <a:pt x="67" y="307"/>
                  </a:lnTo>
                  <a:close/>
                  <a:moveTo>
                    <a:pt x="0" y="0"/>
                  </a:moveTo>
                  <a:lnTo>
                    <a:pt x="0" y="307"/>
                  </a:lnTo>
                  <a:lnTo>
                    <a:pt x="67" y="307"/>
                  </a:lnTo>
                  <a:lnTo>
                    <a:pt x="67" y="267"/>
                  </a:lnTo>
                  <a:lnTo>
                    <a:pt x="24" y="267"/>
                  </a:lnTo>
                  <a:lnTo>
                    <a:pt x="24" y="120"/>
                  </a:lnTo>
                  <a:lnTo>
                    <a:pt x="24" y="120"/>
                  </a:lnTo>
                  <a:lnTo>
                    <a:pt x="67" y="193"/>
                  </a:lnTo>
                  <a:lnTo>
                    <a:pt x="67" y="12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26" name="Rectangle 31"/>
            <p:cNvSpPr>
              <a:spLocks noChangeArrowheads="1"/>
            </p:cNvSpPr>
            <p:nvPr/>
          </p:nvSpPr>
          <p:spPr bwMode="auto">
            <a:xfrm>
              <a:off x="3268901" y="2130395"/>
              <a:ext cx="54615" cy="398287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27" name="Freeform 32"/>
            <p:cNvSpPr>
              <a:spLocks noEditPoints="1"/>
            </p:cNvSpPr>
            <p:nvPr/>
          </p:nvSpPr>
          <p:spPr bwMode="auto">
            <a:xfrm>
              <a:off x="1499922" y="4136481"/>
              <a:ext cx="471550" cy="345004"/>
            </a:xfrm>
            <a:custGeom>
              <a:avLst/>
              <a:gdLst>
                <a:gd name="T0" fmla="*/ 213 w 258"/>
                <a:gd name="T1" fmla="*/ 31 h 189"/>
                <a:gd name="T2" fmla="*/ 204 w 258"/>
                <a:gd name="T3" fmla="*/ 69 h 189"/>
                <a:gd name="T4" fmla="*/ 228 w 258"/>
                <a:gd name="T5" fmla="*/ 109 h 189"/>
                <a:gd name="T6" fmla="*/ 204 w 258"/>
                <a:gd name="T7" fmla="*/ 146 h 189"/>
                <a:gd name="T8" fmla="*/ 204 w 258"/>
                <a:gd name="T9" fmla="*/ 27 h 189"/>
                <a:gd name="T10" fmla="*/ 91 w 258"/>
                <a:gd name="T11" fmla="*/ 14 h 189"/>
                <a:gd name="T12" fmla="*/ 97 w 258"/>
                <a:gd name="T13" fmla="*/ 15 h 189"/>
                <a:gd name="T14" fmla="*/ 91 w 258"/>
                <a:gd name="T15" fmla="*/ 42 h 189"/>
                <a:gd name="T16" fmla="*/ 91 w 258"/>
                <a:gd name="T17" fmla="*/ 162 h 189"/>
                <a:gd name="T18" fmla="*/ 166 w 258"/>
                <a:gd name="T19" fmla="*/ 145 h 189"/>
                <a:gd name="T20" fmla="*/ 204 w 258"/>
                <a:gd name="T21" fmla="*/ 125 h 189"/>
                <a:gd name="T22" fmla="*/ 191 w 258"/>
                <a:gd name="T23" fmla="*/ 122 h 189"/>
                <a:gd name="T24" fmla="*/ 204 w 258"/>
                <a:gd name="T25" fmla="*/ 69 h 189"/>
                <a:gd name="T26" fmla="*/ 91 w 258"/>
                <a:gd name="T27" fmla="*/ 6 h 189"/>
                <a:gd name="T28" fmla="*/ 78 w 258"/>
                <a:gd name="T29" fmla="*/ 24 h 189"/>
                <a:gd name="T30" fmla="*/ 91 w 258"/>
                <a:gd name="T31" fmla="*/ 14 h 189"/>
                <a:gd name="T32" fmla="*/ 78 w 258"/>
                <a:gd name="T33" fmla="*/ 188 h 189"/>
                <a:gd name="T34" fmla="*/ 91 w 258"/>
                <a:gd name="T35" fmla="*/ 162 h 189"/>
                <a:gd name="T36" fmla="*/ 78 w 258"/>
                <a:gd name="T37" fmla="*/ 176 h 189"/>
                <a:gd name="T38" fmla="*/ 91 w 258"/>
                <a:gd name="T39" fmla="*/ 42 h 189"/>
                <a:gd name="T40" fmla="*/ 80 w 258"/>
                <a:gd name="T41" fmla="*/ 134 h 189"/>
                <a:gd name="T42" fmla="*/ 78 w 258"/>
                <a:gd name="T43" fmla="*/ 64 h 189"/>
                <a:gd name="T44" fmla="*/ 78 w 258"/>
                <a:gd name="T45" fmla="*/ 33 h 189"/>
                <a:gd name="T46" fmla="*/ 91 w 258"/>
                <a:gd name="T47" fmla="*/ 42 h 189"/>
                <a:gd name="T48" fmla="*/ 60 w 258"/>
                <a:gd name="T49" fmla="*/ 18 h 189"/>
                <a:gd name="T50" fmla="*/ 68 w 258"/>
                <a:gd name="T51" fmla="*/ 42 h 189"/>
                <a:gd name="T52" fmla="*/ 78 w 258"/>
                <a:gd name="T53" fmla="*/ 33 h 189"/>
                <a:gd name="T54" fmla="*/ 78 w 258"/>
                <a:gd name="T55" fmla="*/ 9 h 189"/>
                <a:gd name="T56" fmla="*/ 78 w 258"/>
                <a:gd name="T57" fmla="*/ 188 h 189"/>
                <a:gd name="T58" fmla="*/ 60 w 258"/>
                <a:gd name="T59" fmla="*/ 176 h 189"/>
                <a:gd name="T60" fmla="*/ 78 w 258"/>
                <a:gd name="T61" fmla="*/ 64 h 189"/>
                <a:gd name="T62" fmla="*/ 60 w 258"/>
                <a:gd name="T63" fmla="*/ 134 h 189"/>
                <a:gd name="T64" fmla="*/ 70 w 258"/>
                <a:gd name="T65" fmla="*/ 116 h 189"/>
                <a:gd name="T66" fmla="*/ 60 w 258"/>
                <a:gd name="T67" fmla="*/ 87 h 189"/>
                <a:gd name="T68" fmla="*/ 76 w 258"/>
                <a:gd name="T69" fmla="*/ 68 h 189"/>
                <a:gd name="T70" fmla="*/ 60 w 258"/>
                <a:gd name="T71" fmla="*/ 18 h 189"/>
                <a:gd name="T72" fmla="*/ 60 w 258"/>
                <a:gd name="T73" fmla="*/ 187 h 189"/>
                <a:gd name="T74" fmla="*/ 59 w 258"/>
                <a:gd name="T75" fmla="*/ 175 h 189"/>
                <a:gd name="T76" fmla="*/ 49 w 258"/>
                <a:gd name="T77" fmla="*/ 144 h 189"/>
                <a:gd name="T78" fmla="*/ 60 w 258"/>
                <a:gd name="T79" fmla="*/ 125 h 189"/>
                <a:gd name="T80" fmla="*/ 41 w 258"/>
                <a:gd name="T81" fmla="*/ 125 h 189"/>
                <a:gd name="T82" fmla="*/ 60 w 258"/>
                <a:gd name="T83" fmla="*/ 87 h 189"/>
                <a:gd name="T84" fmla="*/ 51 w 258"/>
                <a:gd name="T85" fmla="*/ 76 h 189"/>
                <a:gd name="T86" fmla="*/ 43 w 258"/>
                <a:gd name="T87" fmla="*/ 51 h 189"/>
                <a:gd name="T88" fmla="*/ 60 w 258"/>
                <a:gd name="T89" fmla="*/ 18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58" h="189">
                  <a:moveTo>
                    <a:pt x="253" y="104"/>
                  </a:moveTo>
                  <a:cubicBezTo>
                    <a:pt x="258" y="60"/>
                    <a:pt x="213" y="31"/>
                    <a:pt x="213" y="31"/>
                  </a:cubicBezTo>
                  <a:cubicBezTo>
                    <a:pt x="210" y="30"/>
                    <a:pt x="207" y="28"/>
                    <a:pt x="204" y="27"/>
                  </a:cubicBezTo>
                  <a:cubicBezTo>
                    <a:pt x="204" y="69"/>
                    <a:pt x="204" y="69"/>
                    <a:pt x="204" y="69"/>
                  </a:cubicBezTo>
                  <a:cubicBezTo>
                    <a:pt x="208" y="69"/>
                    <a:pt x="212" y="70"/>
                    <a:pt x="216" y="72"/>
                  </a:cubicBezTo>
                  <a:cubicBezTo>
                    <a:pt x="230" y="79"/>
                    <a:pt x="235" y="95"/>
                    <a:pt x="228" y="109"/>
                  </a:cubicBezTo>
                  <a:cubicBezTo>
                    <a:pt x="224" y="119"/>
                    <a:pt x="214" y="125"/>
                    <a:pt x="204" y="125"/>
                  </a:cubicBezTo>
                  <a:cubicBezTo>
                    <a:pt x="204" y="146"/>
                    <a:pt x="204" y="146"/>
                    <a:pt x="204" y="146"/>
                  </a:cubicBezTo>
                  <a:cubicBezTo>
                    <a:pt x="230" y="144"/>
                    <a:pt x="249" y="134"/>
                    <a:pt x="253" y="104"/>
                  </a:cubicBezTo>
                  <a:close/>
                  <a:moveTo>
                    <a:pt x="204" y="27"/>
                  </a:moveTo>
                  <a:cubicBezTo>
                    <a:pt x="156" y="5"/>
                    <a:pt x="119" y="0"/>
                    <a:pt x="91" y="6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93" y="14"/>
                    <a:pt x="95" y="14"/>
                    <a:pt x="97" y="15"/>
                  </a:cubicBezTo>
                  <a:cubicBezTo>
                    <a:pt x="97" y="15"/>
                    <a:pt x="97" y="15"/>
                    <a:pt x="97" y="15"/>
                  </a:cubicBezTo>
                  <a:cubicBezTo>
                    <a:pt x="104" y="19"/>
                    <a:pt x="107" y="27"/>
                    <a:pt x="103" y="34"/>
                  </a:cubicBezTo>
                  <a:cubicBezTo>
                    <a:pt x="101" y="39"/>
                    <a:pt x="96" y="42"/>
                    <a:pt x="91" y="42"/>
                  </a:cubicBezTo>
                  <a:cubicBezTo>
                    <a:pt x="91" y="146"/>
                    <a:pt x="91" y="146"/>
                    <a:pt x="91" y="146"/>
                  </a:cubicBezTo>
                  <a:cubicBezTo>
                    <a:pt x="93" y="151"/>
                    <a:pt x="93" y="157"/>
                    <a:pt x="91" y="162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117" y="174"/>
                    <a:pt x="138" y="143"/>
                    <a:pt x="166" y="145"/>
                  </a:cubicBezTo>
                  <a:cubicBezTo>
                    <a:pt x="179" y="147"/>
                    <a:pt x="192" y="147"/>
                    <a:pt x="204" y="146"/>
                  </a:cubicBezTo>
                  <a:cubicBezTo>
                    <a:pt x="204" y="125"/>
                    <a:pt x="204" y="125"/>
                    <a:pt x="204" y="125"/>
                  </a:cubicBezTo>
                  <a:cubicBezTo>
                    <a:pt x="199" y="125"/>
                    <a:pt x="195" y="124"/>
                    <a:pt x="191" y="122"/>
                  </a:cubicBezTo>
                  <a:cubicBezTo>
                    <a:pt x="191" y="122"/>
                    <a:pt x="191" y="122"/>
                    <a:pt x="191" y="122"/>
                  </a:cubicBezTo>
                  <a:cubicBezTo>
                    <a:pt x="177" y="115"/>
                    <a:pt x="172" y="98"/>
                    <a:pt x="179" y="84"/>
                  </a:cubicBezTo>
                  <a:cubicBezTo>
                    <a:pt x="184" y="74"/>
                    <a:pt x="193" y="69"/>
                    <a:pt x="204" y="69"/>
                  </a:cubicBezTo>
                  <a:lnTo>
                    <a:pt x="204" y="27"/>
                  </a:lnTo>
                  <a:close/>
                  <a:moveTo>
                    <a:pt x="91" y="6"/>
                  </a:moveTo>
                  <a:cubicBezTo>
                    <a:pt x="86" y="6"/>
                    <a:pt x="82" y="8"/>
                    <a:pt x="78" y="9"/>
                  </a:cubicBezTo>
                  <a:cubicBezTo>
                    <a:pt x="78" y="24"/>
                    <a:pt x="78" y="24"/>
                    <a:pt x="78" y="24"/>
                  </a:cubicBezTo>
                  <a:cubicBezTo>
                    <a:pt x="78" y="23"/>
                    <a:pt x="78" y="22"/>
                    <a:pt x="78" y="22"/>
                  </a:cubicBezTo>
                  <a:cubicBezTo>
                    <a:pt x="81" y="17"/>
                    <a:pt x="86" y="14"/>
                    <a:pt x="91" y="14"/>
                  </a:cubicBezTo>
                  <a:cubicBezTo>
                    <a:pt x="91" y="6"/>
                    <a:pt x="91" y="6"/>
                    <a:pt x="91" y="6"/>
                  </a:cubicBezTo>
                  <a:close/>
                  <a:moveTo>
                    <a:pt x="78" y="188"/>
                  </a:moveTo>
                  <a:cubicBezTo>
                    <a:pt x="82" y="188"/>
                    <a:pt x="87" y="187"/>
                    <a:pt x="91" y="185"/>
                  </a:cubicBezTo>
                  <a:cubicBezTo>
                    <a:pt x="91" y="162"/>
                    <a:pt x="91" y="162"/>
                    <a:pt x="91" y="162"/>
                  </a:cubicBezTo>
                  <a:cubicBezTo>
                    <a:pt x="90" y="163"/>
                    <a:pt x="90" y="164"/>
                    <a:pt x="90" y="165"/>
                  </a:cubicBezTo>
                  <a:cubicBezTo>
                    <a:pt x="87" y="170"/>
                    <a:pt x="83" y="174"/>
                    <a:pt x="78" y="176"/>
                  </a:cubicBezTo>
                  <a:cubicBezTo>
                    <a:pt x="78" y="188"/>
                    <a:pt x="78" y="188"/>
                    <a:pt x="78" y="188"/>
                  </a:cubicBezTo>
                  <a:close/>
                  <a:moveTo>
                    <a:pt x="91" y="42"/>
                  </a:moveTo>
                  <a:cubicBezTo>
                    <a:pt x="91" y="146"/>
                    <a:pt x="91" y="146"/>
                    <a:pt x="91" y="146"/>
                  </a:cubicBezTo>
                  <a:cubicBezTo>
                    <a:pt x="89" y="141"/>
                    <a:pt x="85" y="136"/>
                    <a:pt x="80" y="134"/>
                  </a:cubicBezTo>
                  <a:cubicBezTo>
                    <a:pt x="79" y="133"/>
                    <a:pt x="78" y="133"/>
                    <a:pt x="78" y="133"/>
                  </a:cubicBezTo>
                  <a:cubicBezTo>
                    <a:pt x="78" y="64"/>
                    <a:pt x="78" y="64"/>
                    <a:pt x="78" y="64"/>
                  </a:cubicBezTo>
                  <a:cubicBezTo>
                    <a:pt x="79" y="61"/>
                    <a:pt x="79" y="57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9" y="36"/>
                    <a:pt x="81" y="39"/>
                    <a:pt x="84" y="41"/>
                  </a:cubicBezTo>
                  <a:cubicBezTo>
                    <a:pt x="86" y="42"/>
                    <a:pt x="89" y="42"/>
                    <a:pt x="91" y="42"/>
                  </a:cubicBezTo>
                  <a:close/>
                  <a:moveTo>
                    <a:pt x="78" y="9"/>
                  </a:moveTo>
                  <a:cubicBezTo>
                    <a:pt x="71" y="11"/>
                    <a:pt x="65" y="14"/>
                    <a:pt x="60" y="18"/>
                  </a:cubicBezTo>
                  <a:cubicBezTo>
                    <a:pt x="60" y="40"/>
                    <a:pt x="60" y="40"/>
                    <a:pt x="60" y="40"/>
                  </a:cubicBezTo>
                  <a:cubicBezTo>
                    <a:pt x="62" y="40"/>
                    <a:pt x="65" y="41"/>
                    <a:pt x="68" y="42"/>
                  </a:cubicBezTo>
                  <a:cubicBezTo>
                    <a:pt x="73" y="45"/>
                    <a:pt x="76" y="49"/>
                    <a:pt x="78" y="54"/>
                  </a:cubicBezTo>
                  <a:cubicBezTo>
                    <a:pt x="78" y="33"/>
                    <a:pt x="78" y="33"/>
                    <a:pt x="78" y="33"/>
                  </a:cubicBezTo>
                  <a:cubicBezTo>
                    <a:pt x="77" y="30"/>
                    <a:pt x="77" y="27"/>
                    <a:pt x="78" y="24"/>
                  </a:cubicBezTo>
                  <a:cubicBezTo>
                    <a:pt x="78" y="9"/>
                    <a:pt x="78" y="9"/>
                    <a:pt x="78" y="9"/>
                  </a:cubicBezTo>
                  <a:close/>
                  <a:moveTo>
                    <a:pt x="60" y="187"/>
                  </a:moveTo>
                  <a:cubicBezTo>
                    <a:pt x="66" y="188"/>
                    <a:pt x="72" y="189"/>
                    <a:pt x="78" y="188"/>
                  </a:cubicBezTo>
                  <a:cubicBezTo>
                    <a:pt x="78" y="176"/>
                    <a:pt x="78" y="176"/>
                    <a:pt x="78" y="176"/>
                  </a:cubicBezTo>
                  <a:cubicBezTo>
                    <a:pt x="72" y="178"/>
                    <a:pt x="65" y="178"/>
                    <a:pt x="60" y="176"/>
                  </a:cubicBezTo>
                  <a:cubicBezTo>
                    <a:pt x="60" y="187"/>
                    <a:pt x="60" y="187"/>
                    <a:pt x="60" y="187"/>
                  </a:cubicBezTo>
                  <a:close/>
                  <a:moveTo>
                    <a:pt x="78" y="64"/>
                  </a:moveTo>
                  <a:cubicBezTo>
                    <a:pt x="78" y="133"/>
                    <a:pt x="78" y="133"/>
                    <a:pt x="78" y="133"/>
                  </a:cubicBezTo>
                  <a:cubicBezTo>
                    <a:pt x="72" y="131"/>
                    <a:pt x="65" y="131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64" y="123"/>
                    <a:pt x="67" y="120"/>
                    <a:pt x="70" y="116"/>
                  </a:cubicBezTo>
                  <a:cubicBezTo>
                    <a:pt x="75" y="105"/>
                    <a:pt x="71" y="92"/>
                    <a:pt x="60" y="87"/>
                  </a:cubicBezTo>
                  <a:cubicBezTo>
                    <a:pt x="60" y="87"/>
                    <a:pt x="60" y="87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66" y="78"/>
                    <a:pt x="73" y="74"/>
                    <a:pt x="76" y="68"/>
                  </a:cubicBezTo>
                  <a:cubicBezTo>
                    <a:pt x="77" y="66"/>
                    <a:pt x="77" y="65"/>
                    <a:pt x="78" y="64"/>
                  </a:cubicBezTo>
                  <a:close/>
                  <a:moveTo>
                    <a:pt x="60" y="18"/>
                  </a:moveTo>
                  <a:cubicBezTo>
                    <a:pt x="0" y="56"/>
                    <a:pt x="10" y="159"/>
                    <a:pt x="46" y="180"/>
                  </a:cubicBezTo>
                  <a:cubicBezTo>
                    <a:pt x="51" y="183"/>
                    <a:pt x="55" y="185"/>
                    <a:pt x="60" y="187"/>
                  </a:cubicBezTo>
                  <a:cubicBezTo>
                    <a:pt x="60" y="176"/>
                    <a:pt x="60" y="176"/>
                    <a:pt x="60" y="176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59" y="175"/>
                    <a:pt x="59" y="175"/>
                    <a:pt x="59" y="175"/>
                  </a:cubicBezTo>
                  <a:cubicBezTo>
                    <a:pt x="48" y="170"/>
                    <a:pt x="43" y="156"/>
                    <a:pt x="49" y="144"/>
                  </a:cubicBezTo>
                  <a:cubicBezTo>
                    <a:pt x="51" y="139"/>
                    <a:pt x="55" y="136"/>
                    <a:pt x="60" y="134"/>
                  </a:cubicBezTo>
                  <a:cubicBezTo>
                    <a:pt x="60" y="125"/>
                    <a:pt x="60" y="125"/>
                    <a:pt x="60" y="125"/>
                  </a:cubicBezTo>
                  <a:cubicBezTo>
                    <a:pt x="54" y="128"/>
                    <a:pt x="47" y="128"/>
                    <a:pt x="41" y="125"/>
                  </a:cubicBezTo>
                  <a:cubicBezTo>
                    <a:pt x="41" y="125"/>
                    <a:pt x="41" y="125"/>
                    <a:pt x="41" y="125"/>
                  </a:cubicBezTo>
                  <a:cubicBezTo>
                    <a:pt x="31" y="120"/>
                    <a:pt x="26" y="107"/>
                    <a:pt x="32" y="97"/>
                  </a:cubicBezTo>
                  <a:cubicBezTo>
                    <a:pt x="37" y="86"/>
                    <a:pt x="49" y="82"/>
                    <a:pt x="60" y="87"/>
                  </a:cubicBezTo>
                  <a:cubicBezTo>
                    <a:pt x="60" y="78"/>
                    <a:pt x="60" y="78"/>
                    <a:pt x="60" y="78"/>
                  </a:cubicBezTo>
                  <a:cubicBezTo>
                    <a:pt x="57" y="78"/>
                    <a:pt x="54" y="77"/>
                    <a:pt x="51" y="76"/>
                  </a:cubicBezTo>
                  <a:cubicBezTo>
                    <a:pt x="42" y="71"/>
                    <a:pt x="38" y="60"/>
                    <a:pt x="43" y="51"/>
                  </a:cubicBezTo>
                  <a:cubicBezTo>
                    <a:pt x="43" y="51"/>
                    <a:pt x="43" y="51"/>
                    <a:pt x="43" y="51"/>
                  </a:cubicBezTo>
                  <a:cubicBezTo>
                    <a:pt x="46" y="44"/>
                    <a:pt x="53" y="40"/>
                    <a:pt x="60" y="40"/>
                  </a:cubicBezTo>
                  <a:lnTo>
                    <a:pt x="60" y="18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grpSp>
          <p:nvGrpSpPr>
            <p:cNvPr id="228" name="Group 31"/>
            <p:cNvGrpSpPr/>
            <p:nvPr/>
          </p:nvGrpSpPr>
          <p:grpSpPr>
            <a:xfrm>
              <a:off x="2825325" y="4481485"/>
              <a:ext cx="426261" cy="548810"/>
              <a:chOff x="8610600" y="4127500"/>
              <a:chExt cx="508001" cy="654050"/>
            </a:xfrm>
            <a:solidFill>
              <a:schemeClr val="accent3"/>
            </a:solidFill>
          </p:grpSpPr>
          <p:sp>
            <p:nvSpPr>
              <p:cNvPr id="288" name="Freeform 33"/>
              <p:cNvSpPr/>
              <p:nvPr/>
            </p:nvSpPr>
            <p:spPr bwMode="auto">
              <a:xfrm>
                <a:off x="8618538" y="4127500"/>
                <a:ext cx="500063" cy="503238"/>
              </a:xfrm>
              <a:custGeom>
                <a:avLst/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89" name="Freeform 34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avLst/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0" name="Freeform 35"/>
              <p:cNvSpPr/>
              <p:nvPr/>
            </p:nvSpPr>
            <p:spPr bwMode="auto">
              <a:xfrm>
                <a:off x="8610600" y="4144963"/>
                <a:ext cx="496888" cy="433388"/>
              </a:xfrm>
              <a:custGeom>
                <a:avLst/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1" name="Freeform 36"/>
              <p:cNvSpPr/>
              <p:nvPr/>
            </p:nvSpPr>
            <p:spPr bwMode="auto">
              <a:xfrm>
                <a:off x="8729663" y="4613275"/>
                <a:ext cx="141288" cy="168275"/>
              </a:xfrm>
              <a:custGeom>
                <a:avLst/>
                <a:gdLst>
                  <a:gd name="T0" fmla="*/ 45 w 65"/>
                  <a:gd name="T1" fmla="*/ 5 h 77"/>
                  <a:gd name="T2" fmla="*/ 45 w 65"/>
                  <a:gd name="T3" fmla="*/ 28 h 77"/>
                  <a:gd name="T4" fmla="*/ 25 w 65"/>
                  <a:gd name="T5" fmla="*/ 45 h 77"/>
                  <a:gd name="T6" fmla="*/ 1 w 65"/>
                  <a:gd name="T7" fmla="*/ 64 h 77"/>
                  <a:gd name="T8" fmla="*/ 65 w 65"/>
                  <a:gd name="T9" fmla="*/ 77 h 77"/>
                  <a:gd name="T10" fmla="*/ 65 w 65"/>
                  <a:gd name="T11" fmla="*/ 0 h 77"/>
                  <a:gd name="T12" fmla="*/ 45 w 65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5" h="77">
                    <a:moveTo>
                      <a:pt x="45" y="5"/>
                    </a:moveTo>
                    <a:cubicBezTo>
                      <a:pt x="45" y="28"/>
                      <a:pt x="45" y="28"/>
                      <a:pt x="45" y="28"/>
                    </a:cubicBezTo>
                    <a:cubicBezTo>
                      <a:pt x="45" y="28"/>
                      <a:pt x="39" y="40"/>
                      <a:pt x="25" y="45"/>
                    </a:cubicBezTo>
                    <a:cubicBezTo>
                      <a:pt x="12" y="49"/>
                      <a:pt x="0" y="56"/>
                      <a:pt x="1" y="64"/>
                    </a:cubicBezTo>
                    <a:cubicBezTo>
                      <a:pt x="2" y="71"/>
                      <a:pt x="18" y="77"/>
                      <a:pt x="65" y="77"/>
                    </a:cubicBezTo>
                    <a:cubicBezTo>
                      <a:pt x="65" y="0"/>
                      <a:pt x="65" y="0"/>
                      <a:pt x="65" y="0"/>
                    </a:cubicBezTo>
                    <a:lnTo>
                      <a:pt x="45" y="5"/>
                    </a:ln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2" name="Freeform 37"/>
              <p:cNvSpPr/>
              <p:nvPr/>
            </p:nvSpPr>
            <p:spPr bwMode="auto">
              <a:xfrm>
                <a:off x="8855075" y="4613275"/>
                <a:ext cx="134938" cy="168275"/>
              </a:xfrm>
              <a:custGeom>
                <a:avLst/>
                <a:gdLst>
                  <a:gd name="T0" fmla="*/ 14 w 62"/>
                  <a:gd name="T1" fmla="*/ 5 h 77"/>
                  <a:gd name="T2" fmla="*/ 14 w 62"/>
                  <a:gd name="T3" fmla="*/ 28 h 77"/>
                  <a:gd name="T4" fmla="*/ 32 w 62"/>
                  <a:gd name="T5" fmla="*/ 45 h 77"/>
                  <a:gd name="T6" fmla="*/ 61 w 62"/>
                  <a:gd name="T7" fmla="*/ 64 h 77"/>
                  <a:gd name="T8" fmla="*/ 0 w 62"/>
                  <a:gd name="T9" fmla="*/ 77 h 77"/>
                  <a:gd name="T10" fmla="*/ 0 w 62"/>
                  <a:gd name="T11" fmla="*/ 0 h 77"/>
                  <a:gd name="T12" fmla="*/ 14 w 62"/>
                  <a:gd name="T13" fmla="*/ 5 h 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2" h="77">
                    <a:moveTo>
                      <a:pt x="14" y="5"/>
                    </a:moveTo>
                    <a:cubicBezTo>
                      <a:pt x="14" y="28"/>
                      <a:pt x="14" y="28"/>
                      <a:pt x="14" y="28"/>
                    </a:cubicBezTo>
                    <a:cubicBezTo>
                      <a:pt x="14" y="28"/>
                      <a:pt x="19" y="40"/>
                      <a:pt x="32" y="45"/>
                    </a:cubicBezTo>
                    <a:cubicBezTo>
                      <a:pt x="46" y="49"/>
                      <a:pt x="62" y="56"/>
                      <a:pt x="61" y="64"/>
                    </a:cubicBezTo>
                    <a:cubicBezTo>
                      <a:pt x="60" y="71"/>
                      <a:pt x="34" y="77"/>
                      <a:pt x="0" y="77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14" y="5"/>
                    </a:ln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3" name="Freeform 38"/>
              <p:cNvSpPr/>
              <p:nvPr/>
            </p:nvSpPr>
            <p:spPr bwMode="auto">
              <a:xfrm>
                <a:off x="8618538" y="4127500"/>
                <a:ext cx="500063" cy="503238"/>
              </a:xfrm>
              <a:custGeom>
                <a:avLst/>
                <a:gdLst>
                  <a:gd name="T0" fmla="*/ 169 w 230"/>
                  <a:gd name="T1" fmla="*/ 12 h 231"/>
                  <a:gd name="T2" fmla="*/ 215 w 230"/>
                  <a:gd name="T3" fmla="*/ 103 h 231"/>
                  <a:gd name="T4" fmla="*/ 102 w 230"/>
                  <a:gd name="T5" fmla="*/ 216 h 231"/>
                  <a:gd name="T6" fmla="*/ 12 w 230"/>
                  <a:gd name="T7" fmla="*/ 171 h 231"/>
                  <a:gd name="T8" fmla="*/ 0 w 230"/>
                  <a:gd name="T9" fmla="*/ 181 h 231"/>
                  <a:gd name="T10" fmla="*/ 102 w 230"/>
                  <a:gd name="T11" fmla="*/ 231 h 231"/>
                  <a:gd name="T12" fmla="*/ 230 w 230"/>
                  <a:gd name="T13" fmla="*/ 103 h 231"/>
                  <a:gd name="T14" fmla="*/ 178 w 230"/>
                  <a:gd name="T15" fmla="*/ 0 h 231"/>
                  <a:gd name="T16" fmla="*/ 169 w 230"/>
                  <a:gd name="T17" fmla="*/ 1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30" h="231">
                    <a:moveTo>
                      <a:pt x="169" y="12"/>
                    </a:moveTo>
                    <a:cubicBezTo>
                      <a:pt x="197" y="32"/>
                      <a:pt x="215" y="65"/>
                      <a:pt x="215" y="103"/>
                    </a:cubicBezTo>
                    <a:cubicBezTo>
                      <a:pt x="215" y="165"/>
                      <a:pt x="165" y="216"/>
                      <a:pt x="102" y="216"/>
                    </a:cubicBezTo>
                    <a:cubicBezTo>
                      <a:pt x="65" y="216"/>
                      <a:pt x="33" y="198"/>
                      <a:pt x="12" y="171"/>
                    </a:cubicBezTo>
                    <a:cubicBezTo>
                      <a:pt x="0" y="181"/>
                      <a:pt x="0" y="181"/>
                      <a:pt x="0" y="181"/>
                    </a:cubicBezTo>
                    <a:cubicBezTo>
                      <a:pt x="24" y="211"/>
                      <a:pt x="61" y="231"/>
                      <a:pt x="102" y="231"/>
                    </a:cubicBezTo>
                    <a:cubicBezTo>
                      <a:pt x="173" y="231"/>
                      <a:pt x="230" y="174"/>
                      <a:pt x="230" y="103"/>
                    </a:cubicBezTo>
                    <a:cubicBezTo>
                      <a:pt x="230" y="61"/>
                      <a:pt x="210" y="23"/>
                      <a:pt x="178" y="0"/>
                    </a:cubicBezTo>
                    <a:lnTo>
                      <a:pt x="169" y="12"/>
                    </a:ln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4" name="Freeform 39"/>
              <p:cNvSpPr>
                <a:spLocks noEditPoints="1"/>
              </p:cNvSpPr>
              <p:nvPr/>
            </p:nvSpPr>
            <p:spPr bwMode="auto">
              <a:xfrm>
                <a:off x="8621713" y="4137025"/>
                <a:ext cx="442913" cy="441325"/>
              </a:xfrm>
              <a:custGeom>
                <a:avLst/>
                <a:gdLst>
                  <a:gd name="T0" fmla="*/ 102 w 203"/>
                  <a:gd name="T1" fmla="*/ 203 h 203"/>
                  <a:gd name="T2" fmla="*/ 203 w 203"/>
                  <a:gd name="T3" fmla="*/ 101 h 203"/>
                  <a:gd name="T4" fmla="*/ 102 w 203"/>
                  <a:gd name="T5" fmla="*/ 0 h 203"/>
                  <a:gd name="T6" fmla="*/ 102 w 203"/>
                  <a:gd name="T7" fmla="*/ 5 h 203"/>
                  <a:gd name="T8" fmla="*/ 198 w 203"/>
                  <a:gd name="T9" fmla="*/ 101 h 203"/>
                  <a:gd name="T10" fmla="*/ 102 w 203"/>
                  <a:gd name="T11" fmla="*/ 198 h 203"/>
                  <a:gd name="T12" fmla="*/ 102 w 203"/>
                  <a:gd name="T13" fmla="*/ 203 h 203"/>
                  <a:gd name="T14" fmla="*/ 102 w 203"/>
                  <a:gd name="T15" fmla="*/ 0 h 203"/>
                  <a:gd name="T16" fmla="*/ 0 w 203"/>
                  <a:gd name="T17" fmla="*/ 101 h 203"/>
                  <a:gd name="T18" fmla="*/ 102 w 203"/>
                  <a:gd name="T19" fmla="*/ 203 h 203"/>
                  <a:gd name="T20" fmla="*/ 102 w 203"/>
                  <a:gd name="T21" fmla="*/ 203 h 203"/>
                  <a:gd name="T22" fmla="*/ 102 w 203"/>
                  <a:gd name="T23" fmla="*/ 198 h 203"/>
                  <a:gd name="T24" fmla="*/ 102 w 203"/>
                  <a:gd name="T25" fmla="*/ 198 h 203"/>
                  <a:gd name="T26" fmla="*/ 102 w 203"/>
                  <a:gd name="T27" fmla="*/ 198 h 203"/>
                  <a:gd name="T28" fmla="*/ 5 w 203"/>
                  <a:gd name="T29" fmla="*/ 101 h 203"/>
                  <a:gd name="T30" fmla="*/ 102 w 203"/>
                  <a:gd name="T31" fmla="*/ 5 h 203"/>
                  <a:gd name="T32" fmla="*/ 102 w 203"/>
                  <a:gd name="T33" fmla="*/ 5 h 203"/>
                  <a:gd name="T34" fmla="*/ 102 w 203"/>
                  <a:gd name="T35" fmla="*/ 0 h 2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03" h="203">
                    <a:moveTo>
                      <a:pt x="102" y="203"/>
                    </a:moveTo>
                    <a:cubicBezTo>
                      <a:pt x="158" y="203"/>
                      <a:pt x="203" y="157"/>
                      <a:pt x="203" y="101"/>
                    </a:cubicBezTo>
                    <a:cubicBezTo>
                      <a:pt x="203" y="45"/>
                      <a:pt x="158" y="0"/>
                      <a:pt x="102" y="0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55" y="5"/>
                      <a:pt x="198" y="48"/>
                      <a:pt x="198" y="101"/>
                    </a:cubicBezTo>
                    <a:cubicBezTo>
                      <a:pt x="198" y="155"/>
                      <a:pt x="155" y="198"/>
                      <a:pt x="102" y="198"/>
                    </a:cubicBezTo>
                    <a:lnTo>
                      <a:pt x="102" y="203"/>
                    </a:lnTo>
                    <a:close/>
                    <a:moveTo>
                      <a:pt x="102" y="0"/>
                    </a:moveTo>
                    <a:cubicBezTo>
                      <a:pt x="46" y="0"/>
                      <a:pt x="0" y="45"/>
                      <a:pt x="0" y="101"/>
                    </a:cubicBezTo>
                    <a:cubicBezTo>
                      <a:pt x="0" y="157"/>
                      <a:pt x="46" y="203"/>
                      <a:pt x="102" y="203"/>
                    </a:cubicBezTo>
                    <a:cubicBezTo>
                      <a:pt x="102" y="203"/>
                      <a:pt x="102" y="203"/>
                      <a:pt x="102" y="203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102" y="198"/>
                      <a:pt x="102" y="198"/>
                      <a:pt x="102" y="198"/>
                    </a:cubicBezTo>
                    <a:cubicBezTo>
                      <a:pt x="48" y="198"/>
                      <a:pt x="5" y="155"/>
                      <a:pt x="5" y="101"/>
                    </a:cubicBezTo>
                    <a:cubicBezTo>
                      <a:pt x="5" y="48"/>
                      <a:pt x="48" y="5"/>
                      <a:pt x="102" y="5"/>
                    </a:cubicBezTo>
                    <a:cubicBezTo>
                      <a:pt x="102" y="5"/>
                      <a:pt x="102" y="5"/>
                      <a:pt x="102" y="5"/>
                    </a:cubicBezTo>
                    <a:cubicBezTo>
                      <a:pt x="102" y="0"/>
                      <a:pt x="102" y="0"/>
                      <a:pt x="102" y="0"/>
                    </a:cubicBez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95" name="Freeform 40"/>
              <p:cNvSpPr/>
              <p:nvPr/>
            </p:nvSpPr>
            <p:spPr bwMode="auto">
              <a:xfrm>
                <a:off x="8610600" y="4144963"/>
                <a:ext cx="496888" cy="433388"/>
              </a:xfrm>
              <a:custGeom>
                <a:avLst/>
                <a:gdLst>
                  <a:gd name="T0" fmla="*/ 65 w 228"/>
                  <a:gd name="T1" fmla="*/ 15 h 199"/>
                  <a:gd name="T2" fmla="*/ 61 w 228"/>
                  <a:gd name="T3" fmla="*/ 23 h 199"/>
                  <a:gd name="T4" fmla="*/ 57 w 228"/>
                  <a:gd name="T5" fmla="*/ 29 h 199"/>
                  <a:gd name="T6" fmla="*/ 54 w 228"/>
                  <a:gd name="T7" fmla="*/ 26 h 199"/>
                  <a:gd name="T8" fmla="*/ 52 w 228"/>
                  <a:gd name="T9" fmla="*/ 32 h 199"/>
                  <a:gd name="T10" fmla="*/ 42 w 228"/>
                  <a:gd name="T11" fmla="*/ 34 h 199"/>
                  <a:gd name="T12" fmla="*/ 36 w 228"/>
                  <a:gd name="T13" fmla="*/ 41 h 199"/>
                  <a:gd name="T14" fmla="*/ 27 w 228"/>
                  <a:gd name="T15" fmla="*/ 53 h 199"/>
                  <a:gd name="T16" fmla="*/ 21 w 228"/>
                  <a:gd name="T17" fmla="*/ 61 h 199"/>
                  <a:gd name="T18" fmla="*/ 27 w 228"/>
                  <a:gd name="T19" fmla="*/ 67 h 199"/>
                  <a:gd name="T20" fmla="*/ 27 w 228"/>
                  <a:gd name="T21" fmla="*/ 70 h 199"/>
                  <a:gd name="T22" fmla="*/ 22 w 228"/>
                  <a:gd name="T23" fmla="*/ 65 h 199"/>
                  <a:gd name="T24" fmla="*/ 18 w 228"/>
                  <a:gd name="T25" fmla="*/ 60 h 199"/>
                  <a:gd name="T26" fmla="*/ 16 w 228"/>
                  <a:gd name="T27" fmla="*/ 69 h 199"/>
                  <a:gd name="T28" fmla="*/ 17 w 228"/>
                  <a:gd name="T29" fmla="*/ 83 h 199"/>
                  <a:gd name="T30" fmla="*/ 24 w 228"/>
                  <a:gd name="T31" fmla="*/ 80 h 199"/>
                  <a:gd name="T32" fmla="*/ 32 w 228"/>
                  <a:gd name="T33" fmla="*/ 88 h 199"/>
                  <a:gd name="T34" fmla="*/ 41 w 228"/>
                  <a:gd name="T35" fmla="*/ 98 h 199"/>
                  <a:gd name="T36" fmla="*/ 50 w 228"/>
                  <a:gd name="T37" fmla="*/ 105 h 199"/>
                  <a:gd name="T38" fmla="*/ 61 w 228"/>
                  <a:gd name="T39" fmla="*/ 117 h 199"/>
                  <a:gd name="T40" fmla="*/ 58 w 228"/>
                  <a:gd name="T41" fmla="*/ 134 h 199"/>
                  <a:gd name="T42" fmla="*/ 49 w 228"/>
                  <a:gd name="T43" fmla="*/ 155 h 199"/>
                  <a:gd name="T44" fmla="*/ 52 w 228"/>
                  <a:gd name="T45" fmla="*/ 170 h 199"/>
                  <a:gd name="T46" fmla="*/ 46 w 228"/>
                  <a:gd name="T47" fmla="*/ 171 h 199"/>
                  <a:gd name="T48" fmla="*/ 32 w 228"/>
                  <a:gd name="T49" fmla="*/ 148 h 199"/>
                  <a:gd name="T50" fmla="*/ 16 w 228"/>
                  <a:gd name="T51" fmla="*/ 113 h 199"/>
                  <a:gd name="T52" fmla="*/ 11 w 228"/>
                  <a:gd name="T53" fmla="*/ 87 h 199"/>
                  <a:gd name="T54" fmla="*/ 73 w 228"/>
                  <a:gd name="T55" fmla="*/ 183 h 199"/>
                  <a:gd name="T56" fmla="*/ 89 w 228"/>
                  <a:gd name="T57" fmla="*/ 181 h 199"/>
                  <a:gd name="T58" fmla="*/ 110 w 228"/>
                  <a:gd name="T59" fmla="*/ 178 h 199"/>
                  <a:gd name="T60" fmla="*/ 108 w 228"/>
                  <a:gd name="T61" fmla="*/ 187 h 199"/>
                  <a:gd name="T62" fmla="*/ 121 w 228"/>
                  <a:gd name="T63" fmla="*/ 186 h 199"/>
                  <a:gd name="T64" fmla="*/ 139 w 228"/>
                  <a:gd name="T65" fmla="*/ 184 h 199"/>
                  <a:gd name="T66" fmla="*/ 137 w 228"/>
                  <a:gd name="T67" fmla="*/ 3 h 199"/>
                  <a:gd name="T68" fmla="*/ 197 w 228"/>
                  <a:gd name="T69" fmla="*/ 64 h 199"/>
                  <a:gd name="T70" fmla="*/ 189 w 228"/>
                  <a:gd name="T71" fmla="*/ 58 h 199"/>
                  <a:gd name="T72" fmla="*/ 181 w 228"/>
                  <a:gd name="T73" fmla="*/ 74 h 199"/>
                  <a:gd name="T74" fmla="*/ 170 w 228"/>
                  <a:gd name="T75" fmla="*/ 59 h 199"/>
                  <a:gd name="T76" fmla="*/ 174 w 228"/>
                  <a:gd name="T77" fmla="*/ 75 h 199"/>
                  <a:gd name="T78" fmla="*/ 186 w 228"/>
                  <a:gd name="T79" fmla="*/ 79 h 199"/>
                  <a:gd name="T80" fmla="*/ 181 w 228"/>
                  <a:gd name="T81" fmla="*/ 100 h 199"/>
                  <a:gd name="T82" fmla="*/ 175 w 228"/>
                  <a:gd name="T83" fmla="*/ 122 h 199"/>
                  <a:gd name="T84" fmla="*/ 168 w 228"/>
                  <a:gd name="T85" fmla="*/ 137 h 199"/>
                  <a:gd name="T86" fmla="*/ 147 w 228"/>
                  <a:gd name="T87" fmla="*/ 154 h 199"/>
                  <a:gd name="T88" fmla="*/ 141 w 228"/>
                  <a:gd name="T89" fmla="*/ 139 h 199"/>
                  <a:gd name="T90" fmla="*/ 142 w 228"/>
                  <a:gd name="T91" fmla="*/ 121 h 199"/>
                  <a:gd name="T92" fmla="*/ 135 w 228"/>
                  <a:gd name="T93" fmla="*/ 101 h 199"/>
                  <a:gd name="T94" fmla="*/ 125 w 228"/>
                  <a:gd name="T95" fmla="*/ 89 h 199"/>
                  <a:gd name="T96" fmla="*/ 99 w 228"/>
                  <a:gd name="T97" fmla="*/ 90 h 199"/>
                  <a:gd name="T98" fmla="*/ 89 w 228"/>
                  <a:gd name="T99" fmla="*/ 76 h 199"/>
                  <a:gd name="T100" fmla="*/ 100 w 228"/>
                  <a:gd name="T101" fmla="*/ 49 h 199"/>
                  <a:gd name="T102" fmla="*/ 119 w 228"/>
                  <a:gd name="T103" fmla="*/ 41 h 199"/>
                  <a:gd name="T104" fmla="*/ 130 w 228"/>
                  <a:gd name="T105" fmla="*/ 46 h 199"/>
                  <a:gd name="T106" fmla="*/ 146 w 228"/>
                  <a:gd name="T107" fmla="*/ 46 h 199"/>
                  <a:gd name="T108" fmla="*/ 162 w 228"/>
                  <a:gd name="T109" fmla="*/ 44 h 199"/>
                  <a:gd name="T110" fmla="*/ 147 w 228"/>
                  <a:gd name="T111" fmla="*/ 37 h 199"/>
                  <a:gd name="T112" fmla="*/ 146 w 228"/>
                  <a:gd name="T113" fmla="*/ 32 h 199"/>
                  <a:gd name="T114" fmla="*/ 127 w 228"/>
                  <a:gd name="T115" fmla="*/ 32 h 199"/>
                  <a:gd name="T116" fmla="*/ 111 w 228"/>
                  <a:gd name="T117" fmla="*/ 37 h 199"/>
                  <a:gd name="T118" fmla="*/ 107 w 228"/>
                  <a:gd name="T119" fmla="*/ 21 h 199"/>
                  <a:gd name="T120" fmla="*/ 96 w 228"/>
                  <a:gd name="T121" fmla="*/ 11 h 199"/>
                  <a:gd name="T122" fmla="*/ 109 w 228"/>
                  <a:gd name="T123" fmla="*/ 3 h 1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28" h="199">
                    <a:moveTo>
                      <a:pt x="92" y="0"/>
                    </a:moveTo>
                    <a:cubicBezTo>
                      <a:pt x="92" y="0"/>
                      <a:pt x="58" y="5"/>
                      <a:pt x="35" y="31"/>
                    </a:cubicBezTo>
                    <a:cubicBezTo>
                      <a:pt x="35" y="31"/>
                      <a:pt x="53" y="13"/>
                      <a:pt x="64" y="13"/>
                    </a:cubicBezTo>
                    <a:cubicBezTo>
                      <a:pt x="66" y="14"/>
                      <a:pt x="66" y="14"/>
                      <a:pt x="66" y="14"/>
                    </a:cubicBezTo>
                    <a:cubicBezTo>
                      <a:pt x="66" y="14"/>
                      <a:pt x="66" y="15"/>
                      <a:pt x="65" y="15"/>
                    </a:cubicBezTo>
                    <a:cubicBezTo>
                      <a:pt x="65" y="16"/>
                      <a:pt x="64" y="17"/>
                      <a:pt x="64" y="18"/>
                    </a:cubicBezTo>
                    <a:cubicBezTo>
                      <a:pt x="64" y="18"/>
                      <a:pt x="64" y="20"/>
                      <a:pt x="64" y="20"/>
                    </a:cubicBezTo>
                    <a:cubicBezTo>
                      <a:pt x="63" y="21"/>
                      <a:pt x="63" y="21"/>
                      <a:pt x="63" y="21"/>
                    </a:cubicBezTo>
                    <a:cubicBezTo>
                      <a:pt x="63" y="21"/>
                      <a:pt x="62" y="21"/>
                      <a:pt x="62" y="22"/>
                    </a:cubicBezTo>
                    <a:cubicBezTo>
                      <a:pt x="62" y="22"/>
                      <a:pt x="61" y="22"/>
                      <a:pt x="61" y="23"/>
                    </a:cubicBezTo>
                    <a:cubicBezTo>
                      <a:pt x="61" y="24"/>
                      <a:pt x="61" y="25"/>
                      <a:pt x="61" y="25"/>
                    </a:cubicBezTo>
                    <a:cubicBezTo>
                      <a:pt x="62" y="27"/>
                      <a:pt x="62" y="27"/>
                      <a:pt x="62" y="27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59" y="29"/>
                      <a:pt x="59" y="29"/>
                      <a:pt x="59" y="29"/>
                    </a:cubicBezTo>
                    <a:cubicBezTo>
                      <a:pt x="59" y="29"/>
                      <a:pt x="58" y="29"/>
                      <a:pt x="57" y="29"/>
                    </a:cubicBezTo>
                    <a:cubicBezTo>
                      <a:pt x="56" y="29"/>
                      <a:pt x="56" y="27"/>
                      <a:pt x="56" y="27"/>
                    </a:cubicBezTo>
                    <a:cubicBezTo>
                      <a:pt x="58" y="26"/>
                      <a:pt x="58" y="26"/>
                      <a:pt x="58" y="26"/>
                    </a:cubicBezTo>
                    <a:cubicBezTo>
                      <a:pt x="58" y="26"/>
                      <a:pt x="58" y="26"/>
                      <a:pt x="58" y="25"/>
                    </a:cubicBezTo>
                    <a:cubicBezTo>
                      <a:pt x="57" y="25"/>
                      <a:pt x="57" y="24"/>
                      <a:pt x="56" y="24"/>
                    </a:cubicBezTo>
                    <a:cubicBezTo>
                      <a:pt x="55" y="24"/>
                      <a:pt x="54" y="26"/>
                      <a:pt x="54" y="26"/>
                    </a:cubicBezTo>
                    <a:cubicBezTo>
                      <a:pt x="52" y="27"/>
                      <a:pt x="52" y="27"/>
                      <a:pt x="52" y="27"/>
                    </a:cubicBezTo>
                    <a:cubicBezTo>
                      <a:pt x="52" y="27"/>
                      <a:pt x="51" y="29"/>
                      <a:pt x="51" y="29"/>
                    </a:cubicBezTo>
                    <a:cubicBezTo>
                      <a:pt x="52" y="29"/>
                      <a:pt x="53" y="29"/>
                      <a:pt x="53" y="29"/>
                    </a:cubicBezTo>
                    <a:cubicBezTo>
                      <a:pt x="53" y="29"/>
                      <a:pt x="53" y="30"/>
                      <a:pt x="53" y="31"/>
                    </a:cubicBezTo>
                    <a:cubicBezTo>
                      <a:pt x="53" y="31"/>
                      <a:pt x="52" y="32"/>
                      <a:pt x="52" y="32"/>
                    </a:cubicBezTo>
                    <a:cubicBezTo>
                      <a:pt x="52" y="32"/>
                      <a:pt x="52" y="33"/>
                      <a:pt x="51" y="33"/>
                    </a:cubicBezTo>
                    <a:cubicBezTo>
                      <a:pt x="50" y="32"/>
                      <a:pt x="49" y="32"/>
                      <a:pt x="48" y="32"/>
                    </a:cubicBezTo>
                    <a:cubicBezTo>
                      <a:pt x="47" y="32"/>
                      <a:pt x="46" y="31"/>
                      <a:pt x="46" y="32"/>
                    </a:cubicBezTo>
                    <a:cubicBezTo>
                      <a:pt x="45" y="32"/>
                      <a:pt x="45" y="32"/>
                      <a:pt x="45" y="32"/>
                    </a:cubicBezTo>
                    <a:cubicBezTo>
                      <a:pt x="45" y="33"/>
                      <a:pt x="42" y="34"/>
                      <a:pt x="42" y="34"/>
                    </a:cubicBezTo>
                    <a:cubicBezTo>
                      <a:pt x="42" y="34"/>
                      <a:pt x="41" y="35"/>
                      <a:pt x="41" y="35"/>
                    </a:cubicBezTo>
                    <a:cubicBezTo>
                      <a:pt x="41" y="35"/>
                      <a:pt x="41" y="37"/>
                      <a:pt x="41" y="37"/>
                    </a:cubicBezTo>
                    <a:cubicBezTo>
                      <a:pt x="41" y="37"/>
                      <a:pt x="40" y="38"/>
                      <a:pt x="38" y="38"/>
                    </a:cubicBezTo>
                    <a:cubicBezTo>
                      <a:pt x="37" y="39"/>
                      <a:pt x="36" y="39"/>
                      <a:pt x="36" y="39"/>
                    </a:cubicBezTo>
                    <a:cubicBezTo>
                      <a:pt x="36" y="41"/>
                      <a:pt x="36" y="41"/>
                      <a:pt x="36" y="41"/>
                    </a:cubicBezTo>
                    <a:cubicBezTo>
                      <a:pt x="36" y="41"/>
                      <a:pt x="34" y="42"/>
                      <a:pt x="34" y="43"/>
                    </a:cubicBezTo>
                    <a:cubicBezTo>
                      <a:pt x="33" y="44"/>
                      <a:pt x="30" y="46"/>
                      <a:pt x="30" y="46"/>
                    </a:cubicBezTo>
                    <a:cubicBezTo>
                      <a:pt x="30" y="46"/>
                      <a:pt x="29" y="47"/>
                      <a:pt x="28" y="48"/>
                    </a:cubicBezTo>
                    <a:cubicBezTo>
                      <a:pt x="28" y="49"/>
                      <a:pt x="28" y="50"/>
                      <a:pt x="28" y="51"/>
                    </a:cubicBezTo>
                    <a:cubicBezTo>
                      <a:pt x="28" y="51"/>
                      <a:pt x="27" y="52"/>
                      <a:pt x="27" y="53"/>
                    </a:cubicBezTo>
                    <a:cubicBezTo>
                      <a:pt x="27" y="54"/>
                      <a:pt x="26" y="55"/>
                      <a:pt x="26" y="56"/>
                    </a:cubicBezTo>
                    <a:cubicBezTo>
                      <a:pt x="25" y="56"/>
                      <a:pt x="25" y="57"/>
                      <a:pt x="24" y="57"/>
                    </a:cubicBezTo>
                    <a:cubicBezTo>
                      <a:pt x="24" y="57"/>
                      <a:pt x="22" y="58"/>
                      <a:pt x="21" y="58"/>
                    </a:cubicBezTo>
                    <a:cubicBezTo>
                      <a:pt x="20" y="59"/>
                      <a:pt x="20" y="60"/>
                      <a:pt x="20" y="60"/>
                    </a:cubicBezTo>
                    <a:cubicBezTo>
                      <a:pt x="20" y="60"/>
                      <a:pt x="21" y="61"/>
                      <a:pt x="21" y="61"/>
                    </a:cubicBezTo>
                    <a:cubicBezTo>
                      <a:pt x="22" y="61"/>
                      <a:pt x="23" y="62"/>
                      <a:pt x="23" y="62"/>
                    </a:cubicBezTo>
                    <a:cubicBezTo>
                      <a:pt x="23" y="62"/>
                      <a:pt x="23" y="63"/>
                      <a:pt x="23" y="64"/>
                    </a:cubicBezTo>
                    <a:cubicBezTo>
                      <a:pt x="23" y="64"/>
                      <a:pt x="22" y="66"/>
                      <a:pt x="23" y="66"/>
                    </a:cubicBezTo>
                    <a:cubicBezTo>
                      <a:pt x="24" y="66"/>
                      <a:pt x="25" y="66"/>
                      <a:pt x="25" y="66"/>
                    </a:cubicBezTo>
                    <a:cubicBezTo>
                      <a:pt x="27" y="67"/>
                      <a:pt x="27" y="67"/>
                      <a:pt x="27" y="67"/>
                    </a:cubicBezTo>
                    <a:cubicBezTo>
                      <a:pt x="28" y="68"/>
                      <a:pt x="28" y="68"/>
                      <a:pt x="28" y="68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8"/>
                      <a:pt x="29" y="69"/>
                      <a:pt x="29" y="70"/>
                    </a:cubicBezTo>
                    <a:cubicBezTo>
                      <a:pt x="28" y="70"/>
                      <a:pt x="28" y="71"/>
                      <a:pt x="28" y="71"/>
                    </a:cubicBezTo>
                    <a:cubicBezTo>
                      <a:pt x="27" y="71"/>
                      <a:pt x="27" y="71"/>
                      <a:pt x="27" y="70"/>
                    </a:cubicBezTo>
                    <a:cubicBezTo>
                      <a:pt x="27" y="69"/>
                      <a:pt x="27" y="69"/>
                      <a:pt x="26" y="68"/>
                    </a:cubicBezTo>
                    <a:cubicBezTo>
                      <a:pt x="25" y="68"/>
                      <a:pt x="24" y="69"/>
                      <a:pt x="24" y="69"/>
                    </a:cubicBezTo>
                    <a:cubicBezTo>
                      <a:pt x="24" y="69"/>
                      <a:pt x="23" y="69"/>
                      <a:pt x="23" y="68"/>
                    </a:cubicBezTo>
                    <a:cubicBezTo>
                      <a:pt x="22" y="67"/>
                      <a:pt x="22" y="68"/>
                      <a:pt x="22" y="67"/>
                    </a:cubicBezTo>
                    <a:cubicBezTo>
                      <a:pt x="22" y="66"/>
                      <a:pt x="23" y="66"/>
                      <a:pt x="22" y="65"/>
                    </a:cubicBezTo>
                    <a:cubicBezTo>
                      <a:pt x="22" y="65"/>
                      <a:pt x="21" y="64"/>
                      <a:pt x="21" y="64"/>
                    </a:cubicBezTo>
                    <a:cubicBezTo>
                      <a:pt x="20" y="64"/>
                      <a:pt x="21" y="65"/>
                      <a:pt x="20" y="64"/>
                    </a:cubicBezTo>
                    <a:cubicBezTo>
                      <a:pt x="20" y="63"/>
                      <a:pt x="19" y="63"/>
                      <a:pt x="19" y="63"/>
                    </a:cubicBezTo>
                    <a:cubicBezTo>
                      <a:pt x="19" y="63"/>
                      <a:pt x="18" y="63"/>
                      <a:pt x="18" y="62"/>
                    </a:cubicBezTo>
                    <a:cubicBezTo>
                      <a:pt x="18" y="62"/>
                      <a:pt x="18" y="61"/>
                      <a:pt x="18" y="60"/>
                    </a:cubicBezTo>
                    <a:cubicBezTo>
                      <a:pt x="18" y="60"/>
                      <a:pt x="19" y="59"/>
                      <a:pt x="19" y="58"/>
                    </a:cubicBezTo>
                    <a:cubicBezTo>
                      <a:pt x="19" y="58"/>
                      <a:pt x="19" y="55"/>
                      <a:pt x="19" y="55"/>
                    </a:cubicBezTo>
                    <a:cubicBezTo>
                      <a:pt x="19" y="55"/>
                      <a:pt x="16" y="61"/>
                      <a:pt x="15" y="66"/>
                    </a:cubicBezTo>
                    <a:cubicBezTo>
                      <a:pt x="15" y="66"/>
                      <a:pt x="16" y="65"/>
                      <a:pt x="16" y="66"/>
                    </a:cubicBezTo>
                    <a:cubicBezTo>
                      <a:pt x="16" y="67"/>
                      <a:pt x="17" y="68"/>
                      <a:pt x="16" y="69"/>
                    </a:cubicBezTo>
                    <a:cubicBezTo>
                      <a:pt x="16" y="69"/>
                      <a:pt x="16" y="69"/>
                      <a:pt x="16" y="72"/>
                    </a:cubicBezTo>
                    <a:cubicBezTo>
                      <a:pt x="16" y="74"/>
                      <a:pt x="17" y="75"/>
                      <a:pt x="17" y="76"/>
                    </a:cubicBezTo>
                    <a:cubicBezTo>
                      <a:pt x="16" y="76"/>
                      <a:pt x="16" y="77"/>
                      <a:pt x="16" y="78"/>
                    </a:cubicBezTo>
                    <a:cubicBezTo>
                      <a:pt x="16" y="79"/>
                      <a:pt x="16" y="82"/>
                      <a:pt x="17" y="82"/>
                    </a:cubicBezTo>
                    <a:cubicBezTo>
                      <a:pt x="17" y="82"/>
                      <a:pt x="17" y="83"/>
                      <a:pt x="17" y="83"/>
                    </a:cubicBezTo>
                    <a:cubicBezTo>
                      <a:pt x="18" y="84"/>
                      <a:pt x="17" y="85"/>
                      <a:pt x="18" y="84"/>
                    </a:cubicBezTo>
                    <a:cubicBezTo>
                      <a:pt x="19" y="82"/>
                      <a:pt x="20" y="81"/>
                      <a:pt x="20" y="81"/>
                    </a:cubicBezTo>
                    <a:cubicBezTo>
                      <a:pt x="20" y="80"/>
                      <a:pt x="20" y="80"/>
                      <a:pt x="20" y="80"/>
                    </a:cubicBezTo>
                    <a:cubicBezTo>
                      <a:pt x="20" y="80"/>
                      <a:pt x="20" y="79"/>
                      <a:pt x="22" y="79"/>
                    </a:cubicBezTo>
                    <a:cubicBezTo>
                      <a:pt x="23" y="79"/>
                      <a:pt x="24" y="79"/>
                      <a:pt x="24" y="80"/>
                    </a:cubicBezTo>
                    <a:cubicBezTo>
                      <a:pt x="25" y="80"/>
                      <a:pt x="23" y="82"/>
                      <a:pt x="24" y="82"/>
                    </a:cubicBezTo>
                    <a:cubicBezTo>
                      <a:pt x="25" y="82"/>
                      <a:pt x="27" y="81"/>
                      <a:pt x="28" y="81"/>
                    </a:cubicBezTo>
                    <a:cubicBezTo>
                      <a:pt x="29" y="81"/>
                      <a:pt x="29" y="82"/>
                      <a:pt x="30" y="83"/>
                    </a:cubicBezTo>
                    <a:cubicBezTo>
                      <a:pt x="30" y="84"/>
                      <a:pt x="30" y="85"/>
                      <a:pt x="31" y="86"/>
                    </a:cubicBezTo>
                    <a:cubicBezTo>
                      <a:pt x="32" y="86"/>
                      <a:pt x="31" y="87"/>
                      <a:pt x="32" y="88"/>
                    </a:cubicBezTo>
                    <a:cubicBezTo>
                      <a:pt x="32" y="89"/>
                      <a:pt x="34" y="90"/>
                      <a:pt x="35" y="90"/>
                    </a:cubicBezTo>
                    <a:cubicBezTo>
                      <a:pt x="35" y="90"/>
                      <a:pt x="37" y="90"/>
                      <a:pt x="38" y="90"/>
                    </a:cubicBezTo>
                    <a:cubicBezTo>
                      <a:pt x="39" y="91"/>
                      <a:pt x="38" y="92"/>
                      <a:pt x="39" y="92"/>
                    </a:cubicBezTo>
                    <a:cubicBezTo>
                      <a:pt x="40" y="92"/>
                      <a:pt x="41" y="95"/>
                      <a:pt x="41" y="95"/>
                    </a:cubicBezTo>
                    <a:cubicBezTo>
                      <a:pt x="41" y="95"/>
                      <a:pt x="41" y="97"/>
                      <a:pt x="41" y="98"/>
                    </a:cubicBezTo>
                    <a:cubicBezTo>
                      <a:pt x="41" y="98"/>
                      <a:pt x="41" y="99"/>
                      <a:pt x="42" y="100"/>
                    </a:cubicBezTo>
                    <a:cubicBezTo>
                      <a:pt x="42" y="100"/>
                      <a:pt x="44" y="100"/>
                      <a:pt x="44" y="100"/>
                    </a:cubicBezTo>
                    <a:cubicBezTo>
                      <a:pt x="44" y="100"/>
                      <a:pt x="43" y="102"/>
                      <a:pt x="45" y="102"/>
                    </a:cubicBezTo>
                    <a:cubicBezTo>
                      <a:pt x="47" y="103"/>
                      <a:pt x="48" y="103"/>
                      <a:pt x="49" y="104"/>
                    </a:cubicBezTo>
                    <a:cubicBezTo>
                      <a:pt x="49" y="104"/>
                      <a:pt x="48" y="105"/>
                      <a:pt x="50" y="105"/>
                    </a:cubicBezTo>
                    <a:cubicBezTo>
                      <a:pt x="52" y="105"/>
                      <a:pt x="54" y="105"/>
                      <a:pt x="55" y="106"/>
                    </a:cubicBezTo>
                    <a:cubicBezTo>
                      <a:pt x="56" y="106"/>
                      <a:pt x="55" y="107"/>
                      <a:pt x="57" y="109"/>
                    </a:cubicBezTo>
                    <a:cubicBezTo>
                      <a:pt x="60" y="110"/>
                      <a:pt x="60" y="111"/>
                      <a:pt x="61" y="111"/>
                    </a:cubicBezTo>
                    <a:cubicBezTo>
                      <a:pt x="62" y="111"/>
                      <a:pt x="63" y="111"/>
                      <a:pt x="63" y="113"/>
                    </a:cubicBezTo>
                    <a:cubicBezTo>
                      <a:pt x="62" y="115"/>
                      <a:pt x="62" y="116"/>
                      <a:pt x="61" y="117"/>
                    </a:cubicBezTo>
                    <a:cubicBezTo>
                      <a:pt x="60" y="118"/>
                      <a:pt x="59" y="120"/>
                      <a:pt x="58" y="121"/>
                    </a:cubicBezTo>
                    <a:cubicBezTo>
                      <a:pt x="58" y="122"/>
                      <a:pt x="57" y="123"/>
                      <a:pt x="58" y="124"/>
                    </a:cubicBezTo>
                    <a:cubicBezTo>
                      <a:pt x="58" y="126"/>
                      <a:pt x="59" y="127"/>
                      <a:pt x="59" y="128"/>
                    </a:cubicBezTo>
                    <a:cubicBezTo>
                      <a:pt x="59" y="129"/>
                      <a:pt x="59" y="131"/>
                      <a:pt x="59" y="132"/>
                    </a:cubicBezTo>
                    <a:cubicBezTo>
                      <a:pt x="58" y="133"/>
                      <a:pt x="58" y="134"/>
                      <a:pt x="58" y="134"/>
                    </a:cubicBezTo>
                    <a:cubicBezTo>
                      <a:pt x="58" y="134"/>
                      <a:pt x="59" y="136"/>
                      <a:pt x="58" y="137"/>
                    </a:cubicBezTo>
                    <a:cubicBezTo>
                      <a:pt x="57" y="138"/>
                      <a:pt x="55" y="140"/>
                      <a:pt x="54" y="140"/>
                    </a:cubicBezTo>
                    <a:cubicBezTo>
                      <a:pt x="53" y="140"/>
                      <a:pt x="51" y="142"/>
                      <a:pt x="51" y="142"/>
                    </a:cubicBezTo>
                    <a:cubicBezTo>
                      <a:pt x="51" y="142"/>
                      <a:pt x="51" y="146"/>
                      <a:pt x="51" y="147"/>
                    </a:cubicBezTo>
                    <a:cubicBezTo>
                      <a:pt x="51" y="147"/>
                      <a:pt x="47" y="154"/>
                      <a:pt x="49" y="155"/>
                    </a:cubicBezTo>
                    <a:cubicBezTo>
                      <a:pt x="50" y="156"/>
                      <a:pt x="50" y="158"/>
                      <a:pt x="50" y="159"/>
                    </a:cubicBezTo>
                    <a:cubicBezTo>
                      <a:pt x="49" y="160"/>
                      <a:pt x="49" y="160"/>
                      <a:pt x="49" y="160"/>
                    </a:cubicBezTo>
                    <a:cubicBezTo>
                      <a:pt x="48" y="161"/>
                      <a:pt x="46" y="161"/>
                      <a:pt x="47" y="163"/>
                    </a:cubicBezTo>
                    <a:cubicBezTo>
                      <a:pt x="49" y="165"/>
                      <a:pt x="50" y="165"/>
                      <a:pt x="50" y="167"/>
                    </a:cubicBezTo>
                    <a:cubicBezTo>
                      <a:pt x="51" y="168"/>
                      <a:pt x="51" y="168"/>
                      <a:pt x="52" y="170"/>
                    </a:cubicBezTo>
                    <a:cubicBezTo>
                      <a:pt x="53" y="171"/>
                      <a:pt x="53" y="172"/>
                      <a:pt x="54" y="173"/>
                    </a:cubicBezTo>
                    <a:cubicBezTo>
                      <a:pt x="55" y="174"/>
                      <a:pt x="56" y="175"/>
                      <a:pt x="56" y="176"/>
                    </a:cubicBezTo>
                    <a:cubicBezTo>
                      <a:pt x="56" y="177"/>
                      <a:pt x="59" y="179"/>
                      <a:pt x="56" y="177"/>
                    </a:cubicBezTo>
                    <a:cubicBezTo>
                      <a:pt x="53" y="175"/>
                      <a:pt x="56" y="177"/>
                      <a:pt x="52" y="174"/>
                    </a:cubicBezTo>
                    <a:cubicBezTo>
                      <a:pt x="49" y="171"/>
                      <a:pt x="48" y="173"/>
                      <a:pt x="46" y="171"/>
                    </a:cubicBezTo>
                    <a:cubicBezTo>
                      <a:pt x="45" y="169"/>
                      <a:pt x="47" y="175"/>
                      <a:pt x="44" y="168"/>
                    </a:cubicBezTo>
                    <a:cubicBezTo>
                      <a:pt x="41" y="160"/>
                      <a:pt x="40" y="161"/>
                      <a:pt x="39" y="159"/>
                    </a:cubicBezTo>
                    <a:cubicBezTo>
                      <a:pt x="39" y="157"/>
                      <a:pt x="39" y="159"/>
                      <a:pt x="37" y="155"/>
                    </a:cubicBezTo>
                    <a:cubicBezTo>
                      <a:pt x="35" y="151"/>
                      <a:pt x="37" y="154"/>
                      <a:pt x="35" y="151"/>
                    </a:cubicBezTo>
                    <a:cubicBezTo>
                      <a:pt x="33" y="149"/>
                      <a:pt x="33" y="152"/>
                      <a:pt x="32" y="148"/>
                    </a:cubicBezTo>
                    <a:cubicBezTo>
                      <a:pt x="31" y="143"/>
                      <a:pt x="31" y="146"/>
                      <a:pt x="30" y="141"/>
                    </a:cubicBezTo>
                    <a:cubicBezTo>
                      <a:pt x="28" y="136"/>
                      <a:pt x="31" y="136"/>
                      <a:pt x="28" y="133"/>
                    </a:cubicBezTo>
                    <a:cubicBezTo>
                      <a:pt x="25" y="131"/>
                      <a:pt x="25" y="132"/>
                      <a:pt x="24" y="131"/>
                    </a:cubicBezTo>
                    <a:cubicBezTo>
                      <a:pt x="23" y="129"/>
                      <a:pt x="25" y="130"/>
                      <a:pt x="22" y="126"/>
                    </a:cubicBezTo>
                    <a:cubicBezTo>
                      <a:pt x="20" y="122"/>
                      <a:pt x="16" y="120"/>
                      <a:pt x="16" y="113"/>
                    </a:cubicBezTo>
                    <a:cubicBezTo>
                      <a:pt x="16" y="105"/>
                      <a:pt x="16" y="104"/>
                      <a:pt x="16" y="104"/>
                    </a:cubicBezTo>
                    <a:cubicBezTo>
                      <a:pt x="16" y="104"/>
                      <a:pt x="13" y="101"/>
                      <a:pt x="14" y="97"/>
                    </a:cubicBezTo>
                    <a:cubicBezTo>
                      <a:pt x="15" y="92"/>
                      <a:pt x="16" y="94"/>
                      <a:pt x="15" y="92"/>
                    </a:cubicBezTo>
                    <a:cubicBezTo>
                      <a:pt x="15" y="91"/>
                      <a:pt x="14" y="91"/>
                      <a:pt x="13" y="89"/>
                    </a:cubicBezTo>
                    <a:cubicBezTo>
                      <a:pt x="12" y="88"/>
                      <a:pt x="12" y="88"/>
                      <a:pt x="11" y="87"/>
                    </a:cubicBezTo>
                    <a:cubicBezTo>
                      <a:pt x="11" y="86"/>
                      <a:pt x="11" y="83"/>
                      <a:pt x="11" y="83"/>
                    </a:cubicBezTo>
                    <a:cubicBezTo>
                      <a:pt x="10" y="84"/>
                      <a:pt x="10" y="84"/>
                      <a:pt x="10" y="84"/>
                    </a:cubicBezTo>
                    <a:cubicBezTo>
                      <a:pt x="10" y="84"/>
                      <a:pt x="0" y="182"/>
                      <a:pt x="97" y="197"/>
                    </a:cubicBezTo>
                    <a:cubicBezTo>
                      <a:pt x="97" y="197"/>
                      <a:pt x="75" y="192"/>
                      <a:pt x="73" y="187"/>
                    </a:cubicBezTo>
                    <a:cubicBezTo>
                      <a:pt x="73" y="187"/>
                      <a:pt x="72" y="183"/>
                      <a:pt x="73" y="183"/>
                    </a:cubicBezTo>
                    <a:cubicBezTo>
                      <a:pt x="74" y="183"/>
                      <a:pt x="76" y="184"/>
                      <a:pt x="77" y="183"/>
                    </a:cubicBezTo>
                    <a:cubicBezTo>
                      <a:pt x="79" y="181"/>
                      <a:pt x="80" y="180"/>
                      <a:pt x="80" y="180"/>
                    </a:cubicBezTo>
                    <a:cubicBezTo>
                      <a:pt x="80" y="182"/>
                      <a:pt x="80" y="182"/>
                      <a:pt x="80" y="182"/>
                    </a:cubicBezTo>
                    <a:cubicBezTo>
                      <a:pt x="80" y="182"/>
                      <a:pt x="79" y="182"/>
                      <a:pt x="83" y="181"/>
                    </a:cubicBezTo>
                    <a:cubicBezTo>
                      <a:pt x="88" y="181"/>
                      <a:pt x="88" y="181"/>
                      <a:pt x="89" y="181"/>
                    </a:cubicBezTo>
                    <a:cubicBezTo>
                      <a:pt x="91" y="180"/>
                      <a:pt x="93" y="176"/>
                      <a:pt x="94" y="178"/>
                    </a:cubicBezTo>
                    <a:cubicBezTo>
                      <a:pt x="95" y="181"/>
                      <a:pt x="93" y="180"/>
                      <a:pt x="95" y="181"/>
                    </a:cubicBezTo>
                    <a:cubicBezTo>
                      <a:pt x="97" y="181"/>
                      <a:pt x="101" y="180"/>
                      <a:pt x="101" y="180"/>
                    </a:cubicBezTo>
                    <a:cubicBezTo>
                      <a:pt x="101" y="180"/>
                      <a:pt x="108" y="181"/>
                      <a:pt x="108" y="180"/>
                    </a:cubicBezTo>
                    <a:cubicBezTo>
                      <a:pt x="109" y="179"/>
                      <a:pt x="109" y="178"/>
                      <a:pt x="110" y="178"/>
                    </a:cubicBezTo>
                    <a:cubicBezTo>
                      <a:pt x="111" y="178"/>
                      <a:pt x="112" y="180"/>
                      <a:pt x="112" y="180"/>
                    </a:cubicBezTo>
                    <a:cubicBezTo>
                      <a:pt x="108" y="182"/>
                      <a:pt x="108" y="182"/>
                      <a:pt x="108" y="182"/>
                    </a:cubicBezTo>
                    <a:cubicBezTo>
                      <a:pt x="105" y="185"/>
                      <a:pt x="105" y="185"/>
                      <a:pt x="105" y="185"/>
                    </a:cubicBezTo>
                    <a:cubicBezTo>
                      <a:pt x="105" y="185"/>
                      <a:pt x="103" y="185"/>
                      <a:pt x="105" y="186"/>
                    </a:cubicBezTo>
                    <a:cubicBezTo>
                      <a:pt x="106" y="187"/>
                      <a:pt x="107" y="187"/>
                      <a:pt x="108" y="187"/>
                    </a:cubicBezTo>
                    <a:cubicBezTo>
                      <a:pt x="110" y="187"/>
                      <a:pt x="114" y="190"/>
                      <a:pt x="115" y="188"/>
                    </a:cubicBezTo>
                    <a:cubicBezTo>
                      <a:pt x="116" y="186"/>
                      <a:pt x="116" y="186"/>
                      <a:pt x="117" y="185"/>
                    </a:cubicBezTo>
                    <a:cubicBezTo>
                      <a:pt x="117" y="184"/>
                      <a:pt x="117" y="182"/>
                      <a:pt x="119" y="182"/>
                    </a:cubicBezTo>
                    <a:cubicBezTo>
                      <a:pt x="120" y="182"/>
                      <a:pt x="122" y="183"/>
                      <a:pt x="122" y="183"/>
                    </a:cubicBezTo>
                    <a:cubicBezTo>
                      <a:pt x="121" y="186"/>
                      <a:pt x="121" y="186"/>
                      <a:pt x="121" y="186"/>
                    </a:cubicBezTo>
                    <a:cubicBezTo>
                      <a:pt x="121" y="186"/>
                      <a:pt x="123" y="186"/>
                      <a:pt x="125" y="186"/>
                    </a:cubicBezTo>
                    <a:cubicBezTo>
                      <a:pt x="126" y="186"/>
                      <a:pt x="126" y="188"/>
                      <a:pt x="128" y="186"/>
                    </a:cubicBezTo>
                    <a:cubicBezTo>
                      <a:pt x="129" y="184"/>
                      <a:pt x="129" y="184"/>
                      <a:pt x="131" y="184"/>
                    </a:cubicBezTo>
                    <a:cubicBezTo>
                      <a:pt x="133" y="184"/>
                      <a:pt x="135" y="183"/>
                      <a:pt x="136" y="183"/>
                    </a:cubicBezTo>
                    <a:cubicBezTo>
                      <a:pt x="136" y="184"/>
                      <a:pt x="138" y="184"/>
                      <a:pt x="139" y="184"/>
                    </a:cubicBezTo>
                    <a:cubicBezTo>
                      <a:pt x="139" y="184"/>
                      <a:pt x="143" y="186"/>
                      <a:pt x="143" y="186"/>
                    </a:cubicBezTo>
                    <a:cubicBezTo>
                      <a:pt x="144" y="185"/>
                      <a:pt x="148" y="186"/>
                      <a:pt x="148" y="186"/>
                    </a:cubicBezTo>
                    <a:cubicBezTo>
                      <a:pt x="148" y="186"/>
                      <a:pt x="137" y="196"/>
                      <a:pt x="113" y="197"/>
                    </a:cubicBezTo>
                    <a:cubicBezTo>
                      <a:pt x="113" y="197"/>
                      <a:pt x="167" y="199"/>
                      <a:pt x="197" y="146"/>
                    </a:cubicBezTo>
                    <a:cubicBezTo>
                      <a:pt x="228" y="94"/>
                      <a:pt x="206" y="26"/>
                      <a:pt x="137" y="3"/>
                    </a:cubicBezTo>
                    <a:cubicBezTo>
                      <a:pt x="137" y="3"/>
                      <a:pt x="189" y="22"/>
                      <a:pt x="203" y="71"/>
                    </a:cubicBezTo>
                    <a:cubicBezTo>
                      <a:pt x="202" y="72"/>
                      <a:pt x="202" y="72"/>
                      <a:pt x="202" y="72"/>
                    </a:cubicBezTo>
                    <a:cubicBezTo>
                      <a:pt x="201" y="71"/>
                      <a:pt x="201" y="72"/>
                      <a:pt x="200" y="69"/>
                    </a:cubicBezTo>
                    <a:cubicBezTo>
                      <a:pt x="199" y="67"/>
                      <a:pt x="199" y="68"/>
                      <a:pt x="199" y="66"/>
                    </a:cubicBezTo>
                    <a:cubicBezTo>
                      <a:pt x="198" y="64"/>
                      <a:pt x="198" y="65"/>
                      <a:pt x="197" y="64"/>
                    </a:cubicBezTo>
                    <a:cubicBezTo>
                      <a:pt x="195" y="62"/>
                      <a:pt x="195" y="62"/>
                      <a:pt x="194" y="61"/>
                    </a:cubicBezTo>
                    <a:cubicBezTo>
                      <a:pt x="193" y="61"/>
                      <a:pt x="192" y="58"/>
                      <a:pt x="192" y="57"/>
                    </a:cubicBezTo>
                    <a:cubicBezTo>
                      <a:pt x="191" y="56"/>
                      <a:pt x="189" y="55"/>
                      <a:pt x="188" y="55"/>
                    </a:cubicBezTo>
                    <a:cubicBezTo>
                      <a:pt x="187" y="55"/>
                      <a:pt x="188" y="54"/>
                      <a:pt x="187" y="55"/>
                    </a:cubicBezTo>
                    <a:cubicBezTo>
                      <a:pt x="187" y="56"/>
                      <a:pt x="189" y="58"/>
                      <a:pt x="189" y="58"/>
                    </a:cubicBezTo>
                    <a:cubicBezTo>
                      <a:pt x="189" y="62"/>
                      <a:pt x="189" y="62"/>
                      <a:pt x="189" y="62"/>
                    </a:cubicBezTo>
                    <a:cubicBezTo>
                      <a:pt x="189" y="62"/>
                      <a:pt x="190" y="65"/>
                      <a:pt x="190" y="66"/>
                    </a:cubicBezTo>
                    <a:cubicBezTo>
                      <a:pt x="190" y="67"/>
                      <a:pt x="189" y="70"/>
                      <a:pt x="189" y="70"/>
                    </a:cubicBezTo>
                    <a:cubicBezTo>
                      <a:pt x="189" y="70"/>
                      <a:pt x="188" y="72"/>
                      <a:pt x="187" y="73"/>
                    </a:cubicBezTo>
                    <a:cubicBezTo>
                      <a:pt x="186" y="73"/>
                      <a:pt x="181" y="74"/>
                      <a:pt x="181" y="74"/>
                    </a:cubicBezTo>
                    <a:cubicBezTo>
                      <a:pt x="181" y="74"/>
                      <a:pt x="179" y="72"/>
                      <a:pt x="179" y="71"/>
                    </a:cubicBezTo>
                    <a:cubicBezTo>
                      <a:pt x="178" y="69"/>
                      <a:pt x="175" y="69"/>
                      <a:pt x="174" y="68"/>
                    </a:cubicBezTo>
                    <a:cubicBezTo>
                      <a:pt x="174" y="67"/>
                      <a:pt x="175" y="66"/>
                      <a:pt x="173" y="64"/>
                    </a:cubicBezTo>
                    <a:cubicBezTo>
                      <a:pt x="172" y="62"/>
                      <a:pt x="173" y="63"/>
                      <a:pt x="172" y="61"/>
                    </a:cubicBezTo>
                    <a:cubicBezTo>
                      <a:pt x="170" y="59"/>
                      <a:pt x="170" y="59"/>
                      <a:pt x="170" y="59"/>
                    </a:cubicBezTo>
                    <a:cubicBezTo>
                      <a:pt x="170" y="59"/>
                      <a:pt x="166" y="58"/>
                      <a:pt x="167" y="60"/>
                    </a:cubicBezTo>
                    <a:cubicBezTo>
                      <a:pt x="168" y="63"/>
                      <a:pt x="167" y="65"/>
                      <a:pt x="168" y="65"/>
                    </a:cubicBezTo>
                    <a:cubicBezTo>
                      <a:pt x="169" y="66"/>
                      <a:pt x="170" y="65"/>
                      <a:pt x="171" y="67"/>
                    </a:cubicBezTo>
                    <a:cubicBezTo>
                      <a:pt x="172" y="69"/>
                      <a:pt x="172" y="70"/>
                      <a:pt x="172" y="71"/>
                    </a:cubicBezTo>
                    <a:cubicBezTo>
                      <a:pt x="173" y="71"/>
                      <a:pt x="173" y="74"/>
                      <a:pt x="174" y="75"/>
                    </a:cubicBezTo>
                    <a:cubicBezTo>
                      <a:pt x="175" y="75"/>
                      <a:pt x="178" y="75"/>
                      <a:pt x="178" y="76"/>
                    </a:cubicBezTo>
                    <a:cubicBezTo>
                      <a:pt x="177" y="77"/>
                      <a:pt x="176" y="78"/>
                      <a:pt x="178" y="79"/>
                    </a:cubicBezTo>
                    <a:cubicBezTo>
                      <a:pt x="179" y="79"/>
                      <a:pt x="179" y="80"/>
                      <a:pt x="180" y="80"/>
                    </a:cubicBezTo>
                    <a:cubicBezTo>
                      <a:pt x="181" y="80"/>
                      <a:pt x="181" y="80"/>
                      <a:pt x="182" y="79"/>
                    </a:cubicBezTo>
                    <a:cubicBezTo>
                      <a:pt x="184" y="79"/>
                      <a:pt x="186" y="79"/>
                      <a:pt x="186" y="79"/>
                    </a:cubicBezTo>
                    <a:cubicBezTo>
                      <a:pt x="186" y="79"/>
                      <a:pt x="188" y="80"/>
                      <a:pt x="188" y="81"/>
                    </a:cubicBezTo>
                    <a:cubicBezTo>
                      <a:pt x="188" y="82"/>
                      <a:pt x="187" y="86"/>
                      <a:pt x="187" y="86"/>
                    </a:cubicBezTo>
                    <a:cubicBezTo>
                      <a:pt x="185" y="90"/>
                      <a:pt x="185" y="90"/>
                      <a:pt x="185" y="90"/>
                    </a:cubicBezTo>
                    <a:cubicBezTo>
                      <a:pt x="185" y="90"/>
                      <a:pt x="185" y="97"/>
                      <a:pt x="184" y="97"/>
                    </a:cubicBezTo>
                    <a:cubicBezTo>
                      <a:pt x="183" y="97"/>
                      <a:pt x="182" y="100"/>
                      <a:pt x="181" y="100"/>
                    </a:cubicBezTo>
                    <a:cubicBezTo>
                      <a:pt x="180" y="101"/>
                      <a:pt x="180" y="105"/>
                      <a:pt x="180" y="105"/>
                    </a:cubicBezTo>
                    <a:cubicBezTo>
                      <a:pt x="178" y="108"/>
                      <a:pt x="178" y="108"/>
                      <a:pt x="178" y="108"/>
                    </a:cubicBezTo>
                    <a:cubicBezTo>
                      <a:pt x="178" y="108"/>
                      <a:pt x="178" y="111"/>
                      <a:pt x="178" y="112"/>
                    </a:cubicBezTo>
                    <a:cubicBezTo>
                      <a:pt x="178" y="113"/>
                      <a:pt x="179" y="117"/>
                      <a:pt x="178" y="119"/>
                    </a:cubicBezTo>
                    <a:cubicBezTo>
                      <a:pt x="178" y="121"/>
                      <a:pt x="175" y="122"/>
                      <a:pt x="175" y="122"/>
                    </a:cubicBezTo>
                    <a:cubicBezTo>
                      <a:pt x="175" y="122"/>
                      <a:pt x="179" y="126"/>
                      <a:pt x="177" y="126"/>
                    </a:cubicBezTo>
                    <a:cubicBezTo>
                      <a:pt x="175" y="127"/>
                      <a:pt x="173" y="129"/>
                      <a:pt x="173" y="130"/>
                    </a:cubicBezTo>
                    <a:cubicBezTo>
                      <a:pt x="172" y="131"/>
                      <a:pt x="172" y="132"/>
                      <a:pt x="171" y="132"/>
                    </a:cubicBezTo>
                    <a:cubicBezTo>
                      <a:pt x="170" y="133"/>
                      <a:pt x="168" y="133"/>
                      <a:pt x="168" y="134"/>
                    </a:cubicBezTo>
                    <a:cubicBezTo>
                      <a:pt x="168" y="134"/>
                      <a:pt x="168" y="137"/>
                      <a:pt x="168" y="137"/>
                    </a:cubicBezTo>
                    <a:cubicBezTo>
                      <a:pt x="164" y="142"/>
                      <a:pt x="164" y="142"/>
                      <a:pt x="164" y="142"/>
                    </a:cubicBezTo>
                    <a:cubicBezTo>
                      <a:pt x="160" y="146"/>
                      <a:pt x="160" y="146"/>
                      <a:pt x="160" y="146"/>
                    </a:cubicBezTo>
                    <a:cubicBezTo>
                      <a:pt x="160" y="146"/>
                      <a:pt x="160" y="149"/>
                      <a:pt x="159" y="149"/>
                    </a:cubicBezTo>
                    <a:cubicBezTo>
                      <a:pt x="158" y="149"/>
                      <a:pt x="153" y="151"/>
                      <a:pt x="152" y="152"/>
                    </a:cubicBezTo>
                    <a:cubicBezTo>
                      <a:pt x="152" y="152"/>
                      <a:pt x="148" y="154"/>
                      <a:pt x="147" y="154"/>
                    </a:cubicBezTo>
                    <a:cubicBezTo>
                      <a:pt x="146" y="154"/>
                      <a:pt x="148" y="157"/>
                      <a:pt x="146" y="154"/>
                    </a:cubicBezTo>
                    <a:cubicBezTo>
                      <a:pt x="144" y="151"/>
                      <a:pt x="145" y="153"/>
                      <a:pt x="144" y="149"/>
                    </a:cubicBezTo>
                    <a:cubicBezTo>
                      <a:pt x="142" y="145"/>
                      <a:pt x="142" y="148"/>
                      <a:pt x="142" y="145"/>
                    </a:cubicBezTo>
                    <a:cubicBezTo>
                      <a:pt x="142" y="143"/>
                      <a:pt x="142" y="145"/>
                      <a:pt x="142" y="143"/>
                    </a:cubicBezTo>
                    <a:cubicBezTo>
                      <a:pt x="142" y="140"/>
                      <a:pt x="143" y="142"/>
                      <a:pt x="141" y="139"/>
                    </a:cubicBezTo>
                    <a:cubicBezTo>
                      <a:pt x="140" y="136"/>
                      <a:pt x="140" y="137"/>
                      <a:pt x="138" y="135"/>
                    </a:cubicBezTo>
                    <a:cubicBezTo>
                      <a:pt x="136" y="133"/>
                      <a:pt x="135" y="135"/>
                      <a:pt x="136" y="132"/>
                    </a:cubicBezTo>
                    <a:cubicBezTo>
                      <a:pt x="137" y="129"/>
                      <a:pt x="137" y="132"/>
                      <a:pt x="137" y="129"/>
                    </a:cubicBezTo>
                    <a:cubicBezTo>
                      <a:pt x="138" y="126"/>
                      <a:pt x="137" y="125"/>
                      <a:pt x="139" y="124"/>
                    </a:cubicBezTo>
                    <a:cubicBezTo>
                      <a:pt x="141" y="123"/>
                      <a:pt x="142" y="122"/>
                      <a:pt x="142" y="121"/>
                    </a:cubicBezTo>
                    <a:cubicBezTo>
                      <a:pt x="142" y="119"/>
                      <a:pt x="142" y="118"/>
                      <a:pt x="142" y="117"/>
                    </a:cubicBezTo>
                    <a:cubicBezTo>
                      <a:pt x="141" y="116"/>
                      <a:pt x="139" y="114"/>
                      <a:pt x="139" y="113"/>
                    </a:cubicBezTo>
                    <a:cubicBezTo>
                      <a:pt x="139" y="112"/>
                      <a:pt x="139" y="113"/>
                      <a:pt x="137" y="111"/>
                    </a:cubicBezTo>
                    <a:cubicBezTo>
                      <a:pt x="136" y="109"/>
                      <a:pt x="135" y="108"/>
                      <a:pt x="135" y="108"/>
                    </a:cubicBezTo>
                    <a:cubicBezTo>
                      <a:pt x="135" y="108"/>
                      <a:pt x="135" y="103"/>
                      <a:pt x="135" y="101"/>
                    </a:cubicBezTo>
                    <a:cubicBezTo>
                      <a:pt x="135" y="99"/>
                      <a:pt x="134" y="102"/>
                      <a:pt x="135" y="99"/>
                    </a:cubicBezTo>
                    <a:cubicBezTo>
                      <a:pt x="135" y="96"/>
                      <a:pt x="135" y="94"/>
                      <a:pt x="135" y="94"/>
                    </a:cubicBezTo>
                    <a:cubicBezTo>
                      <a:pt x="135" y="94"/>
                      <a:pt x="132" y="92"/>
                      <a:pt x="131" y="92"/>
                    </a:cubicBezTo>
                    <a:cubicBezTo>
                      <a:pt x="129" y="92"/>
                      <a:pt x="129" y="94"/>
                      <a:pt x="127" y="93"/>
                    </a:cubicBezTo>
                    <a:cubicBezTo>
                      <a:pt x="125" y="91"/>
                      <a:pt x="126" y="90"/>
                      <a:pt x="125" y="89"/>
                    </a:cubicBezTo>
                    <a:cubicBezTo>
                      <a:pt x="124" y="89"/>
                      <a:pt x="123" y="89"/>
                      <a:pt x="122" y="90"/>
                    </a:cubicBezTo>
                    <a:cubicBezTo>
                      <a:pt x="121" y="91"/>
                      <a:pt x="118" y="91"/>
                      <a:pt x="116" y="91"/>
                    </a:cubicBezTo>
                    <a:cubicBezTo>
                      <a:pt x="114" y="92"/>
                      <a:pt x="113" y="92"/>
                      <a:pt x="110" y="92"/>
                    </a:cubicBezTo>
                    <a:cubicBezTo>
                      <a:pt x="108" y="92"/>
                      <a:pt x="104" y="93"/>
                      <a:pt x="102" y="92"/>
                    </a:cubicBezTo>
                    <a:cubicBezTo>
                      <a:pt x="100" y="91"/>
                      <a:pt x="100" y="92"/>
                      <a:pt x="99" y="90"/>
                    </a:cubicBezTo>
                    <a:cubicBezTo>
                      <a:pt x="98" y="88"/>
                      <a:pt x="99" y="88"/>
                      <a:pt x="97" y="87"/>
                    </a:cubicBezTo>
                    <a:cubicBezTo>
                      <a:pt x="95" y="86"/>
                      <a:pt x="94" y="87"/>
                      <a:pt x="94" y="85"/>
                    </a:cubicBezTo>
                    <a:cubicBezTo>
                      <a:pt x="94" y="82"/>
                      <a:pt x="95" y="83"/>
                      <a:pt x="93" y="81"/>
                    </a:cubicBezTo>
                    <a:cubicBezTo>
                      <a:pt x="92" y="79"/>
                      <a:pt x="94" y="82"/>
                      <a:pt x="92" y="79"/>
                    </a:cubicBezTo>
                    <a:cubicBezTo>
                      <a:pt x="89" y="76"/>
                      <a:pt x="88" y="79"/>
                      <a:pt x="89" y="76"/>
                    </a:cubicBezTo>
                    <a:cubicBezTo>
                      <a:pt x="90" y="74"/>
                      <a:pt x="91" y="75"/>
                      <a:pt x="91" y="73"/>
                    </a:cubicBezTo>
                    <a:cubicBezTo>
                      <a:pt x="91" y="70"/>
                      <a:pt x="95" y="74"/>
                      <a:pt x="92" y="68"/>
                    </a:cubicBezTo>
                    <a:cubicBezTo>
                      <a:pt x="90" y="63"/>
                      <a:pt x="89" y="64"/>
                      <a:pt x="92" y="60"/>
                    </a:cubicBezTo>
                    <a:cubicBezTo>
                      <a:pt x="94" y="55"/>
                      <a:pt x="97" y="54"/>
                      <a:pt x="98" y="53"/>
                    </a:cubicBezTo>
                    <a:cubicBezTo>
                      <a:pt x="98" y="52"/>
                      <a:pt x="99" y="50"/>
                      <a:pt x="100" y="49"/>
                    </a:cubicBezTo>
                    <a:cubicBezTo>
                      <a:pt x="101" y="48"/>
                      <a:pt x="100" y="48"/>
                      <a:pt x="102" y="48"/>
                    </a:cubicBezTo>
                    <a:cubicBezTo>
                      <a:pt x="104" y="48"/>
                      <a:pt x="107" y="47"/>
                      <a:pt x="108" y="46"/>
                    </a:cubicBezTo>
                    <a:cubicBezTo>
                      <a:pt x="109" y="45"/>
                      <a:pt x="111" y="42"/>
                      <a:pt x="112" y="42"/>
                    </a:cubicBezTo>
                    <a:cubicBezTo>
                      <a:pt x="113" y="42"/>
                      <a:pt x="113" y="42"/>
                      <a:pt x="115" y="42"/>
                    </a:cubicBezTo>
                    <a:cubicBezTo>
                      <a:pt x="117" y="41"/>
                      <a:pt x="117" y="41"/>
                      <a:pt x="119" y="41"/>
                    </a:cubicBezTo>
                    <a:cubicBezTo>
                      <a:pt x="120" y="41"/>
                      <a:pt x="117" y="42"/>
                      <a:pt x="121" y="41"/>
                    </a:cubicBezTo>
                    <a:cubicBezTo>
                      <a:pt x="125" y="40"/>
                      <a:pt x="124" y="40"/>
                      <a:pt x="125" y="40"/>
                    </a:cubicBezTo>
                    <a:cubicBezTo>
                      <a:pt x="126" y="40"/>
                      <a:pt x="126" y="41"/>
                      <a:pt x="127" y="41"/>
                    </a:cubicBezTo>
                    <a:cubicBezTo>
                      <a:pt x="129" y="41"/>
                      <a:pt x="129" y="38"/>
                      <a:pt x="129" y="41"/>
                    </a:cubicBezTo>
                    <a:cubicBezTo>
                      <a:pt x="129" y="45"/>
                      <a:pt x="128" y="46"/>
                      <a:pt x="130" y="46"/>
                    </a:cubicBezTo>
                    <a:cubicBezTo>
                      <a:pt x="133" y="47"/>
                      <a:pt x="130" y="47"/>
                      <a:pt x="133" y="47"/>
                    </a:cubicBezTo>
                    <a:cubicBezTo>
                      <a:pt x="136" y="47"/>
                      <a:pt x="135" y="47"/>
                      <a:pt x="137" y="48"/>
                    </a:cubicBezTo>
                    <a:cubicBezTo>
                      <a:pt x="138" y="48"/>
                      <a:pt x="139" y="49"/>
                      <a:pt x="141" y="49"/>
                    </a:cubicBezTo>
                    <a:cubicBezTo>
                      <a:pt x="143" y="49"/>
                      <a:pt x="140" y="52"/>
                      <a:pt x="143" y="49"/>
                    </a:cubicBezTo>
                    <a:cubicBezTo>
                      <a:pt x="146" y="46"/>
                      <a:pt x="141" y="46"/>
                      <a:pt x="146" y="46"/>
                    </a:cubicBezTo>
                    <a:cubicBezTo>
                      <a:pt x="151" y="47"/>
                      <a:pt x="152" y="48"/>
                      <a:pt x="153" y="48"/>
                    </a:cubicBezTo>
                    <a:cubicBezTo>
                      <a:pt x="154" y="47"/>
                      <a:pt x="154" y="48"/>
                      <a:pt x="156" y="47"/>
                    </a:cubicBezTo>
                    <a:cubicBezTo>
                      <a:pt x="159" y="46"/>
                      <a:pt x="159" y="46"/>
                      <a:pt x="160" y="46"/>
                    </a:cubicBezTo>
                    <a:cubicBezTo>
                      <a:pt x="161" y="47"/>
                      <a:pt x="161" y="49"/>
                      <a:pt x="162" y="47"/>
                    </a:cubicBezTo>
                    <a:cubicBezTo>
                      <a:pt x="163" y="45"/>
                      <a:pt x="165" y="45"/>
                      <a:pt x="162" y="44"/>
                    </a:cubicBezTo>
                    <a:cubicBezTo>
                      <a:pt x="159" y="42"/>
                      <a:pt x="158" y="44"/>
                      <a:pt x="158" y="42"/>
                    </a:cubicBezTo>
                    <a:cubicBezTo>
                      <a:pt x="157" y="40"/>
                      <a:pt x="160" y="41"/>
                      <a:pt x="157" y="40"/>
                    </a:cubicBezTo>
                    <a:cubicBezTo>
                      <a:pt x="154" y="40"/>
                      <a:pt x="155" y="40"/>
                      <a:pt x="153" y="39"/>
                    </a:cubicBezTo>
                    <a:cubicBezTo>
                      <a:pt x="151" y="38"/>
                      <a:pt x="149" y="41"/>
                      <a:pt x="148" y="39"/>
                    </a:cubicBezTo>
                    <a:cubicBezTo>
                      <a:pt x="147" y="37"/>
                      <a:pt x="143" y="41"/>
                      <a:pt x="147" y="37"/>
                    </a:cubicBezTo>
                    <a:cubicBezTo>
                      <a:pt x="151" y="34"/>
                      <a:pt x="149" y="32"/>
                      <a:pt x="152" y="33"/>
                    </a:cubicBezTo>
                    <a:cubicBezTo>
                      <a:pt x="155" y="34"/>
                      <a:pt x="154" y="36"/>
                      <a:pt x="155" y="35"/>
                    </a:cubicBezTo>
                    <a:cubicBezTo>
                      <a:pt x="157" y="33"/>
                      <a:pt x="160" y="32"/>
                      <a:pt x="157" y="30"/>
                    </a:cubicBezTo>
                    <a:cubicBezTo>
                      <a:pt x="154" y="28"/>
                      <a:pt x="156" y="29"/>
                      <a:pt x="153" y="28"/>
                    </a:cubicBezTo>
                    <a:cubicBezTo>
                      <a:pt x="150" y="26"/>
                      <a:pt x="147" y="33"/>
                      <a:pt x="146" y="32"/>
                    </a:cubicBezTo>
                    <a:cubicBezTo>
                      <a:pt x="145" y="31"/>
                      <a:pt x="144" y="30"/>
                      <a:pt x="143" y="31"/>
                    </a:cubicBezTo>
                    <a:cubicBezTo>
                      <a:pt x="142" y="31"/>
                      <a:pt x="142" y="34"/>
                      <a:pt x="142" y="36"/>
                    </a:cubicBezTo>
                    <a:cubicBezTo>
                      <a:pt x="142" y="38"/>
                      <a:pt x="143" y="38"/>
                      <a:pt x="140" y="37"/>
                    </a:cubicBezTo>
                    <a:cubicBezTo>
                      <a:pt x="137" y="35"/>
                      <a:pt x="144" y="36"/>
                      <a:pt x="137" y="33"/>
                    </a:cubicBezTo>
                    <a:cubicBezTo>
                      <a:pt x="130" y="31"/>
                      <a:pt x="128" y="31"/>
                      <a:pt x="127" y="32"/>
                    </a:cubicBezTo>
                    <a:cubicBezTo>
                      <a:pt x="126" y="33"/>
                      <a:pt x="125" y="33"/>
                      <a:pt x="124" y="34"/>
                    </a:cubicBezTo>
                    <a:cubicBezTo>
                      <a:pt x="123" y="35"/>
                      <a:pt x="126" y="36"/>
                      <a:pt x="123" y="35"/>
                    </a:cubicBezTo>
                    <a:cubicBezTo>
                      <a:pt x="120" y="33"/>
                      <a:pt x="118" y="35"/>
                      <a:pt x="118" y="35"/>
                    </a:cubicBezTo>
                    <a:cubicBezTo>
                      <a:pt x="118" y="35"/>
                      <a:pt x="117" y="35"/>
                      <a:pt x="116" y="36"/>
                    </a:cubicBezTo>
                    <a:cubicBezTo>
                      <a:pt x="114" y="37"/>
                      <a:pt x="112" y="38"/>
                      <a:pt x="111" y="37"/>
                    </a:cubicBezTo>
                    <a:cubicBezTo>
                      <a:pt x="109" y="37"/>
                      <a:pt x="106" y="38"/>
                      <a:pt x="109" y="34"/>
                    </a:cubicBezTo>
                    <a:cubicBezTo>
                      <a:pt x="111" y="31"/>
                      <a:pt x="109" y="33"/>
                      <a:pt x="113" y="31"/>
                    </a:cubicBezTo>
                    <a:cubicBezTo>
                      <a:pt x="117" y="30"/>
                      <a:pt x="123" y="29"/>
                      <a:pt x="118" y="28"/>
                    </a:cubicBezTo>
                    <a:cubicBezTo>
                      <a:pt x="113" y="27"/>
                      <a:pt x="121" y="27"/>
                      <a:pt x="114" y="24"/>
                    </a:cubicBezTo>
                    <a:cubicBezTo>
                      <a:pt x="107" y="21"/>
                      <a:pt x="107" y="25"/>
                      <a:pt x="107" y="21"/>
                    </a:cubicBezTo>
                    <a:cubicBezTo>
                      <a:pt x="108" y="16"/>
                      <a:pt x="107" y="16"/>
                      <a:pt x="106" y="16"/>
                    </a:cubicBezTo>
                    <a:cubicBezTo>
                      <a:pt x="104" y="16"/>
                      <a:pt x="100" y="17"/>
                      <a:pt x="98" y="18"/>
                    </a:cubicBezTo>
                    <a:cubicBezTo>
                      <a:pt x="97" y="18"/>
                      <a:pt x="99" y="19"/>
                      <a:pt x="96" y="17"/>
                    </a:cubicBezTo>
                    <a:cubicBezTo>
                      <a:pt x="92" y="15"/>
                      <a:pt x="91" y="18"/>
                      <a:pt x="92" y="15"/>
                    </a:cubicBezTo>
                    <a:cubicBezTo>
                      <a:pt x="94" y="13"/>
                      <a:pt x="94" y="12"/>
                      <a:pt x="96" y="11"/>
                    </a:cubicBezTo>
                    <a:cubicBezTo>
                      <a:pt x="98" y="9"/>
                      <a:pt x="97" y="3"/>
                      <a:pt x="102" y="5"/>
                    </a:cubicBezTo>
                    <a:cubicBezTo>
                      <a:pt x="106" y="8"/>
                      <a:pt x="105" y="7"/>
                      <a:pt x="108" y="7"/>
                    </a:cubicBezTo>
                    <a:cubicBezTo>
                      <a:pt x="112" y="7"/>
                      <a:pt x="114" y="7"/>
                      <a:pt x="114" y="6"/>
                    </a:cubicBezTo>
                    <a:cubicBezTo>
                      <a:pt x="114" y="5"/>
                      <a:pt x="109" y="3"/>
                      <a:pt x="109" y="3"/>
                    </a:cubicBezTo>
                    <a:cubicBezTo>
                      <a:pt x="109" y="3"/>
                      <a:pt x="108" y="4"/>
                      <a:pt x="109" y="3"/>
                    </a:cubicBezTo>
                    <a:cubicBezTo>
                      <a:pt x="109" y="2"/>
                      <a:pt x="110" y="1"/>
                      <a:pt x="110" y="1"/>
                    </a:cubicBezTo>
                    <a:cubicBezTo>
                      <a:pt x="109" y="0"/>
                      <a:pt x="109" y="0"/>
                      <a:pt x="109" y="0"/>
                    </a:cubicBezTo>
                    <a:cubicBezTo>
                      <a:pt x="109" y="0"/>
                      <a:pt x="96" y="0"/>
                      <a:pt x="92" y="0"/>
                    </a:cubicBez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29" name="Freeform 41"/>
            <p:cNvSpPr>
              <a:spLocks noEditPoints="1"/>
            </p:cNvSpPr>
            <p:nvPr/>
          </p:nvSpPr>
          <p:spPr bwMode="auto">
            <a:xfrm>
              <a:off x="3178322" y="3927347"/>
              <a:ext cx="359657" cy="327688"/>
            </a:xfrm>
            <a:custGeom>
              <a:avLst/>
              <a:gdLst>
                <a:gd name="T0" fmla="*/ 116 w 196"/>
                <a:gd name="T1" fmla="*/ 2 h 179"/>
                <a:gd name="T2" fmla="*/ 98 w 196"/>
                <a:gd name="T3" fmla="*/ 0 h 179"/>
                <a:gd name="T4" fmla="*/ 98 w 196"/>
                <a:gd name="T5" fmla="*/ 17 h 179"/>
                <a:gd name="T6" fmla="*/ 113 w 196"/>
                <a:gd name="T7" fmla="*/ 18 h 179"/>
                <a:gd name="T8" fmla="*/ 169 w 196"/>
                <a:gd name="T9" fmla="*/ 105 h 179"/>
                <a:gd name="T10" fmla="*/ 98 w 196"/>
                <a:gd name="T11" fmla="*/ 163 h 179"/>
                <a:gd name="T12" fmla="*/ 98 w 196"/>
                <a:gd name="T13" fmla="*/ 179 h 179"/>
                <a:gd name="T14" fmla="*/ 185 w 196"/>
                <a:gd name="T15" fmla="*/ 108 h 179"/>
                <a:gd name="T16" fmla="*/ 116 w 196"/>
                <a:gd name="T17" fmla="*/ 2 h 179"/>
                <a:gd name="T18" fmla="*/ 98 w 196"/>
                <a:gd name="T19" fmla="*/ 0 h 179"/>
                <a:gd name="T20" fmla="*/ 10 w 196"/>
                <a:gd name="T21" fmla="*/ 71 h 179"/>
                <a:gd name="T22" fmla="*/ 79 w 196"/>
                <a:gd name="T23" fmla="*/ 177 h 179"/>
                <a:gd name="T24" fmla="*/ 98 w 196"/>
                <a:gd name="T25" fmla="*/ 179 h 179"/>
                <a:gd name="T26" fmla="*/ 98 w 196"/>
                <a:gd name="T27" fmla="*/ 163 h 179"/>
                <a:gd name="T28" fmla="*/ 83 w 196"/>
                <a:gd name="T29" fmla="*/ 161 h 179"/>
                <a:gd name="T30" fmla="*/ 83 w 196"/>
                <a:gd name="T31" fmla="*/ 161 h 179"/>
                <a:gd name="T32" fmla="*/ 26 w 196"/>
                <a:gd name="T33" fmla="*/ 75 h 179"/>
                <a:gd name="T34" fmla="*/ 98 w 196"/>
                <a:gd name="T35" fmla="*/ 17 h 179"/>
                <a:gd name="T36" fmla="*/ 98 w 196"/>
                <a:gd name="T37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96" h="179">
                  <a:moveTo>
                    <a:pt x="116" y="2"/>
                  </a:moveTo>
                  <a:cubicBezTo>
                    <a:pt x="110" y="1"/>
                    <a:pt x="104" y="0"/>
                    <a:pt x="98" y="0"/>
                  </a:cubicBezTo>
                  <a:cubicBezTo>
                    <a:pt x="98" y="17"/>
                    <a:pt x="98" y="17"/>
                    <a:pt x="98" y="17"/>
                  </a:cubicBezTo>
                  <a:cubicBezTo>
                    <a:pt x="103" y="17"/>
                    <a:pt x="108" y="17"/>
                    <a:pt x="113" y="18"/>
                  </a:cubicBezTo>
                  <a:cubicBezTo>
                    <a:pt x="152" y="27"/>
                    <a:pt x="177" y="65"/>
                    <a:pt x="169" y="105"/>
                  </a:cubicBezTo>
                  <a:cubicBezTo>
                    <a:pt x="162" y="139"/>
                    <a:pt x="131" y="163"/>
                    <a:pt x="98" y="163"/>
                  </a:cubicBezTo>
                  <a:cubicBezTo>
                    <a:pt x="98" y="179"/>
                    <a:pt x="98" y="179"/>
                    <a:pt x="98" y="179"/>
                  </a:cubicBezTo>
                  <a:cubicBezTo>
                    <a:pt x="139" y="179"/>
                    <a:pt x="177" y="150"/>
                    <a:pt x="185" y="108"/>
                  </a:cubicBezTo>
                  <a:cubicBezTo>
                    <a:pt x="196" y="60"/>
                    <a:pt x="165" y="12"/>
                    <a:pt x="116" y="2"/>
                  </a:cubicBezTo>
                  <a:close/>
                  <a:moveTo>
                    <a:pt x="98" y="0"/>
                  </a:moveTo>
                  <a:cubicBezTo>
                    <a:pt x="56" y="0"/>
                    <a:pt x="19" y="29"/>
                    <a:pt x="10" y="71"/>
                  </a:cubicBezTo>
                  <a:cubicBezTo>
                    <a:pt x="0" y="120"/>
                    <a:pt x="31" y="167"/>
                    <a:pt x="79" y="177"/>
                  </a:cubicBezTo>
                  <a:cubicBezTo>
                    <a:pt x="85" y="179"/>
                    <a:pt x="92" y="179"/>
                    <a:pt x="98" y="179"/>
                  </a:cubicBezTo>
                  <a:cubicBezTo>
                    <a:pt x="98" y="163"/>
                    <a:pt x="98" y="163"/>
                    <a:pt x="98" y="163"/>
                  </a:cubicBezTo>
                  <a:cubicBezTo>
                    <a:pt x="93" y="163"/>
                    <a:pt x="88" y="162"/>
                    <a:pt x="83" y="161"/>
                  </a:cubicBezTo>
                  <a:cubicBezTo>
                    <a:pt x="83" y="161"/>
                    <a:pt x="83" y="161"/>
                    <a:pt x="83" y="161"/>
                  </a:cubicBezTo>
                  <a:cubicBezTo>
                    <a:pt x="43" y="153"/>
                    <a:pt x="18" y="114"/>
                    <a:pt x="26" y="75"/>
                  </a:cubicBezTo>
                  <a:cubicBezTo>
                    <a:pt x="33" y="40"/>
                    <a:pt x="64" y="17"/>
                    <a:pt x="98" y="17"/>
                  </a:cubicBezTo>
                  <a:lnTo>
                    <a:pt x="98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0" name="Freeform 42"/>
            <p:cNvSpPr/>
            <p:nvPr/>
          </p:nvSpPr>
          <p:spPr bwMode="auto">
            <a:xfrm>
              <a:off x="3271566" y="4229725"/>
              <a:ext cx="77259" cy="166509"/>
            </a:xfrm>
            <a:custGeom>
              <a:avLst/>
              <a:gdLst>
                <a:gd name="T0" fmla="*/ 33 w 58"/>
                <a:gd name="T1" fmla="*/ 125 h 125"/>
                <a:gd name="T2" fmla="*/ 0 w 58"/>
                <a:gd name="T3" fmla="*/ 118 h 125"/>
                <a:gd name="T4" fmla="*/ 25 w 58"/>
                <a:gd name="T5" fmla="*/ 0 h 125"/>
                <a:gd name="T6" fmla="*/ 58 w 58"/>
                <a:gd name="T7" fmla="*/ 7 h 125"/>
                <a:gd name="T8" fmla="*/ 33 w 58"/>
                <a:gd name="T9" fmla="*/ 125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25">
                  <a:moveTo>
                    <a:pt x="33" y="125"/>
                  </a:moveTo>
                  <a:lnTo>
                    <a:pt x="0" y="118"/>
                  </a:lnTo>
                  <a:lnTo>
                    <a:pt x="25" y="0"/>
                  </a:lnTo>
                  <a:lnTo>
                    <a:pt x="58" y="7"/>
                  </a:lnTo>
                  <a:lnTo>
                    <a:pt x="33" y="125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1" name="Freeform 43"/>
            <p:cNvSpPr/>
            <p:nvPr/>
          </p:nvSpPr>
          <p:spPr bwMode="auto">
            <a:xfrm>
              <a:off x="3239597" y="4280344"/>
              <a:ext cx="109229" cy="225119"/>
            </a:xfrm>
            <a:custGeom>
              <a:avLst/>
              <a:gdLst>
                <a:gd name="T0" fmla="*/ 40 w 60"/>
                <a:gd name="T1" fmla="*/ 106 h 123"/>
                <a:gd name="T2" fmla="*/ 18 w 60"/>
                <a:gd name="T3" fmla="*/ 121 h 123"/>
                <a:gd name="T4" fmla="*/ 3 w 60"/>
                <a:gd name="T5" fmla="*/ 98 h 123"/>
                <a:gd name="T6" fmla="*/ 20 w 60"/>
                <a:gd name="T7" fmla="*/ 17 h 123"/>
                <a:gd name="T8" fmla="*/ 42 w 60"/>
                <a:gd name="T9" fmla="*/ 2 h 123"/>
                <a:gd name="T10" fmla="*/ 57 w 60"/>
                <a:gd name="T11" fmla="*/ 25 h 123"/>
                <a:gd name="T12" fmla="*/ 40 w 60"/>
                <a:gd name="T13" fmla="*/ 106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0" h="123">
                  <a:moveTo>
                    <a:pt x="40" y="106"/>
                  </a:moveTo>
                  <a:cubicBezTo>
                    <a:pt x="38" y="116"/>
                    <a:pt x="28" y="123"/>
                    <a:pt x="18" y="121"/>
                  </a:cubicBezTo>
                  <a:cubicBezTo>
                    <a:pt x="7" y="118"/>
                    <a:pt x="0" y="108"/>
                    <a:pt x="3" y="98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2" y="6"/>
                    <a:pt x="32" y="0"/>
                    <a:pt x="42" y="2"/>
                  </a:cubicBezTo>
                  <a:cubicBezTo>
                    <a:pt x="53" y="4"/>
                    <a:pt x="60" y="14"/>
                    <a:pt x="57" y="25"/>
                  </a:cubicBezTo>
                  <a:lnTo>
                    <a:pt x="40" y="106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2" name="Freeform 44"/>
            <p:cNvSpPr/>
            <p:nvPr/>
          </p:nvSpPr>
          <p:spPr bwMode="auto">
            <a:xfrm>
              <a:off x="2241881" y="1758749"/>
              <a:ext cx="439580" cy="402283"/>
            </a:xfrm>
            <a:custGeom>
              <a:avLst/>
              <a:gdLst>
                <a:gd name="T0" fmla="*/ 117 w 240"/>
                <a:gd name="T1" fmla="*/ 220 h 220"/>
                <a:gd name="T2" fmla="*/ 0 w 240"/>
                <a:gd name="T3" fmla="*/ 219 h 220"/>
                <a:gd name="T4" fmla="*/ 0 w 240"/>
                <a:gd name="T5" fmla="*/ 44 h 220"/>
                <a:gd name="T6" fmla="*/ 120 w 240"/>
                <a:gd name="T7" fmla="*/ 44 h 220"/>
                <a:gd name="T8" fmla="*/ 240 w 240"/>
                <a:gd name="T9" fmla="*/ 44 h 220"/>
                <a:gd name="T10" fmla="*/ 240 w 240"/>
                <a:gd name="T11" fmla="*/ 219 h 220"/>
                <a:gd name="T12" fmla="*/ 117 w 240"/>
                <a:gd name="T13" fmla="*/ 220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40" h="220">
                  <a:moveTo>
                    <a:pt x="117" y="220"/>
                  </a:moveTo>
                  <a:cubicBezTo>
                    <a:pt x="117" y="220"/>
                    <a:pt x="76" y="179"/>
                    <a:pt x="0" y="219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4"/>
                    <a:pt x="78" y="0"/>
                    <a:pt x="120" y="44"/>
                  </a:cubicBezTo>
                  <a:cubicBezTo>
                    <a:pt x="240" y="44"/>
                    <a:pt x="240" y="44"/>
                    <a:pt x="240" y="44"/>
                  </a:cubicBezTo>
                  <a:cubicBezTo>
                    <a:pt x="240" y="219"/>
                    <a:pt x="240" y="219"/>
                    <a:pt x="240" y="219"/>
                  </a:cubicBezTo>
                  <a:lnTo>
                    <a:pt x="117" y="22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3" name="Freeform 45"/>
            <p:cNvSpPr>
              <a:spLocks noEditPoints="1"/>
            </p:cNvSpPr>
            <p:nvPr/>
          </p:nvSpPr>
          <p:spPr bwMode="auto">
            <a:xfrm>
              <a:off x="2111339" y="3991286"/>
              <a:ext cx="535489" cy="443578"/>
            </a:xfrm>
            <a:custGeom>
              <a:avLst/>
              <a:gdLst>
                <a:gd name="T0" fmla="*/ 199 w 293"/>
                <a:gd name="T1" fmla="*/ 192 h 242"/>
                <a:gd name="T2" fmla="*/ 219 w 293"/>
                <a:gd name="T3" fmla="*/ 205 h 242"/>
                <a:gd name="T4" fmla="*/ 219 w 293"/>
                <a:gd name="T5" fmla="*/ 214 h 242"/>
                <a:gd name="T6" fmla="*/ 199 w 293"/>
                <a:gd name="T7" fmla="*/ 214 h 242"/>
                <a:gd name="T8" fmla="*/ 219 w 293"/>
                <a:gd name="T9" fmla="*/ 242 h 242"/>
                <a:gd name="T10" fmla="*/ 242 w 293"/>
                <a:gd name="T11" fmla="*/ 216 h 242"/>
                <a:gd name="T12" fmla="*/ 199 w 293"/>
                <a:gd name="T13" fmla="*/ 170 h 242"/>
                <a:gd name="T14" fmla="*/ 293 w 293"/>
                <a:gd name="T15" fmla="*/ 147 h 242"/>
                <a:gd name="T16" fmla="*/ 269 w 293"/>
                <a:gd name="T17" fmla="*/ 0 h 242"/>
                <a:gd name="T18" fmla="*/ 199 w 293"/>
                <a:gd name="T19" fmla="*/ 16 h 242"/>
                <a:gd name="T20" fmla="*/ 275 w 293"/>
                <a:gd name="T21" fmla="*/ 35 h 242"/>
                <a:gd name="T22" fmla="*/ 256 w 293"/>
                <a:gd name="T23" fmla="*/ 154 h 242"/>
                <a:gd name="T24" fmla="*/ 199 w 293"/>
                <a:gd name="T25" fmla="*/ 170 h 242"/>
                <a:gd name="T26" fmla="*/ 175 w 293"/>
                <a:gd name="T27" fmla="*/ 192 h 242"/>
                <a:gd name="T28" fmla="*/ 199 w 293"/>
                <a:gd name="T29" fmla="*/ 170 h 242"/>
                <a:gd name="T30" fmla="*/ 146 w 293"/>
                <a:gd name="T31" fmla="*/ 154 h 242"/>
                <a:gd name="T32" fmla="*/ 199 w 293"/>
                <a:gd name="T33" fmla="*/ 242 h 242"/>
                <a:gd name="T34" fmla="*/ 179 w 293"/>
                <a:gd name="T35" fmla="*/ 214 h 242"/>
                <a:gd name="T36" fmla="*/ 179 w 293"/>
                <a:gd name="T37" fmla="*/ 205 h 242"/>
                <a:gd name="T38" fmla="*/ 199 w 293"/>
                <a:gd name="T39" fmla="*/ 192 h 242"/>
                <a:gd name="T40" fmla="*/ 146 w 293"/>
                <a:gd name="T41" fmla="*/ 0 h 242"/>
                <a:gd name="T42" fmla="*/ 199 w 293"/>
                <a:gd name="T43" fmla="*/ 16 h 242"/>
                <a:gd name="T44" fmla="*/ 146 w 293"/>
                <a:gd name="T45" fmla="*/ 0 h 242"/>
                <a:gd name="T46" fmla="*/ 0 w 293"/>
                <a:gd name="T47" fmla="*/ 24 h 242"/>
                <a:gd name="T48" fmla="*/ 23 w 293"/>
                <a:gd name="T49" fmla="*/ 170 h 242"/>
                <a:gd name="T50" fmla="*/ 117 w 293"/>
                <a:gd name="T51" fmla="*/ 192 h 242"/>
                <a:gd name="T52" fmla="*/ 52 w 293"/>
                <a:gd name="T53" fmla="*/ 216 h 242"/>
                <a:gd name="T54" fmla="*/ 75 w 293"/>
                <a:gd name="T55" fmla="*/ 242 h 242"/>
                <a:gd name="T56" fmla="*/ 146 w 293"/>
                <a:gd name="T57" fmla="*/ 154 h 242"/>
                <a:gd name="T58" fmla="*/ 37 w 293"/>
                <a:gd name="T59" fmla="*/ 154 h 242"/>
                <a:gd name="T60" fmla="*/ 17 w 293"/>
                <a:gd name="T61" fmla="*/ 35 h 242"/>
                <a:gd name="T62" fmla="*/ 146 w 293"/>
                <a:gd name="T63" fmla="*/ 16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293" h="242">
                  <a:moveTo>
                    <a:pt x="219" y="192"/>
                  </a:moveTo>
                  <a:cubicBezTo>
                    <a:pt x="199" y="192"/>
                    <a:pt x="199" y="192"/>
                    <a:pt x="199" y="192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219" y="205"/>
                    <a:pt x="219" y="205"/>
                    <a:pt x="219" y="205"/>
                  </a:cubicBezTo>
                  <a:cubicBezTo>
                    <a:pt x="221" y="205"/>
                    <a:pt x="223" y="207"/>
                    <a:pt x="223" y="209"/>
                  </a:cubicBezTo>
                  <a:cubicBezTo>
                    <a:pt x="223" y="212"/>
                    <a:pt x="221" y="214"/>
                    <a:pt x="219" y="214"/>
                  </a:cubicBezTo>
                  <a:cubicBezTo>
                    <a:pt x="219" y="214"/>
                    <a:pt x="219" y="214"/>
                    <a:pt x="219" y="214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219" y="242"/>
                    <a:pt x="219" y="242"/>
                    <a:pt x="219" y="242"/>
                  </a:cubicBezTo>
                  <a:cubicBezTo>
                    <a:pt x="232" y="242"/>
                    <a:pt x="242" y="232"/>
                    <a:pt x="242" y="219"/>
                  </a:cubicBezTo>
                  <a:cubicBezTo>
                    <a:pt x="242" y="216"/>
                    <a:pt x="242" y="216"/>
                    <a:pt x="242" y="216"/>
                  </a:cubicBezTo>
                  <a:cubicBezTo>
                    <a:pt x="242" y="203"/>
                    <a:pt x="232" y="192"/>
                    <a:pt x="219" y="192"/>
                  </a:cubicBezTo>
                  <a:close/>
                  <a:moveTo>
                    <a:pt x="199" y="170"/>
                  </a:moveTo>
                  <a:cubicBezTo>
                    <a:pt x="269" y="170"/>
                    <a:pt x="269" y="170"/>
                    <a:pt x="269" y="170"/>
                  </a:cubicBezTo>
                  <a:cubicBezTo>
                    <a:pt x="282" y="170"/>
                    <a:pt x="293" y="160"/>
                    <a:pt x="293" y="147"/>
                  </a:cubicBezTo>
                  <a:cubicBezTo>
                    <a:pt x="293" y="24"/>
                    <a:pt x="293" y="24"/>
                    <a:pt x="293" y="24"/>
                  </a:cubicBezTo>
                  <a:cubicBezTo>
                    <a:pt x="293" y="11"/>
                    <a:pt x="282" y="0"/>
                    <a:pt x="269" y="0"/>
                  </a:cubicBezTo>
                  <a:cubicBezTo>
                    <a:pt x="199" y="0"/>
                    <a:pt x="199" y="0"/>
                    <a:pt x="199" y="0"/>
                  </a:cubicBezTo>
                  <a:cubicBezTo>
                    <a:pt x="199" y="16"/>
                    <a:pt x="199" y="16"/>
                    <a:pt x="199" y="16"/>
                  </a:cubicBezTo>
                  <a:cubicBezTo>
                    <a:pt x="256" y="16"/>
                    <a:pt x="256" y="16"/>
                    <a:pt x="256" y="16"/>
                  </a:cubicBezTo>
                  <a:cubicBezTo>
                    <a:pt x="267" y="16"/>
                    <a:pt x="275" y="24"/>
                    <a:pt x="275" y="35"/>
                  </a:cubicBezTo>
                  <a:cubicBezTo>
                    <a:pt x="275" y="135"/>
                    <a:pt x="275" y="135"/>
                    <a:pt x="275" y="135"/>
                  </a:cubicBezTo>
                  <a:cubicBezTo>
                    <a:pt x="275" y="146"/>
                    <a:pt x="267" y="154"/>
                    <a:pt x="256" y="154"/>
                  </a:cubicBezTo>
                  <a:cubicBezTo>
                    <a:pt x="199" y="154"/>
                    <a:pt x="199" y="154"/>
                    <a:pt x="199" y="154"/>
                  </a:cubicBezTo>
                  <a:lnTo>
                    <a:pt x="199" y="170"/>
                  </a:lnTo>
                  <a:close/>
                  <a:moveTo>
                    <a:pt x="199" y="192"/>
                  </a:moveTo>
                  <a:cubicBezTo>
                    <a:pt x="175" y="192"/>
                    <a:pt x="175" y="192"/>
                    <a:pt x="175" y="192"/>
                  </a:cubicBezTo>
                  <a:cubicBezTo>
                    <a:pt x="175" y="170"/>
                    <a:pt x="175" y="170"/>
                    <a:pt x="175" y="170"/>
                  </a:cubicBezTo>
                  <a:cubicBezTo>
                    <a:pt x="199" y="170"/>
                    <a:pt x="199" y="170"/>
                    <a:pt x="199" y="170"/>
                  </a:cubicBezTo>
                  <a:cubicBezTo>
                    <a:pt x="199" y="154"/>
                    <a:pt x="199" y="154"/>
                    <a:pt x="199" y="154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99" y="242"/>
                    <a:pt x="199" y="242"/>
                    <a:pt x="199" y="242"/>
                  </a:cubicBezTo>
                  <a:cubicBezTo>
                    <a:pt x="199" y="214"/>
                    <a:pt x="199" y="214"/>
                    <a:pt x="199" y="214"/>
                  </a:cubicBezTo>
                  <a:cubicBezTo>
                    <a:pt x="179" y="214"/>
                    <a:pt x="179" y="214"/>
                    <a:pt x="179" y="214"/>
                  </a:cubicBezTo>
                  <a:cubicBezTo>
                    <a:pt x="177" y="214"/>
                    <a:pt x="175" y="212"/>
                    <a:pt x="175" y="209"/>
                  </a:cubicBezTo>
                  <a:cubicBezTo>
                    <a:pt x="175" y="207"/>
                    <a:pt x="177" y="205"/>
                    <a:pt x="179" y="205"/>
                  </a:cubicBezTo>
                  <a:cubicBezTo>
                    <a:pt x="199" y="205"/>
                    <a:pt x="199" y="205"/>
                    <a:pt x="199" y="205"/>
                  </a:cubicBezTo>
                  <a:cubicBezTo>
                    <a:pt x="199" y="192"/>
                    <a:pt x="199" y="192"/>
                    <a:pt x="199" y="192"/>
                  </a:cubicBezTo>
                  <a:close/>
                  <a:moveTo>
                    <a:pt x="199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16"/>
                    <a:pt x="146" y="16"/>
                    <a:pt x="146" y="16"/>
                  </a:cubicBezTo>
                  <a:cubicBezTo>
                    <a:pt x="199" y="16"/>
                    <a:pt x="199" y="16"/>
                    <a:pt x="199" y="16"/>
                  </a:cubicBezTo>
                  <a:lnTo>
                    <a:pt x="199" y="0"/>
                  </a:lnTo>
                  <a:close/>
                  <a:moveTo>
                    <a:pt x="146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1"/>
                    <a:pt x="0" y="24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60"/>
                    <a:pt x="10" y="170"/>
                    <a:pt x="23" y="170"/>
                  </a:cubicBezTo>
                  <a:cubicBezTo>
                    <a:pt x="117" y="170"/>
                    <a:pt x="117" y="170"/>
                    <a:pt x="117" y="170"/>
                  </a:cubicBezTo>
                  <a:cubicBezTo>
                    <a:pt x="117" y="192"/>
                    <a:pt x="117" y="192"/>
                    <a:pt x="117" y="192"/>
                  </a:cubicBezTo>
                  <a:cubicBezTo>
                    <a:pt x="75" y="192"/>
                    <a:pt x="75" y="192"/>
                    <a:pt x="75" y="192"/>
                  </a:cubicBezTo>
                  <a:cubicBezTo>
                    <a:pt x="62" y="192"/>
                    <a:pt x="52" y="203"/>
                    <a:pt x="52" y="216"/>
                  </a:cubicBezTo>
                  <a:cubicBezTo>
                    <a:pt x="52" y="219"/>
                    <a:pt x="52" y="219"/>
                    <a:pt x="52" y="219"/>
                  </a:cubicBezTo>
                  <a:cubicBezTo>
                    <a:pt x="52" y="232"/>
                    <a:pt x="62" y="242"/>
                    <a:pt x="75" y="242"/>
                  </a:cubicBezTo>
                  <a:cubicBezTo>
                    <a:pt x="146" y="242"/>
                    <a:pt x="146" y="242"/>
                    <a:pt x="146" y="242"/>
                  </a:cubicBezTo>
                  <a:cubicBezTo>
                    <a:pt x="146" y="154"/>
                    <a:pt x="146" y="154"/>
                    <a:pt x="146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37" y="154"/>
                    <a:pt x="37" y="154"/>
                    <a:pt x="37" y="154"/>
                  </a:cubicBezTo>
                  <a:cubicBezTo>
                    <a:pt x="26" y="154"/>
                    <a:pt x="17" y="146"/>
                    <a:pt x="17" y="1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146" y="16"/>
                    <a:pt x="146" y="16"/>
                    <a:pt x="146" y="16"/>
                  </a:cubicBezTo>
                  <a:lnTo>
                    <a:pt x="146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4" name="Freeform 46"/>
            <p:cNvSpPr>
              <a:spLocks noEditPoints="1"/>
            </p:cNvSpPr>
            <p:nvPr/>
          </p:nvSpPr>
          <p:spPr bwMode="auto">
            <a:xfrm>
              <a:off x="3058435" y="3108130"/>
              <a:ext cx="687345" cy="801901"/>
            </a:xfrm>
            <a:custGeom>
              <a:avLst/>
              <a:gdLst>
                <a:gd name="T0" fmla="*/ 376 w 376"/>
                <a:gd name="T1" fmla="*/ 43 h 438"/>
                <a:gd name="T2" fmla="*/ 324 w 376"/>
                <a:gd name="T3" fmla="*/ 32 h 438"/>
                <a:gd name="T4" fmla="*/ 334 w 376"/>
                <a:gd name="T5" fmla="*/ 54 h 438"/>
                <a:gd name="T6" fmla="*/ 324 w 376"/>
                <a:gd name="T7" fmla="*/ 59 h 438"/>
                <a:gd name="T8" fmla="*/ 272 w 376"/>
                <a:gd name="T9" fmla="*/ 63 h 438"/>
                <a:gd name="T10" fmla="*/ 304 w 376"/>
                <a:gd name="T11" fmla="*/ 98 h 438"/>
                <a:gd name="T12" fmla="*/ 256 w 376"/>
                <a:gd name="T13" fmla="*/ 81 h 438"/>
                <a:gd name="T14" fmla="*/ 271 w 376"/>
                <a:gd name="T15" fmla="*/ 103 h 438"/>
                <a:gd name="T16" fmla="*/ 241 w 376"/>
                <a:gd name="T17" fmla="*/ 100 h 438"/>
                <a:gd name="T18" fmla="*/ 256 w 376"/>
                <a:gd name="T19" fmla="*/ 122 h 438"/>
                <a:gd name="T20" fmla="*/ 226 w 376"/>
                <a:gd name="T21" fmla="*/ 119 h 438"/>
                <a:gd name="T22" fmla="*/ 240 w 376"/>
                <a:gd name="T23" fmla="*/ 140 h 438"/>
                <a:gd name="T24" fmla="*/ 210 w 376"/>
                <a:gd name="T25" fmla="*/ 138 h 438"/>
                <a:gd name="T26" fmla="*/ 242 w 376"/>
                <a:gd name="T27" fmla="*/ 173 h 438"/>
                <a:gd name="T28" fmla="*/ 195 w 376"/>
                <a:gd name="T29" fmla="*/ 156 h 438"/>
                <a:gd name="T30" fmla="*/ 210 w 376"/>
                <a:gd name="T31" fmla="*/ 178 h 438"/>
                <a:gd name="T32" fmla="*/ 180 w 376"/>
                <a:gd name="T33" fmla="*/ 175 h 438"/>
                <a:gd name="T34" fmla="*/ 194 w 376"/>
                <a:gd name="T35" fmla="*/ 197 h 438"/>
                <a:gd name="T36" fmla="*/ 164 w 376"/>
                <a:gd name="T37" fmla="*/ 194 h 438"/>
                <a:gd name="T38" fmla="*/ 179 w 376"/>
                <a:gd name="T39" fmla="*/ 215 h 438"/>
                <a:gd name="T40" fmla="*/ 149 w 376"/>
                <a:gd name="T41" fmla="*/ 213 h 438"/>
                <a:gd name="T42" fmla="*/ 181 w 376"/>
                <a:gd name="T43" fmla="*/ 248 h 438"/>
                <a:gd name="T44" fmla="*/ 134 w 376"/>
                <a:gd name="T45" fmla="*/ 232 h 438"/>
                <a:gd name="T46" fmla="*/ 148 w 376"/>
                <a:gd name="T47" fmla="*/ 253 h 438"/>
                <a:gd name="T48" fmla="*/ 118 w 376"/>
                <a:gd name="T49" fmla="*/ 250 h 438"/>
                <a:gd name="T50" fmla="*/ 133 w 376"/>
                <a:gd name="T51" fmla="*/ 272 h 438"/>
                <a:gd name="T52" fmla="*/ 103 w 376"/>
                <a:gd name="T53" fmla="*/ 269 h 438"/>
                <a:gd name="T54" fmla="*/ 117 w 376"/>
                <a:gd name="T55" fmla="*/ 290 h 438"/>
                <a:gd name="T56" fmla="*/ 88 w 376"/>
                <a:gd name="T57" fmla="*/ 288 h 438"/>
                <a:gd name="T58" fmla="*/ 119 w 376"/>
                <a:gd name="T59" fmla="*/ 323 h 438"/>
                <a:gd name="T60" fmla="*/ 72 w 376"/>
                <a:gd name="T61" fmla="*/ 307 h 438"/>
                <a:gd name="T62" fmla="*/ 87 w 376"/>
                <a:gd name="T63" fmla="*/ 328 h 438"/>
                <a:gd name="T64" fmla="*/ 57 w 376"/>
                <a:gd name="T65" fmla="*/ 325 h 438"/>
                <a:gd name="T66" fmla="*/ 71 w 376"/>
                <a:gd name="T67" fmla="*/ 347 h 438"/>
                <a:gd name="T68" fmla="*/ 42 w 376"/>
                <a:gd name="T69" fmla="*/ 344 h 438"/>
                <a:gd name="T70" fmla="*/ 56 w 376"/>
                <a:gd name="T71" fmla="*/ 366 h 438"/>
                <a:gd name="T72" fmla="*/ 26 w 376"/>
                <a:gd name="T73" fmla="*/ 363 h 438"/>
                <a:gd name="T74" fmla="*/ 58 w 376"/>
                <a:gd name="T75" fmla="*/ 398 h 438"/>
                <a:gd name="T76" fmla="*/ 0 w 376"/>
                <a:gd name="T77" fmla="*/ 395 h 438"/>
                <a:gd name="T78" fmla="*/ 324 w 376"/>
                <a:gd name="T79" fmla="*/ 106 h 438"/>
                <a:gd name="T80" fmla="*/ 316 w 376"/>
                <a:gd name="T81" fmla="*/ 56 h 438"/>
                <a:gd name="T82" fmla="*/ 324 w 376"/>
                <a:gd name="T83" fmla="*/ 32 h 438"/>
                <a:gd name="T84" fmla="*/ 323 w 376"/>
                <a:gd name="T85" fmla="*/ 0 h 4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76" h="438">
                  <a:moveTo>
                    <a:pt x="324" y="106"/>
                  </a:moveTo>
                  <a:cubicBezTo>
                    <a:pt x="376" y="43"/>
                    <a:pt x="376" y="43"/>
                    <a:pt x="376" y="43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4" y="32"/>
                    <a:pt x="324" y="32"/>
                    <a:pt x="324" y="32"/>
                  </a:cubicBezTo>
                  <a:cubicBezTo>
                    <a:pt x="327" y="32"/>
                    <a:pt x="330" y="33"/>
                    <a:pt x="332" y="35"/>
                  </a:cubicBezTo>
                  <a:cubicBezTo>
                    <a:pt x="338" y="40"/>
                    <a:pt x="339" y="49"/>
                    <a:pt x="334" y="54"/>
                  </a:cubicBezTo>
                  <a:cubicBezTo>
                    <a:pt x="334" y="54"/>
                    <a:pt x="334" y="54"/>
                    <a:pt x="334" y="54"/>
                  </a:cubicBezTo>
                  <a:cubicBezTo>
                    <a:pt x="332" y="57"/>
                    <a:pt x="328" y="59"/>
                    <a:pt x="324" y="59"/>
                  </a:cubicBezTo>
                  <a:lnTo>
                    <a:pt x="324" y="106"/>
                  </a:lnTo>
                  <a:close/>
                  <a:moveTo>
                    <a:pt x="272" y="63"/>
                  </a:moveTo>
                  <a:cubicBezTo>
                    <a:pt x="308" y="92"/>
                    <a:pt x="308" y="92"/>
                    <a:pt x="308" y="92"/>
                  </a:cubicBezTo>
                  <a:cubicBezTo>
                    <a:pt x="304" y="98"/>
                    <a:pt x="304" y="98"/>
                    <a:pt x="304" y="98"/>
                  </a:cubicBezTo>
                  <a:cubicBezTo>
                    <a:pt x="267" y="68"/>
                    <a:pt x="267" y="68"/>
                    <a:pt x="267" y="68"/>
                  </a:cubicBezTo>
                  <a:cubicBezTo>
                    <a:pt x="256" y="81"/>
                    <a:pt x="256" y="81"/>
                    <a:pt x="256" y="81"/>
                  </a:cubicBezTo>
                  <a:cubicBezTo>
                    <a:pt x="276" y="97"/>
                    <a:pt x="276" y="97"/>
                    <a:pt x="276" y="97"/>
                  </a:cubicBezTo>
                  <a:cubicBezTo>
                    <a:pt x="271" y="103"/>
                    <a:pt x="271" y="103"/>
                    <a:pt x="271" y="103"/>
                  </a:cubicBezTo>
                  <a:cubicBezTo>
                    <a:pt x="252" y="87"/>
                    <a:pt x="252" y="87"/>
                    <a:pt x="252" y="87"/>
                  </a:cubicBezTo>
                  <a:cubicBezTo>
                    <a:pt x="241" y="100"/>
                    <a:pt x="241" y="100"/>
                    <a:pt x="241" y="100"/>
                  </a:cubicBezTo>
                  <a:cubicBezTo>
                    <a:pt x="260" y="116"/>
                    <a:pt x="260" y="116"/>
                    <a:pt x="260" y="116"/>
                  </a:cubicBezTo>
                  <a:cubicBezTo>
                    <a:pt x="256" y="122"/>
                    <a:pt x="256" y="122"/>
                    <a:pt x="256" y="122"/>
                  </a:cubicBezTo>
                  <a:cubicBezTo>
                    <a:pt x="236" y="106"/>
                    <a:pt x="236" y="106"/>
                    <a:pt x="236" y="106"/>
                  </a:cubicBezTo>
                  <a:cubicBezTo>
                    <a:pt x="226" y="119"/>
                    <a:pt x="226" y="119"/>
                    <a:pt x="226" y="119"/>
                  </a:cubicBezTo>
                  <a:cubicBezTo>
                    <a:pt x="245" y="135"/>
                    <a:pt x="245" y="135"/>
                    <a:pt x="245" y="135"/>
                  </a:cubicBezTo>
                  <a:cubicBezTo>
                    <a:pt x="240" y="140"/>
                    <a:pt x="240" y="140"/>
                    <a:pt x="240" y="140"/>
                  </a:cubicBezTo>
                  <a:cubicBezTo>
                    <a:pt x="221" y="125"/>
                    <a:pt x="221" y="125"/>
                    <a:pt x="221" y="125"/>
                  </a:cubicBezTo>
                  <a:cubicBezTo>
                    <a:pt x="210" y="138"/>
                    <a:pt x="210" y="138"/>
                    <a:pt x="210" y="138"/>
                  </a:cubicBezTo>
                  <a:cubicBezTo>
                    <a:pt x="247" y="167"/>
                    <a:pt x="247" y="167"/>
                    <a:pt x="247" y="167"/>
                  </a:cubicBezTo>
                  <a:cubicBezTo>
                    <a:pt x="242" y="173"/>
                    <a:pt x="242" y="173"/>
                    <a:pt x="242" y="173"/>
                  </a:cubicBezTo>
                  <a:cubicBezTo>
                    <a:pt x="206" y="143"/>
                    <a:pt x="206" y="143"/>
                    <a:pt x="206" y="143"/>
                  </a:cubicBezTo>
                  <a:cubicBezTo>
                    <a:pt x="195" y="156"/>
                    <a:pt x="195" y="156"/>
                    <a:pt x="195" y="156"/>
                  </a:cubicBezTo>
                  <a:cubicBezTo>
                    <a:pt x="214" y="172"/>
                    <a:pt x="214" y="172"/>
                    <a:pt x="214" y="172"/>
                  </a:cubicBezTo>
                  <a:cubicBezTo>
                    <a:pt x="210" y="178"/>
                    <a:pt x="210" y="178"/>
                    <a:pt x="210" y="178"/>
                  </a:cubicBezTo>
                  <a:cubicBezTo>
                    <a:pt x="190" y="162"/>
                    <a:pt x="190" y="162"/>
                    <a:pt x="190" y="162"/>
                  </a:cubicBezTo>
                  <a:cubicBezTo>
                    <a:pt x="180" y="175"/>
                    <a:pt x="180" y="175"/>
                    <a:pt x="180" y="175"/>
                  </a:cubicBezTo>
                  <a:cubicBezTo>
                    <a:pt x="199" y="191"/>
                    <a:pt x="199" y="191"/>
                    <a:pt x="199" y="191"/>
                  </a:cubicBezTo>
                  <a:cubicBezTo>
                    <a:pt x="194" y="197"/>
                    <a:pt x="194" y="197"/>
                    <a:pt x="194" y="197"/>
                  </a:cubicBezTo>
                  <a:cubicBezTo>
                    <a:pt x="175" y="181"/>
                    <a:pt x="175" y="181"/>
                    <a:pt x="175" y="181"/>
                  </a:cubicBezTo>
                  <a:cubicBezTo>
                    <a:pt x="164" y="194"/>
                    <a:pt x="164" y="194"/>
                    <a:pt x="164" y="194"/>
                  </a:cubicBezTo>
                  <a:cubicBezTo>
                    <a:pt x="184" y="210"/>
                    <a:pt x="184" y="210"/>
                    <a:pt x="184" y="210"/>
                  </a:cubicBezTo>
                  <a:cubicBezTo>
                    <a:pt x="179" y="215"/>
                    <a:pt x="179" y="215"/>
                    <a:pt x="179" y="215"/>
                  </a:cubicBezTo>
                  <a:cubicBezTo>
                    <a:pt x="160" y="200"/>
                    <a:pt x="160" y="200"/>
                    <a:pt x="160" y="200"/>
                  </a:cubicBezTo>
                  <a:cubicBezTo>
                    <a:pt x="149" y="213"/>
                    <a:pt x="149" y="213"/>
                    <a:pt x="149" y="213"/>
                  </a:cubicBezTo>
                  <a:cubicBezTo>
                    <a:pt x="185" y="243"/>
                    <a:pt x="185" y="243"/>
                    <a:pt x="185" y="243"/>
                  </a:cubicBezTo>
                  <a:cubicBezTo>
                    <a:pt x="181" y="248"/>
                    <a:pt x="181" y="248"/>
                    <a:pt x="181" y="248"/>
                  </a:cubicBezTo>
                  <a:cubicBezTo>
                    <a:pt x="144" y="218"/>
                    <a:pt x="144" y="218"/>
                    <a:pt x="144" y="218"/>
                  </a:cubicBezTo>
                  <a:cubicBezTo>
                    <a:pt x="134" y="232"/>
                    <a:pt x="134" y="232"/>
                    <a:pt x="134" y="232"/>
                  </a:cubicBezTo>
                  <a:cubicBezTo>
                    <a:pt x="153" y="247"/>
                    <a:pt x="153" y="247"/>
                    <a:pt x="153" y="247"/>
                  </a:cubicBezTo>
                  <a:cubicBezTo>
                    <a:pt x="148" y="253"/>
                    <a:pt x="148" y="253"/>
                    <a:pt x="148" y="253"/>
                  </a:cubicBezTo>
                  <a:cubicBezTo>
                    <a:pt x="129" y="237"/>
                    <a:pt x="129" y="237"/>
                    <a:pt x="129" y="237"/>
                  </a:cubicBezTo>
                  <a:cubicBezTo>
                    <a:pt x="118" y="250"/>
                    <a:pt x="118" y="250"/>
                    <a:pt x="118" y="250"/>
                  </a:cubicBezTo>
                  <a:cubicBezTo>
                    <a:pt x="137" y="266"/>
                    <a:pt x="137" y="266"/>
                    <a:pt x="137" y="266"/>
                  </a:cubicBezTo>
                  <a:cubicBezTo>
                    <a:pt x="133" y="272"/>
                    <a:pt x="133" y="272"/>
                    <a:pt x="133" y="272"/>
                  </a:cubicBezTo>
                  <a:cubicBezTo>
                    <a:pt x="114" y="256"/>
                    <a:pt x="114" y="256"/>
                    <a:pt x="114" y="256"/>
                  </a:cubicBezTo>
                  <a:cubicBezTo>
                    <a:pt x="103" y="269"/>
                    <a:pt x="103" y="269"/>
                    <a:pt x="103" y="269"/>
                  </a:cubicBezTo>
                  <a:cubicBezTo>
                    <a:pt x="122" y="285"/>
                    <a:pt x="122" y="285"/>
                    <a:pt x="122" y="285"/>
                  </a:cubicBezTo>
                  <a:cubicBezTo>
                    <a:pt x="117" y="290"/>
                    <a:pt x="117" y="290"/>
                    <a:pt x="117" y="290"/>
                  </a:cubicBezTo>
                  <a:cubicBezTo>
                    <a:pt x="98" y="275"/>
                    <a:pt x="98" y="275"/>
                    <a:pt x="98" y="275"/>
                  </a:cubicBezTo>
                  <a:cubicBezTo>
                    <a:pt x="88" y="288"/>
                    <a:pt x="88" y="288"/>
                    <a:pt x="88" y="288"/>
                  </a:cubicBezTo>
                  <a:cubicBezTo>
                    <a:pt x="124" y="318"/>
                    <a:pt x="124" y="318"/>
                    <a:pt x="124" y="318"/>
                  </a:cubicBezTo>
                  <a:cubicBezTo>
                    <a:pt x="119" y="323"/>
                    <a:pt x="119" y="323"/>
                    <a:pt x="119" y="323"/>
                  </a:cubicBezTo>
                  <a:cubicBezTo>
                    <a:pt x="83" y="294"/>
                    <a:pt x="83" y="294"/>
                    <a:pt x="83" y="294"/>
                  </a:cubicBezTo>
                  <a:cubicBezTo>
                    <a:pt x="72" y="307"/>
                    <a:pt x="72" y="307"/>
                    <a:pt x="72" y="307"/>
                  </a:cubicBezTo>
                  <a:cubicBezTo>
                    <a:pt x="91" y="322"/>
                    <a:pt x="91" y="322"/>
                    <a:pt x="91" y="322"/>
                  </a:cubicBezTo>
                  <a:cubicBezTo>
                    <a:pt x="87" y="328"/>
                    <a:pt x="87" y="328"/>
                    <a:pt x="87" y="328"/>
                  </a:cubicBezTo>
                  <a:cubicBezTo>
                    <a:pt x="68" y="312"/>
                    <a:pt x="68" y="312"/>
                    <a:pt x="68" y="312"/>
                  </a:cubicBezTo>
                  <a:cubicBezTo>
                    <a:pt x="57" y="325"/>
                    <a:pt x="57" y="325"/>
                    <a:pt x="57" y="325"/>
                  </a:cubicBezTo>
                  <a:cubicBezTo>
                    <a:pt x="76" y="341"/>
                    <a:pt x="76" y="341"/>
                    <a:pt x="76" y="341"/>
                  </a:cubicBezTo>
                  <a:cubicBezTo>
                    <a:pt x="71" y="347"/>
                    <a:pt x="71" y="347"/>
                    <a:pt x="71" y="347"/>
                  </a:cubicBezTo>
                  <a:cubicBezTo>
                    <a:pt x="52" y="331"/>
                    <a:pt x="52" y="331"/>
                    <a:pt x="52" y="331"/>
                  </a:cubicBezTo>
                  <a:cubicBezTo>
                    <a:pt x="42" y="344"/>
                    <a:pt x="42" y="344"/>
                    <a:pt x="42" y="344"/>
                  </a:cubicBezTo>
                  <a:cubicBezTo>
                    <a:pt x="61" y="360"/>
                    <a:pt x="61" y="360"/>
                    <a:pt x="61" y="360"/>
                  </a:cubicBezTo>
                  <a:cubicBezTo>
                    <a:pt x="56" y="366"/>
                    <a:pt x="56" y="366"/>
                    <a:pt x="56" y="366"/>
                  </a:cubicBezTo>
                  <a:cubicBezTo>
                    <a:pt x="37" y="350"/>
                    <a:pt x="37" y="350"/>
                    <a:pt x="37" y="350"/>
                  </a:cubicBezTo>
                  <a:cubicBezTo>
                    <a:pt x="26" y="363"/>
                    <a:pt x="26" y="363"/>
                    <a:pt x="26" y="363"/>
                  </a:cubicBezTo>
                  <a:cubicBezTo>
                    <a:pt x="63" y="393"/>
                    <a:pt x="63" y="393"/>
                    <a:pt x="63" y="393"/>
                  </a:cubicBezTo>
                  <a:cubicBezTo>
                    <a:pt x="58" y="398"/>
                    <a:pt x="58" y="398"/>
                    <a:pt x="58" y="398"/>
                  </a:cubicBezTo>
                  <a:cubicBezTo>
                    <a:pt x="22" y="369"/>
                    <a:pt x="22" y="369"/>
                    <a:pt x="22" y="369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53" y="438"/>
                    <a:pt x="53" y="438"/>
                    <a:pt x="53" y="438"/>
                  </a:cubicBezTo>
                  <a:cubicBezTo>
                    <a:pt x="324" y="106"/>
                    <a:pt x="324" y="106"/>
                    <a:pt x="324" y="106"/>
                  </a:cubicBezTo>
                  <a:cubicBezTo>
                    <a:pt x="324" y="59"/>
                    <a:pt x="324" y="59"/>
                    <a:pt x="324" y="59"/>
                  </a:cubicBezTo>
                  <a:cubicBezTo>
                    <a:pt x="321" y="59"/>
                    <a:pt x="318" y="58"/>
                    <a:pt x="316" y="56"/>
                  </a:cubicBezTo>
                  <a:cubicBezTo>
                    <a:pt x="310" y="51"/>
                    <a:pt x="309" y="43"/>
                    <a:pt x="314" y="37"/>
                  </a:cubicBezTo>
                  <a:cubicBezTo>
                    <a:pt x="316" y="34"/>
                    <a:pt x="320" y="32"/>
                    <a:pt x="324" y="32"/>
                  </a:cubicBezTo>
                  <a:cubicBezTo>
                    <a:pt x="324" y="1"/>
                    <a:pt x="324" y="1"/>
                    <a:pt x="324" y="1"/>
                  </a:cubicBezTo>
                  <a:cubicBezTo>
                    <a:pt x="323" y="0"/>
                    <a:pt x="323" y="0"/>
                    <a:pt x="323" y="0"/>
                  </a:cubicBezTo>
                  <a:lnTo>
                    <a:pt x="272" y="63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5" name="Freeform 47"/>
            <p:cNvSpPr>
              <a:spLocks noEditPoints="1"/>
            </p:cNvSpPr>
            <p:nvPr/>
          </p:nvSpPr>
          <p:spPr bwMode="auto">
            <a:xfrm>
              <a:off x="3579271" y="3342571"/>
              <a:ext cx="297051" cy="583444"/>
            </a:xfrm>
            <a:custGeom>
              <a:avLst/>
              <a:gdLst>
                <a:gd name="T0" fmla="*/ 121 w 162"/>
                <a:gd name="T1" fmla="*/ 144 h 319"/>
                <a:gd name="T2" fmla="*/ 128 w 162"/>
                <a:gd name="T3" fmla="*/ 138 h 319"/>
                <a:gd name="T4" fmla="*/ 150 w 162"/>
                <a:gd name="T5" fmla="*/ 80 h 319"/>
                <a:gd name="T6" fmla="*/ 147 w 162"/>
                <a:gd name="T7" fmla="*/ 69 h 319"/>
                <a:gd name="T8" fmla="*/ 156 w 162"/>
                <a:gd name="T9" fmla="*/ 46 h 319"/>
                <a:gd name="T10" fmla="*/ 137 w 162"/>
                <a:gd name="T11" fmla="*/ 3 h 319"/>
                <a:gd name="T12" fmla="*/ 121 w 162"/>
                <a:gd name="T13" fmla="*/ 1 h 319"/>
                <a:gd name="T14" fmla="*/ 121 w 162"/>
                <a:gd name="T15" fmla="*/ 58 h 319"/>
                <a:gd name="T16" fmla="*/ 126 w 162"/>
                <a:gd name="T17" fmla="*/ 61 h 319"/>
                <a:gd name="T18" fmla="*/ 121 w 162"/>
                <a:gd name="T19" fmla="*/ 59 h 319"/>
                <a:gd name="T20" fmla="*/ 121 w 162"/>
                <a:gd name="T21" fmla="*/ 85 h 319"/>
                <a:gd name="T22" fmla="*/ 125 w 162"/>
                <a:gd name="T23" fmla="*/ 75 h 319"/>
                <a:gd name="T24" fmla="*/ 123 w 162"/>
                <a:gd name="T25" fmla="*/ 66 h 319"/>
                <a:gd name="T26" fmla="*/ 139 w 162"/>
                <a:gd name="T27" fmla="*/ 72 h 319"/>
                <a:gd name="T28" fmla="*/ 144 w 162"/>
                <a:gd name="T29" fmla="*/ 83 h 319"/>
                <a:gd name="T30" fmla="*/ 125 w 162"/>
                <a:gd name="T31" fmla="*/ 132 h 319"/>
                <a:gd name="T32" fmla="*/ 121 w 162"/>
                <a:gd name="T33" fmla="*/ 136 h 319"/>
                <a:gd name="T34" fmla="*/ 121 w 162"/>
                <a:gd name="T35" fmla="*/ 144 h 319"/>
                <a:gd name="T36" fmla="*/ 66 w 162"/>
                <a:gd name="T37" fmla="*/ 284 h 319"/>
                <a:gd name="T38" fmla="*/ 121 w 162"/>
                <a:gd name="T39" fmla="*/ 144 h 319"/>
                <a:gd name="T40" fmla="*/ 121 w 162"/>
                <a:gd name="T41" fmla="*/ 144 h 319"/>
                <a:gd name="T42" fmla="*/ 121 w 162"/>
                <a:gd name="T43" fmla="*/ 136 h 319"/>
                <a:gd name="T44" fmla="*/ 114 w 162"/>
                <a:gd name="T45" fmla="*/ 137 h 319"/>
                <a:gd name="T46" fmla="*/ 98 w 162"/>
                <a:gd name="T47" fmla="*/ 130 h 319"/>
                <a:gd name="T48" fmla="*/ 98 w 162"/>
                <a:gd name="T49" fmla="*/ 130 h 319"/>
                <a:gd name="T50" fmla="*/ 106 w 162"/>
                <a:gd name="T51" fmla="*/ 125 h 319"/>
                <a:gd name="T52" fmla="*/ 121 w 162"/>
                <a:gd name="T53" fmla="*/ 85 h 319"/>
                <a:gd name="T54" fmla="*/ 121 w 162"/>
                <a:gd name="T55" fmla="*/ 59 h 319"/>
                <a:gd name="T56" fmla="*/ 85 w 162"/>
                <a:gd name="T57" fmla="*/ 45 h 319"/>
                <a:gd name="T58" fmla="*/ 74 w 162"/>
                <a:gd name="T59" fmla="*/ 51 h 319"/>
                <a:gd name="T60" fmla="*/ 52 w 162"/>
                <a:gd name="T61" fmla="*/ 108 h 319"/>
                <a:gd name="T62" fmla="*/ 54 w 162"/>
                <a:gd name="T63" fmla="*/ 118 h 319"/>
                <a:gd name="T64" fmla="*/ 35 w 162"/>
                <a:gd name="T65" fmla="*/ 168 h 319"/>
                <a:gd name="T66" fmla="*/ 35 w 162"/>
                <a:gd name="T67" fmla="*/ 256 h 319"/>
                <a:gd name="T68" fmla="*/ 39 w 162"/>
                <a:gd name="T69" fmla="*/ 257 h 319"/>
                <a:gd name="T70" fmla="*/ 45 w 162"/>
                <a:gd name="T71" fmla="*/ 268 h 319"/>
                <a:gd name="T72" fmla="*/ 58 w 162"/>
                <a:gd name="T73" fmla="*/ 264 h 319"/>
                <a:gd name="T74" fmla="*/ 64 w 162"/>
                <a:gd name="T75" fmla="*/ 278 h 319"/>
                <a:gd name="T76" fmla="*/ 63 w 162"/>
                <a:gd name="T77" fmla="*/ 281 h 319"/>
                <a:gd name="T78" fmla="*/ 35 w 162"/>
                <a:gd name="T79" fmla="*/ 300 h 319"/>
                <a:gd name="T80" fmla="*/ 35 w 162"/>
                <a:gd name="T81" fmla="*/ 306 h 319"/>
                <a:gd name="T82" fmla="*/ 66 w 162"/>
                <a:gd name="T83" fmla="*/ 284 h 319"/>
                <a:gd name="T84" fmla="*/ 121 w 162"/>
                <a:gd name="T85" fmla="*/ 1 h 319"/>
                <a:gd name="T86" fmla="*/ 121 w 162"/>
                <a:gd name="T87" fmla="*/ 58 h 319"/>
                <a:gd name="T88" fmla="*/ 88 w 162"/>
                <a:gd name="T89" fmla="*/ 36 h 319"/>
                <a:gd name="T90" fmla="*/ 94 w 162"/>
                <a:gd name="T91" fmla="*/ 22 h 319"/>
                <a:gd name="T92" fmla="*/ 121 w 162"/>
                <a:gd name="T93" fmla="*/ 1 h 319"/>
                <a:gd name="T94" fmla="*/ 35 w 162"/>
                <a:gd name="T95" fmla="*/ 168 h 319"/>
                <a:gd name="T96" fmla="*/ 0 w 162"/>
                <a:gd name="T97" fmla="*/ 258 h 319"/>
                <a:gd name="T98" fmla="*/ 15 w 162"/>
                <a:gd name="T99" fmla="*/ 319 h 319"/>
                <a:gd name="T100" fmla="*/ 35 w 162"/>
                <a:gd name="T101" fmla="*/ 306 h 319"/>
                <a:gd name="T102" fmla="*/ 35 w 162"/>
                <a:gd name="T103" fmla="*/ 300 h 319"/>
                <a:gd name="T104" fmla="*/ 33 w 162"/>
                <a:gd name="T105" fmla="*/ 301 h 319"/>
                <a:gd name="T106" fmla="*/ 13 w 162"/>
                <a:gd name="T107" fmla="*/ 294 h 319"/>
                <a:gd name="T108" fmla="*/ 5 w 162"/>
                <a:gd name="T109" fmla="*/ 259 h 319"/>
                <a:gd name="T110" fmla="*/ 5 w 162"/>
                <a:gd name="T111" fmla="*/ 259 h 319"/>
                <a:gd name="T112" fmla="*/ 6 w 162"/>
                <a:gd name="T113" fmla="*/ 256 h 319"/>
                <a:gd name="T114" fmla="*/ 19 w 162"/>
                <a:gd name="T115" fmla="*/ 250 h 319"/>
                <a:gd name="T116" fmla="*/ 26 w 162"/>
                <a:gd name="T117" fmla="*/ 261 h 319"/>
                <a:gd name="T118" fmla="*/ 35 w 162"/>
                <a:gd name="T119" fmla="*/ 256 h 319"/>
                <a:gd name="T120" fmla="*/ 35 w 162"/>
                <a:gd name="T121" fmla="*/ 168 h 3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62" h="319">
                  <a:moveTo>
                    <a:pt x="121" y="144"/>
                  </a:moveTo>
                  <a:cubicBezTo>
                    <a:pt x="124" y="143"/>
                    <a:pt x="127" y="141"/>
                    <a:pt x="128" y="138"/>
                  </a:cubicBezTo>
                  <a:cubicBezTo>
                    <a:pt x="150" y="80"/>
                    <a:pt x="150" y="80"/>
                    <a:pt x="150" y="80"/>
                  </a:cubicBezTo>
                  <a:cubicBezTo>
                    <a:pt x="152" y="76"/>
                    <a:pt x="150" y="71"/>
                    <a:pt x="147" y="69"/>
                  </a:cubicBezTo>
                  <a:cubicBezTo>
                    <a:pt x="156" y="46"/>
                    <a:pt x="156" y="46"/>
                    <a:pt x="156" y="46"/>
                  </a:cubicBezTo>
                  <a:cubicBezTo>
                    <a:pt x="162" y="29"/>
                    <a:pt x="154" y="9"/>
                    <a:pt x="137" y="3"/>
                  </a:cubicBezTo>
                  <a:cubicBezTo>
                    <a:pt x="132" y="1"/>
                    <a:pt x="126" y="0"/>
                    <a:pt x="121" y="1"/>
                  </a:cubicBezTo>
                  <a:cubicBezTo>
                    <a:pt x="121" y="58"/>
                    <a:pt x="121" y="58"/>
                    <a:pt x="121" y="58"/>
                  </a:cubicBezTo>
                  <a:cubicBezTo>
                    <a:pt x="126" y="61"/>
                    <a:pt x="126" y="61"/>
                    <a:pt x="126" y="61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5" y="75"/>
                    <a:pt x="125" y="75"/>
                    <a:pt x="125" y="75"/>
                  </a:cubicBezTo>
                  <a:cubicBezTo>
                    <a:pt x="126" y="72"/>
                    <a:pt x="126" y="68"/>
                    <a:pt x="123" y="66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43" y="73"/>
                    <a:pt x="146" y="78"/>
                    <a:pt x="144" y="83"/>
                  </a:cubicBezTo>
                  <a:cubicBezTo>
                    <a:pt x="125" y="132"/>
                    <a:pt x="125" y="132"/>
                    <a:pt x="125" y="132"/>
                  </a:cubicBezTo>
                  <a:cubicBezTo>
                    <a:pt x="124" y="134"/>
                    <a:pt x="123" y="135"/>
                    <a:pt x="121" y="136"/>
                  </a:cubicBezTo>
                  <a:lnTo>
                    <a:pt x="121" y="144"/>
                  </a:lnTo>
                  <a:close/>
                  <a:moveTo>
                    <a:pt x="66" y="284"/>
                  </a:moveTo>
                  <a:cubicBezTo>
                    <a:pt x="121" y="144"/>
                    <a:pt x="121" y="144"/>
                    <a:pt x="121" y="144"/>
                  </a:cubicBezTo>
                  <a:cubicBezTo>
                    <a:pt x="121" y="144"/>
                    <a:pt x="121" y="144"/>
                    <a:pt x="121" y="144"/>
                  </a:cubicBezTo>
                  <a:cubicBezTo>
                    <a:pt x="121" y="136"/>
                    <a:pt x="121" y="136"/>
                    <a:pt x="121" y="136"/>
                  </a:cubicBezTo>
                  <a:cubicBezTo>
                    <a:pt x="119" y="137"/>
                    <a:pt x="117" y="137"/>
                    <a:pt x="114" y="137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102" y="130"/>
                    <a:pt x="105" y="128"/>
                    <a:pt x="106" y="125"/>
                  </a:cubicBezTo>
                  <a:cubicBezTo>
                    <a:pt x="121" y="85"/>
                    <a:pt x="121" y="85"/>
                    <a:pt x="121" y="85"/>
                  </a:cubicBezTo>
                  <a:cubicBezTo>
                    <a:pt x="121" y="59"/>
                    <a:pt x="121" y="59"/>
                    <a:pt x="121" y="59"/>
                  </a:cubicBezTo>
                  <a:cubicBezTo>
                    <a:pt x="85" y="45"/>
                    <a:pt x="85" y="45"/>
                    <a:pt x="85" y="45"/>
                  </a:cubicBezTo>
                  <a:cubicBezTo>
                    <a:pt x="80" y="44"/>
                    <a:pt x="76" y="47"/>
                    <a:pt x="74" y="51"/>
                  </a:cubicBezTo>
                  <a:cubicBezTo>
                    <a:pt x="52" y="108"/>
                    <a:pt x="52" y="108"/>
                    <a:pt x="52" y="108"/>
                  </a:cubicBezTo>
                  <a:cubicBezTo>
                    <a:pt x="51" y="112"/>
                    <a:pt x="52" y="115"/>
                    <a:pt x="54" y="118"/>
                  </a:cubicBezTo>
                  <a:cubicBezTo>
                    <a:pt x="35" y="168"/>
                    <a:pt x="35" y="168"/>
                    <a:pt x="35" y="168"/>
                  </a:cubicBezTo>
                  <a:cubicBezTo>
                    <a:pt x="35" y="256"/>
                    <a:pt x="35" y="256"/>
                    <a:pt x="35" y="256"/>
                  </a:cubicBezTo>
                  <a:cubicBezTo>
                    <a:pt x="36" y="256"/>
                    <a:pt x="37" y="257"/>
                    <a:pt x="39" y="257"/>
                  </a:cubicBezTo>
                  <a:cubicBezTo>
                    <a:pt x="43" y="259"/>
                    <a:pt x="46" y="264"/>
                    <a:pt x="45" y="268"/>
                  </a:cubicBezTo>
                  <a:cubicBezTo>
                    <a:pt x="48" y="264"/>
                    <a:pt x="53" y="263"/>
                    <a:pt x="58" y="264"/>
                  </a:cubicBezTo>
                  <a:cubicBezTo>
                    <a:pt x="63" y="267"/>
                    <a:pt x="66" y="273"/>
                    <a:pt x="64" y="278"/>
                  </a:cubicBezTo>
                  <a:cubicBezTo>
                    <a:pt x="63" y="281"/>
                    <a:pt x="63" y="281"/>
                    <a:pt x="63" y="281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66" y="284"/>
                    <a:pt x="66" y="284"/>
                    <a:pt x="66" y="284"/>
                  </a:cubicBezTo>
                  <a:close/>
                  <a:moveTo>
                    <a:pt x="121" y="1"/>
                  </a:moveTo>
                  <a:cubicBezTo>
                    <a:pt x="121" y="58"/>
                    <a:pt x="121" y="58"/>
                    <a:pt x="121" y="58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94" y="22"/>
                    <a:pt x="94" y="22"/>
                    <a:pt x="94" y="22"/>
                  </a:cubicBezTo>
                  <a:cubicBezTo>
                    <a:pt x="98" y="10"/>
                    <a:pt x="109" y="2"/>
                    <a:pt x="121" y="1"/>
                  </a:cubicBezTo>
                  <a:close/>
                  <a:moveTo>
                    <a:pt x="35" y="168"/>
                  </a:moveTo>
                  <a:cubicBezTo>
                    <a:pt x="0" y="258"/>
                    <a:pt x="0" y="258"/>
                    <a:pt x="0" y="258"/>
                  </a:cubicBezTo>
                  <a:cubicBezTo>
                    <a:pt x="15" y="319"/>
                    <a:pt x="15" y="319"/>
                    <a:pt x="15" y="319"/>
                  </a:cubicBezTo>
                  <a:cubicBezTo>
                    <a:pt x="35" y="306"/>
                    <a:pt x="35" y="306"/>
                    <a:pt x="35" y="306"/>
                  </a:cubicBezTo>
                  <a:cubicBezTo>
                    <a:pt x="35" y="300"/>
                    <a:pt x="35" y="300"/>
                    <a:pt x="35" y="300"/>
                  </a:cubicBezTo>
                  <a:cubicBezTo>
                    <a:pt x="33" y="301"/>
                    <a:pt x="33" y="301"/>
                    <a:pt x="33" y="301"/>
                  </a:cubicBezTo>
                  <a:cubicBezTo>
                    <a:pt x="13" y="294"/>
                    <a:pt x="13" y="294"/>
                    <a:pt x="13" y="294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5" y="259"/>
                    <a:pt x="5" y="259"/>
                    <a:pt x="5" y="259"/>
                  </a:cubicBezTo>
                  <a:cubicBezTo>
                    <a:pt x="6" y="256"/>
                    <a:pt x="6" y="256"/>
                    <a:pt x="6" y="256"/>
                  </a:cubicBezTo>
                  <a:cubicBezTo>
                    <a:pt x="8" y="250"/>
                    <a:pt x="14" y="248"/>
                    <a:pt x="19" y="250"/>
                  </a:cubicBezTo>
                  <a:cubicBezTo>
                    <a:pt x="24" y="251"/>
                    <a:pt x="27" y="256"/>
                    <a:pt x="26" y="261"/>
                  </a:cubicBezTo>
                  <a:cubicBezTo>
                    <a:pt x="28" y="258"/>
                    <a:pt x="31" y="256"/>
                    <a:pt x="35" y="256"/>
                  </a:cubicBezTo>
                  <a:lnTo>
                    <a:pt x="35" y="168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6" name="Freeform 48"/>
            <p:cNvSpPr>
              <a:spLocks noEditPoints="1"/>
            </p:cNvSpPr>
            <p:nvPr/>
          </p:nvSpPr>
          <p:spPr bwMode="auto">
            <a:xfrm>
              <a:off x="2542927" y="3417167"/>
              <a:ext cx="486204" cy="486204"/>
            </a:xfrm>
            <a:custGeom>
              <a:avLst/>
              <a:gdLst>
                <a:gd name="T0" fmla="*/ 133 w 266"/>
                <a:gd name="T1" fmla="*/ 0 h 266"/>
                <a:gd name="T2" fmla="*/ 133 w 266"/>
                <a:gd name="T3" fmla="*/ 0 h 266"/>
                <a:gd name="T4" fmla="*/ 133 w 266"/>
                <a:gd name="T5" fmla="*/ 35 h 266"/>
                <a:gd name="T6" fmla="*/ 150 w 266"/>
                <a:gd name="T7" fmla="*/ 24 h 266"/>
                <a:gd name="T8" fmla="*/ 242 w 266"/>
                <a:gd name="T9" fmla="*/ 117 h 266"/>
                <a:gd name="T10" fmla="*/ 231 w 266"/>
                <a:gd name="T11" fmla="*/ 133 h 266"/>
                <a:gd name="T12" fmla="*/ 242 w 266"/>
                <a:gd name="T13" fmla="*/ 149 h 266"/>
                <a:gd name="T14" fmla="*/ 150 w 266"/>
                <a:gd name="T15" fmla="*/ 242 h 266"/>
                <a:gd name="T16" fmla="*/ 150 w 266"/>
                <a:gd name="T17" fmla="*/ 242 h 266"/>
                <a:gd name="T18" fmla="*/ 133 w 266"/>
                <a:gd name="T19" fmla="*/ 231 h 266"/>
                <a:gd name="T20" fmla="*/ 133 w 266"/>
                <a:gd name="T21" fmla="*/ 266 h 266"/>
                <a:gd name="T22" fmla="*/ 133 w 266"/>
                <a:gd name="T23" fmla="*/ 266 h 266"/>
                <a:gd name="T24" fmla="*/ 266 w 266"/>
                <a:gd name="T25" fmla="*/ 133 h 266"/>
                <a:gd name="T26" fmla="*/ 133 w 266"/>
                <a:gd name="T27" fmla="*/ 0 h 266"/>
                <a:gd name="T28" fmla="*/ 133 w 266"/>
                <a:gd name="T29" fmla="*/ 0 h 266"/>
                <a:gd name="T30" fmla="*/ 133 w 266"/>
                <a:gd name="T31" fmla="*/ 0 h 266"/>
                <a:gd name="T32" fmla="*/ 0 w 266"/>
                <a:gd name="T33" fmla="*/ 133 h 266"/>
                <a:gd name="T34" fmla="*/ 133 w 266"/>
                <a:gd name="T35" fmla="*/ 266 h 266"/>
                <a:gd name="T36" fmla="*/ 133 w 266"/>
                <a:gd name="T37" fmla="*/ 266 h 266"/>
                <a:gd name="T38" fmla="*/ 133 w 266"/>
                <a:gd name="T39" fmla="*/ 231 h 266"/>
                <a:gd name="T40" fmla="*/ 133 w 266"/>
                <a:gd name="T41" fmla="*/ 231 h 266"/>
                <a:gd name="T42" fmla="*/ 117 w 266"/>
                <a:gd name="T43" fmla="*/ 242 h 266"/>
                <a:gd name="T44" fmla="*/ 24 w 266"/>
                <a:gd name="T45" fmla="*/ 149 h 266"/>
                <a:gd name="T46" fmla="*/ 35 w 266"/>
                <a:gd name="T47" fmla="*/ 133 h 266"/>
                <a:gd name="T48" fmla="*/ 24 w 266"/>
                <a:gd name="T49" fmla="*/ 117 h 266"/>
                <a:gd name="T50" fmla="*/ 117 w 266"/>
                <a:gd name="T51" fmla="*/ 24 h 266"/>
                <a:gd name="T52" fmla="*/ 133 w 266"/>
                <a:gd name="T53" fmla="*/ 35 h 266"/>
                <a:gd name="T54" fmla="*/ 133 w 266"/>
                <a:gd name="T55" fmla="*/ 35 h 266"/>
                <a:gd name="T56" fmla="*/ 133 w 266"/>
                <a:gd name="T57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66" h="266"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133" y="35"/>
                    <a:pt x="133" y="35"/>
                    <a:pt x="133" y="35"/>
                  </a:cubicBezTo>
                  <a:cubicBezTo>
                    <a:pt x="141" y="35"/>
                    <a:pt x="147" y="30"/>
                    <a:pt x="150" y="24"/>
                  </a:cubicBezTo>
                  <a:cubicBezTo>
                    <a:pt x="197" y="31"/>
                    <a:pt x="235" y="69"/>
                    <a:pt x="242" y="117"/>
                  </a:cubicBezTo>
                  <a:cubicBezTo>
                    <a:pt x="236" y="119"/>
                    <a:pt x="231" y="125"/>
                    <a:pt x="231" y="133"/>
                  </a:cubicBezTo>
                  <a:cubicBezTo>
                    <a:pt x="231" y="140"/>
                    <a:pt x="236" y="147"/>
                    <a:pt x="242" y="149"/>
                  </a:cubicBezTo>
                  <a:cubicBezTo>
                    <a:pt x="235" y="197"/>
                    <a:pt x="197" y="235"/>
                    <a:pt x="150" y="242"/>
                  </a:cubicBezTo>
                  <a:cubicBezTo>
                    <a:pt x="150" y="242"/>
                    <a:pt x="150" y="242"/>
                    <a:pt x="150" y="242"/>
                  </a:cubicBezTo>
                  <a:cubicBezTo>
                    <a:pt x="147" y="236"/>
                    <a:pt x="141" y="231"/>
                    <a:pt x="133" y="231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207" y="266"/>
                    <a:pt x="266" y="206"/>
                    <a:pt x="266" y="133"/>
                  </a:cubicBezTo>
                  <a:cubicBezTo>
                    <a:pt x="266" y="59"/>
                    <a:pt x="207" y="0"/>
                    <a:pt x="133" y="0"/>
                  </a:cubicBezTo>
                  <a:close/>
                  <a:moveTo>
                    <a:pt x="133" y="0"/>
                  </a:moveTo>
                  <a:cubicBezTo>
                    <a:pt x="133" y="0"/>
                    <a:pt x="133" y="0"/>
                    <a:pt x="133" y="0"/>
                  </a:cubicBezTo>
                  <a:cubicBezTo>
                    <a:pt x="60" y="0"/>
                    <a:pt x="0" y="59"/>
                    <a:pt x="0" y="133"/>
                  </a:cubicBezTo>
                  <a:cubicBezTo>
                    <a:pt x="0" y="206"/>
                    <a:pt x="60" y="266"/>
                    <a:pt x="133" y="266"/>
                  </a:cubicBezTo>
                  <a:cubicBezTo>
                    <a:pt x="133" y="266"/>
                    <a:pt x="133" y="266"/>
                    <a:pt x="133" y="266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33" y="231"/>
                    <a:pt x="133" y="231"/>
                    <a:pt x="133" y="231"/>
                  </a:cubicBezTo>
                  <a:cubicBezTo>
                    <a:pt x="126" y="231"/>
                    <a:pt x="120" y="236"/>
                    <a:pt x="117" y="242"/>
                  </a:cubicBezTo>
                  <a:cubicBezTo>
                    <a:pt x="69" y="235"/>
                    <a:pt x="31" y="197"/>
                    <a:pt x="24" y="149"/>
                  </a:cubicBezTo>
                  <a:cubicBezTo>
                    <a:pt x="31" y="147"/>
                    <a:pt x="35" y="140"/>
                    <a:pt x="35" y="133"/>
                  </a:cubicBezTo>
                  <a:cubicBezTo>
                    <a:pt x="35" y="125"/>
                    <a:pt x="31" y="119"/>
                    <a:pt x="24" y="117"/>
                  </a:cubicBezTo>
                  <a:cubicBezTo>
                    <a:pt x="31" y="69"/>
                    <a:pt x="69" y="31"/>
                    <a:pt x="117" y="24"/>
                  </a:cubicBezTo>
                  <a:cubicBezTo>
                    <a:pt x="120" y="30"/>
                    <a:pt x="126" y="35"/>
                    <a:pt x="133" y="35"/>
                  </a:cubicBezTo>
                  <a:cubicBezTo>
                    <a:pt x="133" y="35"/>
                    <a:pt x="133" y="35"/>
                    <a:pt x="133" y="35"/>
                  </a:cubicBezTo>
                  <a:lnTo>
                    <a:pt x="133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37" name="Freeform 49"/>
            <p:cNvSpPr/>
            <p:nvPr/>
          </p:nvSpPr>
          <p:spPr bwMode="auto">
            <a:xfrm>
              <a:off x="2632175" y="3571687"/>
              <a:ext cx="242436" cy="127878"/>
            </a:xfrm>
            <a:custGeom>
              <a:avLst/>
              <a:gdLst>
                <a:gd name="T0" fmla="*/ 124 w 133"/>
                <a:gd name="T1" fmla="*/ 0 h 70"/>
                <a:gd name="T2" fmla="*/ 93 w 133"/>
                <a:gd name="T3" fmla="*/ 30 h 70"/>
                <a:gd name="T4" fmla="*/ 84 w 133"/>
                <a:gd name="T5" fmla="*/ 28 h 70"/>
                <a:gd name="T6" fmla="*/ 65 w 133"/>
                <a:gd name="T7" fmla="*/ 42 h 70"/>
                <a:gd name="T8" fmla="*/ 0 w 133"/>
                <a:gd name="T9" fmla="*/ 42 h 70"/>
                <a:gd name="T10" fmla="*/ 0 w 133"/>
                <a:gd name="T11" fmla="*/ 56 h 70"/>
                <a:gd name="T12" fmla="*/ 65 w 133"/>
                <a:gd name="T13" fmla="*/ 56 h 70"/>
                <a:gd name="T14" fmla="*/ 84 w 133"/>
                <a:gd name="T15" fmla="*/ 70 h 70"/>
                <a:gd name="T16" fmla="*/ 105 w 133"/>
                <a:gd name="T17" fmla="*/ 49 h 70"/>
                <a:gd name="T18" fmla="*/ 103 w 133"/>
                <a:gd name="T19" fmla="*/ 40 h 70"/>
                <a:gd name="T20" fmla="*/ 133 w 133"/>
                <a:gd name="T21" fmla="*/ 9 h 70"/>
                <a:gd name="T22" fmla="*/ 124 w 133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3" h="70">
                  <a:moveTo>
                    <a:pt x="124" y="0"/>
                  </a:moveTo>
                  <a:cubicBezTo>
                    <a:pt x="93" y="30"/>
                    <a:pt x="93" y="30"/>
                    <a:pt x="93" y="30"/>
                  </a:cubicBezTo>
                  <a:cubicBezTo>
                    <a:pt x="91" y="29"/>
                    <a:pt x="88" y="28"/>
                    <a:pt x="84" y="28"/>
                  </a:cubicBezTo>
                  <a:cubicBezTo>
                    <a:pt x="75" y="28"/>
                    <a:pt x="67" y="34"/>
                    <a:pt x="65" y="42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5" y="56"/>
                    <a:pt x="65" y="56"/>
                    <a:pt x="65" y="56"/>
                  </a:cubicBezTo>
                  <a:cubicBezTo>
                    <a:pt x="67" y="64"/>
                    <a:pt x="75" y="70"/>
                    <a:pt x="84" y="70"/>
                  </a:cubicBezTo>
                  <a:cubicBezTo>
                    <a:pt x="96" y="70"/>
                    <a:pt x="105" y="60"/>
                    <a:pt x="105" y="49"/>
                  </a:cubicBezTo>
                  <a:cubicBezTo>
                    <a:pt x="105" y="46"/>
                    <a:pt x="104" y="43"/>
                    <a:pt x="103" y="40"/>
                  </a:cubicBezTo>
                  <a:cubicBezTo>
                    <a:pt x="133" y="9"/>
                    <a:pt x="133" y="9"/>
                    <a:pt x="133" y="9"/>
                  </a:cubicBezTo>
                  <a:lnTo>
                    <a:pt x="124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grpSp>
          <p:nvGrpSpPr>
            <p:cNvPr id="238" name="Group 41"/>
            <p:cNvGrpSpPr/>
            <p:nvPr/>
          </p:nvGrpSpPr>
          <p:grpSpPr>
            <a:xfrm>
              <a:off x="2737408" y="4043237"/>
              <a:ext cx="380970" cy="362321"/>
              <a:chOff x="8505825" y="3605213"/>
              <a:chExt cx="454025" cy="431800"/>
            </a:xfrm>
            <a:solidFill>
              <a:schemeClr val="accent3"/>
            </a:solidFill>
          </p:grpSpPr>
          <p:sp>
            <p:nvSpPr>
              <p:cNvPr id="286" name="Freeform 50"/>
              <p:cNvSpPr/>
              <p:nvPr/>
            </p:nvSpPr>
            <p:spPr bwMode="auto">
              <a:xfrm>
                <a:off x="8505825" y="3694113"/>
                <a:ext cx="454025" cy="342900"/>
              </a:xfrm>
              <a:custGeom>
                <a:avLst/>
                <a:gdLst>
                  <a:gd name="T0" fmla="*/ 146 w 208"/>
                  <a:gd name="T1" fmla="*/ 0 h 157"/>
                  <a:gd name="T2" fmla="*/ 104 w 208"/>
                  <a:gd name="T3" fmla="*/ 15 h 157"/>
                  <a:gd name="T4" fmla="*/ 62 w 208"/>
                  <a:gd name="T5" fmla="*/ 0 h 157"/>
                  <a:gd name="T6" fmla="*/ 0 w 208"/>
                  <a:gd name="T7" fmla="*/ 60 h 157"/>
                  <a:gd name="T8" fmla="*/ 107 w 208"/>
                  <a:gd name="T9" fmla="*/ 157 h 157"/>
                  <a:gd name="T10" fmla="*/ 208 w 208"/>
                  <a:gd name="T11" fmla="*/ 60 h 157"/>
                  <a:gd name="T12" fmla="*/ 146 w 208"/>
                  <a:gd name="T13" fmla="*/ 0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08" h="157">
                    <a:moveTo>
                      <a:pt x="146" y="0"/>
                    </a:moveTo>
                    <a:cubicBezTo>
                      <a:pt x="130" y="0"/>
                      <a:pt x="115" y="6"/>
                      <a:pt x="104" y="15"/>
                    </a:cubicBezTo>
                    <a:cubicBezTo>
                      <a:pt x="93" y="6"/>
                      <a:pt x="78" y="0"/>
                      <a:pt x="62" y="0"/>
                    </a:cubicBezTo>
                    <a:cubicBezTo>
                      <a:pt x="28" y="0"/>
                      <a:pt x="0" y="27"/>
                      <a:pt x="0" y="60"/>
                    </a:cubicBezTo>
                    <a:cubicBezTo>
                      <a:pt x="0" y="98"/>
                      <a:pt x="31" y="157"/>
                      <a:pt x="107" y="157"/>
                    </a:cubicBezTo>
                    <a:cubicBezTo>
                      <a:pt x="185" y="157"/>
                      <a:pt x="208" y="95"/>
                      <a:pt x="208" y="60"/>
                    </a:cubicBezTo>
                    <a:cubicBezTo>
                      <a:pt x="208" y="27"/>
                      <a:pt x="180" y="0"/>
                      <a:pt x="146" y="0"/>
                    </a:cubicBez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  <p:sp>
            <p:nvSpPr>
              <p:cNvPr id="287" name="Freeform 51"/>
              <p:cNvSpPr/>
              <p:nvPr/>
            </p:nvSpPr>
            <p:spPr bwMode="auto">
              <a:xfrm>
                <a:off x="8709025" y="3605213"/>
                <a:ext cx="123825" cy="157163"/>
              </a:xfrm>
              <a:custGeom>
                <a:avLst/>
                <a:gdLst>
                  <a:gd name="T0" fmla="*/ 12 w 57"/>
                  <a:gd name="T1" fmla="*/ 72 h 72"/>
                  <a:gd name="T2" fmla="*/ 27 w 57"/>
                  <a:gd name="T3" fmla="*/ 0 h 72"/>
                  <a:gd name="T4" fmla="*/ 57 w 57"/>
                  <a:gd name="T5" fmla="*/ 6 h 72"/>
                  <a:gd name="T6" fmla="*/ 12 w 57"/>
                  <a:gd name="T7" fmla="*/ 72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7" h="72">
                    <a:moveTo>
                      <a:pt x="12" y="72"/>
                    </a:moveTo>
                    <a:cubicBezTo>
                      <a:pt x="0" y="48"/>
                      <a:pt x="7" y="20"/>
                      <a:pt x="27" y="0"/>
                    </a:cubicBezTo>
                    <a:cubicBezTo>
                      <a:pt x="57" y="6"/>
                      <a:pt x="57" y="6"/>
                      <a:pt x="57" y="6"/>
                    </a:cubicBezTo>
                    <a:cubicBezTo>
                      <a:pt x="29" y="21"/>
                      <a:pt x="12" y="37"/>
                      <a:pt x="12" y="72"/>
                    </a:cubicBezTo>
                    <a:close/>
                  </a:path>
                </a:pathLst>
              </a:custGeom>
              <a:solidFill>
                <a:srgbClr val="FF537C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id-ID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239" name="Freeform 52"/>
            <p:cNvSpPr/>
            <p:nvPr/>
          </p:nvSpPr>
          <p:spPr bwMode="auto">
            <a:xfrm>
              <a:off x="1562529" y="1886626"/>
              <a:ext cx="570123" cy="463558"/>
            </a:xfrm>
            <a:custGeom>
              <a:avLst/>
              <a:gdLst>
                <a:gd name="T0" fmla="*/ 312 w 312"/>
                <a:gd name="T1" fmla="*/ 86 h 253"/>
                <a:gd name="T2" fmla="*/ 305 w 312"/>
                <a:gd name="T3" fmla="*/ 75 h 253"/>
                <a:gd name="T4" fmla="*/ 79 w 312"/>
                <a:gd name="T5" fmla="*/ 226 h 253"/>
                <a:gd name="T6" fmla="*/ 28 w 312"/>
                <a:gd name="T7" fmla="*/ 214 h 253"/>
                <a:gd name="T8" fmla="*/ 35 w 312"/>
                <a:gd name="T9" fmla="*/ 162 h 253"/>
                <a:gd name="T10" fmla="*/ 262 w 312"/>
                <a:gd name="T11" fmla="*/ 11 h 253"/>
                <a:gd name="T12" fmla="*/ 254 w 312"/>
                <a:gd name="T13" fmla="*/ 0 h 253"/>
                <a:gd name="T14" fmla="*/ 26 w 312"/>
                <a:gd name="T15" fmla="*/ 153 h 253"/>
                <a:gd name="T16" fmla="*/ 15 w 312"/>
                <a:gd name="T17" fmla="*/ 222 h 253"/>
                <a:gd name="T18" fmla="*/ 83 w 312"/>
                <a:gd name="T19" fmla="*/ 239 h 253"/>
                <a:gd name="T20" fmla="*/ 312 w 312"/>
                <a:gd name="T21" fmla="*/ 86 h 2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12" h="253">
                  <a:moveTo>
                    <a:pt x="312" y="86"/>
                  </a:moveTo>
                  <a:cubicBezTo>
                    <a:pt x="305" y="75"/>
                    <a:pt x="305" y="75"/>
                    <a:pt x="305" y="75"/>
                  </a:cubicBezTo>
                  <a:cubicBezTo>
                    <a:pt x="79" y="226"/>
                    <a:pt x="79" y="226"/>
                    <a:pt x="79" y="226"/>
                  </a:cubicBezTo>
                  <a:cubicBezTo>
                    <a:pt x="63" y="237"/>
                    <a:pt x="40" y="231"/>
                    <a:pt x="28" y="214"/>
                  </a:cubicBezTo>
                  <a:cubicBezTo>
                    <a:pt x="16" y="196"/>
                    <a:pt x="19" y="173"/>
                    <a:pt x="35" y="162"/>
                  </a:cubicBezTo>
                  <a:cubicBezTo>
                    <a:pt x="262" y="11"/>
                    <a:pt x="262" y="11"/>
                    <a:pt x="262" y="11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4" y="167"/>
                    <a:pt x="0" y="198"/>
                    <a:pt x="15" y="222"/>
                  </a:cubicBezTo>
                  <a:cubicBezTo>
                    <a:pt x="31" y="246"/>
                    <a:pt x="62" y="253"/>
                    <a:pt x="83" y="239"/>
                  </a:cubicBezTo>
                  <a:lnTo>
                    <a:pt x="312" y="86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0" name="Freeform 53"/>
            <p:cNvSpPr/>
            <p:nvPr/>
          </p:nvSpPr>
          <p:spPr bwMode="auto">
            <a:xfrm>
              <a:off x="1995450" y="1861319"/>
              <a:ext cx="157184" cy="215794"/>
            </a:xfrm>
            <a:custGeom>
              <a:avLst/>
              <a:gdLst>
                <a:gd name="T0" fmla="*/ 80 w 86"/>
                <a:gd name="T1" fmla="*/ 115 h 118"/>
                <a:gd name="T2" fmla="*/ 68 w 86"/>
                <a:gd name="T3" fmla="*/ 113 h 118"/>
                <a:gd name="T4" fmla="*/ 3 w 86"/>
                <a:gd name="T5" fmla="*/ 16 h 118"/>
                <a:gd name="T6" fmla="*/ 6 w 86"/>
                <a:gd name="T7" fmla="*/ 3 h 118"/>
                <a:gd name="T8" fmla="*/ 19 w 86"/>
                <a:gd name="T9" fmla="*/ 6 h 118"/>
                <a:gd name="T10" fmla="*/ 83 w 86"/>
                <a:gd name="T11" fmla="*/ 102 h 118"/>
                <a:gd name="T12" fmla="*/ 80 w 86"/>
                <a:gd name="T13" fmla="*/ 115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6" h="118">
                  <a:moveTo>
                    <a:pt x="80" y="115"/>
                  </a:moveTo>
                  <a:cubicBezTo>
                    <a:pt x="76" y="118"/>
                    <a:pt x="70" y="117"/>
                    <a:pt x="68" y="113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0" y="12"/>
                    <a:pt x="1" y="6"/>
                    <a:pt x="6" y="3"/>
                  </a:cubicBezTo>
                  <a:cubicBezTo>
                    <a:pt x="10" y="0"/>
                    <a:pt x="16" y="2"/>
                    <a:pt x="19" y="6"/>
                  </a:cubicBezTo>
                  <a:cubicBezTo>
                    <a:pt x="83" y="102"/>
                    <a:pt x="83" y="102"/>
                    <a:pt x="83" y="102"/>
                  </a:cubicBezTo>
                  <a:cubicBezTo>
                    <a:pt x="86" y="107"/>
                    <a:pt x="85" y="112"/>
                    <a:pt x="80" y="115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1" name="Freeform 54"/>
            <p:cNvSpPr/>
            <p:nvPr/>
          </p:nvSpPr>
          <p:spPr bwMode="auto">
            <a:xfrm>
              <a:off x="1637124" y="2009176"/>
              <a:ext cx="431589" cy="282398"/>
            </a:xfrm>
            <a:custGeom>
              <a:avLst/>
              <a:gdLst>
                <a:gd name="T0" fmla="*/ 236 w 236"/>
                <a:gd name="T1" fmla="*/ 13 h 154"/>
                <a:gd name="T2" fmla="*/ 227 w 236"/>
                <a:gd name="T3" fmla="*/ 0 h 154"/>
                <a:gd name="T4" fmla="*/ 25 w 236"/>
                <a:gd name="T5" fmla="*/ 135 h 154"/>
                <a:gd name="T6" fmla="*/ 0 w 236"/>
                <a:gd name="T7" fmla="*/ 136 h 154"/>
                <a:gd name="T8" fmla="*/ 1 w 236"/>
                <a:gd name="T9" fmla="*/ 138 h 154"/>
                <a:gd name="T10" fmla="*/ 36 w 236"/>
                <a:gd name="T11" fmla="*/ 146 h 154"/>
                <a:gd name="T12" fmla="*/ 236 w 236"/>
                <a:gd name="T13" fmla="*/ 13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6" h="154">
                  <a:moveTo>
                    <a:pt x="236" y="13"/>
                  </a:moveTo>
                  <a:cubicBezTo>
                    <a:pt x="227" y="0"/>
                    <a:pt x="227" y="0"/>
                    <a:pt x="227" y="0"/>
                  </a:cubicBezTo>
                  <a:cubicBezTo>
                    <a:pt x="25" y="135"/>
                    <a:pt x="25" y="135"/>
                    <a:pt x="25" y="135"/>
                  </a:cubicBezTo>
                  <a:cubicBezTo>
                    <a:pt x="17" y="140"/>
                    <a:pt x="8" y="140"/>
                    <a:pt x="0" y="136"/>
                  </a:cubicBezTo>
                  <a:cubicBezTo>
                    <a:pt x="0" y="137"/>
                    <a:pt x="0" y="137"/>
                    <a:pt x="1" y="138"/>
                  </a:cubicBezTo>
                  <a:cubicBezTo>
                    <a:pt x="9" y="150"/>
                    <a:pt x="25" y="154"/>
                    <a:pt x="36" y="146"/>
                  </a:cubicBezTo>
                  <a:lnTo>
                    <a:pt x="236" y="13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2" name="Freeform 55"/>
            <p:cNvSpPr>
              <a:spLocks noEditPoints="1"/>
            </p:cNvSpPr>
            <p:nvPr/>
          </p:nvSpPr>
          <p:spPr bwMode="auto">
            <a:xfrm>
              <a:off x="1285460" y="2256940"/>
              <a:ext cx="249096" cy="436917"/>
            </a:xfrm>
            <a:custGeom>
              <a:avLst/>
              <a:gdLst>
                <a:gd name="T0" fmla="*/ 59 w 136"/>
                <a:gd name="T1" fmla="*/ 203 h 239"/>
                <a:gd name="T2" fmla="*/ 54 w 136"/>
                <a:gd name="T3" fmla="*/ 203 h 239"/>
                <a:gd name="T4" fmla="*/ 54 w 136"/>
                <a:gd name="T5" fmla="*/ 239 h 239"/>
                <a:gd name="T6" fmla="*/ 72 w 136"/>
                <a:gd name="T7" fmla="*/ 226 h 239"/>
                <a:gd name="T8" fmla="*/ 59 w 136"/>
                <a:gd name="T9" fmla="*/ 203 h 239"/>
                <a:gd name="T10" fmla="*/ 54 w 136"/>
                <a:gd name="T11" fmla="*/ 187 h 239"/>
                <a:gd name="T12" fmla="*/ 54 w 136"/>
                <a:gd name="T13" fmla="*/ 82 h 239"/>
                <a:gd name="T14" fmla="*/ 81 w 136"/>
                <a:gd name="T15" fmla="*/ 74 h 239"/>
                <a:gd name="T16" fmla="*/ 97 w 136"/>
                <a:gd name="T17" fmla="*/ 13 h 239"/>
                <a:gd name="T18" fmla="*/ 114 w 136"/>
                <a:gd name="T19" fmla="*/ 2 h 239"/>
                <a:gd name="T20" fmla="*/ 124 w 136"/>
                <a:gd name="T21" fmla="*/ 20 h 239"/>
                <a:gd name="T22" fmla="*/ 109 w 136"/>
                <a:gd name="T23" fmla="*/ 81 h 239"/>
                <a:gd name="T24" fmla="*/ 130 w 136"/>
                <a:gd name="T25" fmla="*/ 134 h 239"/>
                <a:gd name="T26" fmla="*/ 122 w 136"/>
                <a:gd name="T27" fmla="*/ 164 h 239"/>
                <a:gd name="T28" fmla="*/ 122 w 136"/>
                <a:gd name="T29" fmla="*/ 164 h 239"/>
                <a:gd name="T30" fmla="*/ 136 w 136"/>
                <a:gd name="T31" fmla="*/ 187 h 239"/>
                <a:gd name="T32" fmla="*/ 131 w 136"/>
                <a:gd name="T33" fmla="*/ 207 h 239"/>
                <a:gd name="T34" fmla="*/ 54 w 136"/>
                <a:gd name="T35" fmla="*/ 187 h 239"/>
                <a:gd name="T36" fmla="*/ 54 w 136"/>
                <a:gd name="T37" fmla="*/ 203 h 239"/>
                <a:gd name="T38" fmla="*/ 36 w 136"/>
                <a:gd name="T39" fmla="*/ 216 h 239"/>
                <a:gd name="T40" fmla="*/ 50 w 136"/>
                <a:gd name="T41" fmla="*/ 239 h 239"/>
                <a:gd name="T42" fmla="*/ 54 w 136"/>
                <a:gd name="T43" fmla="*/ 239 h 239"/>
                <a:gd name="T44" fmla="*/ 54 w 136"/>
                <a:gd name="T45" fmla="*/ 203 h 239"/>
                <a:gd name="T46" fmla="*/ 54 w 136"/>
                <a:gd name="T47" fmla="*/ 82 h 239"/>
                <a:gd name="T48" fmla="*/ 54 w 136"/>
                <a:gd name="T49" fmla="*/ 187 h 239"/>
                <a:gd name="T50" fmla="*/ 0 w 136"/>
                <a:gd name="T51" fmla="*/ 173 h 239"/>
                <a:gd name="T52" fmla="*/ 5 w 136"/>
                <a:gd name="T53" fmla="*/ 152 h 239"/>
                <a:gd name="T54" fmla="*/ 29 w 136"/>
                <a:gd name="T55" fmla="*/ 140 h 239"/>
                <a:gd name="T56" fmla="*/ 37 w 136"/>
                <a:gd name="T57" fmla="*/ 109 h 239"/>
                <a:gd name="T58" fmla="*/ 54 w 136"/>
                <a:gd name="T59" fmla="*/ 82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36" h="239">
                  <a:moveTo>
                    <a:pt x="59" y="203"/>
                  </a:moveTo>
                  <a:cubicBezTo>
                    <a:pt x="57" y="203"/>
                    <a:pt x="56" y="203"/>
                    <a:pt x="54" y="203"/>
                  </a:cubicBezTo>
                  <a:cubicBezTo>
                    <a:pt x="54" y="239"/>
                    <a:pt x="54" y="239"/>
                    <a:pt x="54" y="239"/>
                  </a:cubicBezTo>
                  <a:cubicBezTo>
                    <a:pt x="62" y="239"/>
                    <a:pt x="70" y="234"/>
                    <a:pt x="72" y="226"/>
                  </a:cubicBezTo>
                  <a:cubicBezTo>
                    <a:pt x="74" y="216"/>
                    <a:pt x="69" y="206"/>
                    <a:pt x="59" y="203"/>
                  </a:cubicBezTo>
                  <a:close/>
                  <a:moveTo>
                    <a:pt x="54" y="187"/>
                  </a:moveTo>
                  <a:cubicBezTo>
                    <a:pt x="54" y="82"/>
                    <a:pt x="54" y="82"/>
                    <a:pt x="54" y="82"/>
                  </a:cubicBezTo>
                  <a:cubicBezTo>
                    <a:pt x="62" y="76"/>
                    <a:pt x="71" y="74"/>
                    <a:pt x="81" y="74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9" y="5"/>
                    <a:pt x="107" y="0"/>
                    <a:pt x="114" y="2"/>
                  </a:cubicBezTo>
                  <a:cubicBezTo>
                    <a:pt x="122" y="4"/>
                    <a:pt x="126" y="12"/>
                    <a:pt x="124" y="20"/>
                  </a:cubicBezTo>
                  <a:cubicBezTo>
                    <a:pt x="109" y="81"/>
                    <a:pt x="109" y="81"/>
                    <a:pt x="109" y="81"/>
                  </a:cubicBezTo>
                  <a:cubicBezTo>
                    <a:pt x="125" y="90"/>
                    <a:pt x="136" y="109"/>
                    <a:pt x="130" y="134"/>
                  </a:cubicBezTo>
                  <a:cubicBezTo>
                    <a:pt x="130" y="134"/>
                    <a:pt x="125" y="154"/>
                    <a:pt x="122" y="164"/>
                  </a:cubicBezTo>
                  <a:cubicBezTo>
                    <a:pt x="122" y="164"/>
                    <a:pt x="122" y="164"/>
                    <a:pt x="122" y="164"/>
                  </a:cubicBezTo>
                  <a:cubicBezTo>
                    <a:pt x="118" y="178"/>
                    <a:pt x="136" y="187"/>
                    <a:pt x="136" y="187"/>
                  </a:cubicBezTo>
                  <a:cubicBezTo>
                    <a:pt x="131" y="207"/>
                    <a:pt x="131" y="207"/>
                    <a:pt x="131" y="207"/>
                  </a:cubicBezTo>
                  <a:lnTo>
                    <a:pt x="54" y="187"/>
                  </a:lnTo>
                  <a:close/>
                  <a:moveTo>
                    <a:pt x="54" y="203"/>
                  </a:moveTo>
                  <a:cubicBezTo>
                    <a:pt x="46" y="203"/>
                    <a:pt x="38" y="208"/>
                    <a:pt x="36" y="216"/>
                  </a:cubicBezTo>
                  <a:cubicBezTo>
                    <a:pt x="34" y="226"/>
                    <a:pt x="40" y="236"/>
                    <a:pt x="50" y="239"/>
                  </a:cubicBezTo>
                  <a:cubicBezTo>
                    <a:pt x="51" y="239"/>
                    <a:pt x="53" y="239"/>
                    <a:pt x="54" y="239"/>
                  </a:cubicBezTo>
                  <a:cubicBezTo>
                    <a:pt x="54" y="203"/>
                    <a:pt x="54" y="203"/>
                    <a:pt x="54" y="203"/>
                  </a:cubicBezTo>
                  <a:close/>
                  <a:moveTo>
                    <a:pt x="54" y="82"/>
                  </a:moveTo>
                  <a:cubicBezTo>
                    <a:pt x="54" y="187"/>
                    <a:pt x="54" y="187"/>
                    <a:pt x="54" y="187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5" y="152"/>
                    <a:pt x="5" y="152"/>
                    <a:pt x="5" y="152"/>
                  </a:cubicBezTo>
                  <a:cubicBezTo>
                    <a:pt x="5" y="152"/>
                    <a:pt x="25" y="154"/>
                    <a:pt x="29" y="140"/>
                  </a:cubicBezTo>
                  <a:cubicBezTo>
                    <a:pt x="32" y="128"/>
                    <a:pt x="37" y="109"/>
                    <a:pt x="37" y="109"/>
                  </a:cubicBezTo>
                  <a:cubicBezTo>
                    <a:pt x="40" y="97"/>
                    <a:pt x="46" y="88"/>
                    <a:pt x="54" y="82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3" name="Freeform 56"/>
            <p:cNvSpPr>
              <a:spLocks noEditPoints="1"/>
            </p:cNvSpPr>
            <p:nvPr/>
          </p:nvSpPr>
          <p:spPr bwMode="auto">
            <a:xfrm>
              <a:off x="1059009" y="3172067"/>
              <a:ext cx="466222" cy="507517"/>
            </a:xfrm>
            <a:custGeom>
              <a:avLst/>
              <a:gdLst>
                <a:gd name="T0" fmla="*/ 198 w 255"/>
                <a:gd name="T1" fmla="*/ 128 h 277"/>
                <a:gd name="T2" fmla="*/ 191 w 255"/>
                <a:gd name="T3" fmla="*/ 158 h 277"/>
                <a:gd name="T4" fmla="*/ 191 w 255"/>
                <a:gd name="T5" fmla="*/ 185 h 277"/>
                <a:gd name="T6" fmla="*/ 196 w 255"/>
                <a:gd name="T7" fmla="*/ 187 h 277"/>
                <a:gd name="T8" fmla="*/ 218 w 255"/>
                <a:gd name="T9" fmla="*/ 218 h 277"/>
                <a:gd name="T10" fmla="*/ 191 w 255"/>
                <a:gd name="T11" fmla="*/ 201 h 277"/>
                <a:gd name="T12" fmla="*/ 191 w 255"/>
                <a:gd name="T13" fmla="*/ 55 h 277"/>
                <a:gd name="T14" fmla="*/ 218 w 255"/>
                <a:gd name="T15" fmla="*/ 38 h 277"/>
                <a:gd name="T16" fmla="*/ 196 w 255"/>
                <a:gd name="T17" fmla="*/ 69 h 277"/>
                <a:gd name="T18" fmla="*/ 191 w 255"/>
                <a:gd name="T19" fmla="*/ 71 h 277"/>
                <a:gd name="T20" fmla="*/ 249 w 255"/>
                <a:gd name="T21" fmla="*/ 121 h 277"/>
                <a:gd name="T22" fmla="*/ 211 w 255"/>
                <a:gd name="T23" fmla="*/ 128 h 277"/>
                <a:gd name="T24" fmla="*/ 249 w 255"/>
                <a:gd name="T25" fmla="*/ 134 h 277"/>
                <a:gd name="T26" fmla="*/ 249 w 255"/>
                <a:gd name="T27" fmla="*/ 121 h 277"/>
                <a:gd name="T28" fmla="*/ 132 w 255"/>
                <a:gd name="T29" fmla="*/ 277 h 277"/>
                <a:gd name="T30" fmla="*/ 167 w 255"/>
                <a:gd name="T31" fmla="*/ 186 h 277"/>
                <a:gd name="T32" fmla="*/ 191 w 255"/>
                <a:gd name="T33" fmla="*/ 98 h 277"/>
                <a:gd name="T34" fmla="*/ 127 w 255"/>
                <a:gd name="T35" fmla="*/ 72 h 277"/>
                <a:gd name="T36" fmla="*/ 183 w 255"/>
                <a:gd name="T37" fmla="*/ 128 h 277"/>
                <a:gd name="T38" fmla="*/ 156 w 255"/>
                <a:gd name="T39" fmla="*/ 176 h 277"/>
                <a:gd name="T40" fmla="*/ 153 w 255"/>
                <a:gd name="T41" fmla="*/ 214 h 277"/>
                <a:gd name="T42" fmla="*/ 127 w 255"/>
                <a:gd name="T43" fmla="*/ 277 h 277"/>
                <a:gd name="T44" fmla="*/ 191 w 255"/>
                <a:gd name="T45" fmla="*/ 71 h 277"/>
                <a:gd name="T46" fmla="*/ 186 w 255"/>
                <a:gd name="T47" fmla="*/ 60 h 277"/>
                <a:gd name="T48" fmla="*/ 191 w 255"/>
                <a:gd name="T49" fmla="*/ 185 h 277"/>
                <a:gd name="T50" fmla="*/ 186 w 255"/>
                <a:gd name="T51" fmla="*/ 196 h 277"/>
                <a:gd name="T52" fmla="*/ 191 w 255"/>
                <a:gd name="T53" fmla="*/ 185 h 277"/>
                <a:gd name="T54" fmla="*/ 127 w 255"/>
                <a:gd name="T55" fmla="*/ 0 h 277"/>
                <a:gd name="T56" fmla="*/ 134 w 255"/>
                <a:gd name="T57" fmla="*/ 7 h 277"/>
                <a:gd name="T58" fmla="*/ 128 w 255"/>
                <a:gd name="T59" fmla="*/ 45 h 277"/>
                <a:gd name="T60" fmla="*/ 127 w 255"/>
                <a:gd name="T61" fmla="*/ 45 h 277"/>
                <a:gd name="T62" fmla="*/ 64 w 255"/>
                <a:gd name="T63" fmla="*/ 97 h 277"/>
                <a:gd name="T64" fmla="*/ 89 w 255"/>
                <a:gd name="T65" fmla="*/ 187 h 277"/>
                <a:gd name="T66" fmla="*/ 124 w 255"/>
                <a:gd name="T67" fmla="*/ 277 h 277"/>
                <a:gd name="T68" fmla="*/ 127 w 255"/>
                <a:gd name="T69" fmla="*/ 214 h 277"/>
                <a:gd name="T70" fmla="*/ 103 w 255"/>
                <a:gd name="T71" fmla="*/ 183 h 277"/>
                <a:gd name="T72" fmla="*/ 71 w 255"/>
                <a:gd name="T73" fmla="*/ 128 h 277"/>
                <a:gd name="T74" fmla="*/ 127 w 255"/>
                <a:gd name="T75" fmla="*/ 72 h 277"/>
                <a:gd name="T76" fmla="*/ 127 w 255"/>
                <a:gd name="T77" fmla="*/ 57 h 277"/>
                <a:gd name="T78" fmla="*/ 127 w 255"/>
                <a:gd name="T79" fmla="*/ 0 h 277"/>
                <a:gd name="T80" fmla="*/ 121 w 255"/>
                <a:gd name="T81" fmla="*/ 38 h 277"/>
                <a:gd name="T82" fmla="*/ 127 w 255"/>
                <a:gd name="T83" fmla="*/ 0 h 277"/>
                <a:gd name="T84" fmla="*/ 64 w 255"/>
                <a:gd name="T85" fmla="*/ 185 h 277"/>
                <a:gd name="T86" fmla="*/ 69 w 255"/>
                <a:gd name="T87" fmla="*/ 196 h 277"/>
                <a:gd name="T88" fmla="*/ 64 w 255"/>
                <a:gd name="T89" fmla="*/ 71 h 277"/>
                <a:gd name="T90" fmla="*/ 69 w 255"/>
                <a:gd name="T91" fmla="*/ 60 h 277"/>
                <a:gd name="T92" fmla="*/ 64 w 255"/>
                <a:gd name="T93" fmla="*/ 71 h 277"/>
                <a:gd name="T94" fmla="*/ 57 w 255"/>
                <a:gd name="T95" fmla="*/ 128 h 277"/>
                <a:gd name="T96" fmla="*/ 64 w 255"/>
                <a:gd name="T97" fmla="*/ 97 h 277"/>
                <a:gd name="T98" fmla="*/ 64 w 255"/>
                <a:gd name="T99" fmla="*/ 71 h 277"/>
                <a:gd name="T100" fmla="*/ 60 w 255"/>
                <a:gd name="T101" fmla="*/ 69 h 277"/>
                <a:gd name="T102" fmla="*/ 38 w 255"/>
                <a:gd name="T103" fmla="*/ 38 h 277"/>
                <a:gd name="T104" fmla="*/ 64 w 255"/>
                <a:gd name="T105" fmla="*/ 55 h 277"/>
                <a:gd name="T106" fmla="*/ 64 w 255"/>
                <a:gd name="T107" fmla="*/ 201 h 277"/>
                <a:gd name="T108" fmla="*/ 38 w 255"/>
                <a:gd name="T109" fmla="*/ 218 h 277"/>
                <a:gd name="T110" fmla="*/ 60 w 255"/>
                <a:gd name="T111" fmla="*/ 187 h 277"/>
                <a:gd name="T112" fmla="*/ 64 w 255"/>
                <a:gd name="T113" fmla="*/ 185 h 277"/>
                <a:gd name="T114" fmla="*/ 45 w 255"/>
                <a:gd name="T115" fmla="*/ 128 h 277"/>
                <a:gd name="T116" fmla="*/ 7 w 255"/>
                <a:gd name="T117" fmla="*/ 121 h 277"/>
                <a:gd name="T118" fmla="*/ 7 w 255"/>
                <a:gd name="T119" fmla="*/ 134 h 277"/>
                <a:gd name="T120" fmla="*/ 45 w 255"/>
                <a:gd name="T121" fmla="*/ 128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5" h="277">
                  <a:moveTo>
                    <a:pt x="191" y="158"/>
                  </a:moveTo>
                  <a:cubicBezTo>
                    <a:pt x="195" y="149"/>
                    <a:pt x="198" y="139"/>
                    <a:pt x="198" y="128"/>
                  </a:cubicBezTo>
                  <a:cubicBezTo>
                    <a:pt x="198" y="117"/>
                    <a:pt x="195" y="107"/>
                    <a:pt x="191" y="98"/>
                  </a:cubicBezTo>
                  <a:cubicBezTo>
                    <a:pt x="191" y="158"/>
                    <a:pt x="191" y="158"/>
                    <a:pt x="191" y="158"/>
                  </a:cubicBezTo>
                  <a:close/>
                  <a:moveTo>
                    <a:pt x="191" y="201"/>
                  </a:moveTo>
                  <a:cubicBezTo>
                    <a:pt x="191" y="185"/>
                    <a:pt x="191" y="185"/>
                    <a:pt x="191" y="185"/>
                  </a:cubicBezTo>
                  <a:cubicBezTo>
                    <a:pt x="193" y="185"/>
                    <a:pt x="194" y="185"/>
                    <a:pt x="196" y="187"/>
                  </a:cubicBezTo>
                  <a:cubicBezTo>
                    <a:pt x="196" y="187"/>
                    <a:pt x="196" y="187"/>
                    <a:pt x="196" y="187"/>
                  </a:cubicBezTo>
                  <a:cubicBezTo>
                    <a:pt x="218" y="209"/>
                    <a:pt x="218" y="209"/>
                    <a:pt x="218" y="209"/>
                  </a:cubicBezTo>
                  <a:cubicBezTo>
                    <a:pt x="220" y="211"/>
                    <a:pt x="220" y="216"/>
                    <a:pt x="218" y="218"/>
                  </a:cubicBezTo>
                  <a:cubicBezTo>
                    <a:pt x="215" y="221"/>
                    <a:pt x="211" y="221"/>
                    <a:pt x="209" y="218"/>
                  </a:cubicBezTo>
                  <a:cubicBezTo>
                    <a:pt x="191" y="201"/>
                    <a:pt x="191" y="201"/>
                    <a:pt x="191" y="201"/>
                  </a:cubicBezTo>
                  <a:close/>
                  <a:moveTo>
                    <a:pt x="191" y="71"/>
                  </a:moveTo>
                  <a:cubicBezTo>
                    <a:pt x="191" y="55"/>
                    <a:pt x="191" y="55"/>
                    <a:pt x="191" y="55"/>
                  </a:cubicBezTo>
                  <a:cubicBezTo>
                    <a:pt x="209" y="38"/>
                    <a:pt x="209" y="38"/>
                    <a:pt x="209" y="38"/>
                  </a:cubicBezTo>
                  <a:cubicBezTo>
                    <a:pt x="211" y="35"/>
                    <a:pt x="215" y="35"/>
                    <a:pt x="218" y="38"/>
                  </a:cubicBezTo>
                  <a:cubicBezTo>
                    <a:pt x="220" y="40"/>
                    <a:pt x="220" y="44"/>
                    <a:pt x="218" y="47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6" y="69"/>
                    <a:pt x="196" y="69"/>
                    <a:pt x="196" y="69"/>
                  </a:cubicBezTo>
                  <a:cubicBezTo>
                    <a:pt x="194" y="71"/>
                    <a:pt x="193" y="71"/>
                    <a:pt x="191" y="71"/>
                  </a:cubicBezTo>
                  <a:close/>
                  <a:moveTo>
                    <a:pt x="249" y="121"/>
                  </a:moveTo>
                  <a:cubicBezTo>
                    <a:pt x="249" y="121"/>
                    <a:pt x="249" y="121"/>
                    <a:pt x="249" y="121"/>
                  </a:cubicBezTo>
                  <a:cubicBezTo>
                    <a:pt x="217" y="121"/>
                    <a:pt x="217" y="121"/>
                    <a:pt x="217" y="121"/>
                  </a:cubicBezTo>
                  <a:cubicBezTo>
                    <a:pt x="214" y="121"/>
                    <a:pt x="211" y="124"/>
                    <a:pt x="211" y="128"/>
                  </a:cubicBezTo>
                  <a:cubicBezTo>
                    <a:pt x="211" y="132"/>
                    <a:pt x="214" y="134"/>
                    <a:pt x="217" y="134"/>
                  </a:cubicBezTo>
                  <a:cubicBezTo>
                    <a:pt x="249" y="134"/>
                    <a:pt x="249" y="134"/>
                    <a:pt x="249" y="134"/>
                  </a:cubicBezTo>
                  <a:cubicBezTo>
                    <a:pt x="252" y="134"/>
                    <a:pt x="255" y="132"/>
                    <a:pt x="255" y="128"/>
                  </a:cubicBezTo>
                  <a:cubicBezTo>
                    <a:pt x="255" y="124"/>
                    <a:pt x="252" y="121"/>
                    <a:pt x="249" y="121"/>
                  </a:cubicBezTo>
                  <a:close/>
                  <a:moveTo>
                    <a:pt x="127" y="277"/>
                  </a:moveTo>
                  <a:cubicBezTo>
                    <a:pt x="132" y="277"/>
                    <a:pt x="132" y="277"/>
                    <a:pt x="132" y="277"/>
                  </a:cubicBezTo>
                  <a:cubicBezTo>
                    <a:pt x="151" y="277"/>
                    <a:pt x="167" y="262"/>
                    <a:pt x="167" y="242"/>
                  </a:cubicBezTo>
                  <a:cubicBezTo>
                    <a:pt x="167" y="186"/>
                    <a:pt x="167" y="186"/>
                    <a:pt x="167" y="186"/>
                  </a:cubicBezTo>
                  <a:cubicBezTo>
                    <a:pt x="177" y="179"/>
                    <a:pt x="186" y="169"/>
                    <a:pt x="191" y="158"/>
                  </a:cubicBezTo>
                  <a:cubicBezTo>
                    <a:pt x="191" y="98"/>
                    <a:pt x="191" y="98"/>
                    <a:pt x="191" y="98"/>
                  </a:cubicBezTo>
                  <a:cubicBezTo>
                    <a:pt x="180" y="74"/>
                    <a:pt x="156" y="57"/>
                    <a:pt x="127" y="57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43" y="72"/>
                    <a:pt x="157" y="78"/>
                    <a:pt x="167" y="88"/>
                  </a:cubicBezTo>
                  <a:cubicBezTo>
                    <a:pt x="177" y="98"/>
                    <a:pt x="183" y="112"/>
                    <a:pt x="183" y="128"/>
                  </a:cubicBezTo>
                  <a:cubicBezTo>
                    <a:pt x="183" y="148"/>
                    <a:pt x="172" y="166"/>
                    <a:pt x="156" y="176"/>
                  </a:cubicBezTo>
                  <a:cubicBezTo>
                    <a:pt x="156" y="176"/>
                    <a:pt x="156" y="176"/>
                    <a:pt x="156" y="176"/>
                  </a:cubicBezTo>
                  <a:cubicBezTo>
                    <a:pt x="154" y="177"/>
                    <a:pt x="153" y="180"/>
                    <a:pt x="153" y="182"/>
                  </a:cubicBezTo>
                  <a:cubicBezTo>
                    <a:pt x="153" y="214"/>
                    <a:pt x="153" y="214"/>
                    <a:pt x="153" y="214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27" y="277"/>
                    <a:pt x="127" y="277"/>
                    <a:pt x="127" y="277"/>
                  </a:cubicBezTo>
                  <a:close/>
                  <a:moveTo>
                    <a:pt x="191" y="55"/>
                  </a:moveTo>
                  <a:cubicBezTo>
                    <a:pt x="191" y="71"/>
                    <a:pt x="191" y="71"/>
                    <a:pt x="191" y="71"/>
                  </a:cubicBezTo>
                  <a:cubicBezTo>
                    <a:pt x="189" y="71"/>
                    <a:pt x="188" y="71"/>
                    <a:pt x="186" y="69"/>
                  </a:cubicBezTo>
                  <a:cubicBezTo>
                    <a:pt x="184" y="67"/>
                    <a:pt x="184" y="63"/>
                    <a:pt x="186" y="60"/>
                  </a:cubicBezTo>
                  <a:cubicBezTo>
                    <a:pt x="191" y="55"/>
                    <a:pt x="191" y="55"/>
                    <a:pt x="191" y="55"/>
                  </a:cubicBezTo>
                  <a:close/>
                  <a:moveTo>
                    <a:pt x="191" y="185"/>
                  </a:moveTo>
                  <a:cubicBezTo>
                    <a:pt x="191" y="201"/>
                    <a:pt x="191" y="201"/>
                    <a:pt x="191" y="201"/>
                  </a:cubicBezTo>
                  <a:cubicBezTo>
                    <a:pt x="186" y="196"/>
                    <a:pt x="186" y="196"/>
                    <a:pt x="186" y="196"/>
                  </a:cubicBezTo>
                  <a:cubicBezTo>
                    <a:pt x="184" y="193"/>
                    <a:pt x="184" y="189"/>
                    <a:pt x="186" y="187"/>
                  </a:cubicBezTo>
                  <a:cubicBezTo>
                    <a:pt x="188" y="185"/>
                    <a:pt x="189" y="185"/>
                    <a:pt x="191" y="185"/>
                  </a:cubicBezTo>
                  <a:close/>
                  <a:moveTo>
                    <a:pt x="127" y="45"/>
                  </a:moveTo>
                  <a:cubicBezTo>
                    <a:pt x="127" y="0"/>
                    <a:pt x="127" y="0"/>
                    <a:pt x="127" y="0"/>
                  </a:cubicBezTo>
                  <a:cubicBezTo>
                    <a:pt x="127" y="0"/>
                    <a:pt x="128" y="0"/>
                    <a:pt x="128" y="0"/>
                  </a:cubicBezTo>
                  <a:cubicBezTo>
                    <a:pt x="131" y="0"/>
                    <a:pt x="134" y="3"/>
                    <a:pt x="134" y="7"/>
                  </a:cubicBezTo>
                  <a:cubicBezTo>
                    <a:pt x="134" y="38"/>
                    <a:pt x="134" y="38"/>
                    <a:pt x="134" y="38"/>
                  </a:cubicBezTo>
                  <a:cubicBezTo>
                    <a:pt x="134" y="42"/>
                    <a:pt x="131" y="45"/>
                    <a:pt x="128" y="45"/>
                  </a:cubicBezTo>
                  <a:cubicBezTo>
                    <a:pt x="128" y="45"/>
                    <a:pt x="128" y="45"/>
                    <a:pt x="128" y="45"/>
                  </a:cubicBezTo>
                  <a:cubicBezTo>
                    <a:pt x="128" y="45"/>
                    <a:pt x="127" y="45"/>
                    <a:pt x="127" y="45"/>
                  </a:cubicBezTo>
                  <a:close/>
                  <a:moveTo>
                    <a:pt x="127" y="57"/>
                  </a:moveTo>
                  <a:cubicBezTo>
                    <a:pt x="99" y="57"/>
                    <a:pt x="75" y="74"/>
                    <a:pt x="64" y="97"/>
                  </a:cubicBezTo>
                  <a:cubicBezTo>
                    <a:pt x="64" y="159"/>
                    <a:pt x="64" y="159"/>
                    <a:pt x="64" y="159"/>
                  </a:cubicBezTo>
                  <a:cubicBezTo>
                    <a:pt x="70" y="170"/>
                    <a:pt x="78" y="180"/>
                    <a:pt x="89" y="187"/>
                  </a:cubicBezTo>
                  <a:cubicBezTo>
                    <a:pt x="89" y="242"/>
                    <a:pt x="89" y="242"/>
                    <a:pt x="89" y="242"/>
                  </a:cubicBezTo>
                  <a:cubicBezTo>
                    <a:pt x="89" y="262"/>
                    <a:pt x="104" y="277"/>
                    <a:pt x="124" y="277"/>
                  </a:cubicBezTo>
                  <a:cubicBezTo>
                    <a:pt x="127" y="277"/>
                    <a:pt x="127" y="277"/>
                    <a:pt x="127" y="277"/>
                  </a:cubicBezTo>
                  <a:cubicBezTo>
                    <a:pt x="127" y="214"/>
                    <a:pt x="127" y="214"/>
                    <a:pt x="127" y="214"/>
                  </a:cubicBezTo>
                  <a:cubicBezTo>
                    <a:pt x="103" y="214"/>
                    <a:pt x="103" y="214"/>
                    <a:pt x="103" y="214"/>
                  </a:cubicBezTo>
                  <a:cubicBezTo>
                    <a:pt x="103" y="183"/>
                    <a:pt x="103" y="183"/>
                    <a:pt x="103" y="183"/>
                  </a:cubicBezTo>
                  <a:cubicBezTo>
                    <a:pt x="103" y="180"/>
                    <a:pt x="102" y="178"/>
                    <a:pt x="100" y="176"/>
                  </a:cubicBezTo>
                  <a:cubicBezTo>
                    <a:pt x="83" y="167"/>
                    <a:pt x="71" y="149"/>
                    <a:pt x="71" y="128"/>
                  </a:cubicBezTo>
                  <a:cubicBezTo>
                    <a:pt x="71" y="112"/>
                    <a:pt x="78" y="98"/>
                    <a:pt x="88" y="88"/>
                  </a:cubicBezTo>
                  <a:cubicBezTo>
                    <a:pt x="98" y="78"/>
                    <a:pt x="112" y="72"/>
                    <a:pt x="127" y="72"/>
                  </a:cubicBezTo>
                  <a:cubicBezTo>
                    <a:pt x="127" y="72"/>
                    <a:pt x="127" y="72"/>
                    <a:pt x="127" y="72"/>
                  </a:cubicBezTo>
                  <a:cubicBezTo>
                    <a:pt x="127" y="57"/>
                    <a:pt x="127" y="57"/>
                    <a:pt x="127" y="57"/>
                  </a:cubicBezTo>
                  <a:cubicBezTo>
                    <a:pt x="127" y="57"/>
                    <a:pt x="127" y="57"/>
                    <a:pt x="127" y="57"/>
                  </a:cubicBezTo>
                  <a:close/>
                  <a:moveTo>
                    <a:pt x="127" y="0"/>
                  </a:moveTo>
                  <a:cubicBezTo>
                    <a:pt x="127" y="45"/>
                    <a:pt x="127" y="45"/>
                    <a:pt x="127" y="45"/>
                  </a:cubicBezTo>
                  <a:cubicBezTo>
                    <a:pt x="124" y="45"/>
                    <a:pt x="121" y="42"/>
                    <a:pt x="121" y="38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121" y="4"/>
                    <a:pt x="124" y="1"/>
                    <a:pt x="127" y="0"/>
                  </a:cubicBezTo>
                  <a:close/>
                  <a:moveTo>
                    <a:pt x="64" y="201"/>
                  </a:moveTo>
                  <a:cubicBezTo>
                    <a:pt x="64" y="185"/>
                    <a:pt x="64" y="185"/>
                    <a:pt x="64" y="185"/>
                  </a:cubicBezTo>
                  <a:cubicBezTo>
                    <a:pt x="66" y="185"/>
                    <a:pt x="68" y="185"/>
                    <a:pt x="69" y="187"/>
                  </a:cubicBezTo>
                  <a:cubicBezTo>
                    <a:pt x="72" y="189"/>
                    <a:pt x="72" y="193"/>
                    <a:pt x="69" y="196"/>
                  </a:cubicBezTo>
                  <a:cubicBezTo>
                    <a:pt x="64" y="201"/>
                    <a:pt x="64" y="201"/>
                    <a:pt x="64" y="201"/>
                  </a:cubicBezTo>
                  <a:close/>
                  <a:moveTo>
                    <a:pt x="64" y="71"/>
                  </a:moveTo>
                  <a:cubicBezTo>
                    <a:pt x="64" y="55"/>
                    <a:pt x="64" y="55"/>
                    <a:pt x="64" y="55"/>
                  </a:cubicBezTo>
                  <a:cubicBezTo>
                    <a:pt x="69" y="60"/>
                    <a:pt x="69" y="60"/>
                    <a:pt x="69" y="60"/>
                  </a:cubicBezTo>
                  <a:cubicBezTo>
                    <a:pt x="72" y="63"/>
                    <a:pt x="72" y="67"/>
                    <a:pt x="69" y="69"/>
                  </a:cubicBezTo>
                  <a:cubicBezTo>
                    <a:pt x="68" y="71"/>
                    <a:pt x="66" y="71"/>
                    <a:pt x="64" y="71"/>
                  </a:cubicBezTo>
                  <a:close/>
                  <a:moveTo>
                    <a:pt x="64" y="97"/>
                  </a:moveTo>
                  <a:cubicBezTo>
                    <a:pt x="59" y="106"/>
                    <a:pt x="57" y="117"/>
                    <a:pt x="57" y="128"/>
                  </a:cubicBezTo>
                  <a:cubicBezTo>
                    <a:pt x="57" y="139"/>
                    <a:pt x="59" y="149"/>
                    <a:pt x="64" y="159"/>
                  </a:cubicBezTo>
                  <a:cubicBezTo>
                    <a:pt x="64" y="97"/>
                    <a:pt x="64" y="97"/>
                    <a:pt x="64" y="97"/>
                  </a:cubicBezTo>
                  <a:close/>
                  <a:moveTo>
                    <a:pt x="64" y="55"/>
                  </a:moveTo>
                  <a:cubicBezTo>
                    <a:pt x="64" y="71"/>
                    <a:pt x="64" y="71"/>
                    <a:pt x="64" y="71"/>
                  </a:cubicBezTo>
                  <a:cubicBezTo>
                    <a:pt x="62" y="71"/>
                    <a:pt x="61" y="70"/>
                    <a:pt x="60" y="69"/>
                  </a:cubicBezTo>
                  <a:cubicBezTo>
                    <a:pt x="60" y="69"/>
                    <a:pt x="60" y="69"/>
                    <a:pt x="60" y="69"/>
                  </a:cubicBezTo>
                  <a:cubicBezTo>
                    <a:pt x="38" y="47"/>
                    <a:pt x="38" y="47"/>
                    <a:pt x="38" y="47"/>
                  </a:cubicBezTo>
                  <a:cubicBezTo>
                    <a:pt x="35" y="44"/>
                    <a:pt x="35" y="40"/>
                    <a:pt x="38" y="38"/>
                  </a:cubicBezTo>
                  <a:cubicBezTo>
                    <a:pt x="40" y="35"/>
                    <a:pt x="44" y="35"/>
                    <a:pt x="47" y="38"/>
                  </a:cubicBezTo>
                  <a:cubicBezTo>
                    <a:pt x="64" y="55"/>
                    <a:pt x="64" y="55"/>
                    <a:pt x="64" y="55"/>
                  </a:cubicBezTo>
                  <a:close/>
                  <a:moveTo>
                    <a:pt x="64" y="185"/>
                  </a:moveTo>
                  <a:cubicBezTo>
                    <a:pt x="64" y="201"/>
                    <a:pt x="64" y="201"/>
                    <a:pt x="64" y="201"/>
                  </a:cubicBezTo>
                  <a:cubicBezTo>
                    <a:pt x="47" y="218"/>
                    <a:pt x="47" y="218"/>
                    <a:pt x="47" y="218"/>
                  </a:cubicBezTo>
                  <a:cubicBezTo>
                    <a:pt x="44" y="221"/>
                    <a:pt x="40" y="221"/>
                    <a:pt x="38" y="218"/>
                  </a:cubicBezTo>
                  <a:cubicBezTo>
                    <a:pt x="35" y="216"/>
                    <a:pt x="35" y="211"/>
                    <a:pt x="38" y="209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0" y="187"/>
                    <a:pt x="60" y="187"/>
                    <a:pt x="60" y="187"/>
                  </a:cubicBezTo>
                  <a:cubicBezTo>
                    <a:pt x="61" y="185"/>
                    <a:pt x="62" y="185"/>
                    <a:pt x="64" y="185"/>
                  </a:cubicBezTo>
                  <a:close/>
                  <a:moveTo>
                    <a:pt x="45" y="128"/>
                  </a:moveTo>
                  <a:cubicBezTo>
                    <a:pt x="45" y="128"/>
                    <a:pt x="45" y="128"/>
                    <a:pt x="45" y="128"/>
                  </a:cubicBezTo>
                  <a:cubicBezTo>
                    <a:pt x="45" y="124"/>
                    <a:pt x="42" y="121"/>
                    <a:pt x="38" y="121"/>
                  </a:cubicBezTo>
                  <a:cubicBezTo>
                    <a:pt x="7" y="121"/>
                    <a:pt x="7" y="121"/>
                    <a:pt x="7" y="121"/>
                  </a:cubicBezTo>
                  <a:cubicBezTo>
                    <a:pt x="3" y="121"/>
                    <a:pt x="0" y="124"/>
                    <a:pt x="0" y="128"/>
                  </a:cubicBezTo>
                  <a:cubicBezTo>
                    <a:pt x="0" y="132"/>
                    <a:pt x="3" y="134"/>
                    <a:pt x="7" y="134"/>
                  </a:cubicBezTo>
                  <a:cubicBezTo>
                    <a:pt x="38" y="134"/>
                    <a:pt x="38" y="134"/>
                    <a:pt x="38" y="134"/>
                  </a:cubicBezTo>
                  <a:cubicBezTo>
                    <a:pt x="42" y="134"/>
                    <a:pt x="45" y="132"/>
                    <a:pt x="45" y="128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4" name="Freeform 57"/>
            <p:cNvSpPr>
              <a:spLocks noEditPoints="1"/>
            </p:cNvSpPr>
            <p:nvPr/>
          </p:nvSpPr>
          <p:spPr bwMode="auto">
            <a:xfrm>
              <a:off x="2778702" y="1859985"/>
              <a:ext cx="443578" cy="435585"/>
            </a:xfrm>
            <a:custGeom>
              <a:avLst/>
              <a:gdLst>
                <a:gd name="T0" fmla="*/ 231 w 243"/>
                <a:gd name="T1" fmla="*/ 92 h 238"/>
                <a:gd name="T2" fmla="*/ 214 w 243"/>
                <a:gd name="T3" fmla="*/ 83 h 238"/>
                <a:gd name="T4" fmla="*/ 206 w 243"/>
                <a:gd name="T5" fmla="*/ 71 h 238"/>
                <a:gd name="T6" fmla="*/ 192 w 243"/>
                <a:gd name="T7" fmla="*/ 82 h 238"/>
                <a:gd name="T8" fmla="*/ 194 w 243"/>
                <a:gd name="T9" fmla="*/ 64 h 238"/>
                <a:gd name="T10" fmla="*/ 179 w 243"/>
                <a:gd name="T11" fmla="*/ 64 h 238"/>
                <a:gd name="T12" fmla="*/ 162 w 243"/>
                <a:gd name="T13" fmla="*/ 54 h 238"/>
                <a:gd name="T14" fmla="*/ 154 w 243"/>
                <a:gd name="T15" fmla="*/ 42 h 238"/>
                <a:gd name="T16" fmla="*/ 140 w 243"/>
                <a:gd name="T17" fmla="*/ 53 h 238"/>
                <a:gd name="T18" fmla="*/ 142 w 243"/>
                <a:gd name="T19" fmla="*/ 35 h 238"/>
                <a:gd name="T20" fmla="*/ 128 w 243"/>
                <a:gd name="T21" fmla="*/ 35 h 238"/>
                <a:gd name="T22" fmla="*/ 110 w 243"/>
                <a:gd name="T23" fmla="*/ 25 h 238"/>
                <a:gd name="T24" fmla="*/ 102 w 243"/>
                <a:gd name="T25" fmla="*/ 13 h 238"/>
                <a:gd name="T26" fmla="*/ 101 w 243"/>
                <a:gd name="T27" fmla="*/ 22 h 238"/>
                <a:gd name="T28" fmla="*/ 208 w 243"/>
                <a:gd name="T29" fmla="*/ 128 h 238"/>
                <a:gd name="T30" fmla="*/ 206 w 243"/>
                <a:gd name="T31" fmla="*/ 132 h 238"/>
                <a:gd name="T32" fmla="*/ 101 w 243"/>
                <a:gd name="T33" fmla="*/ 74 h 238"/>
                <a:gd name="T34" fmla="*/ 196 w 243"/>
                <a:gd name="T35" fmla="*/ 149 h 238"/>
                <a:gd name="T36" fmla="*/ 194 w 243"/>
                <a:gd name="T37" fmla="*/ 153 h 238"/>
                <a:gd name="T38" fmla="*/ 101 w 243"/>
                <a:gd name="T39" fmla="*/ 101 h 238"/>
                <a:gd name="T40" fmla="*/ 185 w 243"/>
                <a:gd name="T41" fmla="*/ 170 h 238"/>
                <a:gd name="T42" fmla="*/ 182 w 243"/>
                <a:gd name="T43" fmla="*/ 174 h 238"/>
                <a:gd name="T44" fmla="*/ 101 w 243"/>
                <a:gd name="T45" fmla="*/ 129 h 238"/>
                <a:gd name="T46" fmla="*/ 173 w 243"/>
                <a:gd name="T47" fmla="*/ 191 h 238"/>
                <a:gd name="T48" fmla="*/ 171 w 243"/>
                <a:gd name="T49" fmla="*/ 195 h 238"/>
                <a:gd name="T50" fmla="*/ 101 w 243"/>
                <a:gd name="T51" fmla="*/ 156 h 238"/>
                <a:gd name="T52" fmla="*/ 138 w 243"/>
                <a:gd name="T53" fmla="*/ 231 h 238"/>
                <a:gd name="T54" fmla="*/ 243 w 243"/>
                <a:gd name="T55" fmla="*/ 91 h 238"/>
                <a:gd name="T56" fmla="*/ 101 w 243"/>
                <a:gd name="T57" fmla="*/ 22 h 238"/>
                <a:gd name="T58" fmla="*/ 85 w 243"/>
                <a:gd name="T59" fmla="*/ 11 h 238"/>
                <a:gd name="T60" fmla="*/ 78 w 243"/>
                <a:gd name="T61" fmla="*/ 0 h 238"/>
                <a:gd name="T62" fmla="*/ 15 w 243"/>
                <a:gd name="T63" fmla="*/ 163 h 238"/>
                <a:gd name="T64" fmla="*/ 101 w 243"/>
                <a:gd name="T65" fmla="*/ 156 h 238"/>
                <a:gd name="T66" fmla="*/ 27 w 243"/>
                <a:gd name="T67" fmla="*/ 113 h 238"/>
                <a:gd name="T68" fmla="*/ 101 w 243"/>
                <a:gd name="T69" fmla="*/ 151 h 238"/>
                <a:gd name="T70" fmla="*/ 40 w 243"/>
                <a:gd name="T71" fmla="*/ 95 h 238"/>
                <a:gd name="T72" fmla="*/ 42 w 243"/>
                <a:gd name="T73" fmla="*/ 91 h 238"/>
                <a:gd name="T74" fmla="*/ 101 w 243"/>
                <a:gd name="T75" fmla="*/ 101 h 238"/>
                <a:gd name="T76" fmla="*/ 51 w 243"/>
                <a:gd name="T77" fmla="*/ 71 h 238"/>
                <a:gd name="T78" fmla="*/ 101 w 243"/>
                <a:gd name="T79" fmla="*/ 96 h 238"/>
                <a:gd name="T80" fmla="*/ 63 w 243"/>
                <a:gd name="T81" fmla="*/ 53 h 238"/>
                <a:gd name="T82" fmla="*/ 65 w 243"/>
                <a:gd name="T83" fmla="*/ 49 h 238"/>
                <a:gd name="T84" fmla="*/ 101 w 243"/>
                <a:gd name="T85" fmla="*/ 22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43" h="238">
                  <a:moveTo>
                    <a:pt x="232" y="85"/>
                  </a:moveTo>
                  <a:cubicBezTo>
                    <a:pt x="233" y="87"/>
                    <a:pt x="233" y="90"/>
                    <a:pt x="231" y="92"/>
                  </a:cubicBezTo>
                  <a:cubicBezTo>
                    <a:pt x="229" y="97"/>
                    <a:pt x="223" y="99"/>
                    <a:pt x="218" y="96"/>
                  </a:cubicBezTo>
                  <a:cubicBezTo>
                    <a:pt x="213" y="94"/>
                    <a:pt x="212" y="88"/>
                    <a:pt x="214" y="83"/>
                  </a:cubicBezTo>
                  <a:cubicBezTo>
                    <a:pt x="216" y="81"/>
                    <a:pt x="218" y="79"/>
                    <a:pt x="220" y="78"/>
                  </a:cubicBezTo>
                  <a:cubicBezTo>
                    <a:pt x="206" y="71"/>
                    <a:pt x="206" y="71"/>
                    <a:pt x="206" y="71"/>
                  </a:cubicBezTo>
                  <a:cubicBezTo>
                    <a:pt x="207" y="73"/>
                    <a:pt x="207" y="76"/>
                    <a:pt x="205" y="78"/>
                  </a:cubicBezTo>
                  <a:cubicBezTo>
                    <a:pt x="203" y="83"/>
                    <a:pt x="197" y="84"/>
                    <a:pt x="192" y="82"/>
                  </a:cubicBezTo>
                  <a:cubicBezTo>
                    <a:pt x="188" y="79"/>
                    <a:pt x="186" y="73"/>
                    <a:pt x="188" y="69"/>
                  </a:cubicBezTo>
                  <a:cubicBezTo>
                    <a:pt x="190" y="66"/>
                    <a:pt x="192" y="65"/>
                    <a:pt x="194" y="64"/>
                  </a:cubicBezTo>
                  <a:cubicBezTo>
                    <a:pt x="180" y="56"/>
                    <a:pt x="180" y="56"/>
                    <a:pt x="180" y="56"/>
                  </a:cubicBezTo>
                  <a:cubicBezTo>
                    <a:pt x="181" y="59"/>
                    <a:pt x="181" y="61"/>
                    <a:pt x="179" y="64"/>
                  </a:cubicBezTo>
                  <a:cubicBezTo>
                    <a:pt x="177" y="68"/>
                    <a:pt x="171" y="70"/>
                    <a:pt x="166" y="67"/>
                  </a:cubicBezTo>
                  <a:cubicBezTo>
                    <a:pt x="161" y="65"/>
                    <a:pt x="160" y="59"/>
                    <a:pt x="162" y="54"/>
                  </a:cubicBezTo>
                  <a:cubicBezTo>
                    <a:pt x="164" y="52"/>
                    <a:pt x="166" y="50"/>
                    <a:pt x="168" y="50"/>
                  </a:cubicBezTo>
                  <a:cubicBezTo>
                    <a:pt x="154" y="42"/>
                    <a:pt x="154" y="42"/>
                    <a:pt x="154" y="42"/>
                  </a:cubicBezTo>
                  <a:cubicBezTo>
                    <a:pt x="155" y="44"/>
                    <a:pt x="155" y="47"/>
                    <a:pt x="153" y="49"/>
                  </a:cubicBezTo>
                  <a:cubicBezTo>
                    <a:pt x="151" y="54"/>
                    <a:pt x="145" y="56"/>
                    <a:pt x="140" y="53"/>
                  </a:cubicBezTo>
                  <a:cubicBezTo>
                    <a:pt x="136" y="50"/>
                    <a:pt x="134" y="45"/>
                    <a:pt x="136" y="40"/>
                  </a:cubicBezTo>
                  <a:cubicBezTo>
                    <a:pt x="138" y="37"/>
                    <a:pt x="140" y="36"/>
                    <a:pt x="142" y="35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9" y="30"/>
                    <a:pt x="129" y="33"/>
                    <a:pt x="128" y="35"/>
                  </a:cubicBezTo>
                  <a:cubicBezTo>
                    <a:pt x="125" y="40"/>
                    <a:pt x="119" y="41"/>
                    <a:pt x="114" y="39"/>
                  </a:cubicBezTo>
                  <a:cubicBezTo>
                    <a:pt x="110" y="36"/>
                    <a:pt x="108" y="30"/>
                    <a:pt x="110" y="25"/>
                  </a:cubicBezTo>
                  <a:cubicBezTo>
                    <a:pt x="112" y="23"/>
                    <a:pt x="114" y="22"/>
                    <a:pt x="116" y="21"/>
                  </a:cubicBezTo>
                  <a:cubicBezTo>
                    <a:pt x="102" y="13"/>
                    <a:pt x="102" y="13"/>
                    <a:pt x="102" y="13"/>
                  </a:cubicBezTo>
                  <a:cubicBezTo>
                    <a:pt x="103" y="16"/>
                    <a:pt x="103" y="18"/>
                    <a:pt x="102" y="21"/>
                  </a:cubicBezTo>
                  <a:cubicBezTo>
                    <a:pt x="101" y="21"/>
                    <a:pt x="101" y="22"/>
                    <a:pt x="101" y="22"/>
                  </a:cubicBezTo>
                  <a:cubicBezTo>
                    <a:pt x="101" y="69"/>
                    <a:pt x="101" y="69"/>
                    <a:pt x="101" y="69"/>
                  </a:cubicBezTo>
                  <a:cubicBezTo>
                    <a:pt x="208" y="128"/>
                    <a:pt x="208" y="128"/>
                    <a:pt x="208" y="128"/>
                  </a:cubicBezTo>
                  <a:cubicBezTo>
                    <a:pt x="209" y="129"/>
                    <a:pt x="209" y="130"/>
                    <a:pt x="209" y="131"/>
                  </a:cubicBezTo>
                  <a:cubicBezTo>
                    <a:pt x="208" y="132"/>
                    <a:pt x="207" y="133"/>
                    <a:pt x="206" y="132"/>
                  </a:cubicBezTo>
                  <a:cubicBezTo>
                    <a:pt x="206" y="132"/>
                    <a:pt x="206" y="132"/>
                    <a:pt x="206" y="132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96" y="149"/>
                    <a:pt x="196" y="149"/>
                    <a:pt x="196" y="149"/>
                  </a:cubicBezTo>
                  <a:cubicBezTo>
                    <a:pt x="197" y="150"/>
                    <a:pt x="198" y="151"/>
                    <a:pt x="197" y="152"/>
                  </a:cubicBezTo>
                  <a:cubicBezTo>
                    <a:pt x="197" y="153"/>
                    <a:pt x="195" y="154"/>
                    <a:pt x="194" y="153"/>
                  </a:cubicBezTo>
                  <a:cubicBezTo>
                    <a:pt x="194" y="153"/>
                    <a:pt x="194" y="153"/>
                    <a:pt x="194" y="153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85" y="170"/>
                    <a:pt x="185" y="170"/>
                    <a:pt x="185" y="170"/>
                  </a:cubicBezTo>
                  <a:cubicBezTo>
                    <a:pt x="186" y="171"/>
                    <a:pt x="186" y="172"/>
                    <a:pt x="186" y="173"/>
                  </a:cubicBezTo>
                  <a:cubicBezTo>
                    <a:pt x="185" y="174"/>
                    <a:pt x="184" y="175"/>
                    <a:pt x="182" y="174"/>
                  </a:cubicBezTo>
                  <a:cubicBezTo>
                    <a:pt x="182" y="174"/>
                    <a:pt x="182" y="174"/>
                    <a:pt x="182" y="174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73" y="191"/>
                    <a:pt x="173" y="191"/>
                    <a:pt x="173" y="191"/>
                  </a:cubicBezTo>
                  <a:cubicBezTo>
                    <a:pt x="174" y="192"/>
                    <a:pt x="174" y="193"/>
                    <a:pt x="174" y="194"/>
                  </a:cubicBezTo>
                  <a:cubicBezTo>
                    <a:pt x="173" y="196"/>
                    <a:pt x="172" y="196"/>
                    <a:pt x="171" y="195"/>
                  </a:cubicBezTo>
                  <a:cubicBezTo>
                    <a:pt x="171" y="195"/>
                    <a:pt x="171" y="195"/>
                    <a:pt x="171" y="195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38" y="231"/>
                    <a:pt x="138" y="231"/>
                    <a:pt x="138" y="231"/>
                  </a:cubicBezTo>
                  <a:cubicBezTo>
                    <a:pt x="150" y="238"/>
                    <a:pt x="164" y="233"/>
                    <a:pt x="171" y="222"/>
                  </a:cubicBezTo>
                  <a:cubicBezTo>
                    <a:pt x="243" y="91"/>
                    <a:pt x="243" y="91"/>
                    <a:pt x="243" y="91"/>
                  </a:cubicBezTo>
                  <a:lnTo>
                    <a:pt x="232" y="85"/>
                  </a:lnTo>
                  <a:close/>
                  <a:moveTo>
                    <a:pt x="101" y="22"/>
                  </a:moveTo>
                  <a:cubicBezTo>
                    <a:pt x="98" y="26"/>
                    <a:pt x="93" y="27"/>
                    <a:pt x="88" y="24"/>
                  </a:cubicBezTo>
                  <a:cubicBezTo>
                    <a:pt x="84" y="22"/>
                    <a:pt x="82" y="16"/>
                    <a:pt x="85" y="11"/>
                  </a:cubicBezTo>
                  <a:cubicBezTo>
                    <a:pt x="86" y="9"/>
                    <a:pt x="88" y="7"/>
                    <a:pt x="90" y="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6" y="130"/>
                    <a:pt x="6" y="130"/>
                    <a:pt x="6" y="130"/>
                  </a:cubicBezTo>
                  <a:cubicBezTo>
                    <a:pt x="0" y="142"/>
                    <a:pt x="4" y="157"/>
                    <a:pt x="15" y="163"/>
                  </a:cubicBezTo>
                  <a:cubicBezTo>
                    <a:pt x="101" y="210"/>
                    <a:pt x="101" y="210"/>
                    <a:pt x="101" y="210"/>
                  </a:cubicBezTo>
                  <a:cubicBezTo>
                    <a:pt x="101" y="156"/>
                    <a:pt x="101" y="156"/>
                    <a:pt x="101" y="156"/>
                  </a:cubicBezTo>
                  <a:cubicBezTo>
                    <a:pt x="28" y="116"/>
                    <a:pt x="28" y="116"/>
                    <a:pt x="28" y="116"/>
                  </a:cubicBezTo>
                  <a:cubicBezTo>
                    <a:pt x="27" y="116"/>
                    <a:pt x="27" y="114"/>
                    <a:pt x="27" y="113"/>
                  </a:cubicBezTo>
                  <a:cubicBezTo>
                    <a:pt x="28" y="112"/>
                    <a:pt x="29" y="112"/>
                    <a:pt x="30" y="112"/>
                  </a:cubicBezTo>
                  <a:cubicBezTo>
                    <a:pt x="101" y="151"/>
                    <a:pt x="101" y="151"/>
                    <a:pt x="101" y="151"/>
                  </a:cubicBezTo>
                  <a:cubicBezTo>
                    <a:pt x="101" y="129"/>
                    <a:pt x="101" y="129"/>
                    <a:pt x="101" y="129"/>
                  </a:cubicBezTo>
                  <a:cubicBezTo>
                    <a:pt x="40" y="95"/>
                    <a:pt x="40" y="95"/>
                    <a:pt x="40" y="95"/>
                  </a:cubicBezTo>
                  <a:cubicBezTo>
                    <a:pt x="39" y="95"/>
                    <a:pt x="38" y="93"/>
                    <a:pt x="39" y="92"/>
                  </a:cubicBezTo>
                  <a:cubicBezTo>
                    <a:pt x="40" y="91"/>
                    <a:pt x="41" y="91"/>
                    <a:pt x="42" y="91"/>
                  </a:cubicBezTo>
                  <a:cubicBezTo>
                    <a:pt x="101" y="124"/>
                    <a:pt x="101" y="124"/>
                    <a:pt x="101" y="124"/>
                  </a:cubicBezTo>
                  <a:cubicBezTo>
                    <a:pt x="101" y="101"/>
                    <a:pt x="101" y="101"/>
                    <a:pt x="101" y="101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50" y="74"/>
                    <a:pt x="50" y="72"/>
                    <a:pt x="51" y="71"/>
                  </a:cubicBezTo>
                  <a:cubicBezTo>
                    <a:pt x="51" y="70"/>
                    <a:pt x="53" y="70"/>
                    <a:pt x="54" y="70"/>
                  </a:cubicBezTo>
                  <a:cubicBezTo>
                    <a:pt x="101" y="96"/>
                    <a:pt x="101" y="96"/>
                    <a:pt x="101" y="96"/>
                  </a:cubicBezTo>
                  <a:cubicBezTo>
                    <a:pt x="101" y="74"/>
                    <a:pt x="101" y="74"/>
                    <a:pt x="101" y="74"/>
                  </a:cubicBezTo>
                  <a:cubicBezTo>
                    <a:pt x="63" y="53"/>
                    <a:pt x="63" y="53"/>
                    <a:pt x="63" y="53"/>
                  </a:cubicBezTo>
                  <a:cubicBezTo>
                    <a:pt x="62" y="53"/>
                    <a:pt x="62" y="51"/>
                    <a:pt x="62" y="50"/>
                  </a:cubicBezTo>
                  <a:cubicBezTo>
                    <a:pt x="63" y="49"/>
                    <a:pt x="64" y="49"/>
                    <a:pt x="65" y="49"/>
                  </a:cubicBezTo>
                  <a:cubicBezTo>
                    <a:pt x="101" y="69"/>
                    <a:pt x="101" y="69"/>
                    <a:pt x="101" y="69"/>
                  </a:cubicBezTo>
                  <a:lnTo>
                    <a:pt x="101" y="22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5" name="Freeform 58"/>
            <p:cNvSpPr>
              <a:spLocks noEditPoints="1"/>
            </p:cNvSpPr>
            <p:nvPr/>
          </p:nvSpPr>
          <p:spPr bwMode="auto">
            <a:xfrm>
              <a:off x="1211770" y="3677149"/>
              <a:ext cx="431589" cy="436917"/>
            </a:xfrm>
            <a:custGeom>
              <a:avLst/>
              <a:gdLst>
                <a:gd name="T0" fmla="*/ 189 w 236"/>
                <a:gd name="T1" fmla="*/ 60 h 239"/>
                <a:gd name="T2" fmla="*/ 196 w 236"/>
                <a:gd name="T3" fmla="*/ 122 h 239"/>
                <a:gd name="T4" fmla="*/ 198 w 236"/>
                <a:gd name="T5" fmla="*/ 136 h 239"/>
                <a:gd name="T6" fmla="*/ 208 w 236"/>
                <a:gd name="T7" fmla="*/ 157 h 239"/>
                <a:gd name="T8" fmla="*/ 189 w 236"/>
                <a:gd name="T9" fmla="*/ 195 h 239"/>
                <a:gd name="T10" fmla="*/ 168 w 236"/>
                <a:gd name="T11" fmla="*/ 156 h 239"/>
                <a:gd name="T12" fmla="*/ 168 w 236"/>
                <a:gd name="T13" fmla="*/ 78 h 239"/>
                <a:gd name="T14" fmla="*/ 182 w 236"/>
                <a:gd name="T15" fmla="*/ 92 h 239"/>
                <a:gd name="T16" fmla="*/ 185 w 236"/>
                <a:gd name="T17" fmla="*/ 107 h 239"/>
                <a:gd name="T18" fmla="*/ 189 w 236"/>
                <a:gd name="T19" fmla="*/ 141 h 239"/>
                <a:gd name="T20" fmla="*/ 189 w 236"/>
                <a:gd name="T21" fmla="*/ 130 h 239"/>
                <a:gd name="T22" fmla="*/ 168 w 236"/>
                <a:gd name="T23" fmla="*/ 155 h 239"/>
                <a:gd name="T24" fmla="*/ 160 w 236"/>
                <a:gd name="T25" fmla="*/ 138 h 239"/>
                <a:gd name="T26" fmla="*/ 165 w 236"/>
                <a:gd name="T27" fmla="*/ 172 h 239"/>
                <a:gd name="T28" fmla="*/ 168 w 236"/>
                <a:gd name="T29" fmla="*/ 16 h 239"/>
                <a:gd name="T30" fmla="*/ 163 w 236"/>
                <a:gd name="T31" fmla="*/ 49 h 239"/>
                <a:gd name="T32" fmla="*/ 168 w 236"/>
                <a:gd name="T33" fmla="*/ 78 h 239"/>
                <a:gd name="T34" fmla="*/ 159 w 236"/>
                <a:gd name="T35" fmla="*/ 118 h 239"/>
                <a:gd name="T36" fmla="*/ 159 w 236"/>
                <a:gd name="T37" fmla="*/ 209 h 239"/>
                <a:gd name="T38" fmla="*/ 159 w 236"/>
                <a:gd name="T39" fmla="*/ 5 h 239"/>
                <a:gd name="T40" fmla="*/ 159 w 236"/>
                <a:gd name="T41" fmla="*/ 40 h 239"/>
                <a:gd name="T42" fmla="*/ 144 w 236"/>
                <a:gd name="T43" fmla="*/ 89 h 239"/>
                <a:gd name="T44" fmla="*/ 159 w 236"/>
                <a:gd name="T45" fmla="*/ 108 h 239"/>
                <a:gd name="T46" fmla="*/ 159 w 236"/>
                <a:gd name="T47" fmla="*/ 136 h 239"/>
                <a:gd name="T48" fmla="*/ 144 w 236"/>
                <a:gd name="T49" fmla="*/ 162 h 239"/>
                <a:gd name="T50" fmla="*/ 151 w 236"/>
                <a:gd name="T51" fmla="*/ 143 h 239"/>
                <a:gd name="T52" fmla="*/ 146 w 236"/>
                <a:gd name="T53" fmla="*/ 109 h 239"/>
                <a:gd name="T54" fmla="*/ 123 w 236"/>
                <a:gd name="T55" fmla="*/ 7 h 239"/>
                <a:gd name="T56" fmla="*/ 144 w 236"/>
                <a:gd name="T57" fmla="*/ 0 h 239"/>
                <a:gd name="T58" fmla="*/ 144 w 236"/>
                <a:gd name="T59" fmla="*/ 187 h 239"/>
                <a:gd name="T60" fmla="*/ 123 w 236"/>
                <a:gd name="T61" fmla="*/ 225 h 239"/>
                <a:gd name="T62" fmla="*/ 140 w 236"/>
                <a:gd name="T63" fmla="*/ 96 h 239"/>
                <a:gd name="T64" fmla="*/ 123 w 236"/>
                <a:gd name="T65" fmla="*/ 135 h 239"/>
                <a:gd name="T66" fmla="*/ 137 w 236"/>
                <a:gd name="T67" fmla="*/ 113 h 239"/>
                <a:gd name="T68" fmla="*/ 123 w 236"/>
                <a:gd name="T69" fmla="*/ 82 h 239"/>
                <a:gd name="T70" fmla="*/ 125 w 236"/>
                <a:gd name="T71" fmla="*/ 171 h 239"/>
                <a:gd name="T72" fmla="*/ 123 w 236"/>
                <a:gd name="T73" fmla="*/ 7 h 239"/>
                <a:gd name="T74" fmla="*/ 123 w 236"/>
                <a:gd name="T75" fmla="*/ 7 h 239"/>
                <a:gd name="T76" fmla="*/ 123 w 236"/>
                <a:gd name="T77" fmla="*/ 177 h 239"/>
                <a:gd name="T78" fmla="*/ 121 w 236"/>
                <a:gd name="T79" fmla="*/ 162 h 239"/>
                <a:gd name="T80" fmla="*/ 123 w 236"/>
                <a:gd name="T81" fmla="*/ 135 h 239"/>
                <a:gd name="T82" fmla="*/ 99 w 236"/>
                <a:gd name="T83" fmla="*/ 124 h 239"/>
                <a:gd name="T84" fmla="*/ 106 w 236"/>
                <a:gd name="T85" fmla="*/ 164 h 239"/>
                <a:gd name="T86" fmla="*/ 108 w 236"/>
                <a:gd name="T87" fmla="*/ 179 h 239"/>
                <a:gd name="T88" fmla="*/ 118 w 236"/>
                <a:gd name="T89" fmla="*/ 199 h 239"/>
                <a:gd name="T90" fmla="*/ 123 w 236"/>
                <a:gd name="T91" fmla="*/ 99 h 239"/>
                <a:gd name="T92" fmla="*/ 99 w 236"/>
                <a:gd name="T93" fmla="*/ 18 h 239"/>
                <a:gd name="T94" fmla="*/ 99 w 236"/>
                <a:gd name="T95" fmla="*/ 18 h 239"/>
                <a:gd name="T96" fmla="*/ 89 w 236"/>
                <a:gd name="T97" fmla="*/ 212 h 239"/>
                <a:gd name="T98" fmla="*/ 99 w 236"/>
                <a:gd name="T99" fmla="*/ 183 h 239"/>
                <a:gd name="T100" fmla="*/ 71 w 236"/>
                <a:gd name="T101" fmla="*/ 227 h 239"/>
                <a:gd name="T102" fmla="*/ 95 w 236"/>
                <a:gd name="T103" fmla="*/ 117 h 239"/>
                <a:gd name="T104" fmla="*/ 71 w 236"/>
                <a:gd name="T105" fmla="*/ 160 h 239"/>
                <a:gd name="T106" fmla="*/ 92 w 236"/>
                <a:gd name="T107" fmla="*/ 134 h 239"/>
                <a:gd name="T108" fmla="*/ 71 w 236"/>
                <a:gd name="T109" fmla="*/ 107 h 239"/>
                <a:gd name="T110" fmla="*/ 7 w 236"/>
                <a:gd name="T111" fmla="*/ 91 h 239"/>
                <a:gd name="T112" fmla="*/ 70 w 236"/>
                <a:gd name="T113" fmla="*/ 181 h 239"/>
                <a:gd name="T114" fmla="*/ 71 w 236"/>
                <a:gd name="T115" fmla="*/ 149 h 239"/>
                <a:gd name="T116" fmla="*/ 52 w 236"/>
                <a:gd name="T117" fmla="*/ 133 h 239"/>
                <a:gd name="T118" fmla="*/ 35 w 236"/>
                <a:gd name="T119" fmla="*/ 109 h 239"/>
                <a:gd name="T120" fmla="*/ 71 w 236"/>
                <a:gd name="T121" fmla="*/ 31 h 2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36" h="239">
                  <a:moveTo>
                    <a:pt x="189" y="195"/>
                  </a:moveTo>
                  <a:cubicBezTo>
                    <a:pt x="216" y="182"/>
                    <a:pt x="216" y="182"/>
                    <a:pt x="216" y="182"/>
                  </a:cubicBezTo>
                  <a:cubicBezTo>
                    <a:pt x="230" y="176"/>
                    <a:pt x="236" y="159"/>
                    <a:pt x="229" y="146"/>
                  </a:cubicBezTo>
                  <a:cubicBezTo>
                    <a:pt x="189" y="60"/>
                    <a:pt x="189" y="60"/>
                    <a:pt x="189" y="60"/>
                  </a:cubicBezTo>
                  <a:cubicBezTo>
                    <a:pt x="189" y="107"/>
                    <a:pt x="189" y="107"/>
                    <a:pt x="189" y="107"/>
                  </a:cubicBezTo>
                  <a:cubicBezTo>
                    <a:pt x="190" y="108"/>
                    <a:pt x="190" y="108"/>
                    <a:pt x="190" y="109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6" y="122"/>
                    <a:pt x="196" y="122"/>
                    <a:pt x="196" y="122"/>
                  </a:cubicBezTo>
                  <a:cubicBezTo>
                    <a:pt x="197" y="124"/>
                    <a:pt x="196" y="126"/>
                    <a:pt x="194" y="127"/>
                  </a:cubicBezTo>
                  <a:cubicBezTo>
                    <a:pt x="189" y="130"/>
                    <a:pt x="189" y="130"/>
                    <a:pt x="189" y="130"/>
                  </a:cubicBezTo>
                  <a:cubicBezTo>
                    <a:pt x="189" y="141"/>
                    <a:pt x="189" y="141"/>
                    <a:pt x="189" y="141"/>
                  </a:cubicBezTo>
                  <a:cubicBezTo>
                    <a:pt x="198" y="136"/>
                    <a:pt x="198" y="136"/>
                    <a:pt x="198" y="136"/>
                  </a:cubicBezTo>
                  <a:cubicBezTo>
                    <a:pt x="201" y="135"/>
                    <a:pt x="203" y="136"/>
                    <a:pt x="204" y="138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0" y="151"/>
                    <a:pt x="210" y="151"/>
                    <a:pt x="210" y="151"/>
                  </a:cubicBezTo>
                  <a:cubicBezTo>
                    <a:pt x="211" y="153"/>
                    <a:pt x="210" y="156"/>
                    <a:pt x="208" y="157"/>
                  </a:cubicBezTo>
                  <a:cubicBezTo>
                    <a:pt x="189" y="166"/>
                    <a:pt x="189" y="166"/>
                    <a:pt x="189" y="166"/>
                  </a:cubicBezTo>
                  <a:lnTo>
                    <a:pt x="189" y="195"/>
                  </a:lnTo>
                  <a:close/>
                  <a:moveTo>
                    <a:pt x="168" y="204"/>
                  </a:moveTo>
                  <a:cubicBezTo>
                    <a:pt x="189" y="195"/>
                    <a:pt x="189" y="195"/>
                    <a:pt x="189" y="195"/>
                  </a:cubicBezTo>
                  <a:cubicBezTo>
                    <a:pt x="189" y="166"/>
                    <a:pt x="189" y="166"/>
                    <a:pt x="189" y="166"/>
                  </a:cubicBezTo>
                  <a:cubicBezTo>
                    <a:pt x="180" y="170"/>
                    <a:pt x="180" y="170"/>
                    <a:pt x="180" y="170"/>
                  </a:cubicBezTo>
                  <a:cubicBezTo>
                    <a:pt x="178" y="171"/>
                    <a:pt x="175" y="170"/>
                    <a:pt x="174" y="168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204"/>
                    <a:pt x="168" y="204"/>
                    <a:pt x="168" y="204"/>
                  </a:cubicBezTo>
                  <a:close/>
                  <a:moveTo>
                    <a:pt x="189" y="60"/>
                  </a:moveTo>
                  <a:cubicBezTo>
                    <a:pt x="168" y="16"/>
                    <a:pt x="168" y="16"/>
                    <a:pt x="168" y="16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71" y="77"/>
                    <a:pt x="171" y="77"/>
                    <a:pt x="171" y="77"/>
                  </a:cubicBezTo>
                  <a:cubicBezTo>
                    <a:pt x="173" y="76"/>
                    <a:pt x="175" y="77"/>
                    <a:pt x="176" y="79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2" y="92"/>
                    <a:pt x="182" y="92"/>
                    <a:pt x="182" y="92"/>
                  </a:cubicBezTo>
                  <a:cubicBezTo>
                    <a:pt x="183" y="94"/>
                    <a:pt x="182" y="97"/>
                    <a:pt x="180" y="98"/>
                  </a:cubicBezTo>
                  <a:cubicBezTo>
                    <a:pt x="168" y="103"/>
                    <a:pt x="168" y="103"/>
                    <a:pt x="168" y="103"/>
                  </a:cubicBezTo>
                  <a:cubicBezTo>
                    <a:pt x="168" y="114"/>
                    <a:pt x="168" y="114"/>
                    <a:pt x="168" y="114"/>
                  </a:cubicBezTo>
                  <a:cubicBezTo>
                    <a:pt x="185" y="107"/>
                    <a:pt x="185" y="107"/>
                    <a:pt x="185" y="107"/>
                  </a:cubicBezTo>
                  <a:cubicBezTo>
                    <a:pt x="186" y="106"/>
                    <a:pt x="188" y="106"/>
                    <a:pt x="189" y="107"/>
                  </a:cubicBezTo>
                  <a:cubicBezTo>
                    <a:pt x="189" y="60"/>
                    <a:pt x="189" y="60"/>
                    <a:pt x="189" y="60"/>
                  </a:cubicBezTo>
                  <a:close/>
                  <a:moveTo>
                    <a:pt x="189" y="130"/>
                  </a:moveTo>
                  <a:cubicBezTo>
                    <a:pt x="189" y="141"/>
                    <a:pt x="189" y="141"/>
                    <a:pt x="189" y="141"/>
                  </a:cubicBezTo>
                  <a:cubicBezTo>
                    <a:pt x="170" y="150"/>
                    <a:pt x="170" y="150"/>
                    <a:pt x="170" y="150"/>
                  </a:cubicBezTo>
                  <a:cubicBezTo>
                    <a:pt x="169" y="150"/>
                    <a:pt x="169" y="151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lnTo>
                    <a:pt x="189" y="130"/>
                  </a:lnTo>
                  <a:close/>
                  <a:moveTo>
                    <a:pt x="159" y="209"/>
                  </a:moveTo>
                  <a:cubicBezTo>
                    <a:pt x="168" y="204"/>
                    <a:pt x="168" y="204"/>
                    <a:pt x="168" y="204"/>
                  </a:cubicBezTo>
                  <a:cubicBezTo>
                    <a:pt x="168" y="156"/>
                    <a:pt x="168" y="156"/>
                    <a:pt x="168" y="156"/>
                  </a:cubicBezTo>
                  <a:cubicBezTo>
                    <a:pt x="168" y="155"/>
                    <a:pt x="168" y="155"/>
                    <a:pt x="168" y="155"/>
                  </a:cubicBezTo>
                  <a:cubicBezTo>
                    <a:pt x="168" y="154"/>
                    <a:pt x="168" y="152"/>
                    <a:pt x="168" y="151"/>
                  </a:cubicBezTo>
                  <a:cubicBezTo>
                    <a:pt x="168" y="139"/>
                    <a:pt x="168" y="139"/>
                    <a:pt x="168" y="139"/>
                  </a:cubicBezTo>
                  <a:cubicBezTo>
                    <a:pt x="166" y="141"/>
                    <a:pt x="166" y="141"/>
                    <a:pt x="166" y="141"/>
                  </a:cubicBezTo>
                  <a:cubicBezTo>
                    <a:pt x="164" y="142"/>
                    <a:pt x="161" y="141"/>
                    <a:pt x="160" y="138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5" y="172"/>
                    <a:pt x="165" y="172"/>
                    <a:pt x="165" y="172"/>
                  </a:cubicBezTo>
                  <a:cubicBezTo>
                    <a:pt x="166" y="175"/>
                    <a:pt x="165" y="177"/>
                    <a:pt x="163" y="178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59" y="209"/>
                    <a:pt x="159" y="209"/>
                    <a:pt x="159" y="209"/>
                  </a:cubicBezTo>
                  <a:close/>
                  <a:moveTo>
                    <a:pt x="168" y="16"/>
                  </a:moveTo>
                  <a:cubicBezTo>
                    <a:pt x="168" y="15"/>
                    <a:pt x="168" y="15"/>
                    <a:pt x="168" y="15"/>
                  </a:cubicBezTo>
                  <a:cubicBezTo>
                    <a:pt x="166" y="11"/>
                    <a:pt x="163" y="7"/>
                    <a:pt x="159" y="5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3" y="49"/>
                    <a:pt x="163" y="49"/>
                    <a:pt x="163" y="49"/>
                  </a:cubicBezTo>
                  <a:cubicBezTo>
                    <a:pt x="166" y="55"/>
                    <a:pt x="164" y="61"/>
                    <a:pt x="159" y="65"/>
                  </a:cubicBezTo>
                  <a:cubicBezTo>
                    <a:pt x="159" y="82"/>
                    <a:pt x="159" y="82"/>
                    <a:pt x="159" y="82"/>
                  </a:cubicBezTo>
                  <a:cubicBezTo>
                    <a:pt x="168" y="78"/>
                    <a:pt x="168" y="78"/>
                    <a:pt x="168" y="78"/>
                  </a:cubicBezTo>
                  <a:cubicBezTo>
                    <a:pt x="168" y="16"/>
                    <a:pt x="168" y="16"/>
                    <a:pt x="168" y="16"/>
                  </a:cubicBezTo>
                  <a:close/>
                  <a:moveTo>
                    <a:pt x="168" y="103"/>
                  </a:moveTo>
                  <a:cubicBezTo>
                    <a:pt x="168" y="114"/>
                    <a:pt x="168" y="114"/>
                    <a:pt x="168" y="114"/>
                  </a:cubicBezTo>
                  <a:cubicBezTo>
                    <a:pt x="159" y="118"/>
                    <a:pt x="159" y="118"/>
                    <a:pt x="159" y="118"/>
                  </a:cubicBezTo>
                  <a:cubicBezTo>
                    <a:pt x="159" y="108"/>
                    <a:pt x="159" y="108"/>
                    <a:pt x="159" y="108"/>
                  </a:cubicBezTo>
                  <a:lnTo>
                    <a:pt x="168" y="103"/>
                  </a:lnTo>
                  <a:close/>
                  <a:moveTo>
                    <a:pt x="144" y="216"/>
                  </a:moveTo>
                  <a:cubicBezTo>
                    <a:pt x="159" y="209"/>
                    <a:pt x="159" y="209"/>
                    <a:pt x="159" y="209"/>
                  </a:cubicBezTo>
                  <a:cubicBezTo>
                    <a:pt x="159" y="180"/>
                    <a:pt x="159" y="180"/>
                    <a:pt x="159" y="180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44" y="216"/>
                    <a:pt x="144" y="216"/>
                    <a:pt x="144" y="216"/>
                  </a:cubicBezTo>
                  <a:close/>
                  <a:moveTo>
                    <a:pt x="159" y="5"/>
                  </a:moveTo>
                  <a:cubicBezTo>
                    <a:pt x="155" y="2"/>
                    <a:pt x="149" y="0"/>
                    <a:pt x="144" y="0"/>
                  </a:cubicBezTo>
                  <a:cubicBezTo>
                    <a:pt x="144" y="22"/>
                    <a:pt x="144" y="22"/>
                    <a:pt x="144" y="22"/>
                  </a:cubicBezTo>
                  <a:cubicBezTo>
                    <a:pt x="148" y="23"/>
                    <a:pt x="152" y="25"/>
                    <a:pt x="154" y="30"/>
                  </a:cubicBezTo>
                  <a:cubicBezTo>
                    <a:pt x="159" y="40"/>
                    <a:pt x="159" y="40"/>
                    <a:pt x="159" y="40"/>
                  </a:cubicBezTo>
                  <a:cubicBezTo>
                    <a:pt x="159" y="5"/>
                    <a:pt x="159" y="5"/>
                    <a:pt x="159" y="5"/>
                  </a:cubicBezTo>
                  <a:close/>
                  <a:moveTo>
                    <a:pt x="159" y="65"/>
                  </a:moveTo>
                  <a:cubicBezTo>
                    <a:pt x="159" y="82"/>
                    <a:pt x="159" y="82"/>
                    <a:pt x="159" y="82"/>
                  </a:cubicBezTo>
                  <a:cubicBezTo>
                    <a:pt x="144" y="89"/>
                    <a:pt x="144" y="89"/>
                    <a:pt x="144" y="89"/>
                  </a:cubicBezTo>
                  <a:cubicBezTo>
                    <a:pt x="144" y="72"/>
                    <a:pt x="144" y="72"/>
                    <a:pt x="144" y="72"/>
                  </a:cubicBezTo>
                  <a:cubicBezTo>
                    <a:pt x="157" y="66"/>
                    <a:pt x="157" y="66"/>
                    <a:pt x="157" y="66"/>
                  </a:cubicBezTo>
                  <a:cubicBezTo>
                    <a:pt x="158" y="66"/>
                    <a:pt x="159" y="66"/>
                    <a:pt x="159" y="65"/>
                  </a:cubicBezTo>
                  <a:close/>
                  <a:moveTo>
                    <a:pt x="159" y="108"/>
                  </a:moveTo>
                  <a:cubicBezTo>
                    <a:pt x="159" y="118"/>
                    <a:pt x="159" y="118"/>
                    <a:pt x="159" y="118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4" y="121"/>
                    <a:pt x="153" y="123"/>
                    <a:pt x="154" y="126"/>
                  </a:cubicBezTo>
                  <a:cubicBezTo>
                    <a:pt x="159" y="136"/>
                    <a:pt x="159" y="136"/>
                    <a:pt x="159" y="136"/>
                  </a:cubicBezTo>
                  <a:cubicBezTo>
                    <a:pt x="159" y="160"/>
                    <a:pt x="159" y="160"/>
                    <a:pt x="159" y="160"/>
                  </a:cubicBezTo>
                  <a:cubicBezTo>
                    <a:pt x="159" y="159"/>
                    <a:pt x="159" y="159"/>
                    <a:pt x="159" y="159"/>
                  </a:cubicBezTo>
                  <a:cubicBezTo>
                    <a:pt x="158" y="157"/>
                    <a:pt x="155" y="156"/>
                    <a:pt x="153" y="157"/>
                  </a:cubicBezTo>
                  <a:cubicBezTo>
                    <a:pt x="144" y="162"/>
                    <a:pt x="144" y="162"/>
                    <a:pt x="144" y="162"/>
                  </a:cubicBezTo>
                  <a:cubicBezTo>
                    <a:pt x="144" y="151"/>
                    <a:pt x="144" y="151"/>
                    <a:pt x="144" y="151"/>
                  </a:cubicBezTo>
                  <a:cubicBezTo>
                    <a:pt x="149" y="148"/>
                    <a:pt x="149" y="148"/>
                    <a:pt x="149" y="148"/>
                  </a:cubicBezTo>
                  <a:cubicBezTo>
                    <a:pt x="151" y="147"/>
                    <a:pt x="152" y="145"/>
                    <a:pt x="151" y="143"/>
                  </a:cubicBezTo>
                  <a:cubicBezTo>
                    <a:pt x="151" y="143"/>
                    <a:pt x="151" y="143"/>
                    <a:pt x="151" y="143"/>
                  </a:cubicBezTo>
                  <a:cubicBezTo>
                    <a:pt x="145" y="130"/>
                    <a:pt x="145" y="130"/>
                    <a:pt x="145" y="130"/>
                  </a:cubicBezTo>
                  <a:cubicBezTo>
                    <a:pt x="145" y="129"/>
                    <a:pt x="144" y="129"/>
                    <a:pt x="144" y="128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6" y="109"/>
                    <a:pt x="146" y="109"/>
                    <a:pt x="146" y="109"/>
                  </a:cubicBezTo>
                  <a:cubicBezTo>
                    <a:pt x="147" y="111"/>
                    <a:pt x="150" y="112"/>
                    <a:pt x="152" y="111"/>
                  </a:cubicBezTo>
                  <a:lnTo>
                    <a:pt x="159" y="108"/>
                  </a:lnTo>
                  <a:close/>
                  <a:moveTo>
                    <a:pt x="132" y="2"/>
                  </a:moveTo>
                  <a:cubicBezTo>
                    <a:pt x="123" y="7"/>
                    <a:pt x="123" y="7"/>
                    <a:pt x="123" y="7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37" y="23"/>
                    <a:pt x="137" y="23"/>
                    <a:pt x="137" y="23"/>
                  </a:cubicBezTo>
                  <a:cubicBezTo>
                    <a:pt x="139" y="22"/>
                    <a:pt x="142" y="22"/>
                    <a:pt x="144" y="22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140" y="0"/>
                    <a:pt x="136" y="1"/>
                    <a:pt x="132" y="2"/>
                  </a:cubicBezTo>
                  <a:close/>
                  <a:moveTo>
                    <a:pt x="123" y="225"/>
                  </a:moveTo>
                  <a:cubicBezTo>
                    <a:pt x="144" y="216"/>
                    <a:pt x="144" y="216"/>
                    <a:pt x="144" y="216"/>
                  </a:cubicBezTo>
                  <a:cubicBezTo>
                    <a:pt x="144" y="187"/>
                    <a:pt x="144" y="187"/>
                    <a:pt x="144" y="187"/>
                  </a:cubicBezTo>
                  <a:cubicBezTo>
                    <a:pt x="135" y="191"/>
                    <a:pt x="135" y="191"/>
                    <a:pt x="135" y="191"/>
                  </a:cubicBezTo>
                  <a:cubicBezTo>
                    <a:pt x="133" y="192"/>
                    <a:pt x="130" y="191"/>
                    <a:pt x="129" y="189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225"/>
                    <a:pt x="123" y="225"/>
                    <a:pt x="123" y="225"/>
                  </a:cubicBezTo>
                  <a:close/>
                  <a:moveTo>
                    <a:pt x="144" y="72"/>
                  </a:moveTo>
                  <a:cubicBezTo>
                    <a:pt x="144" y="89"/>
                    <a:pt x="144" y="89"/>
                    <a:pt x="144" y="89"/>
                  </a:cubicBezTo>
                  <a:cubicBezTo>
                    <a:pt x="142" y="90"/>
                    <a:pt x="142" y="90"/>
                    <a:pt x="142" y="90"/>
                  </a:cubicBezTo>
                  <a:cubicBezTo>
                    <a:pt x="140" y="91"/>
                    <a:pt x="139" y="94"/>
                    <a:pt x="140" y="96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44" y="128"/>
                    <a:pt x="144" y="128"/>
                    <a:pt x="144" y="128"/>
                  </a:cubicBezTo>
                  <a:cubicBezTo>
                    <a:pt x="143" y="127"/>
                    <a:pt x="141" y="127"/>
                    <a:pt x="139" y="128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35" y="119"/>
                    <a:pt x="135" y="119"/>
                    <a:pt x="135" y="119"/>
                  </a:cubicBezTo>
                  <a:cubicBezTo>
                    <a:pt x="137" y="118"/>
                    <a:pt x="138" y="115"/>
                    <a:pt x="137" y="113"/>
                  </a:cubicBezTo>
                  <a:cubicBezTo>
                    <a:pt x="137" y="113"/>
                    <a:pt x="137" y="113"/>
                    <a:pt x="137" y="113"/>
                  </a:cubicBezTo>
                  <a:cubicBezTo>
                    <a:pt x="131" y="100"/>
                    <a:pt x="131" y="100"/>
                    <a:pt x="131" y="100"/>
                  </a:cubicBezTo>
                  <a:cubicBezTo>
                    <a:pt x="130" y="98"/>
                    <a:pt x="128" y="97"/>
                    <a:pt x="126" y="98"/>
                  </a:cubicBezTo>
                  <a:cubicBezTo>
                    <a:pt x="123" y="99"/>
                    <a:pt x="123" y="99"/>
                    <a:pt x="123" y="99"/>
                  </a:cubicBezTo>
                  <a:cubicBezTo>
                    <a:pt x="123" y="82"/>
                    <a:pt x="123" y="82"/>
                    <a:pt x="123" y="82"/>
                  </a:cubicBezTo>
                  <a:cubicBezTo>
                    <a:pt x="144" y="72"/>
                    <a:pt x="144" y="72"/>
                    <a:pt x="144" y="72"/>
                  </a:cubicBezTo>
                  <a:close/>
                  <a:moveTo>
                    <a:pt x="144" y="151"/>
                  </a:moveTo>
                  <a:cubicBezTo>
                    <a:pt x="144" y="162"/>
                    <a:pt x="144" y="162"/>
                    <a:pt x="144" y="162"/>
                  </a:cubicBezTo>
                  <a:cubicBezTo>
                    <a:pt x="125" y="171"/>
                    <a:pt x="125" y="171"/>
                    <a:pt x="125" y="171"/>
                  </a:cubicBezTo>
                  <a:cubicBezTo>
                    <a:pt x="124" y="171"/>
                    <a:pt x="124" y="172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lnTo>
                    <a:pt x="144" y="151"/>
                  </a:lnTo>
                  <a:close/>
                  <a:moveTo>
                    <a:pt x="123" y="7"/>
                  </a:moveTo>
                  <a:cubicBezTo>
                    <a:pt x="99" y="18"/>
                    <a:pt x="99" y="18"/>
                    <a:pt x="99" y="18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123" y="30"/>
                    <a:pt x="123" y="30"/>
                    <a:pt x="123" y="30"/>
                  </a:cubicBezTo>
                  <a:cubicBezTo>
                    <a:pt x="123" y="7"/>
                    <a:pt x="123" y="7"/>
                    <a:pt x="123" y="7"/>
                  </a:cubicBezTo>
                  <a:close/>
                  <a:moveTo>
                    <a:pt x="99" y="236"/>
                  </a:moveTo>
                  <a:cubicBezTo>
                    <a:pt x="100" y="236"/>
                    <a:pt x="102" y="235"/>
                    <a:pt x="103" y="235"/>
                  </a:cubicBezTo>
                  <a:cubicBezTo>
                    <a:pt x="123" y="225"/>
                    <a:pt x="123" y="225"/>
                    <a:pt x="123" y="225"/>
                  </a:cubicBezTo>
                  <a:cubicBezTo>
                    <a:pt x="123" y="177"/>
                    <a:pt x="123" y="177"/>
                    <a:pt x="123" y="177"/>
                  </a:cubicBezTo>
                  <a:cubicBezTo>
                    <a:pt x="123" y="176"/>
                    <a:pt x="123" y="176"/>
                    <a:pt x="123" y="176"/>
                  </a:cubicBezTo>
                  <a:cubicBezTo>
                    <a:pt x="122" y="175"/>
                    <a:pt x="123" y="174"/>
                    <a:pt x="123" y="172"/>
                  </a:cubicBezTo>
                  <a:cubicBezTo>
                    <a:pt x="123" y="161"/>
                    <a:pt x="123" y="161"/>
                    <a:pt x="123" y="161"/>
                  </a:cubicBezTo>
                  <a:cubicBezTo>
                    <a:pt x="121" y="162"/>
                    <a:pt x="121" y="162"/>
                    <a:pt x="121" y="162"/>
                  </a:cubicBezTo>
                  <a:cubicBezTo>
                    <a:pt x="119" y="163"/>
                    <a:pt x="116" y="162"/>
                    <a:pt x="115" y="159"/>
                  </a:cubicBezTo>
                  <a:cubicBezTo>
                    <a:pt x="109" y="147"/>
                    <a:pt x="109" y="147"/>
                    <a:pt x="109" y="147"/>
                  </a:cubicBezTo>
                  <a:cubicBezTo>
                    <a:pt x="108" y="145"/>
                    <a:pt x="109" y="142"/>
                    <a:pt x="111" y="141"/>
                  </a:cubicBezTo>
                  <a:cubicBezTo>
                    <a:pt x="123" y="135"/>
                    <a:pt x="123" y="135"/>
                    <a:pt x="123" y="135"/>
                  </a:cubicBezTo>
                  <a:cubicBezTo>
                    <a:pt x="123" y="125"/>
                    <a:pt x="123" y="125"/>
                    <a:pt x="123" y="125"/>
                  </a:cubicBezTo>
                  <a:cubicBezTo>
                    <a:pt x="107" y="132"/>
                    <a:pt x="107" y="132"/>
                    <a:pt x="107" y="132"/>
                  </a:cubicBezTo>
                  <a:cubicBezTo>
                    <a:pt x="105" y="133"/>
                    <a:pt x="102" y="132"/>
                    <a:pt x="101" y="130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9" y="150"/>
                    <a:pt x="99" y="151"/>
                    <a:pt x="100" y="151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6" y="164"/>
                    <a:pt x="106" y="164"/>
                    <a:pt x="106" y="164"/>
                  </a:cubicBezTo>
                  <a:cubicBezTo>
                    <a:pt x="107" y="166"/>
                    <a:pt x="106" y="169"/>
                    <a:pt x="104" y="170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108" y="179"/>
                    <a:pt x="108" y="179"/>
                    <a:pt x="108" y="179"/>
                  </a:cubicBezTo>
                  <a:cubicBezTo>
                    <a:pt x="110" y="178"/>
                    <a:pt x="113" y="179"/>
                    <a:pt x="114" y="181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0" y="194"/>
                    <a:pt x="120" y="194"/>
                    <a:pt x="120" y="194"/>
                  </a:cubicBezTo>
                  <a:cubicBezTo>
                    <a:pt x="121" y="196"/>
                    <a:pt x="120" y="198"/>
                    <a:pt x="118" y="199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36"/>
                    <a:pt x="99" y="236"/>
                    <a:pt x="99" y="236"/>
                  </a:cubicBezTo>
                  <a:close/>
                  <a:moveTo>
                    <a:pt x="123" y="82"/>
                  </a:moveTo>
                  <a:cubicBezTo>
                    <a:pt x="123" y="99"/>
                    <a:pt x="123" y="99"/>
                    <a:pt x="123" y="99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9" y="94"/>
                    <a:pt x="99" y="94"/>
                    <a:pt x="99" y="94"/>
                  </a:cubicBezTo>
                  <a:lnTo>
                    <a:pt x="123" y="82"/>
                  </a:lnTo>
                  <a:close/>
                  <a:moveTo>
                    <a:pt x="99" y="18"/>
                  </a:moveTo>
                  <a:cubicBezTo>
                    <a:pt x="71" y="31"/>
                    <a:pt x="71" y="31"/>
                    <a:pt x="71" y="31"/>
                  </a:cubicBezTo>
                  <a:cubicBezTo>
                    <a:pt x="71" y="54"/>
                    <a:pt x="71" y="54"/>
                    <a:pt x="71" y="54"/>
                  </a:cubicBezTo>
                  <a:cubicBezTo>
                    <a:pt x="99" y="41"/>
                    <a:pt x="99" y="41"/>
                    <a:pt x="99" y="41"/>
                  </a:cubicBezTo>
                  <a:cubicBezTo>
                    <a:pt x="99" y="18"/>
                    <a:pt x="99" y="18"/>
                    <a:pt x="99" y="18"/>
                  </a:cubicBezTo>
                  <a:close/>
                  <a:moveTo>
                    <a:pt x="71" y="227"/>
                  </a:moveTo>
                  <a:cubicBezTo>
                    <a:pt x="77" y="235"/>
                    <a:pt x="88" y="239"/>
                    <a:pt x="99" y="236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89" y="212"/>
                    <a:pt x="89" y="212"/>
                    <a:pt x="89" y="212"/>
                  </a:cubicBezTo>
                  <a:cubicBezTo>
                    <a:pt x="87" y="213"/>
                    <a:pt x="85" y="213"/>
                    <a:pt x="84" y="210"/>
                  </a:cubicBezTo>
                  <a:cubicBezTo>
                    <a:pt x="78" y="197"/>
                    <a:pt x="78" y="197"/>
                    <a:pt x="78" y="197"/>
                  </a:cubicBezTo>
                  <a:cubicBezTo>
                    <a:pt x="77" y="195"/>
                    <a:pt x="78" y="193"/>
                    <a:pt x="80" y="192"/>
                  </a:cubicBezTo>
                  <a:cubicBezTo>
                    <a:pt x="99" y="183"/>
                    <a:pt x="99" y="183"/>
                    <a:pt x="99" y="183"/>
                  </a:cubicBezTo>
                  <a:cubicBezTo>
                    <a:pt x="99" y="172"/>
                    <a:pt x="99" y="172"/>
                    <a:pt x="99" y="172"/>
                  </a:cubicBezTo>
                  <a:cubicBezTo>
                    <a:pt x="75" y="183"/>
                    <a:pt x="75" y="183"/>
                    <a:pt x="75" y="183"/>
                  </a:cubicBezTo>
                  <a:cubicBezTo>
                    <a:pt x="74" y="184"/>
                    <a:pt x="72" y="183"/>
                    <a:pt x="71" y="182"/>
                  </a:cubicBezTo>
                  <a:cubicBezTo>
                    <a:pt x="71" y="227"/>
                    <a:pt x="71" y="227"/>
                    <a:pt x="71" y="227"/>
                  </a:cubicBezTo>
                  <a:close/>
                  <a:moveTo>
                    <a:pt x="99" y="94"/>
                  </a:moveTo>
                  <a:cubicBezTo>
                    <a:pt x="99" y="111"/>
                    <a:pt x="99" y="111"/>
                    <a:pt x="99" y="111"/>
                  </a:cubicBezTo>
                  <a:cubicBezTo>
                    <a:pt x="97" y="111"/>
                    <a:pt x="97" y="111"/>
                    <a:pt x="97" y="111"/>
                  </a:cubicBezTo>
                  <a:cubicBezTo>
                    <a:pt x="95" y="112"/>
                    <a:pt x="94" y="115"/>
                    <a:pt x="95" y="117"/>
                  </a:cubicBezTo>
                  <a:cubicBezTo>
                    <a:pt x="99" y="124"/>
                    <a:pt x="99" y="124"/>
                    <a:pt x="99" y="124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7" y="149"/>
                    <a:pt x="96" y="148"/>
                    <a:pt x="94" y="149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90" y="140"/>
                    <a:pt x="90" y="140"/>
                    <a:pt x="90" y="140"/>
                  </a:cubicBezTo>
                  <a:cubicBezTo>
                    <a:pt x="92" y="139"/>
                    <a:pt x="93" y="136"/>
                    <a:pt x="92" y="134"/>
                  </a:cubicBezTo>
                  <a:cubicBezTo>
                    <a:pt x="92" y="134"/>
                    <a:pt x="92" y="134"/>
                    <a:pt x="92" y="134"/>
                  </a:cubicBezTo>
                  <a:cubicBezTo>
                    <a:pt x="86" y="122"/>
                    <a:pt x="86" y="122"/>
                    <a:pt x="86" y="122"/>
                  </a:cubicBezTo>
                  <a:cubicBezTo>
                    <a:pt x="85" y="119"/>
                    <a:pt x="82" y="118"/>
                    <a:pt x="80" y="119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lnTo>
                    <a:pt x="99" y="94"/>
                  </a:lnTo>
                  <a:close/>
                  <a:moveTo>
                    <a:pt x="71" y="31"/>
                  </a:moveTo>
                  <a:cubicBezTo>
                    <a:pt x="20" y="55"/>
                    <a:pt x="20" y="55"/>
                    <a:pt x="20" y="55"/>
                  </a:cubicBezTo>
                  <a:cubicBezTo>
                    <a:pt x="6" y="62"/>
                    <a:pt x="0" y="78"/>
                    <a:pt x="7" y="91"/>
                  </a:cubicBezTo>
                  <a:cubicBezTo>
                    <a:pt x="68" y="222"/>
                    <a:pt x="68" y="222"/>
                    <a:pt x="68" y="222"/>
                  </a:cubicBezTo>
                  <a:cubicBezTo>
                    <a:pt x="69" y="223"/>
                    <a:pt x="70" y="225"/>
                    <a:pt x="71" y="227"/>
                  </a:cubicBezTo>
                  <a:cubicBezTo>
                    <a:pt x="71" y="182"/>
                    <a:pt x="71" y="182"/>
                    <a:pt x="71" y="182"/>
                  </a:cubicBezTo>
                  <a:cubicBezTo>
                    <a:pt x="71" y="182"/>
                    <a:pt x="70" y="181"/>
                    <a:pt x="70" y="181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3" y="166"/>
                    <a:pt x="64" y="163"/>
                    <a:pt x="66" y="162"/>
                  </a:cubicBezTo>
                  <a:cubicBezTo>
                    <a:pt x="71" y="160"/>
                    <a:pt x="71" y="160"/>
                    <a:pt x="71" y="160"/>
                  </a:cubicBezTo>
                  <a:cubicBezTo>
                    <a:pt x="71" y="149"/>
                    <a:pt x="71" y="149"/>
                    <a:pt x="71" y="149"/>
                  </a:cubicBezTo>
                  <a:cubicBezTo>
                    <a:pt x="62" y="153"/>
                    <a:pt x="62" y="153"/>
                    <a:pt x="62" y="153"/>
                  </a:cubicBezTo>
                  <a:cubicBezTo>
                    <a:pt x="60" y="154"/>
                    <a:pt x="57" y="153"/>
                    <a:pt x="56" y="151"/>
                  </a:cubicBezTo>
                  <a:cubicBezTo>
                    <a:pt x="50" y="138"/>
                    <a:pt x="50" y="138"/>
                    <a:pt x="50" y="138"/>
                  </a:cubicBezTo>
                  <a:cubicBezTo>
                    <a:pt x="49" y="136"/>
                    <a:pt x="50" y="134"/>
                    <a:pt x="52" y="133"/>
                  </a:cubicBezTo>
                  <a:cubicBezTo>
                    <a:pt x="71" y="124"/>
                    <a:pt x="71" y="124"/>
                    <a:pt x="71" y="124"/>
                  </a:cubicBezTo>
                  <a:cubicBezTo>
                    <a:pt x="71" y="107"/>
                    <a:pt x="71" y="107"/>
                    <a:pt x="71" y="107"/>
                  </a:cubicBezTo>
                  <a:cubicBezTo>
                    <a:pt x="53" y="115"/>
                    <a:pt x="53" y="115"/>
                    <a:pt x="53" y="115"/>
                  </a:cubicBezTo>
                  <a:cubicBezTo>
                    <a:pt x="46" y="118"/>
                    <a:pt x="38" y="116"/>
                    <a:pt x="35" y="109"/>
                  </a:cubicBezTo>
                  <a:cubicBezTo>
                    <a:pt x="26" y="89"/>
                    <a:pt x="26" y="89"/>
                    <a:pt x="26" y="89"/>
                  </a:cubicBezTo>
                  <a:cubicBezTo>
                    <a:pt x="23" y="83"/>
                    <a:pt x="26" y="75"/>
                    <a:pt x="33" y="72"/>
                  </a:cubicBezTo>
                  <a:cubicBezTo>
                    <a:pt x="71" y="54"/>
                    <a:pt x="71" y="54"/>
                    <a:pt x="71" y="54"/>
                  </a:cubicBezTo>
                  <a:lnTo>
                    <a:pt x="71" y="31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6" name="Rectangle 59"/>
            <p:cNvSpPr>
              <a:spLocks noChangeArrowheads="1"/>
            </p:cNvSpPr>
            <p:nvPr/>
          </p:nvSpPr>
          <p:spPr bwMode="auto">
            <a:xfrm>
              <a:off x="2886600" y="3262647"/>
              <a:ext cx="526165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7" name="Rectangle 60"/>
            <p:cNvSpPr>
              <a:spLocks noChangeArrowheads="1"/>
            </p:cNvSpPr>
            <p:nvPr/>
          </p:nvSpPr>
          <p:spPr bwMode="auto">
            <a:xfrm>
              <a:off x="2907913" y="3209365"/>
              <a:ext cx="483539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8" name="Rectangle 61"/>
            <p:cNvSpPr>
              <a:spLocks noChangeArrowheads="1"/>
            </p:cNvSpPr>
            <p:nvPr/>
          </p:nvSpPr>
          <p:spPr bwMode="auto">
            <a:xfrm>
              <a:off x="3098397" y="3154750"/>
              <a:ext cx="102570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49" name="Rectangle 62"/>
            <p:cNvSpPr>
              <a:spLocks noChangeArrowheads="1"/>
            </p:cNvSpPr>
            <p:nvPr/>
          </p:nvSpPr>
          <p:spPr bwMode="auto">
            <a:xfrm>
              <a:off x="3117047" y="2958937"/>
              <a:ext cx="65271" cy="213130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0" name="Rectangle 63"/>
            <p:cNvSpPr>
              <a:spLocks noChangeArrowheads="1"/>
            </p:cNvSpPr>
            <p:nvPr/>
          </p:nvSpPr>
          <p:spPr bwMode="auto">
            <a:xfrm>
              <a:off x="3098397" y="2948281"/>
              <a:ext cx="102570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1" name="Rectangle 64"/>
            <p:cNvSpPr>
              <a:spLocks noChangeArrowheads="1"/>
            </p:cNvSpPr>
            <p:nvPr/>
          </p:nvSpPr>
          <p:spPr bwMode="auto">
            <a:xfrm>
              <a:off x="3254249" y="3154750"/>
              <a:ext cx="99905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2" name="Rectangle 65"/>
            <p:cNvSpPr>
              <a:spLocks noChangeArrowheads="1"/>
            </p:cNvSpPr>
            <p:nvPr/>
          </p:nvSpPr>
          <p:spPr bwMode="auto">
            <a:xfrm>
              <a:off x="3271565" y="2958937"/>
              <a:ext cx="63939" cy="213130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3" name="Rectangle 66"/>
            <p:cNvSpPr>
              <a:spLocks noChangeArrowheads="1"/>
            </p:cNvSpPr>
            <p:nvPr/>
          </p:nvSpPr>
          <p:spPr bwMode="auto">
            <a:xfrm>
              <a:off x="3254249" y="2948281"/>
              <a:ext cx="99905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4" name="Rectangle 67"/>
            <p:cNvSpPr>
              <a:spLocks noChangeArrowheads="1"/>
            </p:cNvSpPr>
            <p:nvPr/>
          </p:nvSpPr>
          <p:spPr bwMode="auto">
            <a:xfrm>
              <a:off x="2945209" y="3154750"/>
              <a:ext cx="102570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5" name="Rectangle 68"/>
            <p:cNvSpPr>
              <a:spLocks noChangeArrowheads="1"/>
            </p:cNvSpPr>
            <p:nvPr/>
          </p:nvSpPr>
          <p:spPr bwMode="auto">
            <a:xfrm>
              <a:off x="2962528" y="2958937"/>
              <a:ext cx="66603" cy="213130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6" name="Rectangle 69"/>
            <p:cNvSpPr>
              <a:spLocks noChangeArrowheads="1"/>
            </p:cNvSpPr>
            <p:nvPr/>
          </p:nvSpPr>
          <p:spPr bwMode="auto">
            <a:xfrm>
              <a:off x="2945209" y="2948281"/>
              <a:ext cx="102570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7" name="Rectangle 70"/>
            <p:cNvSpPr>
              <a:spLocks noChangeArrowheads="1"/>
            </p:cNvSpPr>
            <p:nvPr/>
          </p:nvSpPr>
          <p:spPr bwMode="auto">
            <a:xfrm>
              <a:off x="2907913" y="2889670"/>
              <a:ext cx="483539" cy="26642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8" name="Freeform 71"/>
            <p:cNvSpPr/>
            <p:nvPr/>
          </p:nvSpPr>
          <p:spPr bwMode="auto">
            <a:xfrm>
              <a:off x="2907913" y="2735151"/>
              <a:ext cx="483539" cy="154520"/>
            </a:xfrm>
            <a:custGeom>
              <a:avLst/>
              <a:gdLst>
                <a:gd name="T0" fmla="*/ 181 w 363"/>
                <a:gd name="T1" fmla="*/ 0 h 116"/>
                <a:gd name="T2" fmla="*/ 363 w 363"/>
                <a:gd name="T3" fmla="*/ 116 h 116"/>
                <a:gd name="T4" fmla="*/ 0 w 363"/>
                <a:gd name="T5" fmla="*/ 116 h 116"/>
                <a:gd name="T6" fmla="*/ 181 w 363"/>
                <a:gd name="T7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63" h="116">
                  <a:moveTo>
                    <a:pt x="181" y="0"/>
                  </a:moveTo>
                  <a:lnTo>
                    <a:pt x="363" y="116"/>
                  </a:lnTo>
                  <a:lnTo>
                    <a:pt x="0" y="116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59" name="Freeform 72"/>
            <p:cNvSpPr>
              <a:spLocks noEditPoints="1"/>
            </p:cNvSpPr>
            <p:nvPr/>
          </p:nvSpPr>
          <p:spPr bwMode="auto">
            <a:xfrm>
              <a:off x="1578513" y="2875017"/>
              <a:ext cx="671360" cy="438249"/>
            </a:xfrm>
            <a:custGeom>
              <a:avLst/>
              <a:gdLst>
                <a:gd name="T0" fmla="*/ 82 w 367"/>
                <a:gd name="T1" fmla="*/ 27 h 240"/>
                <a:gd name="T2" fmla="*/ 367 w 367"/>
                <a:gd name="T3" fmla="*/ 120 h 240"/>
                <a:gd name="T4" fmla="*/ 82 w 367"/>
                <a:gd name="T5" fmla="*/ 213 h 240"/>
                <a:gd name="T6" fmla="*/ 82 w 367"/>
                <a:gd name="T7" fmla="*/ 177 h 240"/>
                <a:gd name="T8" fmla="*/ 127 w 367"/>
                <a:gd name="T9" fmla="*/ 143 h 240"/>
                <a:gd name="T10" fmla="*/ 127 w 367"/>
                <a:gd name="T11" fmla="*/ 87 h 240"/>
                <a:gd name="T12" fmla="*/ 138 w 367"/>
                <a:gd name="T13" fmla="*/ 87 h 240"/>
                <a:gd name="T14" fmla="*/ 138 w 367"/>
                <a:gd name="T15" fmla="*/ 64 h 240"/>
                <a:gd name="T16" fmla="*/ 127 w 367"/>
                <a:gd name="T17" fmla="*/ 64 h 240"/>
                <a:gd name="T18" fmla="*/ 102 w 367"/>
                <a:gd name="T19" fmla="*/ 64 h 240"/>
                <a:gd name="T20" fmla="*/ 91 w 367"/>
                <a:gd name="T21" fmla="*/ 64 h 240"/>
                <a:gd name="T22" fmla="*/ 91 w 367"/>
                <a:gd name="T23" fmla="*/ 87 h 240"/>
                <a:gd name="T24" fmla="*/ 102 w 367"/>
                <a:gd name="T25" fmla="*/ 87 h 240"/>
                <a:gd name="T26" fmla="*/ 102 w 367"/>
                <a:gd name="T27" fmla="*/ 143 h 240"/>
                <a:gd name="T28" fmla="*/ 82 w 367"/>
                <a:gd name="T29" fmla="*/ 156 h 240"/>
                <a:gd name="T30" fmla="*/ 82 w 367"/>
                <a:gd name="T31" fmla="*/ 27 h 240"/>
                <a:gd name="T32" fmla="*/ 0 w 367"/>
                <a:gd name="T33" fmla="*/ 0 h 240"/>
                <a:gd name="T34" fmla="*/ 82 w 367"/>
                <a:gd name="T35" fmla="*/ 27 h 240"/>
                <a:gd name="T36" fmla="*/ 82 w 367"/>
                <a:gd name="T37" fmla="*/ 156 h 240"/>
                <a:gd name="T38" fmla="*/ 82 w 367"/>
                <a:gd name="T39" fmla="*/ 156 h 240"/>
                <a:gd name="T40" fmla="*/ 62 w 367"/>
                <a:gd name="T41" fmla="*/ 143 h 240"/>
                <a:gd name="T42" fmla="*/ 62 w 367"/>
                <a:gd name="T43" fmla="*/ 87 h 240"/>
                <a:gd name="T44" fmla="*/ 73 w 367"/>
                <a:gd name="T45" fmla="*/ 87 h 240"/>
                <a:gd name="T46" fmla="*/ 73 w 367"/>
                <a:gd name="T47" fmla="*/ 64 h 240"/>
                <a:gd name="T48" fmla="*/ 62 w 367"/>
                <a:gd name="T49" fmla="*/ 64 h 240"/>
                <a:gd name="T50" fmla="*/ 37 w 367"/>
                <a:gd name="T51" fmla="*/ 64 h 240"/>
                <a:gd name="T52" fmla="*/ 26 w 367"/>
                <a:gd name="T53" fmla="*/ 64 h 240"/>
                <a:gd name="T54" fmla="*/ 26 w 367"/>
                <a:gd name="T55" fmla="*/ 87 h 240"/>
                <a:gd name="T56" fmla="*/ 37 w 367"/>
                <a:gd name="T57" fmla="*/ 87 h 240"/>
                <a:gd name="T58" fmla="*/ 37 w 367"/>
                <a:gd name="T59" fmla="*/ 143 h 240"/>
                <a:gd name="T60" fmla="*/ 82 w 367"/>
                <a:gd name="T61" fmla="*/ 177 h 240"/>
                <a:gd name="T62" fmla="*/ 82 w 367"/>
                <a:gd name="T63" fmla="*/ 177 h 240"/>
                <a:gd name="T64" fmla="*/ 82 w 367"/>
                <a:gd name="T65" fmla="*/ 213 h 240"/>
                <a:gd name="T66" fmla="*/ 0 w 367"/>
                <a:gd name="T67" fmla="*/ 240 h 240"/>
                <a:gd name="T68" fmla="*/ 0 w 367"/>
                <a:gd name="T69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67" h="240">
                  <a:moveTo>
                    <a:pt x="82" y="27"/>
                  </a:moveTo>
                  <a:cubicBezTo>
                    <a:pt x="367" y="120"/>
                    <a:pt x="367" y="120"/>
                    <a:pt x="367" y="120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107" y="177"/>
                    <a:pt x="127" y="162"/>
                    <a:pt x="127" y="143"/>
                  </a:cubicBezTo>
                  <a:cubicBezTo>
                    <a:pt x="127" y="87"/>
                    <a:pt x="127" y="87"/>
                    <a:pt x="127" y="87"/>
                  </a:cubicBezTo>
                  <a:cubicBezTo>
                    <a:pt x="138" y="87"/>
                    <a:pt x="138" y="87"/>
                    <a:pt x="138" y="87"/>
                  </a:cubicBezTo>
                  <a:cubicBezTo>
                    <a:pt x="138" y="64"/>
                    <a:pt x="138" y="64"/>
                    <a:pt x="138" y="64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02" y="64"/>
                    <a:pt x="102" y="64"/>
                    <a:pt x="102" y="64"/>
                  </a:cubicBezTo>
                  <a:cubicBezTo>
                    <a:pt x="91" y="64"/>
                    <a:pt x="91" y="64"/>
                    <a:pt x="91" y="64"/>
                  </a:cubicBezTo>
                  <a:cubicBezTo>
                    <a:pt x="91" y="87"/>
                    <a:pt x="91" y="87"/>
                    <a:pt x="91" y="87"/>
                  </a:cubicBezTo>
                  <a:cubicBezTo>
                    <a:pt x="102" y="87"/>
                    <a:pt x="102" y="87"/>
                    <a:pt x="102" y="87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102" y="150"/>
                    <a:pt x="93" y="156"/>
                    <a:pt x="82" y="156"/>
                  </a:cubicBezTo>
                  <a:lnTo>
                    <a:pt x="82" y="27"/>
                  </a:lnTo>
                  <a:close/>
                  <a:moveTo>
                    <a:pt x="0" y="0"/>
                  </a:moveTo>
                  <a:cubicBezTo>
                    <a:pt x="82" y="27"/>
                    <a:pt x="82" y="27"/>
                    <a:pt x="82" y="27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82" y="156"/>
                    <a:pt x="82" y="156"/>
                    <a:pt x="82" y="156"/>
                  </a:cubicBezTo>
                  <a:cubicBezTo>
                    <a:pt x="71" y="156"/>
                    <a:pt x="62" y="150"/>
                    <a:pt x="62" y="143"/>
                  </a:cubicBezTo>
                  <a:cubicBezTo>
                    <a:pt x="62" y="87"/>
                    <a:pt x="62" y="87"/>
                    <a:pt x="62" y="87"/>
                  </a:cubicBezTo>
                  <a:cubicBezTo>
                    <a:pt x="73" y="87"/>
                    <a:pt x="73" y="87"/>
                    <a:pt x="73" y="87"/>
                  </a:cubicBezTo>
                  <a:cubicBezTo>
                    <a:pt x="73" y="64"/>
                    <a:pt x="73" y="64"/>
                    <a:pt x="73" y="64"/>
                  </a:cubicBezTo>
                  <a:cubicBezTo>
                    <a:pt x="62" y="64"/>
                    <a:pt x="62" y="64"/>
                    <a:pt x="62" y="64"/>
                  </a:cubicBezTo>
                  <a:cubicBezTo>
                    <a:pt x="37" y="64"/>
                    <a:pt x="37" y="64"/>
                    <a:pt x="37" y="64"/>
                  </a:cubicBezTo>
                  <a:cubicBezTo>
                    <a:pt x="26" y="64"/>
                    <a:pt x="26" y="64"/>
                    <a:pt x="26" y="64"/>
                  </a:cubicBezTo>
                  <a:cubicBezTo>
                    <a:pt x="26" y="87"/>
                    <a:pt x="26" y="87"/>
                    <a:pt x="26" y="87"/>
                  </a:cubicBezTo>
                  <a:cubicBezTo>
                    <a:pt x="37" y="87"/>
                    <a:pt x="37" y="87"/>
                    <a:pt x="37" y="87"/>
                  </a:cubicBezTo>
                  <a:cubicBezTo>
                    <a:pt x="37" y="143"/>
                    <a:pt x="37" y="143"/>
                    <a:pt x="37" y="143"/>
                  </a:cubicBezTo>
                  <a:cubicBezTo>
                    <a:pt x="37" y="162"/>
                    <a:pt x="57" y="177"/>
                    <a:pt x="82" y="177"/>
                  </a:cubicBezTo>
                  <a:cubicBezTo>
                    <a:pt x="82" y="177"/>
                    <a:pt x="82" y="177"/>
                    <a:pt x="82" y="177"/>
                  </a:cubicBezTo>
                  <a:cubicBezTo>
                    <a:pt x="82" y="213"/>
                    <a:pt x="82" y="213"/>
                    <a:pt x="82" y="213"/>
                  </a:cubicBezTo>
                  <a:cubicBezTo>
                    <a:pt x="0" y="240"/>
                    <a:pt x="0" y="240"/>
                    <a:pt x="0" y="24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0" name="Freeform 73"/>
            <p:cNvSpPr>
              <a:spLocks noEditPoints="1"/>
            </p:cNvSpPr>
            <p:nvPr/>
          </p:nvSpPr>
          <p:spPr bwMode="auto">
            <a:xfrm>
              <a:off x="3059768" y="3355893"/>
              <a:ext cx="157184" cy="274405"/>
            </a:xfrm>
            <a:custGeom>
              <a:avLst/>
              <a:gdLst>
                <a:gd name="T0" fmla="*/ 37 w 86"/>
                <a:gd name="T1" fmla="*/ 128 h 150"/>
                <a:gd name="T2" fmla="*/ 34 w 86"/>
                <a:gd name="T3" fmla="*/ 127 h 150"/>
                <a:gd name="T4" fmla="*/ 34 w 86"/>
                <a:gd name="T5" fmla="*/ 150 h 150"/>
                <a:gd name="T6" fmla="*/ 45 w 86"/>
                <a:gd name="T7" fmla="*/ 142 h 150"/>
                <a:gd name="T8" fmla="*/ 37 w 86"/>
                <a:gd name="T9" fmla="*/ 128 h 150"/>
                <a:gd name="T10" fmla="*/ 34 w 86"/>
                <a:gd name="T11" fmla="*/ 118 h 150"/>
                <a:gd name="T12" fmla="*/ 34 w 86"/>
                <a:gd name="T13" fmla="*/ 51 h 150"/>
                <a:gd name="T14" fmla="*/ 51 w 86"/>
                <a:gd name="T15" fmla="*/ 46 h 150"/>
                <a:gd name="T16" fmla="*/ 61 w 86"/>
                <a:gd name="T17" fmla="*/ 8 h 150"/>
                <a:gd name="T18" fmla="*/ 72 w 86"/>
                <a:gd name="T19" fmla="*/ 1 h 150"/>
                <a:gd name="T20" fmla="*/ 78 w 86"/>
                <a:gd name="T21" fmla="*/ 12 h 150"/>
                <a:gd name="T22" fmla="*/ 69 w 86"/>
                <a:gd name="T23" fmla="*/ 51 h 150"/>
                <a:gd name="T24" fmla="*/ 82 w 86"/>
                <a:gd name="T25" fmla="*/ 84 h 150"/>
                <a:gd name="T26" fmla="*/ 77 w 86"/>
                <a:gd name="T27" fmla="*/ 103 h 150"/>
                <a:gd name="T28" fmla="*/ 77 w 86"/>
                <a:gd name="T29" fmla="*/ 103 h 150"/>
                <a:gd name="T30" fmla="*/ 86 w 86"/>
                <a:gd name="T31" fmla="*/ 117 h 150"/>
                <a:gd name="T32" fmla="*/ 83 w 86"/>
                <a:gd name="T33" fmla="*/ 130 h 150"/>
                <a:gd name="T34" fmla="*/ 34 w 86"/>
                <a:gd name="T35" fmla="*/ 118 h 150"/>
                <a:gd name="T36" fmla="*/ 34 w 86"/>
                <a:gd name="T37" fmla="*/ 127 h 150"/>
                <a:gd name="T38" fmla="*/ 23 w 86"/>
                <a:gd name="T39" fmla="*/ 136 h 150"/>
                <a:gd name="T40" fmla="*/ 31 w 86"/>
                <a:gd name="T41" fmla="*/ 150 h 150"/>
                <a:gd name="T42" fmla="*/ 34 w 86"/>
                <a:gd name="T43" fmla="*/ 150 h 150"/>
                <a:gd name="T44" fmla="*/ 34 w 86"/>
                <a:gd name="T45" fmla="*/ 127 h 150"/>
                <a:gd name="T46" fmla="*/ 34 w 86"/>
                <a:gd name="T47" fmla="*/ 51 h 150"/>
                <a:gd name="T48" fmla="*/ 34 w 86"/>
                <a:gd name="T49" fmla="*/ 118 h 150"/>
                <a:gd name="T50" fmla="*/ 0 w 86"/>
                <a:gd name="T51" fmla="*/ 109 h 150"/>
                <a:gd name="T52" fmla="*/ 3 w 86"/>
                <a:gd name="T53" fmla="*/ 96 h 150"/>
                <a:gd name="T54" fmla="*/ 18 w 86"/>
                <a:gd name="T55" fmla="*/ 88 h 150"/>
                <a:gd name="T56" fmla="*/ 23 w 86"/>
                <a:gd name="T57" fmla="*/ 69 h 150"/>
                <a:gd name="T58" fmla="*/ 34 w 86"/>
                <a:gd name="T59" fmla="*/ 51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6" h="150">
                  <a:moveTo>
                    <a:pt x="37" y="128"/>
                  </a:moveTo>
                  <a:cubicBezTo>
                    <a:pt x="36" y="127"/>
                    <a:pt x="35" y="127"/>
                    <a:pt x="34" y="127"/>
                  </a:cubicBezTo>
                  <a:cubicBezTo>
                    <a:pt x="34" y="150"/>
                    <a:pt x="34" y="150"/>
                    <a:pt x="34" y="150"/>
                  </a:cubicBezTo>
                  <a:cubicBezTo>
                    <a:pt x="39" y="150"/>
                    <a:pt x="44" y="147"/>
                    <a:pt x="45" y="142"/>
                  </a:cubicBezTo>
                  <a:cubicBezTo>
                    <a:pt x="47" y="136"/>
                    <a:pt x="43" y="129"/>
                    <a:pt x="37" y="128"/>
                  </a:cubicBezTo>
                  <a:close/>
                  <a:moveTo>
                    <a:pt x="34" y="118"/>
                  </a:moveTo>
                  <a:cubicBezTo>
                    <a:pt x="34" y="51"/>
                    <a:pt x="34" y="51"/>
                    <a:pt x="34" y="51"/>
                  </a:cubicBezTo>
                  <a:cubicBezTo>
                    <a:pt x="39" y="48"/>
                    <a:pt x="45" y="46"/>
                    <a:pt x="51" y="46"/>
                  </a:cubicBezTo>
                  <a:cubicBezTo>
                    <a:pt x="61" y="8"/>
                    <a:pt x="61" y="8"/>
                    <a:pt x="61" y="8"/>
                  </a:cubicBezTo>
                  <a:cubicBezTo>
                    <a:pt x="62" y="3"/>
                    <a:pt x="67" y="0"/>
                    <a:pt x="72" y="1"/>
                  </a:cubicBezTo>
                  <a:cubicBezTo>
                    <a:pt x="77" y="2"/>
                    <a:pt x="80" y="7"/>
                    <a:pt x="78" y="12"/>
                  </a:cubicBezTo>
                  <a:cubicBezTo>
                    <a:pt x="69" y="51"/>
                    <a:pt x="69" y="51"/>
                    <a:pt x="69" y="51"/>
                  </a:cubicBezTo>
                  <a:cubicBezTo>
                    <a:pt x="79" y="57"/>
                    <a:pt x="86" y="68"/>
                    <a:pt x="82" y="84"/>
                  </a:cubicBezTo>
                  <a:cubicBezTo>
                    <a:pt x="82" y="84"/>
                    <a:pt x="79" y="97"/>
                    <a:pt x="77" y="103"/>
                  </a:cubicBezTo>
                  <a:cubicBezTo>
                    <a:pt x="77" y="103"/>
                    <a:pt x="77" y="103"/>
                    <a:pt x="77" y="103"/>
                  </a:cubicBezTo>
                  <a:cubicBezTo>
                    <a:pt x="75" y="112"/>
                    <a:pt x="86" y="117"/>
                    <a:pt x="86" y="117"/>
                  </a:cubicBezTo>
                  <a:cubicBezTo>
                    <a:pt x="83" y="130"/>
                    <a:pt x="83" y="130"/>
                    <a:pt x="83" y="130"/>
                  </a:cubicBezTo>
                  <a:lnTo>
                    <a:pt x="34" y="118"/>
                  </a:lnTo>
                  <a:close/>
                  <a:moveTo>
                    <a:pt x="34" y="127"/>
                  </a:moveTo>
                  <a:cubicBezTo>
                    <a:pt x="29" y="127"/>
                    <a:pt x="24" y="131"/>
                    <a:pt x="23" y="136"/>
                  </a:cubicBezTo>
                  <a:cubicBezTo>
                    <a:pt x="21" y="142"/>
                    <a:pt x="25" y="148"/>
                    <a:pt x="31" y="150"/>
                  </a:cubicBezTo>
                  <a:cubicBezTo>
                    <a:pt x="32" y="150"/>
                    <a:pt x="33" y="150"/>
                    <a:pt x="34" y="150"/>
                  </a:cubicBezTo>
                  <a:cubicBezTo>
                    <a:pt x="34" y="127"/>
                    <a:pt x="34" y="127"/>
                    <a:pt x="34" y="127"/>
                  </a:cubicBezTo>
                  <a:close/>
                  <a:moveTo>
                    <a:pt x="34" y="51"/>
                  </a:moveTo>
                  <a:cubicBezTo>
                    <a:pt x="34" y="118"/>
                    <a:pt x="34" y="118"/>
                    <a:pt x="34" y="118"/>
                  </a:cubicBezTo>
                  <a:cubicBezTo>
                    <a:pt x="0" y="109"/>
                    <a:pt x="0" y="109"/>
                    <a:pt x="0" y="109"/>
                  </a:cubicBezTo>
                  <a:cubicBezTo>
                    <a:pt x="3" y="96"/>
                    <a:pt x="3" y="96"/>
                    <a:pt x="3" y="96"/>
                  </a:cubicBezTo>
                  <a:cubicBezTo>
                    <a:pt x="3" y="96"/>
                    <a:pt x="16" y="97"/>
                    <a:pt x="18" y="88"/>
                  </a:cubicBezTo>
                  <a:cubicBezTo>
                    <a:pt x="20" y="80"/>
                    <a:pt x="23" y="69"/>
                    <a:pt x="23" y="69"/>
                  </a:cubicBezTo>
                  <a:cubicBezTo>
                    <a:pt x="25" y="61"/>
                    <a:pt x="29" y="55"/>
                    <a:pt x="34" y="51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1" name="Freeform 74"/>
            <p:cNvSpPr>
              <a:spLocks noEditPoints="1"/>
            </p:cNvSpPr>
            <p:nvPr/>
          </p:nvSpPr>
          <p:spPr bwMode="auto">
            <a:xfrm>
              <a:off x="1687742" y="2415457"/>
              <a:ext cx="315700" cy="386298"/>
            </a:xfrm>
            <a:custGeom>
              <a:avLst/>
              <a:gdLst>
                <a:gd name="T0" fmla="*/ 172 w 172"/>
                <a:gd name="T1" fmla="*/ 9 h 211"/>
                <a:gd name="T2" fmla="*/ 121 w 172"/>
                <a:gd name="T3" fmla="*/ 37 h 211"/>
                <a:gd name="T4" fmla="*/ 143 w 172"/>
                <a:gd name="T5" fmla="*/ 211 h 211"/>
                <a:gd name="T6" fmla="*/ 124 w 172"/>
                <a:gd name="T7" fmla="*/ 165 h 211"/>
                <a:gd name="T8" fmla="*/ 131 w 172"/>
                <a:gd name="T9" fmla="*/ 108 h 211"/>
                <a:gd name="T10" fmla="*/ 121 w 172"/>
                <a:gd name="T11" fmla="*/ 86 h 211"/>
                <a:gd name="T12" fmla="*/ 129 w 172"/>
                <a:gd name="T13" fmla="*/ 146 h 211"/>
                <a:gd name="T14" fmla="*/ 127 w 172"/>
                <a:gd name="T15" fmla="*/ 116 h 211"/>
                <a:gd name="T16" fmla="*/ 121 w 172"/>
                <a:gd name="T17" fmla="*/ 156 h 211"/>
                <a:gd name="T18" fmla="*/ 121 w 172"/>
                <a:gd name="T19" fmla="*/ 9 h 211"/>
                <a:gd name="T20" fmla="*/ 98 w 172"/>
                <a:gd name="T21" fmla="*/ 37 h 211"/>
                <a:gd name="T22" fmla="*/ 110 w 172"/>
                <a:gd name="T23" fmla="*/ 88 h 211"/>
                <a:gd name="T24" fmla="*/ 100 w 172"/>
                <a:gd name="T25" fmla="*/ 81 h 211"/>
                <a:gd name="T26" fmla="*/ 121 w 172"/>
                <a:gd name="T27" fmla="*/ 211 h 211"/>
                <a:gd name="T28" fmla="*/ 101 w 172"/>
                <a:gd name="T29" fmla="*/ 163 h 211"/>
                <a:gd name="T30" fmla="*/ 121 w 172"/>
                <a:gd name="T31" fmla="*/ 211 h 211"/>
                <a:gd name="T32" fmla="*/ 113 w 172"/>
                <a:gd name="T33" fmla="*/ 148 h 211"/>
                <a:gd name="T34" fmla="*/ 121 w 172"/>
                <a:gd name="T35" fmla="*/ 156 h 211"/>
                <a:gd name="T36" fmla="*/ 98 w 172"/>
                <a:gd name="T37" fmla="*/ 0 h 211"/>
                <a:gd name="T38" fmla="*/ 71 w 172"/>
                <a:gd name="T39" fmla="*/ 0 h 211"/>
                <a:gd name="T40" fmla="*/ 98 w 172"/>
                <a:gd name="T41" fmla="*/ 80 h 211"/>
                <a:gd name="T42" fmla="*/ 71 w 172"/>
                <a:gd name="T43" fmla="*/ 37 h 211"/>
                <a:gd name="T44" fmla="*/ 71 w 172"/>
                <a:gd name="T45" fmla="*/ 166 h 211"/>
                <a:gd name="T46" fmla="*/ 98 w 172"/>
                <a:gd name="T47" fmla="*/ 141 h 211"/>
                <a:gd name="T48" fmla="*/ 98 w 172"/>
                <a:gd name="T49" fmla="*/ 160 h 211"/>
                <a:gd name="T50" fmla="*/ 74 w 172"/>
                <a:gd name="T51" fmla="*/ 124 h 211"/>
                <a:gd name="T52" fmla="*/ 71 w 172"/>
                <a:gd name="T53" fmla="*/ 118 h 211"/>
                <a:gd name="T54" fmla="*/ 71 w 172"/>
                <a:gd name="T55" fmla="*/ 98 h 211"/>
                <a:gd name="T56" fmla="*/ 71 w 172"/>
                <a:gd name="T57" fmla="*/ 0 h 211"/>
                <a:gd name="T58" fmla="*/ 60 w 172"/>
                <a:gd name="T59" fmla="*/ 0 h 211"/>
                <a:gd name="T60" fmla="*/ 71 w 172"/>
                <a:gd name="T61" fmla="*/ 88 h 211"/>
                <a:gd name="T62" fmla="*/ 60 w 172"/>
                <a:gd name="T63" fmla="*/ 37 h 211"/>
                <a:gd name="T64" fmla="*/ 60 w 172"/>
                <a:gd name="T65" fmla="*/ 120 h 211"/>
                <a:gd name="T66" fmla="*/ 65 w 172"/>
                <a:gd name="T67" fmla="*/ 166 h 211"/>
                <a:gd name="T68" fmla="*/ 71 w 172"/>
                <a:gd name="T69" fmla="*/ 98 h 211"/>
                <a:gd name="T70" fmla="*/ 71 w 172"/>
                <a:gd name="T71" fmla="*/ 98 h 211"/>
                <a:gd name="T72" fmla="*/ 60 w 172"/>
                <a:gd name="T73" fmla="*/ 9 h 211"/>
                <a:gd name="T74" fmla="*/ 12 w 172"/>
                <a:gd name="T75" fmla="*/ 23 h 211"/>
                <a:gd name="T76" fmla="*/ 60 w 172"/>
                <a:gd name="T77" fmla="*/ 100 h 211"/>
                <a:gd name="T78" fmla="*/ 28 w 172"/>
                <a:gd name="T79" fmla="*/ 118 h 211"/>
                <a:gd name="T80" fmla="*/ 29 w 172"/>
                <a:gd name="T81" fmla="*/ 134 h 211"/>
                <a:gd name="T82" fmla="*/ 34 w 172"/>
                <a:gd name="T83" fmla="*/ 127 h 211"/>
                <a:gd name="T84" fmla="*/ 47 w 172"/>
                <a:gd name="T85" fmla="*/ 120 h 211"/>
                <a:gd name="T86" fmla="*/ 36 w 172"/>
                <a:gd name="T87" fmla="*/ 178 h 211"/>
                <a:gd name="T88" fmla="*/ 45 w 172"/>
                <a:gd name="T89" fmla="*/ 163 h 211"/>
                <a:gd name="T90" fmla="*/ 60 w 172"/>
                <a:gd name="T91" fmla="*/ 211 h 211"/>
                <a:gd name="T92" fmla="*/ 0 w 172"/>
                <a:gd name="T93" fmla="*/ 29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72" h="211">
                  <a:moveTo>
                    <a:pt x="121" y="0"/>
                  </a:moveTo>
                  <a:cubicBezTo>
                    <a:pt x="172" y="0"/>
                    <a:pt x="172" y="0"/>
                    <a:pt x="172" y="0"/>
                  </a:cubicBezTo>
                  <a:cubicBezTo>
                    <a:pt x="172" y="9"/>
                    <a:pt x="172" y="9"/>
                    <a:pt x="172" y="9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121" y="0"/>
                    <a:pt x="121" y="0"/>
                    <a:pt x="121" y="0"/>
                  </a:cubicBezTo>
                  <a:close/>
                  <a:moveTo>
                    <a:pt x="121" y="37"/>
                  </a:moveTo>
                  <a:cubicBezTo>
                    <a:pt x="172" y="37"/>
                    <a:pt x="172" y="37"/>
                    <a:pt x="172" y="37"/>
                  </a:cubicBezTo>
                  <a:cubicBezTo>
                    <a:pt x="172" y="183"/>
                    <a:pt x="172" y="183"/>
                    <a:pt x="172" y="183"/>
                  </a:cubicBezTo>
                  <a:cubicBezTo>
                    <a:pt x="172" y="198"/>
                    <a:pt x="159" y="211"/>
                    <a:pt x="143" y="211"/>
                  </a:cubicBezTo>
                  <a:cubicBezTo>
                    <a:pt x="121" y="211"/>
                    <a:pt x="121" y="211"/>
                    <a:pt x="121" y="211"/>
                  </a:cubicBezTo>
                  <a:cubicBezTo>
                    <a:pt x="121" y="166"/>
                    <a:pt x="121" y="166"/>
                    <a:pt x="121" y="166"/>
                  </a:cubicBezTo>
                  <a:cubicBezTo>
                    <a:pt x="122" y="166"/>
                    <a:pt x="123" y="166"/>
                    <a:pt x="124" y="165"/>
                  </a:cubicBezTo>
                  <a:cubicBezTo>
                    <a:pt x="130" y="163"/>
                    <a:pt x="134" y="159"/>
                    <a:pt x="138" y="153"/>
                  </a:cubicBezTo>
                  <a:cubicBezTo>
                    <a:pt x="142" y="145"/>
                    <a:pt x="145" y="137"/>
                    <a:pt x="145" y="128"/>
                  </a:cubicBezTo>
                  <a:cubicBezTo>
                    <a:pt x="145" y="115"/>
                    <a:pt x="140" y="108"/>
                    <a:pt x="131" y="108"/>
                  </a:cubicBezTo>
                  <a:cubicBezTo>
                    <a:pt x="128" y="108"/>
                    <a:pt x="125" y="109"/>
                    <a:pt x="121" y="111"/>
                  </a:cubicBezTo>
                  <a:cubicBezTo>
                    <a:pt x="127" y="85"/>
                    <a:pt x="127" y="85"/>
                    <a:pt x="127" y="85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21" y="37"/>
                    <a:pt x="121" y="37"/>
                    <a:pt x="121" y="37"/>
                  </a:cubicBezTo>
                  <a:close/>
                  <a:moveTo>
                    <a:pt x="121" y="156"/>
                  </a:moveTo>
                  <a:cubicBezTo>
                    <a:pt x="123" y="155"/>
                    <a:pt x="126" y="152"/>
                    <a:pt x="129" y="146"/>
                  </a:cubicBezTo>
                  <a:cubicBezTo>
                    <a:pt x="131" y="140"/>
                    <a:pt x="133" y="134"/>
                    <a:pt x="133" y="129"/>
                  </a:cubicBezTo>
                  <a:cubicBezTo>
                    <a:pt x="133" y="123"/>
                    <a:pt x="132" y="119"/>
                    <a:pt x="129" y="117"/>
                  </a:cubicBezTo>
                  <a:cubicBezTo>
                    <a:pt x="129" y="117"/>
                    <a:pt x="128" y="116"/>
                    <a:pt x="127" y="116"/>
                  </a:cubicBezTo>
                  <a:cubicBezTo>
                    <a:pt x="126" y="116"/>
                    <a:pt x="124" y="117"/>
                    <a:pt x="123" y="117"/>
                  </a:cubicBezTo>
                  <a:cubicBezTo>
                    <a:pt x="122" y="117"/>
                    <a:pt x="121" y="117"/>
                    <a:pt x="121" y="118"/>
                  </a:cubicBezTo>
                  <a:lnTo>
                    <a:pt x="121" y="156"/>
                  </a:lnTo>
                  <a:close/>
                  <a:moveTo>
                    <a:pt x="98" y="0"/>
                  </a:moveTo>
                  <a:cubicBezTo>
                    <a:pt x="121" y="0"/>
                    <a:pt x="121" y="0"/>
                    <a:pt x="121" y="0"/>
                  </a:cubicBezTo>
                  <a:cubicBezTo>
                    <a:pt x="121" y="9"/>
                    <a:pt x="121" y="9"/>
                    <a:pt x="121" y="9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98" y="0"/>
                    <a:pt x="98" y="0"/>
                    <a:pt x="98" y="0"/>
                  </a:cubicBezTo>
                  <a:close/>
                  <a:moveTo>
                    <a:pt x="98" y="37"/>
                  </a:moveTo>
                  <a:cubicBezTo>
                    <a:pt x="121" y="37"/>
                    <a:pt x="121" y="37"/>
                    <a:pt x="121" y="37"/>
                  </a:cubicBezTo>
                  <a:cubicBezTo>
                    <a:pt x="121" y="86"/>
                    <a:pt x="121" y="86"/>
                    <a:pt x="121" y="86"/>
                  </a:cubicBezTo>
                  <a:cubicBezTo>
                    <a:pt x="110" y="88"/>
                    <a:pt x="110" y="88"/>
                    <a:pt x="110" y="88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100" y="81"/>
                    <a:pt x="100" y="81"/>
                    <a:pt x="100" y="81"/>
                  </a:cubicBezTo>
                  <a:cubicBezTo>
                    <a:pt x="100" y="81"/>
                    <a:pt x="99" y="81"/>
                    <a:pt x="98" y="80"/>
                  </a:cubicBezTo>
                  <a:cubicBezTo>
                    <a:pt x="98" y="37"/>
                    <a:pt x="98" y="37"/>
                    <a:pt x="98" y="37"/>
                  </a:cubicBezTo>
                  <a:close/>
                  <a:moveTo>
                    <a:pt x="121" y="211"/>
                  </a:moveTo>
                  <a:cubicBezTo>
                    <a:pt x="98" y="211"/>
                    <a:pt x="98" y="211"/>
                    <a:pt x="98" y="211"/>
                  </a:cubicBezTo>
                  <a:cubicBezTo>
                    <a:pt x="98" y="160"/>
                    <a:pt x="98" y="160"/>
                    <a:pt x="98" y="160"/>
                  </a:cubicBezTo>
                  <a:cubicBezTo>
                    <a:pt x="99" y="161"/>
                    <a:pt x="100" y="162"/>
                    <a:pt x="101" y="163"/>
                  </a:cubicBezTo>
                  <a:cubicBezTo>
                    <a:pt x="103" y="166"/>
                    <a:pt x="107" y="167"/>
                    <a:pt x="112" y="167"/>
                  </a:cubicBezTo>
                  <a:cubicBezTo>
                    <a:pt x="115" y="167"/>
                    <a:pt x="118" y="167"/>
                    <a:pt x="121" y="166"/>
                  </a:cubicBezTo>
                  <a:cubicBezTo>
                    <a:pt x="121" y="211"/>
                    <a:pt x="121" y="211"/>
                    <a:pt x="121" y="211"/>
                  </a:cubicBezTo>
                  <a:close/>
                  <a:moveTo>
                    <a:pt x="121" y="118"/>
                  </a:moveTo>
                  <a:cubicBezTo>
                    <a:pt x="120" y="118"/>
                    <a:pt x="120" y="118"/>
                    <a:pt x="120" y="119"/>
                  </a:cubicBezTo>
                  <a:cubicBezTo>
                    <a:pt x="113" y="148"/>
                    <a:pt x="113" y="148"/>
                    <a:pt x="113" y="148"/>
                  </a:cubicBezTo>
                  <a:cubicBezTo>
                    <a:pt x="113" y="149"/>
                    <a:pt x="113" y="150"/>
                    <a:pt x="113" y="151"/>
                  </a:cubicBezTo>
                  <a:cubicBezTo>
                    <a:pt x="113" y="154"/>
                    <a:pt x="115" y="156"/>
                    <a:pt x="119" y="156"/>
                  </a:cubicBezTo>
                  <a:cubicBezTo>
                    <a:pt x="120" y="156"/>
                    <a:pt x="120" y="156"/>
                    <a:pt x="121" y="156"/>
                  </a:cubicBezTo>
                  <a:lnTo>
                    <a:pt x="121" y="118"/>
                  </a:lnTo>
                  <a:close/>
                  <a:moveTo>
                    <a:pt x="71" y="0"/>
                  </a:moveTo>
                  <a:cubicBezTo>
                    <a:pt x="98" y="0"/>
                    <a:pt x="98" y="0"/>
                    <a:pt x="98" y="0"/>
                  </a:cubicBezTo>
                  <a:cubicBezTo>
                    <a:pt x="98" y="9"/>
                    <a:pt x="98" y="9"/>
                    <a:pt x="98" y="9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1" y="0"/>
                    <a:pt x="71" y="0"/>
                    <a:pt x="71" y="0"/>
                  </a:cubicBezTo>
                  <a:close/>
                  <a:moveTo>
                    <a:pt x="71" y="37"/>
                  </a:moveTo>
                  <a:cubicBezTo>
                    <a:pt x="98" y="37"/>
                    <a:pt x="98" y="37"/>
                    <a:pt x="98" y="37"/>
                  </a:cubicBezTo>
                  <a:cubicBezTo>
                    <a:pt x="98" y="80"/>
                    <a:pt x="98" y="80"/>
                    <a:pt x="98" y="80"/>
                  </a:cubicBezTo>
                  <a:cubicBezTo>
                    <a:pt x="96" y="80"/>
                    <a:pt x="94" y="80"/>
                    <a:pt x="91" y="80"/>
                  </a:cubicBezTo>
                  <a:cubicBezTo>
                    <a:pt x="85" y="80"/>
                    <a:pt x="78" y="83"/>
                    <a:pt x="71" y="88"/>
                  </a:cubicBezTo>
                  <a:cubicBezTo>
                    <a:pt x="71" y="37"/>
                    <a:pt x="71" y="37"/>
                    <a:pt x="71" y="37"/>
                  </a:cubicBezTo>
                  <a:close/>
                  <a:moveTo>
                    <a:pt x="98" y="211"/>
                  </a:moveTo>
                  <a:cubicBezTo>
                    <a:pt x="71" y="211"/>
                    <a:pt x="71" y="211"/>
                    <a:pt x="71" y="211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82" y="166"/>
                    <a:pt x="82" y="166"/>
                    <a:pt x="82" y="166"/>
                  </a:cubicBezTo>
                  <a:cubicBezTo>
                    <a:pt x="98" y="90"/>
                    <a:pt x="98" y="90"/>
                    <a:pt x="98" y="90"/>
                  </a:cubicBezTo>
                  <a:cubicBezTo>
                    <a:pt x="98" y="141"/>
                    <a:pt x="98" y="141"/>
                    <a:pt x="98" y="141"/>
                  </a:cubicBezTo>
                  <a:cubicBezTo>
                    <a:pt x="97" y="146"/>
                    <a:pt x="97" y="146"/>
                    <a:pt x="97" y="146"/>
                  </a:cubicBezTo>
                  <a:cubicBezTo>
                    <a:pt x="97" y="148"/>
                    <a:pt x="97" y="150"/>
                    <a:pt x="97" y="152"/>
                  </a:cubicBezTo>
                  <a:cubicBezTo>
                    <a:pt x="97" y="155"/>
                    <a:pt x="97" y="158"/>
                    <a:pt x="98" y="160"/>
                  </a:cubicBezTo>
                  <a:cubicBezTo>
                    <a:pt x="98" y="211"/>
                    <a:pt x="98" y="211"/>
                    <a:pt x="98" y="211"/>
                  </a:cubicBezTo>
                  <a:close/>
                  <a:moveTo>
                    <a:pt x="71" y="137"/>
                  </a:moveTo>
                  <a:cubicBezTo>
                    <a:pt x="74" y="124"/>
                    <a:pt x="74" y="124"/>
                    <a:pt x="74" y="124"/>
                  </a:cubicBezTo>
                  <a:cubicBezTo>
                    <a:pt x="73" y="124"/>
                    <a:pt x="72" y="124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lose/>
                  <a:moveTo>
                    <a:pt x="71" y="118"/>
                  </a:moveTo>
                  <a:cubicBezTo>
                    <a:pt x="73" y="118"/>
                    <a:pt x="74" y="119"/>
                    <a:pt x="75" y="119"/>
                  </a:cubicBezTo>
                  <a:cubicBezTo>
                    <a:pt x="82" y="88"/>
                    <a:pt x="82" y="88"/>
                    <a:pt x="82" y="88"/>
                  </a:cubicBezTo>
                  <a:cubicBezTo>
                    <a:pt x="79" y="90"/>
                    <a:pt x="75" y="93"/>
                    <a:pt x="71" y="98"/>
                  </a:cubicBezTo>
                  <a:lnTo>
                    <a:pt x="71" y="118"/>
                  </a:lnTo>
                  <a:close/>
                  <a:moveTo>
                    <a:pt x="60" y="0"/>
                  </a:moveTo>
                  <a:cubicBezTo>
                    <a:pt x="71" y="0"/>
                    <a:pt x="71" y="0"/>
                    <a:pt x="71" y="0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60" y="0"/>
                    <a:pt x="60" y="0"/>
                    <a:pt x="60" y="0"/>
                  </a:cubicBezTo>
                  <a:close/>
                  <a:moveTo>
                    <a:pt x="60" y="37"/>
                  </a:moveTo>
                  <a:cubicBezTo>
                    <a:pt x="71" y="37"/>
                    <a:pt x="71" y="37"/>
                    <a:pt x="71" y="37"/>
                  </a:cubicBezTo>
                  <a:cubicBezTo>
                    <a:pt x="71" y="88"/>
                    <a:pt x="71" y="88"/>
                    <a:pt x="71" y="88"/>
                  </a:cubicBezTo>
                  <a:cubicBezTo>
                    <a:pt x="71" y="89"/>
                    <a:pt x="71" y="89"/>
                    <a:pt x="71" y="89"/>
                  </a:cubicBezTo>
                  <a:cubicBezTo>
                    <a:pt x="67" y="92"/>
                    <a:pt x="64" y="96"/>
                    <a:pt x="60" y="100"/>
                  </a:cubicBezTo>
                  <a:cubicBezTo>
                    <a:pt x="60" y="37"/>
                    <a:pt x="60" y="37"/>
                    <a:pt x="60" y="37"/>
                  </a:cubicBezTo>
                  <a:close/>
                  <a:moveTo>
                    <a:pt x="71" y="211"/>
                  </a:moveTo>
                  <a:cubicBezTo>
                    <a:pt x="60" y="211"/>
                    <a:pt x="60" y="211"/>
                    <a:pt x="60" y="211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4" y="121"/>
                    <a:pt x="68" y="122"/>
                    <a:pt x="71" y="123"/>
                  </a:cubicBezTo>
                  <a:cubicBezTo>
                    <a:pt x="71" y="137"/>
                    <a:pt x="71" y="137"/>
                    <a:pt x="71" y="137"/>
                  </a:cubicBezTo>
                  <a:cubicBezTo>
                    <a:pt x="65" y="166"/>
                    <a:pt x="65" y="166"/>
                    <a:pt x="65" y="166"/>
                  </a:cubicBezTo>
                  <a:cubicBezTo>
                    <a:pt x="71" y="166"/>
                    <a:pt x="71" y="166"/>
                    <a:pt x="71" y="166"/>
                  </a:cubicBezTo>
                  <a:cubicBezTo>
                    <a:pt x="71" y="211"/>
                    <a:pt x="71" y="211"/>
                    <a:pt x="71" y="211"/>
                  </a:cubicBezTo>
                  <a:close/>
                  <a:moveTo>
                    <a:pt x="71" y="98"/>
                  </a:moveTo>
                  <a:cubicBezTo>
                    <a:pt x="68" y="102"/>
                    <a:pt x="65" y="108"/>
                    <a:pt x="61" y="115"/>
                  </a:cubicBezTo>
                  <a:cubicBezTo>
                    <a:pt x="65" y="116"/>
                    <a:pt x="68" y="117"/>
                    <a:pt x="71" y="118"/>
                  </a:cubicBezTo>
                  <a:lnTo>
                    <a:pt x="71" y="98"/>
                  </a:lnTo>
                  <a:close/>
                  <a:moveTo>
                    <a:pt x="29" y="0"/>
                  </a:moveTo>
                  <a:cubicBezTo>
                    <a:pt x="60" y="0"/>
                    <a:pt x="60" y="0"/>
                    <a:pt x="60" y="0"/>
                  </a:cubicBezTo>
                  <a:cubicBezTo>
                    <a:pt x="60" y="9"/>
                    <a:pt x="60" y="9"/>
                    <a:pt x="60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18" y="9"/>
                    <a:pt x="12" y="15"/>
                    <a:pt x="12" y="23"/>
                  </a:cubicBezTo>
                  <a:cubicBezTo>
                    <a:pt x="12" y="23"/>
                    <a:pt x="12" y="23"/>
                    <a:pt x="12" y="23"/>
                  </a:cubicBezTo>
                  <a:cubicBezTo>
                    <a:pt x="12" y="30"/>
                    <a:pt x="18" y="37"/>
                    <a:pt x="26" y="37"/>
                  </a:cubicBezTo>
                  <a:cubicBezTo>
                    <a:pt x="60" y="37"/>
                    <a:pt x="60" y="37"/>
                    <a:pt x="60" y="37"/>
                  </a:cubicBezTo>
                  <a:cubicBezTo>
                    <a:pt x="60" y="100"/>
                    <a:pt x="60" y="100"/>
                    <a:pt x="60" y="100"/>
                  </a:cubicBezTo>
                  <a:cubicBezTo>
                    <a:pt x="57" y="104"/>
                    <a:pt x="54" y="109"/>
                    <a:pt x="51" y="114"/>
                  </a:cubicBezTo>
                  <a:cubicBezTo>
                    <a:pt x="48" y="114"/>
                    <a:pt x="46" y="113"/>
                    <a:pt x="45" y="113"/>
                  </a:cubicBezTo>
                  <a:cubicBezTo>
                    <a:pt x="38" y="113"/>
                    <a:pt x="32" y="115"/>
                    <a:pt x="28" y="118"/>
                  </a:cubicBezTo>
                  <a:cubicBezTo>
                    <a:pt x="23" y="120"/>
                    <a:pt x="21" y="124"/>
                    <a:pt x="21" y="128"/>
                  </a:cubicBezTo>
                  <a:cubicBezTo>
                    <a:pt x="21" y="130"/>
                    <a:pt x="22" y="131"/>
                    <a:pt x="23" y="133"/>
                  </a:cubicBezTo>
                  <a:cubicBezTo>
                    <a:pt x="24" y="134"/>
                    <a:pt x="26" y="134"/>
                    <a:pt x="29" y="134"/>
                  </a:cubicBezTo>
                  <a:cubicBezTo>
                    <a:pt x="30" y="134"/>
                    <a:pt x="31" y="134"/>
                    <a:pt x="33" y="133"/>
                  </a:cubicBezTo>
                  <a:cubicBezTo>
                    <a:pt x="34" y="132"/>
                    <a:pt x="35" y="131"/>
                    <a:pt x="35" y="130"/>
                  </a:cubicBezTo>
                  <a:cubicBezTo>
                    <a:pt x="35" y="129"/>
                    <a:pt x="34" y="128"/>
                    <a:pt x="34" y="127"/>
                  </a:cubicBezTo>
                  <a:cubicBezTo>
                    <a:pt x="34" y="127"/>
                    <a:pt x="33" y="126"/>
                    <a:pt x="33" y="126"/>
                  </a:cubicBezTo>
                  <a:cubicBezTo>
                    <a:pt x="34" y="124"/>
                    <a:pt x="35" y="123"/>
                    <a:pt x="38" y="122"/>
                  </a:cubicBezTo>
                  <a:cubicBezTo>
                    <a:pt x="40" y="121"/>
                    <a:pt x="43" y="120"/>
                    <a:pt x="47" y="120"/>
                  </a:cubicBezTo>
                  <a:cubicBezTo>
                    <a:pt x="44" y="125"/>
                    <a:pt x="42" y="129"/>
                    <a:pt x="40" y="134"/>
                  </a:cubicBezTo>
                  <a:cubicBezTo>
                    <a:pt x="33" y="148"/>
                    <a:pt x="30" y="159"/>
                    <a:pt x="30" y="167"/>
                  </a:cubicBezTo>
                  <a:cubicBezTo>
                    <a:pt x="30" y="173"/>
                    <a:pt x="32" y="176"/>
                    <a:pt x="36" y="178"/>
                  </a:cubicBezTo>
                  <a:cubicBezTo>
                    <a:pt x="37" y="179"/>
                    <a:pt x="41" y="180"/>
                    <a:pt x="45" y="180"/>
                  </a:cubicBezTo>
                  <a:cubicBezTo>
                    <a:pt x="44" y="178"/>
                    <a:pt x="44" y="176"/>
                    <a:pt x="44" y="173"/>
                  </a:cubicBezTo>
                  <a:cubicBezTo>
                    <a:pt x="44" y="170"/>
                    <a:pt x="44" y="167"/>
                    <a:pt x="45" y="163"/>
                  </a:cubicBezTo>
                  <a:cubicBezTo>
                    <a:pt x="47" y="150"/>
                    <a:pt x="52" y="136"/>
                    <a:pt x="59" y="120"/>
                  </a:cubicBezTo>
                  <a:cubicBezTo>
                    <a:pt x="59" y="120"/>
                    <a:pt x="60" y="120"/>
                    <a:pt x="60" y="120"/>
                  </a:cubicBezTo>
                  <a:cubicBezTo>
                    <a:pt x="60" y="211"/>
                    <a:pt x="60" y="211"/>
                    <a:pt x="60" y="211"/>
                  </a:cubicBezTo>
                  <a:cubicBezTo>
                    <a:pt x="29" y="211"/>
                    <a:pt x="29" y="211"/>
                    <a:pt x="29" y="211"/>
                  </a:cubicBezTo>
                  <a:cubicBezTo>
                    <a:pt x="13" y="211"/>
                    <a:pt x="0" y="198"/>
                    <a:pt x="0" y="183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2" name="Freeform 75"/>
            <p:cNvSpPr>
              <a:spLocks noEditPoints="1"/>
            </p:cNvSpPr>
            <p:nvPr/>
          </p:nvSpPr>
          <p:spPr bwMode="auto">
            <a:xfrm>
              <a:off x="2295163" y="2821734"/>
              <a:ext cx="478211" cy="479543"/>
            </a:xfrm>
            <a:custGeom>
              <a:avLst/>
              <a:gdLst>
                <a:gd name="T0" fmla="*/ 249 w 261"/>
                <a:gd name="T1" fmla="*/ 220 h 262"/>
                <a:gd name="T2" fmla="*/ 261 w 261"/>
                <a:gd name="T3" fmla="*/ 70 h 262"/>
                <a:gd name="T4" fmla="*/ 249 w 261"/>
                <a:gd name="T5" fmla="*/ 70 h 262"/>
                <a:gd name="T6" fmla="*/ 249 w 261"/>
                <a:gd name="T7" fmla="*/ 154 h 262"/>
                <a:gd name="T8" fmla="*/ 227 w 261"/>
                <a:gd name="T9" fmla="*/ 180 h 262"/>
                <a:gd name="T10" fmla="*/ 209 w 261"/>
                <a:gd name="T11" fmla="*/ 262 h 262"/>
                <a:gd name="T12" fmla="*/ 209 w 261"/>
                <a:gd name="T13" fmla="*/ 262 h 262"/>
                <a:gd name="T14" fmla="*/ 209 w 261"/>
                <a:gd name="T15" fmla="*/ 15 h 262"/>
                <a:gd name="T16" fmla="*/ 203 w 261"/>
                <a:gd name="T17" fmla="*/ 28 h 262"/>
                <a:gd name="T18" fmla="*/ 209 w 261"/>
                <a:gd name="T19" fmla="*/ 50 h 262"/>
                <a:gd name="T20" fmla="*/ 201 w 261"/>
                <a:gd name="T21" fmla="*/ 120 h 262"/>
                <a:gd name="T22" fmla="*/ 209 w 261"/>
                <a:gd name="T23" fmla="*/ 197 h 262"/>
                <a:gd name="T24" fmla="*/ 209 w 261"/>
                <a:gd name="T25" fmla="*/ 197 h 262"/>
                <a:gd name="T26" fmla="*/ 195 w 261"/>
                <a:gd name="T27" fmla="*/ 232 h 262"/>
                <a:gd name="T28" fmla="*/ 168 w 261"/>
                <a:gd name="T29" fmla="*/ 36 h 262"/>
                <a:gd name="T30" fmla="*/ 195 w 261"/>
                <a:gd name="T31" fmla="*/ 20 h 262"/>
                <a:gd name="T32" fmla="*/ 195 w 261"/>
                <a:gd name="T33" fmla="*/ 50 h 262"/>
                <a:gd name="T34" fmla="*/ 195 w 261"/>
                <a:gd name="T35" fmla="*/ 120 h 262"/>
                <a:gd name="T36" fmla="*/ 168 w 261"/>
                <a:gd name="T37" fmla="*/ 220 h 262"/>
                <a:gd name="T38" fmla="*/ 192 w 261"/>
                <a:gd name="T39" fmla="*/ 249 h 262"/>
                <a:gd name="T40" fmla="*/ 168 w 261"/>
                <a:gd name="T41" fmla="*/ 21 h 262"/>
                <a:gd name="T42" fmla="*/ 168 w 261"/>
                <a:gd name="T43" fmla="*/ 44 h 262"/>
                <a:gd name="T44" fmla="*/ 135 w 261"/>
                <a:gd name="T45" fmla="*/ 120 h 262"/>
                <a:gd name="T46" fmla="*/ 167 w 261"/>
                <a:gd name="T47" fmla="*/ 198 h 262"/>
                <a:gd name="T48" fmla="*/ 167 w 261"/>
                <a:gd name="T49" fmla="*/ 167 h 262"/>
                <a:gd name="T50" fmla="*/ 130 w 261"/>
                <a:gd name="T51" fmla="*/ 147 h 262"/>
                <a:gd name="T52" fmla="*/ 93 w 261"/>
                <a:gd name="T53" fmla="*/ 44 h 262"/>
                <a:gd name="T54" fmla="*/ 130 w 261"/>
                <a:gd name="T55" fmla="*/ 0 h 262"/>
                <a:gd name="T56" fmla="*/ 126 w 261"/>
                <a:gd name="T57" fmla="*/ 120 h 262"/>
                <a:gd name="T58" fmla="*/ 130 w 261"/>
                <a:gd name="T59" fmla="*/ 159 h 262"/>
                <a:gd name="T60" fmla="*/ 130 w 261"/>
                <a:gd name="T61" fmla="*/ 179 h 262"/>
                <a:gd name="T62" fmla="*/ 130 w 261"/>
                <a:gd name="T63" fmla="*/ 198 h 262"/>
                <a:gd name="T64" fmla="*/ 93 w 261"/>
                <a:gd name="T65" fmla="*/ 3 h 262"/>
                <a:gd name="T66" fmla="*/ 93 w 261"/>
                <a:gd name="T67" fmla="*/ 36 h 262"/>
                <a:gd name="T68" fmla="*/ 67 w 261"/>
                <a:gd name="T69" fmla="*/ 20 h 262"/>
                <a:gd name="T70" fmla="*/ 67 w 261"/>
                <a:gd name="T71" fmla="*/ 70 h 262"/>
                <a:gd name="T72" fmla="*/ 92 w 261"/>
                <a:gd name="T73" fmla="*/ 147 h 262"/>
                <a:gd name="T74" fmla="*/ 92 w 261"/>
                <a:gd name="T75" fmla="*/ 179 h 262"/>
                <a:gd name="T76" fmla="*/ 93 w 261"/>
                <a:gd name="T77" fmla="*/ 198 h 262"/>
                <a:gd name="T78" fmla="*/ 67 w 261"/>
                <a:gd name="T79" fmla="*/ 171 h 262"/>
                <a:gd name="T80" fmla="*/ 69 w 261"/>
                <a:gd name="T81" fmla="*/ 232 h 262"/>
                <a:gd name="T82" fmla="*/ 58 w 261"/>
                <a:gd name="T83" fmla="*/ 28 h 262"/>
                <a:gd name="T84" fmla="*/ 67 w 261"/>
                <a:gd name="T85" fmla="*/ 9 h 262"/>
                <a:gd name="T86" fmla="*/ 67 w 261"/>
                <a:gd name="T87" fmla="*/ 120 h 262"/>
                <a:gd name="T88" fmla="*/ 67 w 261"/>
                <a:gd name="T89" fmla="*/ 188 h 262"/>
                <a:gd name="T90" fmla="*/ 67 w 261"/>
                <a:gd name="T91" fmla="*/ 232 h 262"/>
                <a:gd name="T92" fmla="*/ 67 w 261"/>
                <a:gd name="T93" fmla="*/ 232 h 262"/>
                <a:gd name="T94" fmla="*/ 52 w 261"/>
                <a:gd name="T95" fmla="*/ 50 h 262"/>
                <a:gd name="T96" fmla="*/ 12 w 261"/>
                <a:gd name="T97" fmla="*/ 220 h 262"/>
                <a:gd name="T98" fmla="*/ 52 w 261"/>
                <a:gd name="T99" fmla="*/ 232 h 262"/>
                <a:gd name="T100" fmla="*/ 52 w 261"/>
                <a:gd name="T101" fmla="*/ 232 h 262"/>
                <a:gd name="T102" fmla="*/ 12 w 261"/>
                <a:gd name="T103" fmla="*/ 114 h 262"/>
                <a:gd name="T104" fmla="*/ 0 w 261"/>
                <a:gd name="T105" fmla="*/ 104 h 262"/>
                <a:gd name="T106" fmla="*/ 12 w 261"/>
                <a:gd name="T107" fmla="*/ 154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61" h="262">
                  <a:moveTo>
                    <a:pt x="249" y="220"/>
                  </a:moveTo>
                  <a:cubicBezTo>
                    <a:pt x="249" y="154"/>
                    <a:pt x="249" y="154"/>
                    <a:pt x="249" y="154"/>
                  </a:cubicBezTo>
                  <a:cubicBezTo>
                    <a:pt x="251" y="157"/>
                    <a:pt x="252" y="160"/>
                    <a:pt x="252" y="164"/>
                  </a:cubicBezTo>
                  <a:cubicBezTo>
                    <a:pt x="252" y="220"/>
                    <a:pt x="252" y="220"/>
                    <a:pt x="252" y="220"/>
                  </a:cubicBezTo>
                  <a:cubicBezTo>
                    <a:pt x="249" y="220"/>
                    <a:pt x="249" y="220"/>
                    <a:pt x="249" y="220"/>
                  </a:cubicBezTo>
                  <a:close/>
                  <a:moveTo>
                    <a:pt x="249" y="114"/>
                  </a:moveTo>
                  <a:cubicBezTo>
                    <a:pt x="249" y="70"/>
                    <a:pt x="249" y="70"/>
                    <a:pt x="249" y="70"/>
                  </a:cubicBezTo>
                  <a:cubicBezTo>
                    <a:pt x="250" y="70"/>
                    <a:pt x="250" y="70"/>
                    <a:pt x="250" y="69"/>
                  </a:cubicBezTo>
                  <a:cubicBezTo>
                    <a:pt x="257" y="67"/>
                    <a:pt x="257" y="67"/>
                    <a:pt x="257" y="67"/>
                  </a:cubicBezTo>
                  <a:cubicBezTo>
                    <a:pt x="259" y="66"/>
                    <a:pt x="261" y="67"/>
                    <a:pt x="261" y="70"/>
                  </a:cubicBezTo>
                  <a:cubicBezTo>
                    <a:pt x="261" y="104"/>
                    <a:pt x="261" y="104"/>
                    <a:pt x="261" y="104"/>
                  </a:cubicBezTo>
                  <a:cubicBezTo>
                    <a:pt x="261" y="107"/>
                    <a:pt x="259" y="110"/>
                    <a:pt x="257" y="111"/>
                  </a:cubicBezTo>
                  <a:cubicBezTo>
                    <a:pt x="250" y="113"/>
                    <a:pt x="250" y="113"/>
                    <a:pt x="250" y="113"/>
                  </a:cubicBezTo>
                  <a:cubicBezTo>
                    <a:pt x="250" y="114"/>
                    <a:pt x="250" y="114"/>
                    <a:pt x="249" y="114"/>
                  </a:cubicBezTo>
                  <a:close/>
                  <a:moveTo>
                    <a:pt x="249" y="70"/>
                  </a:moveTo>
                  <a:cubicBezTo>
                    <a:pt x="249" y="114"/>
                    <a:pt x="249" y="114"/>
                    <a:pt x="249" y="114"/>
                  </a:cubicBezTo>
                  <a:cubicBezTo>
                    <a:pt x="248" y="114"/>
                    <a:pt x="246" y="112"/>
                    <a:pt x="246" y="110"/>
                  </a:cubicBezTo>
                  <a:cubicBezTo>
                    <a:pt x="246" y="76"/>
                    <a:pt x="246" y="76"/>
                    <a:pt x="246" y="76"/>
                  </a:cubicBezTo>
                  <a:cubicBezTo>
                    <a:pt x="246" y="74"/>
                    <a:pt x="248" y="71"/>
                    <a:pt x="249" y="70"/>
                  </a:cubicBezTo>
                  <a:close/>
                  <a:moveTo>
                    <a:pt x="249" y="154"/>
                  </a:moveTo>
                  <a:cubicBezTo>
                    <a:pt x="246" y="150"/>
                    <a:pt x="241" y="146"/>
                    <a:pt x="235" y="146"/>
                  </a:cubicBezTo>
                  <a:cubicBezTo>
                    <a:pt x="235" y="50"/>
                    <a:pt x="235" y="50"/>
                    <a:pt x="235" y="50"/>
                  </a:cubicBezTo>
                  <a:cubicBezTo>
                    <a:pt x="209" y="50"/>
                    <a:pt x="209" y="50"/>
                    <a:pt x="209" y="50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19" y="162"/>
                    <a:pt x="227" y="170"/>
                    <a:pt x="227" y="180"/>
                  </a:cubicBezTo>
                  <a:cubicBezTo>
                    <a:pt x="227" y="189"/>
                    <a:pt x="219" y="197"/>
                    <a:pt x="209" y="197"/>
                  </a:cubicBezTo>
                  <a:cubicBezTo>
                    <a:pt x="209" y="220"/>
                    <a:pt x="209" y="220"/>
                    <a:pt x="209" y="220"/>
                  </a:cubicBezTo>
                  <a:cubicBezTo>
                    <a:pt x="249" y="220"/>
                    <a:pt x="249" y="220"/>
                    <a:pt x="249" y="220"/>
                  </a:cubicBezTo>
                  <a:cubicBezTo>
                    <a:pt x="249" y="154"/>
                    <a:pt x="249" y="154"/>
                    <a:pt x="249" y="154"/>
                  </a:cubicBezTo>
                  <a:close/>
                  <a:moveTo>
                    <a:pt x="209" y="262"/>
                  </a:moveTo>
                  <a:cubicBezTo>
                    <a:pt x="209" y="232"/>
                    <a:pt x="209" y="232"/>
                    <a:pt x="209" y="232"/>
                  </a:cubicBezTo>
                  <a:cubicBezTo>
                    <a:pt x="226" y="232"/>
                    <a:pt x="226" y="232"/>
                    <a:pt x="226" y="232"/>
                  </a:cubicBezTo>
                  <a:cubicBezTo>
                    <a:pt x="226" y="249"/>
                    <a:pt x="226" y="249"/>
                    <a:pt x="226" y="249"/>
                  </a:cubicBezTo>
                  <a:cubicBezTo>
                    <a:pt x="226" y="257"/>
                    <a:pt x="220" y="262"/>
                    <a:pt x="213" y="262"/>
                  </a:cubicBezTo>
                  <a:cubicBezTo>
                    <a:pt x="209" y="262"/>
                    <a:pt x="209" y="262"/>
                    <a:pt x="209" y="262"/>
                  </a:cubicBezTo>
                  <a:close/>
                  <a:moveTo>
                    <a:pt x="209" y="44"/>
                  </a:moveTo>
                  <a:cubicBezTo>
                    <a:pt x="209" y="15"/>
                    <a:pt x="209" y="15"/>
                    <a:pt x="209" y="15"/>
                  </a:cubicBezTo>
                  <a:cubicBezTo>
                    <a:pt x="225" y="23"/>
                    <a:pt x="235" y="33"/>
                    <a:pt x="235" y="44"/>
                  </a:cubicBezTo>
                  <a:lnTo>
                    <a:pt x="209" y="44"/>
                  </a:lnTo>
                  <a:close/>
                  <a:moveTo>
                    <a:pt x="209" y="15"/>
                  </a:moveTo>
                  <a:cubicBezTo>
                    <a:pt x="209" y="44"/>
                    <a:pt x="209" y="44"/>
                    <a:pt x="209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9" y="37"/>
                    <a:pt x="203" y="33"/>
                    <a:pt x="203" y="28"/>
                  </a:cubicBezTo>
                  <a:cubicBezTo>
                    <a:pt x="203" y="24"/>
                    <a:pt x="199" y="20"/>
                    <a:pt x="195" y="20"/>
                  </a:cubicBezTo>
                  <a:cubicBezTo>
                    <a:pt x="195" y="20"/>
                    <a:pt x="195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200" y="11"/>
                    <a:pt x="205" y="13"/>
                    <a:pt x="209" y="15"/>
                  </a:cubicBezTo>
                  <a:close/>
                  <a:moveTo>
                    <a:pt x="209" y="50"/>
                  </a:moveTo>
                  <a:cubicBezTo>
                    <a:pt x="209" y="162"/>
                    <a:pt x="209" y="162"/>
                    <a:pt x="209" y="162"/>
                  </a:cubicBezTo>
                  <a:cubicBezTo>
                    <a:pt x="209" y="162"/>
                    <a:pt x="209" y="162"/>
                    <a:pt x="209" y="162"/>
                  </a:cubicBezTo>
                  <a:cubicBezTo>
                    <a:pt x="203" y="162"/>
                    <a:pt x="198" y="166"/>
                    <a:pt x="195" y="171"/>
                  </a:cubicBezTo>
                  <a:cubicBezTo>
                    <a:pt x="195" y="120"/>
                    <a:pt x="195" y="120"/>
                    <a:pt x="195" y="120"/>
                  </a:cubicBezTo>
                  <a:cubicBezTo>
                    <a:pt x="201" y="120"/>
                    <a:pt x="201" y="120"/>
                    <a:pt x="201" y="120"/>
                  </a:cubicBezTo>
                  <a:cubicBezTo>
                    <a:pt x="201" y="70"/>
                    <a:pt x="201" y="70"/>
                    <a:pt x="201" y="70"/>
                  </a:cubicBezTo>
                  <a:cubicBezTo>
                    <a:pt x="195" y="70"/>
                    <a:pt x="195" y="70"/>
                    <a:pt x="195" y="70"/>
                  </a:cubicBezTo>
                  <a:cubicBezTo>
                    <a:pt x="195" y="50"/>
                    <a:pt x="195" y="50"/>
                    <a:pt x="195" y="50"/>
                  </a:cubicBezTo>
                  <a:cubicBezTo>
                    <a:pt x="209" y="50"/>
                    <a:pt x="209" y="50"/>
                    <a:pt x="209" y="50"/>
                  </a:cubicBezTo>
                  <a:close/>
                  <a:moveTo>
                    <a:pt x="209" y="197"/>
                  </a:moveTo>
                  <a:cubicBezTo>
                    <a:pt x="209" y="220"/>
                    <a:pt x="209" y="220"/>
                    <a:pt x="209" y="220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95" y="188"/>
                    <a:pt x="195" y="188"/>
                    <a:pt x="195" y="188"/>
                  </a:cubicBezTo>
                  <a:cubicBezTo>
                    <a:pt x="198" y="193"/>
                    <a:pt x="203" y="197"/>
                    <a:pt x="209" y="197"/>
                  </a:cubicBezTo>
                  <a:cubicBezTo>
                    <a:pt x="209" y="197"/>
                    <a:pt x="209" y="197"/>
                    <a:pt x="209" y="197"/>
                  </a:cubicBezTo>
                  <a:close/>
                  <a:moveTo>
                    <a:pt x="209" y="232"/>
                  </a:moveTo>
                  <a:cubicBezTo>
                    <a:pt x="209" y="262"/>
                    <a:pt x="209" y="262"/>
                    <a:pt x="209" y="262"/>
                  </a:cubicBezTo>
                  <a:cubicBezTo>
                    <a:pt x="206" y="262"/>
                    <a:pt x="206" y="262"/>
                    <a:pt x="206" y="262"/>
                  </a:cubicBezTo>
                  <a:cubicBezTo>
                    <a:pt x="201" y="262"/>
                    <a:pt x="197" y="260"/>
                    <a:pt x="195" y="257"/>
                  </a:cubicBezTo>
                  <a:cubicBezTo>
                    <a:pt x="195" y="232"/>
                    <a:pt x="195" y="232"/>
                    <a:pt x="195" y="232"/>
                  </a:cubicBezTo>
                  <a:lnTo>
                    <a:pt x="209" y="232"/>
                  </a:lnTo>
                  <a:close/>
                  <a:moveTo>
                    <a:pt x="171" y="20"/>
                  </a:moveTo>
                  <a:cubicBezTo>
                    <a:pt x="175" y="20"/>
                    <a:pt x="179" y="24"/>
                    <a:pt x="179" y="28"/>
                  </a:cubicBezTo>
                  <a:cubicBezTo>
                    <a:pt x="179" y="33"/>
                    <a:pt x="175" y="37"/>
                    <a:pt x="171" y="37"/>
                  </a:cubicBezTo>
                  <a:cubicBezTo>
                    <a:pt x="170" y="37"/>
                    <a:pt x="169" y="37"/>
                    <a:pt x="168" y="36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95" y="44"/>
                    <a:pt x="195" y="44"/>
                    <a:pt x="195" y="44"/>
                  </a:cubicBezTo>
                  <a:cubicBezTo>
                    <a:pt x="195" y="37"/>
                    <a:pt x="195" y="37"/>
                    <a:pt x="195" y="37"/>
                  </a:cubicBezTo>
                  <a:cubicBezTo>
                    <a:pt x="190" y="37"/>
                    <a:pt x="186" y="33"/>
                    <a:pt x="186" y="28"/>
                  </a:cubicBezTo>
                  <a:cubicBezTo>
                    <a:pt x="186" y="24"/>
                    <a:pt x="190" y="20"/>
                    <a:pt x="195" y="20"/>
                  </a:cubicBezTo>
                  <a:cubicBezTo>
                    <a:pt x="195" y="9"/>
                    <a:pt x="195" y="9"/>
                    <a:pt x="195" y="9"/>
                  </a:cubicBezTo>
                  <a:cubicBezTo>
                    <a:pt x="187" y="6"/>
                    <a:pt x="178" y="4"/>
                    <a:pt x="168" y="3"/>
                  </a:cubicBezTo>
                  <a:cubicBezTo>
                    <a:pt x="168" y="21"/>
                    <a:pt x="168" y="21"/>
                    <a:pt x="168" y="21"/>
                  </a:cubicBezTo>
                  <a:cubicBezTo>
                    <a:pt x="169" y="20"/>
                    <a:pt x="170" y="20"/>
                    <a:pt x="171" y="20"/>
                  </a:cubicBezTo>
                  <a:close/>
                  <a:moveTo>
                    <a:pt x="195" y="50"/>
                  </a:moveTo>
                  <a:cubicBezTo>
                    <a:pt x="195" y="70"/>
                    <a:pt x="195" y="70"/>
                    <a:pt x="195" y="70"/>
                  </a:cubicBezTo>
                  <a:cubicBezTo>
                    <a:pt x="168" y="70"/>
                    <a:pt x="168" y="70"/>
                    <a:pt x="168" y="70"/>
                  </a:cubicBezTo>
                  <a:cubicBezTo>
                    <a:pt x="168" y="50"/>
                    <a:pt x="168" y="50"/>
                    <a:pt x="168" y="50"/>
                  </a:cubicBezTo>
                  <a:cubicBezTo>
                    <a:pt x="195" y="50"/>
                    <a:pt x="195" y="50"/>
                    <a:pt x="195" y="50"/>
                  </a:cubicBezTo>
                  <a:close/>
                  <a:moveTo>
                    <a:pt x="195" y="120"/>
                  </a:moveTo>
                  <a:cubicBezTo>
                    <a:pt x="195" y="171"/>
                    <a:pt x="195" y="171"/>
                    <a:pt x="195" y="171"/>
                  </a:cubicBezTo>
                  <a:cubicBezTo>
                    <a:pt x="193" y="173"/>
                    <a:pt x="192" y="176"/>
                    <a:pt x="192" y="180"/>
                  </a:cubicBezTo>
                  <a:cubicBezTo>
                    <a:pt x="192" y="183"/>
                    <a:pt x="193" y="186"/>
                    <a:pt x="195" y="188"/>
                  </a:cubicBezTo>
                  <a:cubicBezTo>
                    <a:pt x="195" y="220"/>
                    <a:pt x="195" y="220"/>
                    <a:pt x="195" y="2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95" y="120"/>
                    <a:pt x="195" y="120"/>
                    <a:pt x="195" y="120"/>
                  </a:cubicBezTo>
                  <a:close/>
                  <a:moveTo>
                    <a:pt x="195" y="232"/>
                  </a:moveTo>
                  <a:cubicBezTo>
                    <a:pt x="195" y="257"/>
                    <a:pt x="195" y="257"/>
                    <a:pt x="195" y="257"/>
                  </a:cubicBezTo>
                  <a:cubicBezTo>
                    <a:pt x="193" y="254"/>
                    <a:pt x="192" y="252"/>
                    <a:pt x="192" y="249"/>
                  </a:cubicBezTo>
                  <a:cubicBezTo>
                    <a:pt x="192" y="232"/>
                    <a:pt x="192" y="232"/>
                    <a:pt x="192" y="232"/>
                  </a:cubicBezTo>
                  <a:lnTo>
                    <a:pt x="195" y="232"/>
                  </a:lnTo>
                  <a:close/>
                  <a:moveTo>
                    <a:pt x="168" y="36"/>
                  </a:moveTo>
                  <a:cubicBezTo>
                    <a:pt x="165" y="35"/>
                    <a:pt x="162" y="32"/>
                    <a:pt x="162" y="28"/>
                  </a:cubicBezTo>
                  <a:cubicBezTo>
                    <a:pt x="162" y="25"/>
                    <a:pt x="165" y="22"/>
                    <a:pt x="168" y="21"/>
                  </a:cubicBezTo>
                  <a:cubicBezTo>
                    <a:pt x="168" y="3"/>
                    <a:pt x="168" y="3"/>
                    <a:pt x="168" y="3"/>
                  </a:cubicBezTo>
                  <a:cubicBezTo>
                    <a:pt x="157" y="1"/>
                    <a:pt x="144" y="0"/>
                    <a:pt x="131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30" y="44"/>
                    <a:pt x="130" y="44"/>
                    <a:pt x="130" y="44"/>
                  </a:cubicBezTo>
                  <a:cubicBezTo>
                    <a:pt x="168" y="44"/>
                    <a:pt x="168" y="44"/>
                    <a:pt x="168" y="44"/>
                  </a:cubicBezTo>
                  <a:cubicBezTo>
                    <a:pt x="168" y="36"/>
                    <a:pt x="168" y="36"/>
                    <a:pt x="168" y="36"/>
                  </a:cubicBezTo>
                  <a:close/>
                  <a:moveTo>
                    <a:pt x="168" y="50"/>
                  </a:moveTo>
                  <a:cubicBezTo>
                    <a:pt x="168" y="70"/>
                    <a:pt x="168" y="70"/>
                    <a:pt x="168" y="70"/>
                  </a:cubicBezTo>
                  <a:cubicBezTo>
                    <a:pt x="135" y="70"/>
                    <a:pt x="135" y="70"/>
                    <a:pt x="135" y="70"/>
                  </a:cubicBezTo>
                  <a:cubicBezTo>
                    <a:pt x="135" y="120"/>
                    <a:pt x="135" y="120"/>
                    <a:pt x="135" y="120"/>
                  </a:cubicBezTo>
                  <a:cubicBezTo>
                    <a:pt x="168" y="120"/>
                    <a:pt x="168" y="120"/>
                    <a:pt x="168" y="120"/>
                  </a:cubicBezTo>
                  <a:cubicBezTo>
                    <a:pt x="168" y="220"/>
                    <a:pt x="168" y="220"/>
                    <a:pt x="168" y="220"/>
                  </a:cubicBezTo>
                  <a:cubicBezTo>
                    <a:pt x="130" y="220"/>
                    <a:pt x="130" y="220"/>
                    <a:pt x="130" y="220"/>
                  </a:cubicBezTo>
                  <a:cubicBezTo>
                    <a:pt x="130" y="198"/>
                    <a:pt x="130" y="198"/>
                    <a:pt x="130" y="198"/>
                  </a:cubicBezTo>
                  <a:cubicBezTo>
                    <a:pt x="167" y="198"/>
                    <a:pt x="167" y="198"/>
                    <a:pt x="167" y="198"/>
                  </a:cubicBezTo>
                  <a:cubicBezTo>
                    <a:pt x="167" y="187"/>
                    <a:pt x="167" y="187"/>
                    <a:pt x="167" y="187"/>
                  </a:cubicBezTo>
                  <a:cubicBezTo>
                    <a:pt x="130" y="187"/>
                    <a:pt x="130" y="187"/>
                    <a:pt x="130" y="187"/>
                  </a:cubicBezTo>
                  <a:cubicBezTo>
                    <a:pt x="130" y="179"/>
                    <a:pt x="130" y="179"/>
                    <a:pt x="130" y="179"/>
                  </a:cubicBezTo>
                  <a:cubicBezTo>
                    <a:pt x="167" y="179"/>
                    <a:pt x="167" y="179"/>
                    <a:pt x="167" y="179"/>
                  </a:cubicBezTo>
                  <a:cubicBezTo>
                    <a:pt x="167" y="167"/>
                    <a:pt x="167" y="167"/>
                    <a:pt x="167" y="167"/>
                  </a:cubicBezTo>
                  <a:cubicBezTo>
                    <a:pt x="130" y="167"/>
                    <a:pt x="130" y="167"/>
                    <a:pt x="130" y="167"/>
                  </a:cubicBezTo>
                  <a:cubicBezTo>
                    <a:pt x="130" y="159"/>
                    <a:pt x="130" y="159"/>
                    <a:pt x="130" y="159"/>
                  </a:cubicBezTo>
                  <a:cubicBezTo>
                    <a:pt x="167" y="159"/>
                    <a:pt x="167" y="159"/>
                    <a:pt x="167" y="159"/>
                  </a:cubicBezTo>
                  <a:cubicBezTo>
                    <a:pt x="167" y="147"/>
                    <a:pt x="167" y="147"/>
                    <a:pt x="167" y="147"/>
                  </a:cubicBezTo>
                  <a:cubicBezTo>
                    <a:pt x="130" y="147"/>
                    <a:pt x="130" y="147"/>
                    <a:pt x="130" y="147"/>
                  </a:cubicBezTo>
                  <a:cubicBezTo>
                    <a:pt x="130" y="50"/>
                    <a:pt x="130" y="50"/>
                    <a:pt x="130" y="50"/>
                  </a:cubicBezTo>
                  <a:lnTo>
                    <a:pt x="168" y="50"/>
                  </a:lnTo>
                  <a:close/>
                  <a:moveTo>
                    <a:pt x="130" y="0"/>
                  </a:moveTo>
                  <a:cubicBezTo>
                    <a:pt x="130" y="44"/>
                    <a:pt x="130" y="44"/>
                    <a:pt x="130" y="44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93" y="36"/>
                    <a:pt x="93" y="36"/>
                    <a:pt x="93" y="36"/>
                  </a:cubicBezTo>
                  <a:cubicBezTo>
                    <a:pt x="96" y="35"/>
                    <a:pt x="99" y="32"/>
                    <a:pt x="99" y="28"/>
                  </a:cubicBezTo>
                  <a:cubicBezTo>
                    <a:pt x="99" y="25"/>
                    <a:pt x="96" y="22"/>
                    <a:pt x="93" y="21"/>
                  </a:cubicBezTo>
                  <a:cubicBezTo>
                    <a:pt x="93" y="3"/>
                    <a:pt x="93" y="3"/>
                    <a:pt x="93" y="3"/>
                  </a:cubicBezTo>
                  <a:cubicBezTo>
                    <a:pt x="104" y="1"/>
                    <a:pt x="117" y="0"/>
                    <a:pt x="130" y="0"/>
                  </a:cubicBezTo>
                  <a:close/>
                  <a:moveTo>
                    <a:pt x="130" y="50"/>
                  </a:moveTo>
                  <a:cubicBezTo>
                    <a:pt x="130" y="147"/>
                    <a:pt x="130" y="147"/>
                    <a:pt x="130" y="147"/>
                  </a:cubicBezTo>
                  <a:cubicBezTo>
                    <a:pt x="93" y="147"/>
                    <a:pt x="93" y="147"/>
                    <a:pt x="93" y="147"/>
                  </a:cubicBezTo>
                  <a:cubicBezTo>
                    <a:pt x="93" y="120"/>
                    <a:pt x="93" y="120"/>
                    <a:pt x="93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0"/>
                    <a:pt x="126" y="70"/>
                    <a:pt x="126" y="70"/>
                  </a:cubicBezTo>
                  <a:cubicBezTo>
                    <a:pt x="93" y="70"/>
                    <a:pt x="93" y="70"/>
                    <a:pt x="93" y="70"/>
                  </a:cubicBezTo>
                  <a:cubicBezTo>
                    <a:pt x="93" y="50"/>
                    <a:pt x="93" y="50"/>
                    <a:pt x="93" y="50"/>
                  </a:cubicBezTo>
                  <a:cubicBezTo>
                    <a:pt x="130" y="50"/>
                    <a:pt x="130" y="50"/>
                    <a:pt x="130" y="50"/>
                  </a:cubicBezTo>
                  <a:close/>
                  <a:moveTo>
                    <a:pt x="130" y="159"/>
                  </a:moveTo>
                  <a:cubicBezTo>
                    <a:pt x="130" y="167"/>
                    <a:pt x="130" y="167"/>
                    <a:pt x="130" y="167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130" y="159"/>
                    <a:pt x="130" y="159"/>
                    <a:pt x="130" y="159"/>
                  </a:cubicBezTo>
                  <a:close/>
                  <a:moveTo>
                    <a:pt x="130" y="179"/>
                  </a:moveTo>
                  <a:cubicBezTo>
                    <a:pt x="130" y="187"/>
                    <a:pt x="130" y="187"/>
                    <a:pt x="130" y="187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130" y="179"/>
                    <a:pt x="130" y="179"/>
                    <a:pt x="130" y="179"/>
                  </a:cubicBezTo>
                  <a:close/>
                  <a:moveTo>
                    <a:pt x="130" y="198"/>
                  </a:moveTo>
                  <a:cubicBezTo>
                    <a:pt x="130" y="220"/>
                    <a:pt x="130" y="220"/>
                    <a:pt x="130" y="220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93" y="198"/>
                    <a:pt x="93" y="198"/>
                    <a:pt x="93" y="198"/>
                  </a:cubicBezTo>
                  <a:lnTo>
                    <a:pt x="130" y="198"/>
                  </a:lnTo>
                  <a:close/>
                  <a:moveTo>
                    <a:pt x="93" y="3"/>
                  </a:moveTo>
                  <a:cubicBezTo>
                    <a:pt x="93" y="21"/>
                    <a:pt x="93" y="21"/>
                    <a:pt x="93" y="21"/>
                  </a:cubicBezTo>
                  <a:cubicBezTo>
                    <a:pt x="92" y="20"/>
                    <a:pt x="92" y="20"/>
                    <a:pt x="91" y="20"/>
                  </a:cubicBezTo>
                  <a:cubicBezTo>
                    <a:pt x="86" y="20"/>
                    <a:pt x="83" y="24"/>
                    <a:pt x="83" y="28"/>
                  </a:cubicBezTo>
                  <a:cubicBezTo>
                    <a:pt x="83" y="33"/>
                    <a:pt x="86" y="37"/>
                    <a:pt x="91" y="37"/>
                  </a:cubicBezTo>
                  <a:cubicBezTo>
                    <a:pt x="92" y="37"/>
                    <a:pt x="92" y="37"/>
                    <a:pt x="93" y="36"/>
                  </a:cubicBezTo>
                  <a:cubicBezTo>
                    <a:pt x="93" y="44"/>
                    <a:pt x="93" y="44"/>
                    <a:pt x="93" y="44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67" y="37"/>
                    <a:pt x="67" y="37"/>
                    <a:pt x="67" y="37"/>
                  </a:cubicBezTo>
                  <a:cubicBezTo>
                    <a:pt x="71" y="37"/>
                    <a:pt x="75" y="33"/>
                    <a:pt x="75" y="28"/>
                  </a:cubicBezTo>
                  <a:cubicBezTo>
                    <a:pt x="75" y="24"/>
                    <a:pt x="71" y="20"/>
                    <a:pt x="67" y="20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5" y="6"/>
                    <a:pt x="84" y="4"/>
                    <a:pt x="93" y="3"/>
                  </a:cubicBezTo>
                  <a:close/>
                  <a:moveTo>
                    <a:pt x="93" y="50"/>
                  </a:moveTo>
                  <a:cubicBezTo>
                    <a:pt x="93" y="70"/>
                    <a:pt x="93" y="70"/>
                    <a:pt x="93" y="70"/>
                  </a:cubicBezTo>
                  <a:cubicBezTo>
                    <a:pt x="67" y="70"/>
                    <a:pt x="67" y="70"/>
                    <a:pt x="67" y="70"/>
                  </a:cubicBezTo>
                  <a:cubicBezTo>
                    <a:pt x="67" y="50"/>
                    <a:pt x="67" y="50"/>
                    <a:pt x="67" y="50"/>
                  </a:cubicBezTo>
                  <a:cubicBezTo>
                    <a:pt x="93" y="50"/>
                    <a:pt x="93" y="50"/>
                    <a:pt x="93" y="50"/>
                  </a:cubicBezTo>
                  <a:close/>
                  <a:moveTo>
                    <a:pt x="93" y="120"/>
                  </a:moveTo>
                  <a:cubicBezTo>
                    <a:pt x="93" y="147"/>
                    <a:pt x="93" y="147"/>
                    <a:pt x="93" y="147"/>
                  </a:cubicBezTo>
                  <a:cubicBezTo>
                    <a:pt x="92" y="147"/>
                    <a:pt x="92" y="147"/>
                    <a:pt x="92" y="147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93" y="159"/>
                    <a:pt x="93" y="159"/>
                    <a:pt x="93" y="159"/>
                  </a:cubicBezTo>
                  <a:cubicBezTo>
                    <a:pt x="93" y="167"/>
                    <a:pt x="93" y="167"/>
                    <a:pt x="93" y="167"/>
                  </a:cubicBezTo>
                  <a:cubicBezTo>
                    <a:pt x="92" y="167"/>
                    <a:pt x="92" y="167"/>
                    <a:pt x="92" y="167"/>
                  </a:cubicBezTo>
                  <a:cubicBezTo>
                    <a:pt x="92" y="179"/>
                    <a:pt x="92" y="179"/>
                    <a:pt x="92" y="179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93" y="187"/>
                    <a:pt x="93" y="187"/>
                    <a:pt x="93" y="187"/>
                  </a:cubicBezTo>
                  <a:cubicBezTo>
                    <a:pt x="92" y="187"/>
                    <a:pt x="92" y="187"/>
                    <a:pt x="92" y="187"/>
                  </a:cubicBezTo>
                  <a:cubicBezTo>
                    <a:pt x="92" y="198"/>
                    <a:pt x="92" y="198"/>
                    <a:pt x="92" y="198"/>
                  </a:cubicBezTo>
                  <a:cubicBezTo>
                    <a:pt x="93" y="198"/>
                    <a:pt x="93" y="198"/>
                    <a:pt x="93" y="198"/>
                  </a:cubicBezTo>
                  <a:cubicBezTo>
                    <a:pt x="93" y="220"/>
                    <a:pt x="93" y="220"/>
                    <a:pt x="93" y="220"/>
                  </a:cubicBezTo>
                  <a:cubicBezTo>
                    <a:pt x="67" y="220"/>
                    <a:pt x="67" y="220"/>
                    <a:pt x="67" y="220"/>
                  </a:cubicBezTo>
                  <a:cubicBezTo>
                    <a:pt x="67" y="188"/>
                    <a:pt x="67" y="188"/>
                    <a:pt x="67" y="188"/>
                  </a:cubicBezTo>
                  <a:cubicBezTo>
                    <a:pt x="68" y="186"/>
                    <a:pt x="69" y="183"/>
                    <a:pt x="69" y="180"/>
                  </a:cubicBezTo>
                  <a:cubicBezTo>
                    <a:pt x="69" y="176"/>
                    <a:pt x="68" y="173"/>
                    <a:pt x="67" y="171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93" y="120"/>
                    <a:pt x="93" y="120"/>
                    <a:pt x="93" y="120"/>
                  </a:cubicBezTo>
                  <a:close/>
                  <a:moveTo>
                    <a:pt x="67" y="257"/>
                  </a:moveTo>
                  <a:cubicBezTo>
                    <a:pt x="67" y="232"/>
                    <a:pt x="67" y="232"/>
                    <a:pt x="67" y="232"/>
                  </a:cubicBezTo>
                  <a:cubicBezTo>
                    <a:pt x="69" y="232"/>
                    <a:pt x="69" y="232"/>
                    <a:pt x="69" y="232"/>
                  </a:cubicBezTo>
                  <a:cubicBezTo>
                    <a:pt x="69" y="249"/>
                    <a:pt x="69" y="249"/>
                    <a:pt x="69" y="249"/>
                  </a:cubicBezTo>
                  <a:cubicBezTo>
                    <a:pt x="69" y="252"/>
                    <a:pt x="68" y="254"/>
                    <a:pt x="67" y="257"/>
                  </a:cubicBezTo>
                  <a:close/>
                  <a:moveTo>
                    <a:pt x="67" y="9"/>
                  </a:moveTo>
                  <a:cubicBezTo>
                    <a:pt x="67" y="20"/>
                    <a:pt x="67" y="20"/>
                    <a:pt x="67" y="20"/>
                  </a:cubicBezTo>
                  <a:cubicBezTo>
                    <a:pt x="62" y="20"/>
                    <a:pt x="58" y="24"/>
                    <a:pt x="58" y="28"/>
                  </a:cubicBezTo>
                  <a:cubicBezTo>
                    <a:pt x="58" y="33"/>
                    <a:pt x="62" y="37"/>
                    <a:pt x="67" y="37"/>
                  </a:cubicBezTo>
                  <a:cubicBezTo>
                    <a:pt x="67" y="44"/>
                    <a:pt x="67" y="44"/>
                    <a:pt x="67" y="44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2" y="15"/>
                    <a:pt x="52" y="15"/>
                    <a:pt x="52" y="15"/>
                  </a:cubicBezTo>
                  <a:cubicBezTo>
                    <a:pt x="56" y="13"/>
                    <a:pt x="61" y="11"/>
                    <a:pt x="67" y="9"/>
                  </a:cubicBezTo>
                  <a:close/>
                  <a:moveTo>
                    <a:pt x="67" y="50"/>
                  </a:moveTo>
                  <a:cubicBezTo>
                    <a:pt x="67" y="70"/>
                    <a:pt x="67" y="70"/>
                    <a:pt x="67" y="70"/>
                  </a:cubicBezTo>
                  <a:cubicBezTo>
                    <a:pt x="60" y="70"/>
                    <a:pt x="60" y="70"/>
                    <a:pt x="60" y="70"/>
                  </a:cubicBezTo>
                  <a:cubicBezTo>
                    <a:pt x="60" y="120"/>
                    <a:pt x="60" y="120"/>
                    <a:pt x="60" y="120"/>
                  </a:cubicBezTo>
                  <a:cubicBezTo>
                    <a:pt x="67" y="120"/>
                    <a:pt x="67" y="120"/>
                    <a:pt x="67" y="120"/>
                  </a:cubicBezTo>
                  <a:cubicBezTo>
                    <a:pt x="67" y="171"/>
                    <a:pt x="67" y="171"/>
                    <a:pt x="67" y="171"/>
                  </a:cubicBezTo>
                  <a:cubicBezTo>
                    <a:pt x="64" y="166"/>
                    <a:pt x="58" y="162"/>
                    <a:pt x="52" y="162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67" y="50"/>
                    <a:pt x="67" y="50"/>
                    <a:pt x="67" y="50"/>
                  </a:cubicBezTo>
                  <a:close/>
                  <a:moveTo>
                    <a:pt x="67" y="188"/>
                  </a:moveTo>
                  <a:cubicBezTo>
                    <a:pt x="67" y="220"/>
                    <a:pt x="67" y="220"/>
                    <a:pt x="67" y="220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52" y="197"/>
                    <a:pt x="52" y="197"/>
                    <a:pt x="52" y="197"/>
                  </a:cubicBezTo>
                  <a:cubicBezTo>
                    <a:pt x="58" y="197"/>
                    <a:pt x="64" y="193"/>
                    <a:pt x="67" y="188"/>
                  </a:cubicBezTo>
                  <a:close/>
                  <a:moveTo>
                    <a:pt x="67" y="232"/>
                  </a:moveTo>
                  <a:cubicBezTo>
                    <a:pt x="67" y="257"/>
                    <a:pt x="67" y="257"/>
                    <a:pt x="67" y="257"/>
                  </a:cubicBezTo>
                  <a:cubicBezTo>
                    <a:pt x="64" y="260"/>
                    <a:pt x="60" y="262"/>
                    <a:pt x="56" y="262"/>
                  </a:cubicBezTo>
                  <a:cubicBezTo>
                    <a:pt x="52" y="262"/>
                    <a:pt x="52" y="262"/>
                    <a:pt x="52" y="262"/>
                  </a:cubicBezTo>
                  <a:cubicBezTo>
                    <a:pt x="52" y="232"/>
                    <a:pt x="52" y="232"/>
                    <a:pt x="52" y="232"/>
                  </a:cubicBezTo>
                  <a:lnTo>
                    <a:pt x="67" y="232"/>
                  </a:lnTo>
                  <a:close/>
                  <a:moveTo>
                    <a:pt x="52" y="15"/>
                  </a:moveTo>
                  <a:cubicBezTo>
                    <a:pt x="52" y="44"/>
                    <a:pt x="52" y="44"/>
                    <a:pt x="52" y="44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7" y="33"/>
                    <a:pt x="36" y="23"/>
                    <a:pt x="52" y="15"/>
                  </a:cubicBezTo>
                  <a:close/>
                  <a:moveTo>
                    <a:pt x="52" y="50"/>
                  </a:moveTo>
                  <a:cubicBezTo>
                    <a:pt x="52" y="162"/>
                    <a:pt x="52" y="162"/>
                    <a:pt x="52" y="162"/>
                  </a:cubicBezTo>
                  <a:cubicBezTo>
                    <a:pt x="42" y="162"/>
                    <a:pt x="35" y="170"/>
                    <a:pt x="35" y="180"/>
                  </a:cubicBezTo>
                  <a:cubicBezTo>
                    <a:pt x="35" y="189"/>
                    <a:pt x="42" y="197"/>
                    <a:pt x="52" y="197"/>
                  </a:cubicBezTo>
                  <a:cubicBezTo>
                    <a:pt x="52" y="220"/>
                    <a:pt x="52" y="220"/>
                    <a:pt x="52" y="220"/>
                  </a:cubicBezTo>
                  <a:cubicBezTo>
                    <a:pt x="12" y="220"/>
                    <a:pt x="12" y="220"/>
                    <a:pt x="12" y="220"/>
                  </a:cubicBezTo>
                  <a:cubicBezTo>
                    <a:pt x="12" y="154"/>
                    <a:pt x="12" y="154"/>
                    <a:pt x="12" y="154"/>
                  </a:cubicBezTo>
                  <a:cubicBezTo>
                    <a:pt x="15" y="150"/>
                    <a:pt x="21" y="146"/>
                    <a:pt x="27" y="146"/>
                  </a:cubicBezTo>
                  <a:cubicBezTo>
                    <a:pt x="27" y="50"/>
                    <a:pt x="27" y="50"/>
                    <a:pt x="27" y="50"/>
                  </a:cubicBezTo>
                  <a:cubicBezTo>
                    <a:pt x="52" y="50"/>
                    <a:pt x="52" y="50"/>
                    <a:pt x="52" y="50"/>
                  </a:cubicBezTo>
                  <a:close/>
                  <a:moveTo>
                    <a:pt x="52" y="232"/>
                  </a:moveTo>
                  <a:cubicBezTo>
                    <a:pt x="52" y="262"/>
                    <a:pt x="52" y="262"/>
                    <a:pt x="52" y="262"/>
                  </a:cubicBezTo>
                  <a:cubicBezTo>
                    <a:pt x="48" y="262"/>
                    <a:pt x="48" y="262"/>
                    <a:pt x="48" y="262"/>
                  </a:cubicBezTo>
                  <a:cubicBezTo>
                    <a:pt x="41" y="262"/>
                    <a:pt x="35" y="257"/>
                    <a:pt x="35" y="249"/>
                  </a:cubicBezTo>
                  <a:cubicBezTo>
                    <a:pt x="35" y="232"/>
                    <a:pt x="35" y="232"/>
                    <a:pt x="35" y="232"/>
                  </a:cubicBezTo>
                  <a:cubicBezTo>
                    <a:pt x="52" y="232"/>
                    <a:pt x="52" y="232"/>
                    <a:pt x="52" y="232"/>
                  </a:cubicBezTo>
                  <a:close/>
                  <a:moveTo>
                    <a:pt x="12" y="114"/>
                  </a:moveTo>
                  <a:cubicBezTo>
                    <a:pt x="14" y="114"/>
                    <a:pt x="15" y="112"/>
                    <a:pt x="15" y="110"/>
                  </a:cubicBezTo>
                  <a:cubicBezTo>
                    <a:pt x="15" y="76"/>
                    <a:pt x="15" y="76"/>
                    <a:pt x="15" y="76"/>
                  </a:cubicBezTo>
                  <a:cubicBezTo>
                    <a:pt x="15" y="74"/>
                    <a:pt x="14" y="71"/>
                    <a:pt x="12" y="70"/>
                  </a:cubicBezTo>
                  <a:lnTo>
                    <a:pt x="12" y="114"/>
                  </a:lnTo>
                  <a:close/>
                  <a:moveTo>
                    <a:pt x="12" y="70"/>
                  </a:moveTo>
                  <a:cubicBezTo>
                    <a:pt x="12" y="114"/>
                    <a:pt x="12" y="114"/>
                    <a:pt x="12" y="114"/>
                  </a:cubicBezTo>
                  <a:cubicBezTo>
                    <a:pt x="12" y="114"/>
                    <a:pt x="11" y="114"/>
                    <a:pt x="11" y="113"/>
                  </a:cubicBezTo>
                  <a:cubicBezTo>
                    <a:pt x="4" y="111"/>
                    <a:pt x="4" y="111"/>
                    <a:pt x="4" y="111"/>
                  </a:cubicBezTo>
                  <a:cubicBezTo>
                    <a:pt x="2" y="110"/>
                    <a:pt x="0" y="107"/>
                    <a:pt x="0" y="104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67"/>
                    <a:pt x="2" y="66"/>
                    <a:pt x="4" y="67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1" y="70"/>
                    <a:pt x="12" y="70"/>
                    <a:pt x="12" y="70"/>
                  </a:cubicBezTo>
                  <a:close/>
                  <a:moveTo>
                    <a:pt x="12" y="154"/>
                  </a:moveTo>
                  <a:cubicBezTo>
                    <a:pt x="12" y="220"/>
                    <a:pt x="12" y="220"/>
                    <a:pt x="12" y="220"/>
                  </a:cubicBezTo>
                  <a:cubicBezTo>
                    <a:pt x="9" y="220"/>
                    <a:pt x="9" y="220"/>
                    <a:pt x="9" y="220"/>
                  </a:cubicBezTo>
                  <a:cubicBezTo>
                    <a:pt x="9" y="164"/>
                    <a:pt x="9" y="164"/>
                    <a:pt x="9" y="164"/>
                  </a:cubicBezTo>
                  <a:cubicBezTo>
                    <a:pt x="9" y="160"/>
                    <a:pt x="10" y="157"/>
                    <a:pt x="12" y="154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3" name="Freeform 76"/>
            <p:cNvSpPr>
              <a:spLocks noEditPoints="1"/>
            </p:cNvSpPr>
            <p:nvPr/>
          </p:nvSpPr>
          <p:spPr bwMode="auto">
            <a:xfrm>
              <a:off x="1818285" y="3439812"/>
              <a:ext cx="539486" cy="408943"/>
            </a:xfrm>
            <a:custGeom>
              <a:avLst/>
              <a:gdLst>
                <a:gd name="T0" fmla="*/ 271 w 295"/>
                <a:gd name="T1" fmla="*/ 0 h 224"/>
                <a:gd name="T2" fmla="*/ 277 w 295"/>
                <a:gd name="T3" fmla="*/ 35 h 224"/>
                <a:gd name="T4" fmla="*/ 224 w 295"/>
                <a:gd name="T5" fmla="*/ 224 h 224"/>
                <a:gd name="T6" fmla="*/ 248 w 295"/>
                <a:gd name="T7" fmla="*/ 188 h 224"/>
                <a:gd name="T8" fmla="*/ 249 w 295"/>
                <a:gd name="T9" fmla="*/ 29 h 224"/>
                <a:gd name="T10" fmla="*/ 224 w 295"/>
                <a:gd name="T11" fmla="*/ 194 h 224"/>
                <a:gd name="T12" fmla="*/ 224 w 295"/>
                <a:gd name="T13" fmla="*/ 16 h 224"/>
                <a:gd name="T14" fmla="*/ 224 w 295"/>
                <a:gd name="T15" fmla="*/ 208 h 224"/>
                <a:gd name="T16" fmla="*/ 224 w 295"/>
                <a:gd name="T17" fmla="*/ 179 h 224"/>
                <a:gd name="T18" fmla="*/ 224 w 295"/>
                <a:gd name="T19" fmla="*/ 194 h 224"/>
                <a:gd name="T20" fmla="*/ 201 w 295"/>
                <a:gd name="T21" fmla="*/ 128 h 224"/>
                <a:gd name="T22" fmla="*/ 203 w 295"/>
                <a:gd name="T23" fmla="*/ 98 h 224"/>
                <a:gd name="T24" fmla="*/ 195 w 295"/>
                <a:gd name="T25" fmla="*/ 67 h 224"/>
                <a:gd name="T26" fmla="*/ 187 w 295"/>
                <a:gd name="T27" fmla="*/ 128 h 224"/>
                <a:gd name="T28" fmla="*/ 187 w 295"/>
                <a:gd name="T29" fmla="*/ 100 h 224"/>
                <a:gd name="T30" fmla="*/ 190 w 295"/>
                <a:gd name="T31" fmla="*/ 75 h 224"/>
                <a:gd name="T32" fmla="*/ 187 w 295"/>
                <a:gd name="T33" fmla="*/ 0 h 224"/>
                <a:gd name="T34" fmla="*/ 187 w 295"/>
                <a:gd name="T35" fmla="*/ 0 h 224"/>
                <a:gd name="T36" fmla="*/ 147 w 295"/>
                <a:gd name="T37" fmla="*/ 208 h 224"/>
                <a:gd name="T38" fmla="*/ 182 w 295"/>
                <a:gd name="T39" fmla="*/ 67 h 224"/>
                <a:gd name="T40" fmla="*/ 168 w 295"/>
                <a:gd name="T41" fmla="*/ 109 h 224"/>
                <a:gd name="T42" fmla="*/ 187 w 295"/>
                <a:gd name="T43" fmla="*/ 194 h 224"/>
                <a:gd name="T44" fmla="*/ 148 w 295"/>
                <a:gd name="T45" fmla="*/ 125 h 224"/>
                <a:gd name="T46" fmla="*/ 147 w 295"/>
                <a:gd name="T47" fmla="*/ 106 h 224"/>
                <a:gd name="T48" fmla="*/ 184 w 295"/>
                <a:gd name="T49" fmla="*/ 70 h 224"/>
                <a:gd name="T50" fmla="*/ 187 w 295"/>
                <a:gd name="T51" fmla="*/ 91 h 224"/>
                <a:gd name="T52" fmla="*/ 179 w 295"/>
                <a:gd name="T53" fmla="*/ 116 h 224"/>
                <a:gd name="T54" fmla="*/ 187 w 295"/>
                <a:gd name="T55" fmla="*/ 100 h 224"/>
                <a:gd name="T56" fmla="*/ 147 w 295"/>
                <a:gd name="T57" fmla="*/ 16 h 224"/>
                <a:gd name="T58" fmla="*/ 147 w 295"/>
                <a:gd name="T59" fmla="*/ 208 h 224"/>
                <a:gd name="T60" fmla="*/ 147 w 295"/>
                <a:gd name="T61" fmla="*/ 106 h 224"/>
                <a:gd name="T62" fmla="*/ 127 w 295"/>
                <a:gd name="T63" fmla="*/ 121 h 224"/>
                <a:gd name="T64" fmla="*/ 147 w 295"/>
                <a:gd name="T65" fmla="*/ 137 h 224"/>
                <a:gd name="T66" fmla="*/ 102 w 295"/>
                <a:gd name="T67" fmla="*/ 156 h 224"/>
                <a:gd name="T68" fmla="*/ 109 w 295"/>
                <a:gd name="T69" fmla="*/ 113 h 224"/>
                <a:gd name="T70" fmla="*/ 100 w 295"/>
                <a:gd name="T71" fmla="*/ 93 h 224"/>
                <a:gd name="T72" fmla="*/ 111 w 295"/>
                <a:gd name="T73" fmla="*/ 97 h 224"/>
                <a:gd name="T74" fmla="*/ 99 w 295"/>
                <a:gd name="T75" fmla="*/ 88 h 224"/>
                <a:gd name="T76" fmla="*/ 101 w 295"/>
                <a:gd name="T77" fmla="*/ 150 h 224"/>
                <a:gd name="T78" fmla="*/ 99 w 295"/>
                <a:gd name="T79" fmla="*/ 123 h 224"/>
                <a:gd name="T80" fmla="*/ 0 w 295"/>
                <a:gd name="T81" fmla="*/ 23 h 224"/>
                <a:gd name="T82" fmla="*/ 99 w 295"/>
                <a:gd name="T83" fmla="*/ 208 h 224"/>
                <a:gd name="T84" fmla="*/ 17 w 295"/>
                <a:gd name="T85" fmla="*/ 35 h 224"/>
                <a:gd name="T86" fmla="*/ 99 w 295"/>
                <a:gd name="T87" fmla="*/ 29 h 224"/>
                <a:gd name="T88" fmla="*/ 79 w 295"/>
                <a:gd name="T89" fmla="*/ 129 h 224"/>
                <a:gd name="T90" fmla="*/ 99 w 295"/>
                <a:gd name="T91" fmla="*/ 157 h 224"/>
                <a:gd name="T92" fmla="*/ 30 w 295"/>
                <a:gd name="T93" fmla="*/ 45 h 224"/>
                <a:gd name="T94" fmla="*/ 99 w 295"/>
                <a:gd name="T95" fmla="*/ 115 h 224"/>
                <a:gd name="T96" fmla="*/ 99 w 295"/>
                <a:gd name="T97" fmla="*/ 123 h 224"/>
                <a:gd name="T98" fmla="*/ 91 w 295"/>
                <a:gd name="T99" fmla="*/ 133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95" h="224">
                  <a:moveTo>
                    <a:pt x="271" y="224"/>
                  </a:moveTo>
                  <a:cubicBezTo>
                    <a:pt x="284" y="224"/>
                    <a:pt x="295" y="213"/>
                    <a:pt x="295" y="200"/>
                  </a:cubicBezTo>
                  <a:cubicBezTo>
                    <a:pt x="295" y="23"/>
                    <a:pt x="295" y="23"/>
                    <a:pt x="295" y="23"/>
                  </a:cubicBezTo>
                  <a:cubicBezTo>
                    <a:pt x="295" y="10"/>
                    <a:pt x="284" y="0"/>
                    <a:pt x="271" y="0"/>
                  </a:cubicBezTo>
                  <a:cubicBezTo>
                    <a:pt x="224" y="0"/>
                    <a:pt x="224" y="0"/>
                    <a:pt x="224" y="0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58" y="16"/>
                    <a:pt x="258" y="16"/>
                    <a:pt x="258" y="16"/>
                  </a:cubicBezTo>
                  <a:cubicBezTo>
                    <a:pt x="268" y="16"/>
                    <a:pt x="277" y="24"/>
                    <a:pt x="277" y="35"/>
                  </a:cubicBezTo>
                  <a:cubicBezTo>
                    <a:pt x="277" y="189"/>
                    <a:pt x="277" y="189"/>
                    <a:pt x="277" y="189"/>
                  </a:cubicBezTo>
                  <a:cubicBezTo>
                    <a:pt x="277" y="199"/>
                    <a:pt x="268" y="208"/>
                    <a:pt x="258" y="208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224" y="224"/>
                    <a:pt x="224" y="224"/>
                    <a:pt x="224" y="224"/>
                  </a:cubicBezTo>
                  <a:cubicBezTo>
                    <a:pt x="271" y="224"/>
                    <a:pt x="271" y="224"/>
                    <a:pt x="271" y="224"/>
                  </a:cubicBezTo>
                  <a:close/>
                  <a:moveTo>
                    <a:pt x="224" y="194"/>
                  </a:moveTo>
                  <a:cubicBezTo>
                    <a:pt x="224" y="188"/>
                    <a:pt x="224" y="188"/>
                    <a:pt x="224" y="188"/>
                  </a:cubicBezTo>
                  <a:cubicBezTo>
                    <a:pt x="248" y="188"/>
                    <a:pt x="248" y="188"/>
                    <a:pt x="248" y="188"/>
                  </a:cubicBezTo>
                  <a:cubicBezTo>
                    <a:pt x="248" y="179"/>
                    <a:pt x="248" y="179"/>
                    <a:pt x="248" y="179"/>
                  </a:cubicBezTo>
                  <a:cubicBezTo>
                    <a:pt x="224" y="179"/>
                    <a:pt x="224" y="179"/>
                    <a:pt x="224" y="179"/>
                  </a:cubicBezTo>
                  <a:cubicBezTo>
                    <a:pt x="224" y="29"/>
                    <a:pt x="224" y="29"/>
                    <a:pt x="224" y="29"/>
                  </a:cubicBezTo>
                  <a:cubicBezTo>
                    <a:pt x="249" y="29"/>
                    <a:pt x="249" y="29"/>
                    <a:pt x="249" y="29"/>
                  </a:cubicBezTo>
                  <a:cubicBezTo>
                    <a:pt x="257" y="29"/>
                    <a:pt x="264" y="36"/>
                    <a:pt x="264" y="45"/>
                  </a:cubicBezTo>
                  <a:cubicBezTo>
                    <a:pt x="264" y="179"/>
                    <a:pt x="264" y="179"/>
                    <a:pt x="264" y="179"/>
                  </a:cubicBezTo>
                  <a:cubicBezTo>
                    <a:pt x="264" y="187"/>
                    <a:pt x="257" y="194"/>
                    <a:pt x="249" y="194"/>
                  </a:cubicBezTo>
                  <a:lnTo>
                    <a:pt x="224" y="194"/>
                  </a:lnTo>
                  <a:close/>
                  <a:moveTo>
                    <a:pt x="224" y="0"/>
                  </a:moveTo>
                  <a:cubicBezTo>
                    <a:pt x="187" y="0"/>
                    <a:pt x="187" y="0"/>
                    <a:pt x="187" y="0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224" y="16"/>
                    <a:pt x="224" y="16"/>
                    <a:pt x="224" y="16"/>
                  </a:cubicBezTo>
                  <a:cubicBezTo>
                    <a:pt x="224" y="0"/>
                    <a:pt x="224" y="0"/>
                    <a:pt x="224" y="0"/>
                  </a:cubicBezTo>
                  <a:close/>
                  <a:moveTo>
                    <a:pt x="187" y="224"/>
                  </a:moveTo>
                  <a:cubicBezTo>
                    <a:pt x="224" y="224"/>
                    <a:pt x="224" y="224"/>
                    <a:pt x="224" y="224"/>
                  </a:cubicBezTo>
                  <a:cubicBezTo>
                    <a:pt x="224" y="208"/>
                    <a:pt x="224" y="208"/>
                    <a:pt x="224" y="208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87" y="224"/>
                    <a:pt x="187" y="224"/>
                    <a:pt x="187" y="224"/>
                  </a:cubicBezTo>
                  <a:close/>
                  <a:moveTo>
                    <a:pt x="224" y="29"/>
                  </a:moveTo>
                  <a:cubicBezTo>
                    <a:pt x="224" y="179"/>
                    <a:pt x="224" y="179"/>
                    <a:pt x="224" y="179"/>
                  </a:cubicBezTo>
                  <a:cubicBezTo>
                    <a:pt x="200" y="179"/>
                    <a:pt x="200" y="179"/>
                    <a:pt x="200" y="179"/>
                  </a:cubicBezTo>
                  <a:cubicBezTo>
                    <a:pt x="200" y="188"/>
                    <a:pt x="200" y="188"/>
                    <a:pt x="200" y="188"/>
                  </a:cubicBezTo>
                  <a:cubicBezTo>
                    <a:pt x="224" y="188"/>
                    <a:pt x="224" y="188"/>
                    <a:pt x="224" y="188"/>
                  </a:cubicBezTo>
                  <a:cubicBezTo>
                    <a:pt x="224" y="194"/>
                    <a:pt x="224" y="194"/>
                    <a:pt x="224" y="194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87" y="135"/>
                    <a:pt x="187" y="135"/>
                    <a:pt x="187" y="135"/>
                  </a:cubicBezTo>
                  <a:cubicBezTo>
                    <a:pt x="188" y="135"/>
                    <a:pt x="189" y="134"/>
                    <a:pt x="189" y="134"/>
                  </a:cubicBezTo>
                  <a:cubicBezTo>
                    <a:pt x="194" y="133"/>
                    <a:pt x="197" y="131"/>
                    <a:pt x="201" y="128"/>
                  </a:cubicBezTo>
                  <a:cubicBezTo>
                    <a:pt x="204" y="124"/>
                    <a:pt x="206" y="121"/>
                    <a:pt x="207" y="117"/>
                  </a:cubicBezTo>
                  <a:cubicBezTo>
                    <a:pt x="208" y="115"/>
                    <a:pt x="208" y="113"/>
                    <a:pt x="208" y="111"/>
                  </a:cubicBezTo>
                  <a:cubicBezTo>
                    <a:pt x="208" y="109"/>
                    <a:pt x="208" y="107"/>
                    <a:pt x="207" y="104"/>
                  </a:cubicBezTo>
                  <a:cubicBezTo>
                    <a:pt x="207" y="102"/>
                    <a:pt x="205" y="100"/>
                    <a:pt x="203" y="98"/>
                  </a:cubicBezTo>
                  <a:cubicBezTo>
                    <a:pt x="200" y="96"/>
                    <a:pt x="197" y="94"/>
                    <a:pt x="193" y="94"/>
                  </a:cubicBezTo>
                  <a:cubicBezTo>
                    <a:pt x="197" y="91"/>
                    <a:pt x="199" y="88"/>
                    <a:pt x="201" y="85"/>
                  </a:cubicBezTo>
                  <a:cubicBezTo>
                    <a:pt x="202" y="81"/>
                    <a:pt x="202" y="78"/>
                    <a:pt x="201" y="74"/>
                  </a:cubicBezTo>
                  <a:cubicBezTo>
                    <a:pt x="200" y="71"/>
                    <a:pt x="198" y="69"/>
                    <a:pt x="195" y="67"/>
                  </a:cubicBezTo>
                  <a:cubicBezTo>
                    <a:pt x="193" y="66"/>
                    <a:pt x="190" y="66"/>
                    <a:pt x="187" y="66"/>
                  </a:cubicBezTo>
                  <a:cubicBezTo>
                    <a:pt x="187" y="29"/>
                    <a:pt x="187" y="29"/>
                    <a:pt x="187" y="29"/>
                  </a:cubicBezTo>
                  <a:cubicBezTo>
                    <a:pt x="224" y="29"/>
                    <a:pt x="224" y="29"/>
                    <a:pt x="224" y="29"/>
                  </a:cubicBezTo>
                  <a:close/>
                  <a:moveTo>
                    <a:pt x="187" y="128"/>
                  </a:moveTo>
                  <a:cubicBezTo>
                    <a:pt x="187" y="128"/>
                    <a:pt x="188" y="128"/>
                    <a:pt x="188" y="128"/>
                  </a:cubicBezTo>
                  <a:cubicBezTo>
                    <a:pt x="191" y="127"/>
                    <a:pt x="193" y="125"/>
                    <a:pt x="194" y="122"/>
                  </a:cubicBezTo>
                  <a:cubicBezTo>
                    <a:pt x="195" y="118"/>
                    <a:pt x="195" y="115"/>
                    <a:pt x="194" y="111"/>
                  </a:cubicBezTo>
                  <a:cubicBezTo>
                    <a:pt x="193" y="106"/>
                    <a:pt x="191" y="103"/>
                    <a:pt x="187" y="100"/>
                  </a:cubicBezTo>
                  <a:cubicBezTo>
                    <a:pt x="187" y="128"/>
                    <a:pt x="187" y="128"/>
                    <a:pt x="187" y="128"/>
                  </a:cubicBezTo>
                  <a:close/>
                  <a:moveTo>
                    <a:pt x="187" y="91"/>
                  </a:moveTo>
                  <a:cubicBezTo>
                    <a:pt x="189" y="87"/>
                    <a:pt x="190" y="84"/>
                    <a:pt x="190" y="80"/>
                  </a:cubicBezTo>
                  <a:cubicBezTo>
                    <a:pt x="190" y="78"/>
                    <a:pt x="190" y="77"/>
                    <a:pt x="190" y="75"/>
                  </a:cubicBezTo>
                  <a:cubicBezTo>
                    <a:pt x="189" y="74"/>
                    <a:pt x="189" y="72"/>
                    <a:pt x="188" y="71"/>
                  </a:cubicBezTo>
                  <a:cubicBezTo>
                    <a:pt x="187" y="71"/>
                    <a:pt x="187" y="71"/>
                    <a:pt x="187" y="71"/>
                  </a:cubicBezTo>
                  <a:lnTo>
                    <a:pt x="187" y="91"/>
                  </a:lnTo>
                  <a:close/>
                  <a:moveTo>
                    <a:pt x="187" y="0"/>
                  </a:moveTo>
                  <a:cubicBezTo>
                    <a:pt x="147" y="0"/>
                    <a:pt x="147" y="0"/>
                    <a:pt x="147" y="0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87" y="16"/>
                    <a:pt x="187" y="16"/>
                    <a:pt x="187" y="16"/>
                  </a:cubicBezTo>
                  <a:cubicBezTo>
                    <a:pt x="187" y="0"/>
                    <a:pt x="187" y="0"/>
                    <a:pt x="187" y="0"/>
                  </a:cubicBezTo>
                  <a:close/>
                  <a:moveTo>
                    <a:pt x="147" y="224"/>
                  </a:moveTo>
                  <a:cubicBezTo>
                    <a:pt x="187" y="224"/>
                    <a:pt x="187" y="224"/>
                    <a:pt x="187" y="224"/>
                  </a:cubicBezTo>
                  <a:cubicBezTo>
                    <a:pt x="187" y="208"/>
                    <a:pt x="187" y="208"/>
                    <a:pt x="187" y="208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147" y="224"/>
                    <a:pt x="147" y="224"/>
                    <a:pt x="147" y="224"/>
                  </a:cubicBezTo>
                  <a:close/>
                  <a:moveTo>
                    <a:pt x="187" y="29"/>
                  </a:moveTo>
                  <a:cubicBezTo>
                    <a:pt x="187" y="66"/>
                    <a:pt x="187" y="66"/>
                    <a:pt x="187" y="66"/>
                  </a:cubicBezTo>
                  <a:cubicBezTo>
                    <a:pt x="185" y="66"/>
                    <a:pt x="184" y="66"/>
                    <a:pt x="182" y="67"/>
                  </a:cubicBezTo>
                  <a:cubicBezTo>
                    <a:pt x="176" y="68"/>
                    <a:pt x="172" y="71"/>
                    <a:pt x="169" y="75"/>
                  </a:cubicBezTo>
                  <a:cubicBezTo>
                    <a:pt x="167" y="80"/>
                    <a:pt x="166" y="84"/>
                    <a:pt x="167" y="88"/>
                  </a:cubicBezTo>
                  <a:cubicBezTo>
                    <a:pt x="168" y="93"/>
                    <a:pt x="172" y="97"/>
                    <a:pt x="177" y="98"/>
                  </a:cubicBezTo>
                  <a:cubicBezTo>
                    <a:pt x="173" y="101"/>
                    <a:pt x="169" y="105"/>
                    <a:pt x="168" y="109"/>
                  </a:cubicBezTo>
                  <a:cubicBezTo>
                    <a:pt x="166" y="113"/>
                    <a:pt x="165" y="117"/>
                    <a:pt x="167" y="122"/>
                  </a:cubicBezTo>
                  <a:cubicBezTo>
                    <a:pt x="168" y="126"/>
                    <a:pt x="170" y="130"/>
                    <a:pt x="175" y="133"/>
                  </a:cubicBezTo>
                  <a:cubicBezTo>
                    <a:pt x="178" y="135"/>
                    <a:pt x="182" y="135"/>
                    <a:pt x="187" y="135"/>
                  </a:cubicBezTo>
                  <a:cubicBezTo>
                    <a:pt x="187" y="194"/>
                    <a:pt x="187" y="194"/>
                    <a:pt x="187" y="194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8" y="137"/>
                    <a:pt x="148" y="137"/>
                    <a:pt x="148" y="137"/>
                  </a:cubicBezTo>
                  <a:cubicBezTo>
                    <a:pt x="148" y="125"/>
                    <a:pt x="148" y="125"/>
                    <a:pt x="148" y="125"/>
                  </a:cubicBezTo>
                  <a:cubicBezTo>
                    <a:pt x="159" y="123"/>
                    <a:pt x="159" y="123"/>
                    <a:pt x="159" y="123"/>
                  </a:cubicBezTo>
                  <a:cubicBezTo>
                    <a:pt x="158" y="112"/>
                    <a:pt x="158" y="112"/>
                    <a:pt x="158" y="112"/>
                  </a:cubicBezTo>
                  <a:cubicBezTo>
                    <a:pt x="147" y="115"/>
                    <a:pt x="147" y="115"/>
                    <a:pt x="147" y="115"/>
                  </a:cubicBezTo>
                  <a:cubicBezTo>
                    <a:pt x="147" y="106"/>
                    <a:pt x="147" y="106"/>
                    <a:pt x="147" y="106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87" y="29"/>
                    <a:pt x="187" y="29"/>
                    <a:pt x="187" y="29"/>
                  </a:cubicBezTo>
                  <a:close/>
                  <a:moveTo>
                    <a:pt x="187" y="71"/>
                  </a:moveTo>
                  <a:cubicBezTo>
                    <a:pt x="186" y="70"/>
                    <a:pt x="185" y="70"/>
                    <a:pt x="184" y="70"/>
                  </a:cubicBezTo>
                  <a:cubicBezTo>
                    <a:pt x="181" y="71"/>
                    <a:pt x="179" y="73"/>
                    <a:pt x="178" y="76"/>
                  </a:cubicBezTo>
                  <a:cubicBezTo>
                    <a:pt x="177" y="78"/>
                    <a:pt x="177" y="81"/>
                    <a:pt x="178" y="83"/>
                  </a:cubicBezTo>
                  <a:cubicBezTo>
                    <a:pt x="179" y="88"/>
                    <a:pt x="181" y="91"/>
                    <a:pt x="185" y="93"/>
                  </a:cubicBezTo>
                  <a:cubicBezTo>
                    <a:pt x="186" y="92"/>
                    <a:pt x="187" y="91"/>
                    <a:pt x="187" y="91"/>
                  </a:cubicBezTo>
                  <a:cubicBezTo>
                    <a:pt x="187" y="71"/>
                    <a:pt x="187" y="71"/>
                    <a:pt x="187" y="71"/>
                  </a:cubicBezTo>
                  <a:close/>
                  <a:moveTo>
                    <a:pt x="187" y="100"/>
                  </a:moveTo>
                  <a:cubicBezTo>
                    <a:pt x="187" y="100"/>
                    <a:pt x="186" y="100"/>
                    <a:pt x="186" y="99"/>
                  </a:cubicBezTo>
                  <a:cubicBezTo>
                    <a:pt x="181" y="104"/>
                    <a:pt x="179" y="110"/>
                    <a:pt x="179" y="116"/>
                  </a:cubicBezTo>
                  <a:cubicBezTo>
                    <a:pt x="179" y="118"/>
                    <a:pt x="179" y="120"/>
                    <a:pt x="180" y="121"/>
                  </a:cubicBezTo>
                  <a:cubicBezTo>
                    <a:pt x="180" y="124"/>
                    <a:pt x="182" y="126"/>
                    <a:pt x="183" y="127"/>
                  </a:cubicBezTo>
                  <a:cubicBezTo>
                    <a:pt x="184" y="128"/>
                    <a:pt x="186" y="128"/>
                    <a:pt x="187" y="128"/>
                  </a:cubicBezTo>
                  <a:lnTo>
                    <a:pt x="187" y="100"/>
                  </a:lnTo>
                  <a:close/>
                  <a:moveTo>
                    <a:pt x="147" y="0"/>
                  </a:moveTo>
                  <a:cubicBezTo>
                    <a:pt x="99" y="0"/>
                    <a:pt x="99" y="0"/>
                    <a:pt x="99" y="0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147" y="16"/>
                    <a:pt x="147" y="16"/>
                    <a:pt x="147" y="16"/>
                  </a:cubicBezTo>
                  <a:cubicBezTo>
                    <a:pt x="147" y="0"/>
                    <a:pt x="147" y="0"/>
                    <a:pt x="147" y="0"/>
                  </a:cubicBezTo>
                  <a:close/>
                  <a:moveTo>
                    <a:pt x="99" y="224"/>
                  </a:moveTo>
                  <a:cubicBezTo>
                    <a:pt x="147" y="224"/>
                    <a:pt x="147" y="224"/>
                    <a:pt x="147" y="224"/>
                  </a:cubicBezTo>
                  <a:cubicBezTo>
                    <a:pt x="147" y="208"/>
                    <a:pt x="147" y="208"/>
                    <a:pt x="147" y="208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99" y="224"/>
                    <a:pt x="99" y="224"/>
                    <a:pt x="99" y="224"/>
                  </a:cubicBezTo>
                  <a:close/>
                  <a:moveTo>
                    <a:pt x="147" y="29"/>
                  </a:moveTo>
                  <a:cubicBezTo>
                    <a:pt x="147" y="106"/>
                    <a:pt x="147" y="106"/>
                    <a:pt x="147" y="106"/>
                  </a:cubicBezTo>
                  <a:cubicBezTo>
                    <a:pt x="147" y="104"/>
                    <a:pt x="147" y="104"/>
                    <a:pt x="147" y="104"/>
                  </a:cubicBezTo>
                  <a:cubicBezTo>
                    <a:pt x="137" y="107"/>
                    <a:pt x="137" y="107"/>
                    <a:pt x="137" y="107"/>
                  </a:cubicBezTo>
                  <a:cubicBezTo>
                    <a:pt x="138" y="118"/>
                    <a:pt x="138" y="118"/>
                    <a:pt x="138" y="118"/>
                  </a:cubicBezTo>
                  <a:cubicBezTo>
                    <a:pt x="127" y="121"/>
                    <a:pt x="127" y="121"/>
                    <a:pt x="127" y="121"/>
                  </a:cubicBezTo>
                  <a:cubicBezTo>
                    <a:pt x="127" y="131"/>
                    <a:pt x="127" y="131"/>
                    <a:pt x="127" y="131"/>
                  </a:cubicBezTo>
                  <a:cubicBezTo>
                    <a:pt x="138" y="128"/>
                    <a:pt x="138" y="128"/>
                    <a:pt x="138" y="128"/>
                  </a:cubicBezTo>
                  <a:cubicBezTo>
                    <a:pt x="138" y="139"/>
                    <a:pt x="138" y="139"/>
                    <a:pt x="138" y="139"/>
                  </a:cubicBezTo>
                  <a:cubicBezTo>
                    <a:pt x="147" y="137"/>
                    <a:pt x="147" y="137"/>
                    <a:pt x="147" y="137"/>
                  </a:cubicBezTo>
                  <a:cubicBezTo>
                    <a:pt x="147" y="194"/>
                    <a:pt x="147" y="194"/>
                    <a:pt x="147" y="194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99" y="157"/>
                    <a:pt x="99" y="157"/>
                    <a:pt x="99" y="157"/>
                  </a:cubicBezTo>
                  <a:cubicBezTo>
                    <a:pt x="100" y="157"/>
                    <a:pt x="101" y="157"/>
                    <a:pt x="102" y="156"/>
                  </a:cubicBezTo>
                  <a:cubicBezTo>
                    <a:pt x="109" y="155"/>
                    <a:pt x="113" y="151"/>
                    <a:pt x="117" y="145"/>
                  </a:cubicBezTo>
                  <a:cubicBezTo>
                    <a:pt x="120" y="139"/>
                    <a:pt x="121" y="132"/>
                    <a:pt x="119" y="124"/>
                  </a:cubicBezTo>
                  <a:cubicBezTo>
                    <a:pt x="118" y="120"/>
                    <a:pt x="116" y="117"/>
                    <a:pt x="114" y="115"/>
                  </a:cubicBezTo>
                  <a:cubicBezTo>
                    <a:pt x="112" y="114"/>
                    <a:pt x="111" y="113"/>
                    <a:pt x="109" y="113"/>
                  </a:cubicBezTo>
                  <a:cubicBezTo>
                    <a:pt x="108" y="112"/>
                    <a:pt x="105" y="113"/>
                    <a:pt x="103" y="113"/>
                  </a:cubicBezTo>
                  <a:cubicBezTo>
                    <a:pt x="101" y="114"/>
                    <a:pt x="100" y="114"/>
                    <a:pt x="99" y="115"/>
                  </a:cubicBezTo>
                  <a:cubicBezTo>
                    <a:pt x="99" y="93"/>
                    <a:pt x="99" y="93"/>
                    <a:pt x="99" y="93"/>
                  </a:cubicBezTo>
                  <a:cubicBezTo>
                    <a:pt x="100" y="93"/>
                    <a:pt x="100" y="93"/>
                    <a:pt x="100" y="93"/>
                  </a:cubicBezTo>
                  <a:cubicBezTo>
                    <a:pt x="102" y="93"/>
                    <a:pt x="103" y="93"/>
                    <a:pt x="104" y="94"/>
                  </a:cubicBezTo>
                  <a:cubicBezTo>
                    <a:pt x="105" y="94"/>
                    <a:pt x="106" y="95"/>
                    <a:pt x="106" y="97"/>
                  </a:cubicBezTo>
                  <a:cubicBezTo>
                    <a:pt x="106" y="98"/>
                    <a:pt x="106" y="99"/>
                    <a:pt x="105" y="100"/>
                  </a:cubicBezTo>
                  <a:cubicBezTo>
                    <a:pt x="108" y="99"/>
                    <a:pt x="110" y="98"/>
                    <a:pt x="111" y="97"/>
                  </a:cubicBezTo>
                  <a:cubicBezTo>
                    <a:pt x="112" y="95"/>
                    <a:pt x="112" y="93"/>
                    <a:pt x="111" y="92"/>
                  </a:cubicBezTo>
                  <a:cubicBezTo>
                    <a:pt x="111" y="90"/>
                    <a:pt x="110" y="89"/>
                    <a:pt x="107" y="88"/>
                  </a:cubicBezTo>
                  <a:cubicBezTo>
                    <a:pt x="105" y="87"/>
                    <a:pt x="103" y="87"/>
                    <a:pt x="100" y="88"/>
                  </a:cubicBezTo>
                  <a:cubicBezTo>
                    <a:pt x="99" y="88"/>
                    <a:pt x="99" y="88"/>
                    <a:pt x="99" y="88"/>
                  </a:cubicBezTo>
                  <a:cubicBezTo>
                    <a:pt x="99" y="29"/>
                    <a:pt x="99" y="29"/>
                    <a:pt x="99" y="29"/>
                  </a:cubicBezTo>
                  <a:cubicBezTo>
                    <a:pt x="147" y="29"/>
                    <a:pt x="147" y="29"/>
                    <a:pt x="147" y="29"/>
                  </a:cubicBezTo>
                  <a:close/>
                  <a:moveTo>
                    <a:pt x="99" y="150"/>
                  </a:moveTo>
                  <a:cubicBezTo>
                    <a:pt x="100" y="150"/>
                    <a:pt x="101" y="150"/>
                    <a:pt x="101" y="150"/>
                  </a:cubicBezTo>
                  <a:cubicBezTo>
                    <a:pt x="105" y="149"/>
                    <a:pt x="107" y="146"/>
                    <a:pt x="109" y="142"/>
                  </a:cubicBezTo>
                  <a:cubicBezTo>
                    <a:pt x="110" y="137"/>
                    <a:pt x="111" y="133"/>
                    <a:pt x="110" y="129"/>
                  </a:cubicBezTo>
                  <a:cubicBezTo>
                    <a:pt x="108" y="123"/>
                    <a:pt x="106" y="120"/>
                    <a:pt x="103" y="121"/>
                  </a:cubicBezTo>
                  <a:cubicBezTo>
                    <a:pt x="101" y="121"/>
                    <a:pt x="100" y="122"/>
                    <a:pt x="99" y="123"/>
                  </a:cubicBezTo>
                  <a:lnTo>
                    <a:pt x="99" y="150"/>
                  </a:lnTo>
                  <a:close/>
                  <a:moveTo>
                    <a:pt x="99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0" y="213"/>
                    <a:pt x="10" y="224"/>
                    <a:pt x="23" y="224"/>
                  </a:cubicBezTo>
                  <a:cubicBezTo>
                    <a:pt x="99" y="224"/>
                    <a:pt x="99" y="224"/>
                    <a:pt x="99" y="224"/>
                  </a:cubicBezTo>
                  <a:cubicBezTo>
                    <a:pt x="99" y="208"/>
                    <a:pt x="99" y="208"/>
                    <a:pt x="99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37" y="208"/>
                    <a:pt x="37" y="208"/>
                    <a:pt x="37" y="208"/>
                  </a:cubicBezTo>
                  <a:cubicBezTo>
                    <a:pt x="26" y="208"/>
                    <a:pt x="17" y="199"/>
                    <a:pt x="17" y="189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24"/>
                    <a:pt x="26" y="16"/>
                    <a:pt x="37" y="16"/>
                  </a:cubicBezTo>
                  <a:cubicBezTo>
                    <a:pt x="99" y="16"/>
                    <a:pt x="99" y="16"/>
                    <a:pt x="99" y="16"/>
                  </a:cubicBezTo>
                  <a:cubicBezTo>
                    <a:pt x="99" y="0"/>
                    <a:pt x="99" y="0"/>
                    <a:pt x="99" y="0"/>
                  </a:cubicBezTo>
                  <a:close/>
                  <a:moveTo>
                    <a:pt x="99" y="29"/>
                  </a:moveTo>
                  <a:cubicBezTo>
                    <a:pt x="99" y="88"/>
                    <a:pt x="99" y="88"/>
                    <a:pt x="99" y="88"/>
                  </a:cubicBezTo>
                  <a:cubicBezTo>
                    <a:pt x="93" y="89"/>
                    <a:pt x="89" y="93"/>
                    <a:pt x="85" y="97"/>
                  </a:cubicBezTo>
                  <a:cubicBezTo>
                    <a:pt x="82" y="102"/>
                    <a:pt x="80" y="109"/>
                    <a:pt x="79" y="116"/>
                  </a:cubicBezTo>
                  <a:cubicBezTo>
                    <a:pt x="78" y="120"/>
                    <a:pt x="78" y="124"/>
                    <a:pt x="79" y="129"/>
                  </a:cubicBezTo>
                  <a:cubicBezTo>
                    <a:pt x="79" y="134"/>
                    <a:pt x="80" y="138"/>
                    <a:pt x="81" y="142"/>
                  </a:cubicBezTo>
                  <a:cubicBezTo>
                    <a:pt x="81" y="144"/>
                    <a:pt x="81" y="144"/>
                    <a:pt x="81" y="144"/>
                  </a:cubicBezTo>
                  <a:cubicBezTo>
                    <a:pt x="82" y="146"/>
                    <a:pt x="82" y="148"/>
                    <a:pt x="83" y="150"/>
                  </a:cubicBezTo>
                  <a:cubicBezTo>
                    <a:pt x="86" y="156"/>
                    <a:pt x="92" y="158"/>
                    <a:pt x="99" y="157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46" y="194"/>
                    <a:pt x="46" y="194"/>
                    <a:pt x="46" y="194"/>
                  </a:cubicBezTo>
                  <a:cubicBezTo>
                    <a:pt x="37" y="194"/>
                    <a:pt x="30" y="187"/>
                    <a:pt x="30" y="179"/>
                  </a:cubicBezTo>
                  <a:cubicBezTo>
                    <a:pt x="30" y="45"/>
                    <a:pt x="30" y="45"/>
                    <a:pt x="30" y="45"/>
                  </a:cubicBezTo>
                  <a:cubicBezTo>
                    <a:pt x="30" y="36"/>
                    <a:pt x="37" y="29"/>
                    <a:pt x="46" y="29"/>
                  </a:cubicBezTo>
                  <a:cubicBezTo>
                    <a:pt x="99" y="29"/>
                    <a:pt x="99" y="29"/>
                    <a:pt x="99" y="29"/>
                  </a:cubicBezTo>
                  <a:close/>
                  <a:moveTo>
                    <a:pt x="99" y="93"/>
                  </a:moveTo>
                  <a:cubicBezTo>
                    <a:pt x="99" y="115"/>
                    <a:pt x="99" y="115"/>
                    <a:pt x="99" y="115"/>
                  </a:cubicBezTo>
                  <a:cubicBezTo>
                    <a:pt x="98" y="115"/>
                    <a:pt x="97" y="116"/>
                    <a:pt x="96" y="118"/>
                  </a:cubicBezTo>
                  <a:cubicBezTo>
                    <a:pt x="94" y="120"/>
                    <a:pt x="93" y="122"/>
                    <a:pt x="94" y="125"/>
                  </a:cubicBezTo>
                  <a:cubicBezTo>
                    <a:pt x="94" y="127"/>
                    <a:pt x="95" y="128"/>
                    <a:pt x="97" y="129"/>
                  </a:cubicBezTo>
                  <a:cubicBezTo>
                    <a:pt x="97" y="127"/>
                    <a:pt x="98" y="125"/>
                    <a:pt x="99" y="123"/>
                  </a:cubicBezTo>
                  <a:cubicBezTo>
                    <a:pt x="99" y="150"/>
                    <a:pt x="99" y="150"/>
                    <a:pt x="99" y="150"/>
                  </a:cubicBezTo>
                  <a:cubicBezTo>
                    <a:pt x="98" y="150"/>
                    <a:pt x="97" y="149"/>
                    <a:pt x="96" y="149"/>
                  </a:cubicBezTo>
                  <a:cubicBezTo>
                    <a:pt x="95" y="148"/>
                    <a:pt x="94" y="146"/>
                    <a:pt x="93" y="142"/>
                  </a:cubicBezTo>
                  <a:cubicBezTo>
                    <a:pt x="92" y="140"/>
                    <a:pt x="92" y="137"/>
                    <a:pt x="91" y="133"/>
                  </a:cubicBezTo>
                  <a:cubicBezTo>
                    <a:pt x="91" y="128"/>
                    <a:pt x="90" y="124"/>
                    <a:pt x="90" y="119"/>
                  </a:cubicBezTo>
                  <a:cubicBezTo>
                    <a:pt x="90" y="111"/>
                    <a:pt x="91" y="104"/>
                    <a:pt x="93" y="100"/>
                  </a:cubicBezTo>
                  <a:cubicBezTo>
                    <a:pt x="95" y="97"/>
                    <a:pt x="97" y="94"/>
                    <a:pt x="99" y="93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4" name="Freeform 77"/>
            <p:cNvSpPr/>
            <p:nvPr/>
          </p:nvSpPr>
          <p:spPr bwMode="auto">
            <a:xfrm>
              <a:off x="2054060" y="2840383"/>
              <a:ext cx="179829" cy="134539"/>
            </a:xfrm>
            <a:custGeom>
              <a:avLst/>
              <a:gdLst>
                <a:gd name="T0" fmla="*/ 69 w 98"/>
                <a:gd name="T1" fmla="*/ 0 h 74"/>
                <a:gd name="T2" fmla="*/ 49 w 98"/>
                <a:gd name="T3" fmla="*/ 8 h 74"/>
                <a:gd name="T4" fmla="*/ 30 w 98"/>
                <a:gd name="T5" fmla="*/ 0 h 74"/>
                <a:gd name="T6" fmla="*/ 0 w 98"/>
                <a:gd name="T7" fmla="*/ 29 h 74"/>
                <a:gd name="T8" fmla="*/ 51 w 98"/>
                <a:gd name="T9" fmla="*/ 74 h 74"/>
                <a:gd name="T10" fmla="*/ 98 w 98"/>
                <a:gd name="T11" fmla="*/ 29 h 74"/>
                <a:gd name="T12" fmla="*/ 69 w 98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8" h="74">
                  <a:moveTo>
                    <a:pt x="69" y="0"/>
                  </a:moveTo>
                  <a:cubicBezTo>
                    <a:pt x="61" y="0"/>
                    <a:pt x="54" y="3"/>
                    <a:pt x="49" y="8"/>
                  </a:cubicBezTo>
                  <a:cubicBezTo>
                    <a:pt x="44" y="3"/>
                    <a:pt x="37" y="0"/>
                    <a:pt x="30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7"/>
                    <a:pt x="15" y="74"/>
                    <a:pt x="51" y="74"/>
                  </a:cubicBezTo>
                  <a:cubicBezTo>
                    <a:pt x="88" y="74"/>
                    <a:pt x="98" y="45"/>
                    <a:pt x="98" y="29"/>
                  </a:cubicBezTo>
                  <a:cubicBezTo>
                    <a:pt x="98" y="13"/>
                    <a:pt x="85" y="0"/>
                    <a:pt x="69" y="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5" name="Freeform 78"/>
            <p:cNvSpPr/>
            <p:nvPr/>
          </p:nvSpPr>
          <p:spPr bwMode="auto">
            <a:xfrm>
              <a:off x="2133983" y="2805750"/>
              <a:ext cx="49287" cy="61275"/>
            </a:xfrm>
            <a:custGeom>
              <a:avLst/>
              <a:gdLst>
                <a:gd name="T0" fmla="*/ 6 w 27"/>
                <a:gd name="T1" fmla="*/ 34 h 34"/>
                <a:gd name="T2" fmla="*/ 13 w 27"/>
                <a:gd name="T3" fmla="*/ 0 h 34"/>
                <a:gd name="T4" fmla="*/ 27 w 27"/>
                <a:gd name="T5" fmla="*/ 3 h 34"/>
                <a:gd name="T6" fmla="*/ 6 w 27"/>
                <a:gd name="T7" fmla="*/ 3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7" h="34">
                  <a:moveTo>
                    <a:pt x="6" y="34"/>
                  </a:moveTo>
                  <a:cubicBezTo>
                    <a:pt x="0" y="22"/>
                    <a:pt x="4" y="9"/>
                    <a:pt x="13" y="0"/>
                  </a:cubicBezTo>
                  <a:cubicBezTo>
                    <a:pt x="27" y="3"/>
                    <a:pt x="27" y="3"/>
                    <a:pt x="27" y="3"/>
                  </a:cubicBezTo>
                  <a:cubicBezTo>
                    <a:pt x="14" y="10"/>
                    <a:pt x="6" y="18"/>
                    <a:pt x="6" y="34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6" name="Freeform 79"/>
            <p:cNvSpPr>
              <a:spLocks noEditPoints="1"/>
            </p:cNvSpPr>
            <p:nvPr/>
          </p:nvSpPr>
          <p:spPr bwMode="auto">
            <a:xfrm>
              <a:off x="1854250" y="3927347"/>
              <a:ext cx="189153" cy="262417"/>
            </a:xfrm>
            <a:custGeom>
              <a:avLst/>
              <a:gdLst>
                <a:gd name="T0" fmla="*/ 87 w 103"/>
                <a:gd name="T1" fmla="*/ 88 h 143"/>
                <a:gd name="T2" fmla="*/ 103 w 103"/>
                <a:gd name="T3" fmla="*/ 112 h 143"/>
                <a:gd name="T4" fmla="*/ 102 w 103"/>
                <a:gd name="T5" fmla="*/ 143 h 143"/>
                <a:gd name="T6" fmla="*/ 87 w 103"/>
                <a:gd name="T7" fmla="*/ 137 h 143"/>
                <a:gd name="T8" fmla="*/ 87 w 103"/>
                <a:gd name="T9" fmla="*/ 134 h 143"/>
                <a:gd name="T10" fmla="*/ 91 w 103"/>
                <a:gd name="T11" fmla="*/ 136 h 143"/>
                <a:gd name="T12" fmla="*/ 100 w 103"/>
                <a:gd name="T13" fmla="*/ 130 h 143"/>
                <a:gd name="T14" fmla="*/ 100 w 103"/>
                <a:gd name="T15" fmla="*/ 113 h 143"/>
                <a:gd name="T16" fmla="*/ 100 w 103"/>
                <a:gd name="T17" fmla="*/ 113 h 143"/>
                <a:gd name="T18" fmla="*/ 99 w 103"/>
                <a:gd name="T19" fmla="*/ 111 h 143"/>
                <a:gd name="T20" fmla="*/ 92 w 103"/>
                <a:gd name="T21" fmla="*/ 110 h 143"/>
                <a:gd name="T22" fmla="*/ 90 w 103"/>
                <a:gd name="T23" fmla="*/ 116 h 143"/>
                <a:gd name="T24" fmla="*/ 87 w 103"/>
                <a:gd name="T25" fmla="*/ 115 h 143"/>
                <a:gd name="T26" fmla="*/ 87 w 103"/>
                <a:gd name="T27" fmla="*/ 88 h 143"/>
                <a:gd name="T28" fmla="*/ 73 w 103"/>
                <a:gd name="T29" fmla="*/ 132 h 143"/>
                <a:gd name="T30" fmla="*/ 32 w 103"/>
                <a:gd name="T31" fmla="*/ 70 h 143"/>
                <a:gd name="T32" fmla="*/ 28 w 103"/>
                <a:gd name="T33" fmla="*/ 68 h 143"/>
                <a:gd name="T34" fmla="*/ 28 w 103"/>
                <a:gd name="T35" fmla="*/ 67 h 143"/>
                <a:gd name="T36" fmla="*/ 28 w 103"/>
                <a:gd name="T37" fmla="*/ 63 h 143"/>
                <a:gd name="T38" fmla="*/ 29 w 103"/>
                <a:gd name="T39" fmla="*/ 65 h 143"/>
                <a:gd name="T40" fmla="*/ 34 w 103"/>
                <a:gd name="T41" fmla="*/ 66 h 143"/>
                <a:gd name="T42" fmla="*/ 41 w 103"/>
                <a:gd name="T43" fmla="*/ 61 h 143"/>
                <a:gd name="T44" fmla="*/ 41 w 103"/>
                <a:gd name="T45" fmla="*/ 61 h 143"/>
                <a:gd name="T46" fmla="*/ 37 w 103"/>
                <a:gd name="T47" fmla="*/ 59 h 143"/>
                <a:gd name="T48" fmla="*/ 28 w 103"/>
                <a:gd name="T49" fmla="*/ 45 h 143"/>
                <a:gd name="T50" fmla="*/ 28 w 103"/>
                <a:gd name="T51" fmla="*/ 26 h 143"/>
                <a:gd name="T52" fmla="*/ 39 w 103"/>
                <a:gd name="T53" fmla="*/ 19 h 143"/>
                <a:gd name="T54" fmla="*/ 44 w 103"/>
                <a:gd name="T55" fmla="*/ 21 h 143"/>
                <a:gd name="T56" fmla="*/ 61 w 103"/>
                <a:gd name="T57" fmla="*/ 46 h 143"/>
                <a:gd name="T58" fmla="*/ 61 w 103"/>
                <a:gd name="T59" fmla="*/ 50 h 143"/>
                <a:gd name="T60" fmla="*/ 87 w 103"/>
                <a:gd name="T61" fmla="*/ 88 h 143"/>
                <a:gd name="T62" fmla="*/ 87 w 103"/>
                <a:gd name="T63" fmla="*/ 115 h 143"/>
                <a:gd name="T64" fmla="*/ 84 w 103"/>
                <a:gd name="T65" fmla="*/ 116 h 143"/>
                <a:gd name="T66" fmla="*/ 82 w 103"/>
                <a:gd name="T67" fmla="*/ 122 h 143"/>
                <a:gd name="T68" fmla="*/ 75 w 103"/>
                <a:gd name="T69" fmla="*/ 121 h 143"/>
                <a:gd name="T70" fmla="*/ 74 w 103"/>
                <a:gd name="T71" fmla="*/ 128 h 143"/>
                <a:gd name="T72" fmla="*/ 75 w 103"/>
                <a:gd name="T73" fmla="*/ 130 h 143"/>
                <a:gd name="T74" fmla="*/ 87 w 103"/>
                <a:gd name="T75" fmla="*/ 134 h 143"/>
                <a:gd name="T76" fmla="*/ 87 w 103"/>
                <a:gd name="T77" fmla="*/ 137 h 143"/>
                <a:gd name="T78" fmla="*/ 73 w 103"/>
                <a:gd name="T79" fmla="*/ 132 h 143"/>
                <a:gd name="T80" fmla="*/ 28 w 103"/>
                <a:gd name="T81" fmla="*/ 4 h 143"/>
                <a:gd name="T82" fmla="*/ 28 w 103"/>
                <a:gd name="T83" fmla="*/ 24 h 143"/>
                <a:gd name="T84" fmla="*/ 36 w 103"/>
                <a:gd name="T85" fmla="*/ 15 h 143"/>
                <a:gd name="T86" fmla="*/ 32 w 103"/>
                <a:gd name="T87" fmla="*/ 8 h 143"/>
                <a:gd name="T88" fmla="*/ 28 w 103"/>
                <a:gd name="T89" fmla="*/ 4 h 143"/>
                <a:gd name="T90" fmla="*/ 28 w 103"/>
                <a:gd name="T91" fmla="*/ 67 h 143"/>
                <a:gd name="T92" fmla="*/ 11 w 103"/>
                <a:gd name="T93" fmla="*/ 43 h 143"/>
                <a:gd name="T94" fmla="*/ 11 w 103"/>
                <a:gd name="T95" fmla="*/ 37 h 143"/>
                <a:gd name="T96" fmla="*/ 5 w 103"/>
                <a:gd name="T97" fmla="*/ 27 h 143"/>
                <a:gd name="T98" fmla="*/ 9 w 103"/>
                <a:gd name="T99" fmla="*/ 4 h 143"/>
                <a:gd name="T100" fmla="*/ 28 w 103"/>
                <a:gd name="T101" fmla="*/ 4 h 143"/>
                <a:gd name="T102" fmla="*/ 28 w 103"/>
                <a:gd name="T103" fmla="*/ 24 h 143"/>
                <a:gd name="T104" fmla="*/ 21 w 103"/>
                <a:gd name="T105" fmla="*/ 31 h 143"/>
                <a:gd name="T106" fmla="*/ 28 w 103"/>
                <a:gd name="T107" fmla="*/ 26 h 143"/>
                <a:gd name="T108" fmla="*/ 28 w 103"/>
                <a:gd name="T109" fmla="*/ 45 h 143"/>
                <a:gd name="T110" fmla="*/ 22 w 103"/>
                <a:gd name="T111" fmla="*/ 37 h 143"/>
                <a:gd name="T112" fmla="*/ 22 w 103"/>
                <a:gd name="T113" fmla="*/ 33 h 143"/>
                <a:gd name="T114" fmla="*/ 15 w 103"/>
                <a:gd name="T115" fmla="*/ 37 h 143"/>
                <a:gd name="T116" fmla="*/ 14 w 103"/>
                <a:gd name="T117" fmla="*/ 43 h 143"/>
                <a:gd name="T118" fmla="*/ 28 w 103"/>
                <a:gd name="T119" fmla="*/ 63 h 143"/>
                <a:gd name="T120" fmla="*/ 28 w 103"/>
                <a:gd name="T121" fmla="*/ 6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3" h="143">
                  <a:moveTo>
                    <a:pt x="87" y="88"/>
                  </a:moveTo>
                  <a:cubicBezTo>
                    <a:pt x="103" y="112"/>
                    <a:pt x="103" y="112"/>
                    <a:pt x="103" y="112"/>
                  </a:cubicBezTo>
                  <a:cubicBezTo>
                    <a:pt x="102" y="143"/>
                    <a:pt x="102" y="143"/>
                    <a:pt x="102" y="143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91" y="136"/>
                    <a:pt x="91" y="136"/>
                    <a:pt x="91" y="136"/>
                  </a:cubicBezTo>
                  <a:cubicBezTo>
                    <a:pt x="100" y="130"/>
                    <a:pt x="100" y="130"/>
                    <a:pt x="100" y="130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100" y="113"/>
                    <a:pt x="100" y="113"/>
                    <a:pt x="100" y="113"/>
                  </a:cubicBezTo>
                  <a:cubicBezTo>
                    <a:pt x="99" y="111"/>
                    <a:pt x="99" y="111"/>
                    <a:pt x="99" y="111"/>
                  </a:cubicBezTo>
                  <a:cubicBezTo>
                    <a:pt x="98" y="109"/>
                    <a:pt x="95" y="108"/>
                    <a:pt x="92" y="110"/>
                  </a:cubicBezTo>
                  <a:cubicBezTo>
                    <a:pt x="90" y="111"/>
                    <a:pt x="89" y="114"/>
                    <a:pt x="90" y="116"/>
                  </a:cubicBezTo>
                  <a:cubicBezTo>
                    <a:pt x="89" y="115"/>
                    <a:pt x="88" y="115"/>
                    <a:pt x="87" y="115"/>
                  </a:cubicBezTo>
                  <a:lnTo>
                    <a:pt x="87" y="88"/>
                  </a:lnTo>
                  <a:close/>
                  <a:moveTo>
                    <a:pt x="73" y="132"/>
                  </a:moveTo>
                  <a:cubicBezTo>
                    <a:pt x="32" y="70"/>
                    <a:pt x="32" y="70"/>
                    <a:pt x="32" y="70"/>
                  </a:cubicBezTo>
                  <a:cubicBezTo>
                    <a:pt x="30" y="70"/>
                    <a:pt x="29" y="69"/>
                    <a:pt x="28" y="68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3"/>
                    <a:pt x="28" y="63"/>
                    <a:pt x="28" y="63"/>
                  </a:cubicBezTo>
                  <a:cubicBezTo>
                    <a:pt x="29" y="65"/>
                    <a:pt x="29" y="65"/>
                    <a:pt x="29" y="65"/>
                  </a:cubicBezTo>
                  <a:cubicBezTo>
                    <a:pt x="30" y="67"/>
                    <a:pt x="33" y="67"/>
                    <a:pt x="34" y="66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1" y="61"/>
                    <a:pt x="41" y="61"/>
                    <a:pt x="41" y="61"/>
                  </a:cubicBezTo>
                  <a:cubicBezTo>
                    <a:pt x="40" y="61"/>
                    <a:pt x="38" y="61"/>
                    <a:pt x="37" y="59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39" y="19"/>
                    <a:pt x="39" y="19"/>
                    <a:pt x="39" y="19"/>
                  </a:cubicBezTo>
                  <a:cubicBezTo>
                    <a:pt x="41" y="18"/>
                    <a:pt x="43" y="19"/>
                    <a:pt x="44" y="21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2" y="47"/>
                    <a:pt x="62" y="49"/>
                    <a:pt x="61" y="50"/>
                  </a:cubicBezTo>
                  <a:cubicBezTo>
                    <a:pt x="87" y="88"/>
                    <a:pt x="87" y="88"/>
                    <a:pt x="87" y="88"/>
                  </a:cubicBezTo>
                  <a:cubicBezTo>
                    <a:pt x="87" y="115"/>
                    <a:pt x="87" y="115"/>
                    <a:pt x="87" y="115"/>
                  </a:cubicBezTo>
                  <a:cubicBezTo>
                    <a:pt x="86" y="115"/>
                    <a:pt x="85" y="115"/>
                    <a:pt x="84" y="116"/>
                  </a:cubicBezTo>
                  <a:cubicBezTo>
                    <a:pt x="82" y="117"/>
                    <a:pt x="81" y="120"/>
                    <a:pt x="82" y="122"/>
                  </a:cubicBezTo>
                  <a:cubicBezTo>
                    <a:pt x="80" y="120"/>
                    <a:pt x="77" y="120"/>
                    <a:pt x="75" y="121"/>
                  </a:cubicBezTo>
                  <a:cubicBezTo>
                    <a:pt x="73" y="123"/>
                    <a:pt x="72" y="126"/>
                    <a:pt x="74" y="128"/>
                  </a:cubicBezTo>
                  <a:cubicBezTo>
                    <a:pt x="75" y="130"/>
                    <a:pt x="75" y="130"/>
                    <a:pt x="75" y="130"/>
                  </a:cubicBezTo>
                  <a:cubicBezTo>
                    <a:pt x="87" y="134"/>
                    <a:pt x="87" y="134"/>
                    <a:pt x="87" y="134"/>
                  </a:cubicBezTo>
                  <a:cubicBezTo>
                    <a:pt x="87" y="137"/>
                    <a:pt x="87" y="137"/>
                    <a:pt x="87" y="137"/>
                  </a:cubicBezTo>
                  <a:cubicBezTo>
                    <a:pt x="73" y="132"/>
                    <a:pt x="73" y="132"/>
                    <a:pt x="73" y="132"/>
                  </a:cubicBezTo>
                  <a:close/>
                  <a:moveTo>
                    <a:pt x="28" y="4"/>
                  </a:moveTo>
                  <a:cubicBezTo>
                    <a:pt x="28" y="24"/>
                    <a:pt x="28" y="24"/>
                    <a:pt x="28" y="24"/>
                  </a:cubicBezTo>
                  <a:cubicBezTo>
                    <a:pt x="36" y="15"/>
                    <a:pt x="36" y="15"/>
                    <a:pt x="36" y="15"/>
                  </a:cubicBezTo>
                  <a:cubicBezTo>
                    <a:pt x="32" y="8"/>
                    <a:pt x="32" y="8"/>
                    <a:pt x="32" y="8"/>
                  </a:cubicBezTo>
                  <a:cubicBezTo>
                    <a:pt x="31" y="7"/>
                    <a:pt x="29" y="5"/>
                    <a:pt x="28" y="4"/>
                  </a:cubicBezTo>
                  <a:close/>
                  <a:moveTo>
                    <a:pt x="28" y="67"/>
                  </a:moveTo>
                  <a:cubicBezTo>
                    <a:pt x="11" y="43"/>
                    <a:pt x="11" y="43"/>
                    <a:pt x="11" y="43"/>
                  </a:cubicBezTo>
                  <a:cubicBezTo>
                    <a:pt x="10" y="41"/>
                    <a:pt x="10" y="38"/>
                    <a:pt x="11" y="37"/>
                  </a:cubicBezTo>
                  <a:cubicBezTo>
                    <a:pt x="5" y="27"/>
                    <a:pt x="5" y="27"/>
                    <a:pt x="5" y="27"/>
                  </a:cubicBezTo>
                  <a:cubicBezTo>
                    <a:pt x="0" y="19"/>
                    <a:pt x="2" y="9"/>
                    <a:pt x="9" y="4"/>
                  </a:cubicBezTo>
                  <a:cubicBezTo>
                    <a:pt x="15" y="0"/>
                    <a:pt x="22" y="0"/>
                    <a:pt x="28" y="4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1" y="31"/>
                    <a:pt x="21" y="31"/>
                    <a:pt x="21" y="31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2" y="37"/>
                    <a:pt x="22" y="37"/>
                    <a:pt x="22" y="37"/>
                  </a:cubicBezTo>
                  <a:cubicBezTo>
                    <a:pt x="21" y="36"/>
                    <a:pt x="21" y="34"/>
                    <a:pt x="22" y="33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9"/>
                    <a:pt x="13" y="41"/>
                    <a:pt x="14" y="43"/>
                  </a:cubicBezTo>
                  <a:cubicBezTo>
                    <a:pt x="28" y="63"/>
                    <a:pt x="28" y="63"/>
                    <a:pt x="28" y="63"/>
                  </a:cubicBezTo>
                  <a:lnTo>
                    <a:pt x="28" y="67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7" name="Freeform 80"/>
            <p:cNvSpPr>
              <a:spLocks noEditPoints="1"/>
            </p:cNvSpPr>
            <p:nvPr/>
          </p:nvSpPr>
          <p:spPr bwMode="auto">
            <a:xfrm>
              <a:off x="3307531" y="2581963"/>
              <a:ext cx="237107" cy="259752"/>
            </a:xfrm>
            <a:custGeom>
              <a:avLst/>
              <a:gdLst>
                <a:gd name="T0" fmla="*/ 101 w 130"/>
                <a:gd name="T1" fmla="*/ 65 h 142"/>
                <a:gd name="T2" fmla="*/ 97 w 130"/>
                <a:gd name="T3" fmla="*/ 81 h 142"/>
                <a:gd name="T4" fmla="*/ 97 w 130"/>
                <a:gd name="T5" fmla="*/ 94 h 142"/>
                <a:gd name="T6" fmla="*/ 100 w 130"/>
                <a:gd name="T7" fmla="*/ 95 h 142"/>
                <a:gd name="T8" fmla="*/ 111 w 130"/>
                <a:gd name="T9" fmla="*/ 112 h 142"/>
                <a:gd name="T10" fmla="*/ 97 w 130"/>
                <a:gd name="T11" fmla="*/ 103 h 142"/>
                <a:gd name="T12" fmla="*/ 97 w 130"/>
                <a:gd name="T13" fmla="*/ 28 h 142"/>
                <a:gd name="T14" fmla="*/ 111 w 130"/>
                <a:gd name="T15" fmla="*/ 19 h 142"/>
                <a:gd name="T16" fmla="*/ 100 w 130"/>
                <a:gd name="T17" fmla="*/ 35 h 142"/>
                <a:gd name="T18" fmla="*/ 97 w 130"/>
                <a:gd name="T19" fmla="*/ 36 h 142"/>
                <a:gd name="T20" fmla="*/ 127 w 130"/>
                <a:gd name="T21" fmla="*/ 62 h 142"/>
                <a:gd name="T22" fmla="*/ 108 w 130"/>
                <a:gd name="T23" fmla="*/ 65 h 142"/>
                <a:gd name="T24" fmla="*/ 127 w 130"/>
                <a:gd name="T25" fmla="*/ 69 h 142"/>
                <a:gd name="T26" fmla="*/ 127 w 130"/>
                <a:gd name="T27" fmla="*/ 62 h 142"/>
                <a:gd name="T28" fmla="*/ 67 w 130"/>
                <a:gd name="T29" fmla="*/ 142 h 142"/>
                <a:gd name="T30" fmla="*/ 85 w 130"/>
                <a:gd name="T31" fmla="*/ 95 h 142"/>
                <a:gd name="T32" fmla="*/ 97 w 130"/>
                <a:gd name="T33" fmla="*/ 50 h 142"/>
                <a:gd name="T34" fmla="*/ 65 w 130"/>
                <a:gd name="T35" fmla="*/ 37 h 142"/>
                <a:gd name="T36" fmla="*/ 93 w 130"/>
                <a:gd name="T37" fmla="*/ 65 h 142"/>
                <a:gd name="T38" fmla="*/ 79 w 130"/>
                <a:gd name="T39" fmla="*/ 90 h 142"/>
                <a:gd name="T40" fmla="*/ 78 w 130"/>
                <a:gd name="T41" fmla="*/ 110 h 142"/>
                <a:gd name="T42" fmla="*/ 65 w 130"/>
                <a:gd name="T43" fmla="*/ 142 h 142"/>
                <a:gd name="T44" fmla="*/ 97 w 130"/>
                <a:gd name="T45" fmla="*/ 36 h 142"/>
                <a:gd name="T46" fmla="*/ 95 w 130"/>
                <a:gd name="T47" fmla="*/ 31 h 142"/>
                <a:gd name="T48" fmla="*/ 97 w 130"/>
                <a:gd name="T49" fmla="*/ 94 h 142"/>
                <a:gd name="T50" fmla="*/ 95 w 130"/>
                <a:gd name="T51" fmla="*/ 100 h 142"/>
                <a:gd name="T52" fmla="*/ 97 w 130"/>
                <a:gd name="T53" fmla="*/ 94 h 142"/>
                <a:gd name="T54" fmla="*/ 65 w 130"/>
                <a:gd name="T55" fmla="*/ 0 h 142"/>
                <a:gd name="T56" fmla="*/ 68 w 130"/>
                <a:gd name="T57" fmla="*/ 3 h 142"/>
                <a:gd name="T58" fmla="*/ 65 w 130"/>
                <a:gd name="T59" fmla="*/ 23 h 142"/>
                <a:gd name="T60" fmla="*/ 65 w 130"/>
                <a:gd name="T61" fmla="*/ 23 h 142"/>
                <a:gd name="T62" fmla="*/ 32 w 130"/>
                <a:gd name="T63" fmla="*/ 50 h 142"/>
                <a:gd name="T64" fmla="*/ 45 w 130"/>
                <a:gd name="T65" fmla="*/ 96 h 142"/>
                <a:gd name="T66" fmla="*/ 63 w 130"/>
                <a:gd name="T67" fmla="*/ 142 h 142"/>
                <a:gd name="T68" fmla="*/ 65 w 130"/>
                <a:gd name="T69" fmla="*/ 110 h 142"/>
                <a:gd name="T70" fmla="*/ 52 w 130"/>
                <a:gd name="T71" fmla="*/ 93 h 142"/>
                <a:gd name="T72" fmla="*/ 36 w 130"/>
                <a:gd name="T73" fmla="*/ 65 h 142"/>
                <a:gd name="T74" fmla="*/ 65 w 130"/>
                <a:gd name="T75" fmla="*/ 37 h 142"/>
                <a:gd name="T76" fmla="*/ 65 w 130"/>
                <a:gd name="T77" fmla="*/ 29 h 142"/>
                <a:gd name="T78" fmla="*/ 65 w 130"/>
                <a:gd name="T79" fmla="*/ 0 h 142"/>
                <a:gd name="T80" fmla="*/ 62 w 130"/>
                <a:gd name="T81" fmla="*/ 20 h 142"/>
                <a:gd name="T82" fmla="*/ 65 w 130"/>
                <a:gd name="T83" fmla="*/ 0 h 142"/>
                <a:gd name="T84" fmla="*/ 32 w 130"/>
                <a:gd name="T85" fmla="*/ 94 h 142"/>
                <a:gd name="T86" fmla="*/ 35 w 130"/>
                <a:gd name="T87" fmla="*/ 100 h 142"/>
                <a:gd name="T88" fmla="*/ 32 w 130"/>
                <a:gd name="T89" fmla="*/ 36 h 142"/>
                <a:gd name="T90" fmla="*/ 35 w 130"/>
                <a:gd name="T91" fmla="*/ 31 h 142"/>
                <a:gd name="T92" fmla="*/ 32 w 130"/>
                <a:gd name="T93" fmla="*/ 36 h 142"/>
                <a:gd name="T94" fmla="*/ 29 w 130"/>
                <a:gd name="T95" fmla="*/ 65 h 142"/>
                <a:gd name="T96" fmla="*/ 32 w 130"/>
                <a:gd name="T97" fmla="*/ 50 h 142"/>
                <a:gd name="T98" fmla="*/ 32 w 130"/>
                <a:gd name="T99" fmla="*/ 36 h 142"/>
                <a:gd name="T100" fmla="*/ 30 w 130"/>
                <a:gd name="T101" fmla="*/ 35 h 142"/>
                <a:gd name="T102" fmla="*/ 19 w 130"/>
                <a:gd name="T103" fmla="*/ 19 h 142"/>
                <a:gd name="T104" fmla="*/ 32 w 130"/>
                <a:gd name="T105" fmla="*/ 28 h 142"/>
                <a:gd name="T106" fmla="*/ 32 w 130"/>
                <a:gd name="T107" fmla="*/ 103 h 142"/>
                <a:gd name="T108" fmla="*/ 19 w 130"/>
                <a:gd name="T109" fmla="*/ 112 h 142"/>
                <a:gd name="T110" fmla="*/ 30 w 130"/>
                <a:gd name="T111" fmla="*/ 95 h 142"/>
                <a:gd name="T112" fmla="*/ 32 w 130"/>
                <a:gd name="T113" fmla="*/ 94 h 142"/>
                <a:gd name="T114" fmla="*/ 22 w 130"/>
                <a:gd name="T115" fmla="*/ 65 h 142"/>
                <a:gd name="T116" fmla="*/ 3 w 130"/>
                <a:gd name="T117" fmla="*/ 62 h 142"/>
                <a:gd name="T118" fmla="*/ 3 w 130"/>
                <a:gd name="T119" fmla="*/ 69 h 142"/>
                <a:gd name="T120" fmla="*/ 22 w 130"/>
                <a:gd name="T121" fmla="*/ 65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30" h="142">
                  <a:moveTo>
                    <a:pt x="97" y="81"/>
                  </a:moveTo>
                  <a:cubicBezTo>
                    <a:pt x="100" y="76"/>
                    <a:pt x="101" y="71"/>
                    <a:pt x="101" y="65"/>
                  </a:cubicBezTo>
                  <a:cubicBezTo>
                    <a:pt x="101" y="60"/>
                    <a:pt x="100" y="55"/>
                    <a:pt x="97" y="50"/>
                  </a:cubicBezTo>
                  <a:cubicBezTo>
                    <a:pt x="97" y="81"/>
                    <a:pt x="97" y="81"/>
                    <a:pt x="97" y="81"/>
                  </a:cubicBezTo>
                  <a:close/>
                  <a:moveTo>
                    <a:pt x="97" y="103"/>
                  </a:moveTo>
                  <a:cubicBezTo>
                    <a:pt x="97" y="94"/>
                    <a:pt x="97" y="94"/>
                    <a:pt x="97" y="94"/>
                  </a:cubicBezTo>
                  <a:cubicBezTo>
                    <a:pt x="98" y="94"/>
                    <a:pt x="99" y="95"/>
                    <a:pt x="100" y="95"/>
                  </a:cubicBezTo>
                  <a:cubicBezTo>
                    <a:pt x="100" y="95"/>
                    <a:pt x="100" y="95"/>
                    <a:pt x="100" y="95"/>
                  </a:cubicBezTo>
                  <a:cubicBezTo>
                    <a:pt x="111" y="107"/>
                    <a:pt x="111" y="107"/>
                    <a:pt x="111" y="107"/>
                  </a:cubicBezTo>
                  <a:cubicBezTo>
                    <a:pt x="113" y="108"/>
                    <a:pt x="113" y="110"/>
                    <a:pt x="111" y="112"/>
                  </a:cubicBezTo>
                  <a:cubicBezTo>
                    <a:pt x="110" y="113"/>
                    <a:pt x="108" y="113"/>
                    <a:pt x="106" y="112"/>
                  </a:cubicBezTo>
                  <a:cubicBezTo>
                    <a:pt x="97" y="103"/>
                    <a:pt x="97" y="103"/>
                    <a:pt x="97" y="103"/>
                  </a:cubicBezTo>
                  <a:close/>
                  <a:moveTo>
                    <a:pt x="97" y="36"/>
                  </a:moveTo>
                  <a:cubicBezTo>
                    <a:pt x="97" y="28"/>
                    <a:pt x="97" y="28"/>
                    <a:pt x="97" y="28"/>
                  </a:cubicBezTo>
                  <a:cubicBezTo>
                    <a:pt x="106" y="19"/>
                    <a:pt x="106" y="19"/>
                    <a:pt x="106" y="19"/>
                  </a:cubicBezTo>
                  <a:cubicBezTo>
                    <a:pt x="108" y="18"/>
                    <a:pt x="110" y="18"/>
                    <a:pt x="111" y="19"/>
                  </a:cubicBezTo>
                  <a:cubicBezTo>
                    <a:pt x="113" y="20"/>
                    <a:pt x="113" y="23"/>
                    <a:pt x="111" y="24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100" y="35"/>
                    <a:pt x="100" y="35"/>
                    <a:pt x="100" y="35"/>
                  </a:cubicBezTo>
                  <a:cubicBezTo>
                    <a:pt x="99" y="36"/>
                    <a:pt x="98" y="36"/>
                    <a:pt x="97" y="36"/>
                  </a:cubicBezTo>
                  <a:close/>
                  <a:moveTo>
                    <a:pt x="127" y="62"/>
                  </a:moveTo>
                  <a:cubicBezTo>
                    <a:pt x="127" y="62"/>
                    <a:pt x="127" y="62"/>
                    <a:pt x="127" y="62"/>
                  </a:cubicBezTo>
                  <a:cubicBezTo>
                    <a:pt x="111" y="62"/>
                    <a:pt x="111" y="62"/>
                    <a:pt x="111" y="62"/>
                  </a:cubicBezTo>
                  <a:cubicBezTo>
                    <a:pt x="109" y="62"/>
                    <a:pt x="108" y="64"/>
                    <a:pt x="108" y="65"/>
                  </a:cubicBezTo>
                  <a:cubicBezTo>
                    <a:pt x="108" y="67"/>
                    <a:pt x="109" y="69"/>
                    <a:pt x="111" y="69"/>
                  </a:cubicBezTo>
                  <a:cubicBezTo>
                    <a:pt x="127" y="69"/>
                    <a:pt x="127" y="69"/>
                    <a:pt x="127" y="69"/>
                  </a:cubicBezTo>
                  <a:cubicBezTo>
                    <a:pt x="129" y="69"/>
                    <a:pt x="130" y="67"/>
                    <a:pt x="130" y="65"/>
                  </a:cubicBezTo>
                  <a:cubicBezTo>
                    <a:pt x="130" y="64"/>
                    <a:pt x="129" y="62"/>
                    <a:pt x="127" y="62"/>
                  </a:cubicBezTo>
                  <a:close/>
                  <a:moveTo>
                    <a:pt x="65" y="142"/>
                  </a:moveTo>
                  <a:cubicBezTo>
                    <a:pt x="67" y="142"/>
                    <a:pt x="67" y="142"/>
                    <a:pt x="67" y="142"/>
                  </a:cubicBezTo>
                  <a:cubicBezTo>
                    <a:pt x="77" y="142"/>
                    <a:pt x="85" y="134"/>
                    <a:pt x="85" y="124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90" y="92"/>
                    <a:pt x="95" y="87"/>
                    <a:pt x="97" y="81"/>
                  </a:cubicBezTo>
                  <a:cubicBezTo>
                    <a:pt x="97" y="50"/>
                    <a:pt x="97" y="50"/>
                    <a:pt x="97" y="50"/>
                  </a:cubicBezTo>
                  <a:cubicBezTo>
                    <a:pt x="92" y="38"/>
                    <a:pt x="79" y="29"/>
                    <a:pt x="65" y="29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73" y="37"/>
                    <a:pt x="80" y="40"/>
                    <a:pt x="85" y="45"/>
                  </a:cubicBezTo>
                  <a:cubicBezTo>
                    <a:pt x="90" y="50"/>
                    <a:pt x="93" y="57"/>
                    <a:pt x="93" y="65"/>
                  </a:cubicBezTo>
                  <a:cubicBezTo>
                    <a:pt x="93" y="76"/>
                    <a:pt x="88" y="85"/>
                    <a:pt x="79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8" y="91"/>
                    <a:pt x="78" y="92"/>
                    <a:pt x="78" y="93"/>
                  </a:cubicBezTo>
                  <a:cubicBezTo>
                    <a:pt x="78" y="110"/>
                    <a:pt x="78" y="110"/>
                    <a:pt x="78" y="110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65" y="142"/>
                    <a:pt x="65" y="142"/>
                    <a:pt x="65" y="142"/>
                  </a:cubicBezTo>
                  <a:close/>
                  <a:moveTo>
                    <a:pt x="97" y="28"/>
                  </a:moveTo>
                  <a:cubicBezTo>
                    <a:pt x="97" y="36"/>
                    <a:pt x="97" y="36"/>
                    <a:pt x="97" y="36"/>
                  </a:cubicBezTo>
                  <a:cubicBezTo>
                    <a:pt x="97" y="36"/>
                    <a:pt x="96" y="36"/>
                    <a:pt x="95" y="35"/>
                  </a:cubicBezTo>
                  <a:cubicBezTo>
                    <a:pt x="94" y="34"/>
                    <a:pt x="94" y="32"/>
                    <a:pt x="95" y="31"/>
                  </a:cubicBezTo>
                  <a:cubicBezTo>
                    <a:pt x="97" y="28"/>
                    <a:pt x="97" y="28"/>
                    <a:pt x="97" y="28"/>
                  </a:cubicBezTo>
                  <a:close/>
                  <a:moveTo>
                    <a:pt x="97" y="94"/>
                  </a:moveTo>
                  <a:cubicBezTo>
                    <a:pt x="97" y="103"/>
                    <a:pt x="97" y="103"/>
                    <a:pt x="97" y="103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94" y="99"/>
                    <a:pt x="94" y="97"/>
                    <a:pt x="95" y="95"/>
                  </a:cubicBezTo>
                  <a:cubicBezTo>
                    <a:pt x="96" y="95"/>
                    <a:pt x="97" y="94"/>
                    <a:pt x="97" y="94"/>
                  </a:cubicBezTo>
                  <a:close/>
                  <a:moveTo>
                    <a:pt x="65" y="23"/>
                  </a:moveTo>
                  <a:cubicBezTo>
                    <a:pt x="65" y="0"/>
                    <a:pt x="65" y="0"/>
                    <a:pt x="65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7" y="0"/>
                    <a:pt x="68" y="2"/>
                    <a:pt x="68" y="3"/>
                  </a:cubicBezTo>
                  <a:cubicBezTo>
                    <a:pt x="68" y="20"/>
                    <a:pt x="68" y="20"/>
                    <a:pt x="68" y="20"/>
                  </a:cubicBezTo>
                  <a:cubicBezTo>
                    <a:pt x="68" y="21"/>
                    <a:pt x="67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ubicBezTo>
                    <a:pt x="65" y="23"/>
                    <a:pt x="65" y="23"/>
                    <a:pt x="65" y="23"/>
                  </a:cubicBezTo>
                  <a:close/>
                  <a:moveTo>
                    <a:pt x="65" y="29"/>
                  </a:moveTo>
                  <a:cubicBezTo>
                    <a:pt x="50" y="29"/>
                    <a:pt x="38" y="37"/>
                    <a:pt x="32" y="50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35" y="87"/>
                    <a:pt x="40" y="92"/>
                    <a:pt x="45" y="96"/>
                  </a:cubicBezTo>
                  <a:cubicBezTo>
                    <a:pt x="45" y="124"/>
                    <a:pt x="45" y="124"/>
                    <a:pt x="45" y="124"/>
                  </a:cubicBezTo>
                  <a:cubicBezTo>
                    <a:pt x="45" y="134"/>
                    <a:pt x="53" y="142"/>
                    <a:pt x="63" y="142"/>
                  </a:cubicBezTo>
                  <a:cubicBezTo>
                    <a:pt x="65" y="142"/>
                    <a:pt x="65" y="142"/>
                    <a:pt x="65" y="142"/>
                  </a:cubicBezTo>
                  <a:cubicBezTo>
                    <a:pt x="65" y="110"/>
                    <a:pt x="65" y="110"/>
                    <a:pt x="65" y="110"/>
                  </a:cubicBezTo>
                  <a:cubicBezTo>
                    <a:pt x="52" y="110"/>
                    <a:pt x="52" y="110"/>
                    <a:pt x="52" y="110"/>
                  </a:cubicBezTo>
                  <a:cubicBezTo>
                    <a:pt x="52" y="93"/>
                    <a:pt x="52" y="93"/>
                    <a:pt x="52" y="93"/>
                  </a:cubicBezTo>
                  <a:cubicBezTo>
                    <a:pt x="52" y="92"/>
                    <a:pt x="52" y="91"/>
                    <a:pt x="51" y="90"/>
                  </a:cubicBezTo>
                  <a:cubicBezTo>
                    <a:pt x="42" y="85"/>
                    <a:pt x="36" y="76"/>
                    <a:pt x="36" y="65"/>
                  </a:cubicBezTo>
                  <a:cubicBezTo>
                    <a:pt x="36" y="57"/>
                    <a:pt x="39" y="50"/>
                    <a:pt x="44" y="45"/>
                  </a:cubicBezTo>
                  <a:cubicBezTo>
                    <a:pt x="50" y="40"/>
                    <a:pt x="57" y="37"/>
                    <a:pt x="65" y="37"/>
                  </a:cubicBezTo>
                  <a:cubicBezTo>
                    <a:pt x="65" y="37"/>
                    <a:pt x="65" y="37"/>
                    <a:pt x="65" y="37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5" y="29"/>
                    <a:pt x="65" y="29"/>
                    <a:pt x="65" y="29"/>
                  </a:cubicBezTo>
                  <a:close/>
                  <a:moveTo>
                    <a:pt x="65" y="0"/>
                  </a:moveTo>
                  <a:cubicBezTo>
                    <a:pt x="65" y="23"/>
                    <a:pt x="65" y="23"/>
                    <a:pt x="65" y="23"/>
                  </a:cubicBezTo>
                  <a:cubicBezTo>
                    <a:pt x="63" y="23"/>
                    <a:pt x="62" y="21"/>
                    <a:pt x="62" y="20"/>
                  </a:cubicBezTo>
                  <a:cubicBezTo>
                    <a:pt x="62" y="3"/>
                    <a:pt x="62" y="3"/>
                    <a:pt x="62" y="3"/>
                  </a:cubicBezTo>
                  <a:cubicBezTo>
                    <a:pt x="62" y="2"/>
                    <a:pt x="63" y="0"/>
                    <a:pt x="65" y="0"/>
                  </a:cubicBezTo>
                  <a:close/>
                  <a:moveTo>
                    <a:pt x="32" y="103"/>
                  </a:moveTo>
                  <a:cubicBezTo>
                    <a:pt x="32" y="94"/>
                    <a:pt x="32" y="94"/>
                    <a:pt x="32" y="94"/>
                  </a:cubicBezTo>
                  <a:cubicBezTo>
                    <a:pt x="33" y="94"/>
                    <a:pt x="34" y="95"/>
                    <a:pt x="35" y="95"/>
                  </a:cubicBezTo>
                  <a:cubicBezTo>
                    <a:pt x="36" y="97"/>
                    <a:pt x="36" y="99"/>
                    <a:pt x="35" y="100"/>
                  </a:cubicBezTo>
                  <a:cubicBezTo>
                    <a:pt x="32" y="103"/>
                    <a:pt x="32" y="103"/>
                    <a:pt x="32" y="103"/>
                  </a:cubicBezTo>
                  <a:close/>
                  <a:moveTo>
                    <a:pt x="32" y="36"/>
                  </a:moveTo>
                  <a:cubicBezTo>
                    <a:pt x="32" y="28"/>
                    <a:pt x="32" y="28"/>
                    <a:pt x="32" y="28"/>
                  </a:cubicBezTo>
                  <a:cubicBezTo>
                    <a:pt x="35" y="31"/>
                    <a:pt x="35" y="31"/>
                    <a:pt x="35" y="31"/>
                  </a:cubicBezTo>
                  <a:cubicBezTo>
                    <a:pt x="36" y="32"/>
                    <a:pt x="36" y="34"/>
                    <a:pt x="35" y="35"/>
                  </a:cubicBezTo>
                  <a:cubicBezTo>
                    <a:pt x="34" y="36"/>
                    <a:pt x="33" y="36"/>
                    <a:pt x="32" y="36"/>
                  </a:cubicBezTo>
                  <a:close/>
                  <a:moveTo>
                    <a:pt x="32" y="50"/>
                  </a:moveTo>
                  <a:cubicBezTo>
                    <a:pt x="30" y="54"/>
                    <a:pt x="29" y="60"/>
                    <a:pt x="29" y="65"/>
                  </a:cubicBezTo>
                  <a:cubicBezTo>
                    <a:pt x="29" y="71"/>
                    <a:pt x="30" y="76"/>
                    <a:pt x="32" y="81"/>
                  </a:cubicBezTo>
                  <a:cubicBezTo>
                    <a:pt x="32" y="50"/>
                    <a:pt x="32" y="50"/>
                    <a:pt x="32" y="50"/>
                  </a:cubicBezTo>
                  <a:close/>
                  <a:moveTo>
                    <a:pt x="32" y="28"/>
                  </a:moveTo>
                  <a:cubicBezTo>
                    <a:pt x="32" y="36"/>
                    <a:pt x="32" y="36"/>
                    <a:pt x="32" y="36"/>
                  </a:cubicBezTo>
                  <a:cubicBezTo>
                    <a:pt x="32" y="36"/>
                    <a:pt x="31" y="36"/>
                    <a:pt x="30" y="35"/>
                  </a:cubicBezTo>
                  <a:cubicBezTo>
                    <a:pt x="30" y="35"/>
                    <a:pt x="30" y="35"/>
                    <a:pt x="30" y="35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7" y="23"/>
                    <a:pt x="17" y="20"/>
                    <a:pt x="19" y="19"/>
                  </a:cubicBezTo>
                  <a:cubicBezTo>
                    <a:pt x="20" y="18"/>
                    <a:pt x="22" y="18"/>
                    <a:pt x="24" y="19"/>
                  </a:cubicBezTo>
                  <a:cubicBezTo>
                    <a:pt x="32" y="28"/>
                    <a:pt x="32" y="28"/>
                    <a:pt x="32" y="28"/>
                  </a:cubicBezTo>
                  <a:close/>
                  <a:moveTo>
                    <a:pt x="32" y="94"/>
                  </a:moveTo>
                  <a:cubicBezTo>
                    <a:pt x="32" y="103"/>
                    <a:pt x="32" y="103"/>
                    <a:pt x="32" y="103"/>
                  </a:cubicBezTo>
                  <a:cubicBezTo>
                    <a:pt x="24" y="112"/>
                    <a:pt x="24" y="112"/>
                    <a:pt x="24" y="112"/>
                  </a:cubicBezTo>
                  <a:cubicBezTo>
                    <a:pt x="22" y="113"/>
                    <a:pt x="20" y="113"/>
                    <a:pt x="19" y="112"/>
                  </a:cubicBezTo>
                  <a:cubicBezTo>
                    <a:pt x="17" y="110"/>
                    <a:pt x="17" y="108"/>
                    <a:pt x="19" y="107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0" y="95"/>
                    <a:pt x="30" y="95"/>
                    <a:pt x="30" y="95"/>
                  </a:cubicBezTo>
                  <a:cubicBezTo>
                    <a:pt x="31" y="95"/>
                    <a:pt x="32" y="95"/>
                    <a:pt x="32" y="94"/>
                  </a:cubicBezTo>
                  <a:close/>
                  <a:moveTo>
                    <a:pt x="22" y="65"/>
                  </a:moveTo>
                  <a:cubicBezTo>
                    <a:pt x="22" y="65"/>
                    <a:pt x="22" y="65"/>
                    <a:pt x="22" y="65"/>
                  </a:cubicBezTo>
                  <a:cubicBezTo>
                    <a:pt x="22" y="64"/>
                    <a:pt x="21" y="62"/>
                    <a:pt x="19" y="62"/>
                  </a:cubicBezTo>
                  <a:cubicBezTo>
                    <a:pt x="3" y="62"/>
                    <a:pt x="3" y="62"/>
                    <a:pt x="3" y="62"/>
                  </a:cubicBezTo>
                  <a:cubicBezTo>
                    <a:pt x="1" y="62"/>
                    <a:pt x="0" y="64"/>
                    <a:pt x="0" y="65"/>
                  </a:cubicBezTo>
                  <a:cubicBezTo>
                    <a:pt x="0" y="67"/>
                    <a:pt x="1" y="69"/>
                    <a:pt x="3" y="69"/>
                  </a:cubicBezTo>
                  <a:cubicBezTo>
                    <a:pt x="19" y="69"/>
                    <a:pt x="19" y="69"/>
                    <a:pt x="19" y="69"/>
                  </a:cubicBezTo>
                  <a:cubicBezTo>
                    <a:pt x="21" y="69"/>
                    <a:pt x="22" y="67"/>
                    <a:pt x="22" y="65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8" name="Freeform 81"/>
            <p:cNvSpPr>
              <a:spLocks noEditPoints="1"/>
            </p:cNvSpPr>
            <p:nvPr/>
          </p:nvSpPr>
          <p:spPr bwMode="auto">
            <a:xfrm>
              <a:off x="2121994" y="2232964"/>
              <a:ext cx="358326" cy="515508"/>
            </a:xfrm>
            <a:custGeom>
              <a:avLst/>
              <a:gdLst>
                <a:gd name="T0" fmla="*/ 98 w 196"/>
                <a:gd name="T1" fmla="*/ 5 h 282"/>
                <a:gd name="T2" fmla="*/ 113 w 196"/>
                <a:gd name="T3" fmla="*/ 0 h 282"/>
                <a:gd name="T4" fmla="*/ 155 w 196"/>
                <a:gd name="T5" fmla="*/ 128 h 282"/>
                <a:gd name="T6" fmla="*/ 108 w 196"/>
                <a:gd name="T7" fmla="*/ 143 h 282"/>
                <a:gd name="T8" fmla="*/ 98 w 196"/>
                <a:gd name="T9" fmla="*/ 111 h 282"/>
                <a:gd name="T10" fmla="*/ 98 w 196"/>
                <a:gd name="T11" fmla="*/ 5 h 282"/>
                <a:gd name="T12" fmla="*/ 98 w 196"/>
                <a:gd name="T13" fmla="*/ 222 h 282"/>
                <a:gd name="T14" fmla="*/ 136 w 196"/>
                <a:gd name="T15" fmla="*/ 209 h 282"/>
                <a:gd name="T16" fmla="*/ 107 w 196"/>
                <a:gd name="T17" fmla="*/ 209 h 282"/>
                <a:gd name="T18" fmla="*/ 107 w 196"/>
                <a:gd name="T19" fmla="*/ 192 h 282"/>
                <a:gd name="T20" fmla="*/ 152 w 196"/>
                <a:gd name="T21" fmla="*/ 192 h 282"/>
                <a:gd name="T22" fmla="*/ 189 w 196"/>
                <a:gd name="T23" fmla="*/ 192 h 282"/>
                <a:gd name="T24" fmla="*/ 196 w 196"/>
                <a:gd name="T25" fmla="*/ 192 h 282"/>
                <a:gd name="T26" fmla="*/ 196 w 196"/>
                <a:gd name="T27" fmla="*/ 209 h 282"/>
                <a:gd name="T28" fmla="*/ 180 w 196"/>
                <a:gd name="T29" fmla="*/ 209 h 282"/>
                <a:gd name="T30" fmla="*/ 134 w 196"/>
                <a:gd name="T31" fmla="*/ 247 h 282"/>
                <a:gd name="T32" fmla="*/ 169 w 196"/>
                <a:gd name="T33" fmla="*/ 267 h 282"/>
                <a:gd name="T34" fmla="*/ 169 w 196"/>
                <a:gd name="T35" fmla="*/ 282 h 282"/>
                <a:gd name="T36" fmla="*/ 98 w 196"/>
                <a:gd name="T37" fmla="*/ 282 h 282"/>
                <a:gd name="T38" fmla="*/ 98 w 196"/>
                <a:gd name="T39" fmla="*/ 268 h 282"/>
                <a:gd name="T40" fmla="*/ 111 w 196"/>
                <a:gd name="T41" fmla="*/ 255 h 282"/>
                <a:gd name="T42" fmla="*/ 98 w 196"/>
                <a:gd name="T43" fmla="*/ 242 h 282"/>
                <a:gd name="T44" fmla="*/ 98 w 196"/>
                <a:gd name="T45" fmla="*/ 222 h 282"/>
                <a:gd name="T46" fmla="*/ 67 w 196"/>
                <a:gd name="T47" fmla="*/ 15 h 282"/>
                <a:gd name="T48" fmla="*/ 98 w 196"/>
                <a:gd name="T49" fmla="*/ 5 h 282"/>
                <a:gd name="T50" fmla="*/ 98 w 196"/>
                <a:gd name="T51" fmla="*/ 111 h 282"/>
                <a:gd name="T52" fmla="*/ 92 w 196"/>
                <a:gd name="T53" fmla="*/ 92 h 282"/>
                <a:gd name="T54" fmla="*/ 33 w 196"/>
                <a:gd name="T55" fmla="*/ 157 h 282"/>
                <a:gd name="T56" fmla="*/ 98 w 196"/>
                <a:gd name="T57" fmla="*/ 222 h 282"/>
                <a:gd name="T58" fmla="*/ 98 w 196"/>
                <a:gd name="T59" fmla="*/ 222 h 282"/>
                <a:gd name="T60" fmla="*/ 98 w 196"/>
                <a:gd name="T61" fmla="*/ 242 h 282"/>
                <a:gd name="T62" fmla="*/ 85 w 196"/>
                <a:gd name="T63" fmla="*/ 255 h 282"/>
                <a:gd name="T64" fmla="*/ 98 w 196"/>
                <a:gd name="T65" fmla="*/ 268 h 282"/>
                <a:gd name="T66" fmla="*/ 98 w 196"/>
                <a:gd name="T67" fmla="*/ 282 h 282"/>
                <a:gd name="T68" fmla="*/ 27 w 196"/>
                <a:gd name="T69" fmla="*/ 282 h 282"/>
                <a:gd name="T70" fmla="*/ 27 w 196"/>
                <a:gd name="T71" fmla="*/ 267 h 282"/>
                <a:gd name="T72" fmla="*/ 61 w 196"/>
                <a:gd name="T73" fmla="*/ 247 h 282"/>
                <a:gd name="T74" fmla="*/ 0 w 196"/>
                <a:gd name="T75" fmla="*/ 157 h 282"/>
                <a:gd name="T76" fmla="*/ 82 w 196"/>
                <a:gd name="T77" fmla="*/ 61 h 282"/>
                <a:gd name="T78" fmla="*/ 67 w 196"/>
                <a:gd name="T79" fmla="*/ 15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96" h="282">
                  <a:moveTo>
                    <a:pt x="98" y="5"/>
                  </a:moveTo>
                  <a:cubicBezTo>
                    <a:pt x="113" y="0"/>
                    <a:pt x="113" y="0"/>
                    <a:pt x="113" y="0"/>
                  </a:cubicBezTo>
                  <a:cubicBezTo>
                    <a:pt x="155" y="128"/>
                    <a:pt x="155" y="128"/>
                    <a:pt x="155" y="128"/>
                  </a:cubicBezTo>
                  <a:cubicBezTo>
                    <a:pt x="108" y="143"/>
                    <a:pt x="108" y="143"/>
                    <a:pt x="108" y="143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8" y="5"/>
                    <a:pt x="98" y="5"/>
                    <a:pt x="98" y="5"/>
                  </a:cubicBezTo>
                  <a:close/>
                  <a:moveTo>
                    <a:pt x="98" y="222"/>
                  </a:moveTo>
                  <a:cubicBezTo>
                    <a:pt x="112" y="222"/>
                    <a:pt x="125" y="217"/>
                    <a:pt x="136" y="209"/>
                  </a:cubicBezTo>
                  <a:cubicBezTo>
                    <a:pt x="107" y="209"/>
                    <a:pt x="107" y="209"/>
                    <a:pt x="107" y="209"/>
                  </a:cubicBezTo>
                  <a:cubicBezTo>
                    <a:pt x="107" y="192"/>
                    <a:pt x="107" y="192"/>
                    <a:pt x="107" y="192"/>
                  </a:cubicBezTo>
                  <a:cubicBezTo>
                    <a:pt x="152" y="192"/>
                    <a:pt x="152" y="192"/>
                    <a:pt x="152" y="192"/>
                  </a:cubicBezTo>
                  <a:cubicBezTo>
                    <a:pt x="189" y="192"/>
                    <a:pt x="189" y="192"/>
                    <a:pt x="189" y="192"/>
                  </a:cubicBezTo>
                  <a:cubicBezTo>
                    <a:pt x="196" y="192"/>
                    <a:pt x="196" y="192"/>
                    <a:pt x="196" y="192"/>
                  </a:cubicBezTo>
                  <a:cubicBezTo>
                    <a:pt x="196" y="209"/>
                    <a:pt x="196" y="209"/>
                    <a:pt x="196" y="209"/>
                  </a:cubicBezTo>
                  <a:cubicBezTo>
                    <a:pt x="180" y="209"/>
                    <a:pt x="180" y="209"/>
                    <a:pt x="180" y="209"/>
                  </a:cubicBezTo>
                  <a:cubicBezTo>
                    <a:pt x="169" y="226"/>
                    <a:pt x="153" y="239"/>
                    <a:pt x="134" y="247"/>
                  </a:cubicBezTo>
                  <a:cubicBezTo>
                    <a:pt x="154" y="251"/>
                    <a:pt x="169" y="257"/>
                    <a:pt x="169" y="267"/>
                  </a:cubicBezTo>
                  <a:cubicBezTo>
                    <a:pt x="169" y="282"/>
                    <a:pt x="169" y="282"/>
                    <a:pt x="169" y="282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98" y="268"/>
                    <a:pt x="98" y="268"/>
                    <a:pt x="98" y="268"/>
                  </a:cubicBezTo>
                  <a:cubicBezTo>
                    <a:pt x="105" y="268"/>
                    <a:pt x="111" y="262"/>
                    <a:pt x="111" y="255"/>
                  </a:cubicBezTo>
                  <a:cubicBezTo>
                    <a:pt x="111" y="248"/>
                    <a:pt x="105" y="242"/>
                    <a:pt x="98" y="242"/>
                  </a:cubicBezTo>
                  <a:lnTo>
                    <a:pt x="98" y="222"/>
                  </a:lnTo>
                  <a:close/>
                  <a:moveTo>
                    <a:pt x="67" y="15"/>
                  </a:moveTo>
                  <a:cubicBezTo>
                    <a:pt x="98" y="5"/>
                    <a:pt x="98" y="5"/>
                    <a:pt x="98" y="5"/>
                  </a:cubicBezTo>
                  <a:cubicBezTo>
                    <a:pt x="98" y="111"/>
                    <a:pt x="98" y="111"/>
                    <a:pt x="98" y="111"/>
                  </a:cubicBezTo>
                  <a:cubicBezTo>
                    <a:pt x="92" y="92"/>
                    <a:pt x="92" y="92"/>
                    <a:pt x="92" y="92"/>
                  </a:cubicBezTo>
                  <a:cubicBezTo>
                    <a:pt x="59" y="95"/>
                    <a:pt x="33" y="123"/>
                    <a:pt x="33" y="157"/>
                  </a:cubicBezTo>
                  <a:cubicBezTo>
                    <a:pt x="33" y="193"/>
                    <a:pt x="62" y="222"/>
                    <a:pt x="98" y="222"/>
                  </a:cubicBezTo>
                  <a:cubicBezTo>
                    <a:pt x="98" y="222"/>
                    <a:pt x="98" y="222"/>
                    <a:pt x="98" y="222"/>
                  </a:cubicBezTo>
                  <a:cubicBezTo>
                    <a:pt x="98" y="242"/>
                    <a:pt x="98" y="242"/>
                    <a:pt x="98" y="242"/>
                  </a:cubicBezTo>
                  <a:cubicBezTo>
                    <a:pt x="91" y="242"/>
                    <a:pt x="85" y="248"/>
                    <a:pt x="85" y="255"/>
                  </a:cubicBezTo>
                  <a:cubicBezTo>
                    <a:pt x="85" y="262"/>
                    <a:pt x="91" y="268"/>
                    <a:pt x="98" y="268"/>
                  </a:cubicBezTo>
                  <a:cubicBezTo>
                    <a:pt x="98" y="282"/>
                    <a:pt x="98" y="282"/>
                    <a:pt x="98" y="282"/>
                  </a:cubicBezTo>
                  <a:cubicBezTo>
                    <a:pt x="27" y="282"/>
                    <a:pt x="27" y="282"/>
                    <a:pt x="27" y="282"/>
                  </a:cubicBezTo>
                  <a:cubicBezTo>
                    <a:pt x="27" y="267"/>
                    <a:pt x="27" y="267"/>
                    <a:pt x="27" y="267"/>
                  </a:cubicBezTo>
                  <a:cubicBezTo>
                    <a:pt x="27" y="257"/>
                    <a:pt x="41" y="251"/>
                    <a:pt x="61" y="247"/>
                  </a:cubicBezTo>
                  <a:cubicBezTo>
                    <a:pt x="26" y="233"/>
                    <a:pt x="0" y="198"/>
                    <a:pt x="0" y="157"/>
                  </a:cubicBezTo>
                  <a:cubicBezTo>
                    <a:pt x="0" y="108"/>
                    <a:pt x="36" y="68"/>
                    <a:pt x="82" y="61"/>
                  </a:cubicBezTo>
                  <a:lnTo>
                    <a:pt x="67" y="15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69" name="Freeform 82"/>
            <p:cNvSpPr>
              <a:spLocks noEditPoints="1"/>
            </p:cNvSpPr>
            <p:nvPr/>
          </p:nvSpPr>
          <p:spPr bwMode="auto">
            <a:xfrm>
              <a:off x="1994117" y="2159700"/>
              <a:ext cx="206470" cy="182493"/>
            </a:xfrm>
            <a:custGeom>
              <a:avLst/>
              <a:gdLst>
                <a:gd name="T0" fmla="*/ 103 w 113"/>
                <a:gd name="T1" fmla="*/ 31 h 100"/>
                <a:gd name="T2" fmla="*/ 57 w 113"/>
                <a:gd name="T3" fmla="*/ 0 h 100"/>
                <a:gd name="T4" fmla="*/ 57 w 113"/>
                <a:gd name="T5" fmla="*/ 9 h 100"/>
                <a:gd name="T6" fmla="*/ 95 w 113"/>
                <a:gd name="T7" fmla="*/ 35 h 100"/>
                <a:gd name="T8" fmla="*/ 72 w 113"/>
                <a:gd name="T9" fmla="*/ 88 h 100"/>
                <a:gd name="T10" fmla="*/ 57 w 113"/>
                <a:gd name="T11" fmla="*/ 91 h 100"/>
                <a:gd name="T12" fmla="*/ 57 w 113"/>
                <a:gd name="T13" fmla="*/ 100 h 100"/>
                <a:gd name="T14" fmla="*/ 75 w 113"/>
                <a:gd name="T15" fmla="*/ 96 h 100"/>
                <a:gd name="T16" fmla="*/ 103 w 113"/>
                <a:gd name="T17" fmla="*/ 31 h 100"/>
                <a:gd name="T18" fmla="*/ 57 w 113"/>
                <a:gd name="T19" fmla="*/ 0 h 100"/>
                <a:gd name="T20" fmla="*/ 38 w 113"/>
                <a:gd name="T21" fmla="*/ 4 h 100"/>
                <a:gd name="T22" fmla="*/ 11 w 113"/>
                <a:gd name="T23" fmla="*/ 68 h 100"/>
                <a:gd name="T24" fmla="*/ 57 w 113"/>
                <a:gd name="T25" fmla="*/ 100 h 100"/>
                <a:gd name="T26" fmla="*/ 57 w 113"/>
                <a:gd name="T27" fmla="*/ 91 h 100"/>
                <a:gd name="T28" fmla="*/ 19 w 113"/>
                <a:gd name="T29" fmla="*/ 65 h 100"/>
                <a:gd name="T30" fmla="*/ 19 w 113"/>
                <a:gd name="T31" fmla="*/ 65 h 100"/>
                <a:gd name="T32" fmla="*/ 42 w 113"/>
                <a:gd name="T33" fmla="*/ 12 h 100"/>
                <a:gd name="T34" fmla="*/ 57 w 113"/>
                <a:gd name="T35" fmla="*/ 9 h 100"/>
                <a:gd name="T36" fmla="*/ 57 w 113"/>
                <a:gd name="T37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13" h="100">
                  <a:moveTo>
                    <a:pt x="103" y="31"/>
                  </a:moveTo>
                  <a:cubicBezTo>
                    <a:pt x="95" y="12"/>
                    <a:pt x="77" y="0"/>
                    <a:pt x="57" y="0"/>
                  </a:cubicBezTo>
                  <a:cubicBezTo>
                    <a:pt x="57" y="9"/>
                    <a:pt x="57" y="9"/>
                    <a:pt x="57" y="9"/>
                  </a:cubicBezTo>
                  <a:cubicBezTo>
                    <a:pt x="73" y="9"/>
                    <a:pt x="88" y="19"/>
                    <a:pt x="95" y="35"/>
                  </a:cubicBezTo>
                  <a:cubicBezTo>
                    <a:pt x="103" y="56"/>
                    <a:pt x="93" y="79"/>
                    <a:pt x="72" y="88"/>
                  </a:cubicBezTo>
                  <a:cubicBezTo>
                    <a:pt x="67" y="90"/>
                    <a:pt x="62" y="91"/>
                    <a:pt x="57" y="91"/>
                  </a:cubicBezTo>
                  <a:cubicBezTo>
                    <a:pt x="57" y="100"/>
                    <a:pt x="57" y="100"/>
                    <a:pt x="57" y="100"/>
                  </a:cubicBezTo>
                  <a:cubicBezTo>
                    <a:pt x="63" y="100"/>
                    <a:pt x="69" y="99"/>
                    <a:pt x="75" y="96"/>
                  </a:cubicBezTo>
                  <a:cubicBezTo>
                    <a:pt x="101" y="86"/>
                    <a:pt x="113" y="57"/>
                    <a:pt x="103" y="31"/>
                  </a:cubicBezTo>
                  <a:close/>
                  <a:moveTo>
                    <a:pt x="57" y="0"/>
                  </a:moveTo>
                  <a:cubicBezTo>
                    <a:pt x="51" y="0"/>
                    <a:pt x="44" y="1"/>
                    <a:pt x="38" y="4"/>
                  </a:cubicBezTo>
                  <a:cubicBezTo>
                    <a:pt x="13" y="14"/>
                    <a:pt x="0" y="43"/>
                    <a:pt x="11" y="68"/>
                  </a:cubicBezTo>
                  <a:cubicBezTo>
                    <a:pt x="18" y="88"/>
                    <a:pt x="37" y="100"/>
                    <a:pt x="57" y="100"/>
                  </a:cubicBezTo>
                  <a:cubicBezTo>
                    <a:pt x="57" y="91"/>
                    <a:pt x="57" y="91"/>
                    <a:pt x="57" y="91"/>
                  </a:cubicBezTo>
                  <a:cubicBezTo>
                    <a:pt x="41" y="90"/>
                    <a:pt x="26" y="81"/>
                    <a:pt x="19" y="65"/>
                  </a:cubicBezTo>
                  <a:cubicBezTo>
                    <a:pt x="19" y="65"/>
                    <a:pt x="19" y="65"/>
                    <a:pt x="19" y="65"/>
                  </a:cubicBezTo>
                  <a:cubicBezTo>
                    <a:pt x="11" y="44"/>
                    <a:pt x="21" y="21"/>
                    <a:pt x="42" y="12"/>
                  </a:cubicBezTo>
                  <a:cubicBezTo>
                    <a:pt x="47" y="10"/>
                    <a:pt x="52" y="9"/>
                    <a:pt x="57" y="9"/>
                  </a:cubicBezTo>
                  <a:lnTo>
                    <a:pt x="57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0" name="Freeform 83"/>
            <p:cNvSpPr/>
            <p:nvPr/>
          </p:nvSpPr>
          <p:spPr bwMode="auto">
            <a:xfrm>
              <a:off x="1935506" y="2268930"/>
              <a:ext cx="90581" cy="57279"/>
            </a:xfrm>
            <a:custGeom>
              <a:avLst/>
              <a:gdLst>
                <a:gd name="T0" fmla="*/ 7 w 68"/>
                <a:gd name="T1" fmla="*/ 43 h 43"/>
                <a:gd name="T2" fmla="*/ 0 w 68"/>
                <a:gd name="T3" fmla="*/ 25 h 43"/>
                <a:gd name="T4" fmla="*/ 62 w 68"/>
                <a:gd name="T5" fmla="*/ 0 h 43"/>
                <a:gd name="T6" fmla="*/ 68 w 68"/>
                <a:gd name="T7" fmla="*/ 18 h 43"/>
                <a:gd name="T8" fmla="*/ 7 w 68"/>
                <a:gd name="T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43">
                  <a:moveTo>
                    <a:pt x="7" y="43"/>
                  </a:moveTo>
                  <a:lnTo>
                    <a:pt x="0" y="25"/>
                  </a:lnTo>
                  <a:lnTo>
                    <a:pt x="62" y="0"/>
                  </a:lnTo>
                  <a:lnTo>
                    <a:pt x="68" y="18"/>
                  </a:lnTo>
                  <a:lnTo>
                    <a:pt x="7" y="43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1" name="Freeform 84"/>
            <p:cNvSpPr/>
            <p:nvPr/>
          </p:nvSpPr>
          <p:spPr bwMode="auto">
            <a:xfrm>
              <a:off x="1878227" y="2276921"/>
              <a:ext cx="122550" cy="74596"/>
            </a:xfrm>
            <a:custGeom>
              <a:avLst/>
              <a:gdLst>
                <a:gd name="T0" fmla="*/ 16 w 67"/>
                <a:gd name="T1" fmla="*/ 39 h 41"/>
                <a:gd name="T2" fmla="*/ 2 w 67"/>
                <a:gd name="T3" fmla="*/ 33 h 41"/>
                <a:gd name="T4" fmla="*/ 8 w 67"/>
                <a:gd name="T5" fmla="*/ 19 h 41"/>
                <a:gd name="T6" fmla="*/ 50 w 67"/>
                <a:gd name="T7" fmla="*/ 2 h 41"/>
                <a:gd name="T8" fmla="*/ 64 w 67"/>
                <a:gd name="T9" fmla="*/ 8 h 41"/>
                <a:gd name="T10" fmla="*/ 58 w 67"/>
                <a:gd name="T11" fmla="*/ 22 h 41"/>
                <a:gd name="T12" fmla="*/ 16 w 67"/>
                <a:gd name="T13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7" h="41">
                  <a:moveTo>
                    <a:pt x="16" y="39"/>
                  </a:moveTo>
                  <a:cubicBezTo>
                    <a:pt x="10" y="41"/>
                    <a:pt x="4" y="39"/>
                    <a:pt x="2" y="33"/>
                  </a:cubicBezTo>
                  <a:cubicBezTo>
                    <a:pt x="0" y="28"/>
                    <a:pt x="2" y="21"/>
                    <a:pt x="8" y="19"/>
                  </a:cubicBezTo>
                  <a:cubicBezTo>
                    <a:pt x="50" y="2"/>
                    <a:pt x="50" y="2"/>
                    <a:pt x="50" y="2"/>
                  </a:cubicBezTo>
                  <a:cubicBezTo>
                    <a:pt x="56" y="0"/>
                    <a:pt x="62" y="3"/>
                    <a:pt x="64" y="8"/>
                  </a:cubicBezTo>
                  <a:cubicBezTo>
                    <a:pt x="67" y="14"/>
                    <a:pt x="64" y="20"/>
                    <a:pt x="58" y="22"/>
                  </a:cubicBezTo>
                  <a:lnTo>
                    <a:pt x="16" y="39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2" name="Freeform 85"/>
            <p:cNvSpPr>
              <a:spLocks noEditPoints="1"/>
            </p:cNvSpPr>
            <p:nvPr/>
          </p:nvSpPr>
          <p:spPr bwMode="auto">
            <a:xfrm>
              <a:off x="1807628" y="3249327"/>
              <a:ext cx="374310" cy="133207"/>
            </a:xfrm>
            <a:custGeom>
              <a:avLst/>
              <a:gdLst>
                <a:gd name="T0" fmla="*/ 142 w 205"/>
                <a:gd name="T1" fmla="*/ 5 h 73"/>
                <a:gd name="T2" fmla="*/ 157 w 205"/>
                <a:gd name="T3" fmla="*/ 2 h 73"/>
                <a:gd name="T4" fmla="*/ 164 w 205"/>
                <a:gd name="T5" fmla="*/ 5 h 73"/>
                <a:gd name="T6" fmla="*/ 179 w 205"/>
                <a:gd name="T7" fmla="*/ 2 h 73"/>
                <a:gd name="T8" fmla="*/ 202 w 205"/>
                <a:gd name="T9" fmla="*/ 18 h 73"/>
                <a:gd name="T10" fmla="*/ 187 w 205"/>
                <a:gd name="T11" fmla="*/ 42 h 73"/>
                <a:gd name="T12" fmla="*/ 177 w 205"/>
                <a:gd name="T13" fmla="*/ 43 h 73"/>
                <a:gd name="T14" fmla="*/ 166 w 205"/>
                <a:gd name="T15" fmla="*/ 18 h 73"/>
                <a:gd name="T16" fmla="*/ 172 w 205"/>
                <a:gd name="T17" fmla="*/ 45 h 73"/>
                <a:gd name="T18" fmla="*/ 167 w 205"/>
                <a:gd name="T19" fmla="*/ 50 h 73"/>
                <a:gd name="T20" fmla="*/ 142 w 205"/>
                <a:gd name="T21" fmla="*/ 55 h 73"/>
                <a:gd name="T22" fmla="*/ 142 w 205"/>
                <a:gd name="T23" fmla="*/ 20 h 73"/>
                <a:gd name="T24" fmla="*/ 158 w 205"/>
                <a:gd name="T25" fmla="*/ 17 h 73"/>
                <a:gd name="T26" fmla="*/ 163 w 205"/>
                <a:gd name="T27" fmla="*/ 19 h 73"/>
                <a:gd name="T28" fmla="*/ 161 w 205"/>
                <a:gd name="T29" fmla="*/ 9 h 73"/>
                <a:gd name="T30" fmla="*/ 155 w 205"/>
                <a:gd name="T31" fmla="*/ 5 h 73"/>
                <a:gd name="T32" fmla="*/ 142 w 205"/>
                <a:gd name="T33" fmla="*/ 8 h 73"/>
                <a:gd name="T34" fmla="*/ 142 w 205"/>
                <a:gd name="T35" fmla="*/ 5 h 73"/>
                <a:gd name="T36" fmla="*/ 28 w 205"/>
                <a:gd name="T37" fmla="*/ 30 h 73"/>
                <a:gd name="T38" fmla="*/ 116 w 205"/>
                <a:gd name="T39" fmla="*/ 13 h 73"/>
                <a:gd name="T40" fmla="*/ 121 w 205"/>
                <a:gd name="T41" fmla="*/ 9 h 73"/>
                <a:gd name="T42" fmla="*/ 142 w 205"/>
                <a:gd name="T43" fmla="*/ 5 h 73"/>
                <a:gd name="T44" fmla="*/ 142 w 205"/>
                <a:gd name="T45" fmla="*/ 8 h 73"/>
                <a:gd name="T46" fmla="*/ 124 w 205"/>
                <a:gd name="T47" fmla="*/ 11 h 73"/>
                <a:gd name="T48" fmla="*/ 120 w 205"/>
                <a:gd name="T49" fmla="*/ 17 h 73"/>
                <a:gd name="T50" fmla="*/ 122 w 205"/>
                <a:gd name="T51" fmla="*/ 28 h 73"/>
                <a:gd name="T52" fmla="*/ 122 w 205"/>
                <a:gd name="T53" fmla="*/ 28 h 73"/>
                <a:gd name="T54" fmla="*/ 126 w 205"/>
                <a:gd name="T55" fmla="*/ 24 h 73"/>
                <a:gd name="T56" fmla="*/ 142 w 205"/>
                <a:gd name="T57" fmla="*/ 20 h 73"/>
                <a:gd name="T58" fmla="*/ 142 w 205"/>
                <a:gd name="T59" fmla="*/ 55 h 73"/>
                <a:gd name="T60" fmla="*/ 130 w 205"/>
                <a:gd name="T61" fmla="*/ 57 h 73"/>
                <a:gd name="T62" fmla="*/ 125 w 205"/>
                <a:gd name="T63" fmla="*/ 56 h 73"/>
                <a:gd name="T64" fmla="*/ 35 w 205"/>
                <a:gd name="T65" fmla="*/ 73 h 73"/>
                <a:gd name="T66" fmla="*/ 28 w 205"/>
                <a:gd name="T67" fmla="*/ 70 h 73"/>
                <a:gd name="T68" fmla="*/ 28 w 205"/>
                <a:gd name="T69" fmla="*/ 67 h 73"/>
                <a:gd name="T70" fmla="*/ 35 w 205"/>
                <a:gd name="T71" fmla="*/ 70 h 73"/>
                <a:gd name="T72" fmla="*/ 35 w 205"/>
                <a:gd name="T73" fmla="*/ 70 h 73"/>
                <a:gd name="T74" fmla="*/ 37 w 205"/>
                <a:gd name="T75" fmla="*/ 70 h 73"/>
                <a:gd name="T76" fmla="*/ 42 w 205"/>
                <a:gd name="T77" fmla="*/ 62 h 73"/>
                <a:gd name="T78" fmla="*/ 36 w 205"/>
                <a:gd name="T79" fmla="*/ 57 h 73"/>
                <a:gd name="T80" fmla="*/ 40 w 205"/>
                <a:gd name="T81" fmla="*/ 50 h 73"/>
                <a:gd name="T82" fmla="*/ 34 w 205"/>
                <a:gd name="T83" fmla="*/ 45 h 73"/>
                <a:gd name="T84" fmla="*/ 37 w 205"/>
                <a:gd name="T85" fmla="*/ 38 h 73"/>
                <a:gd name="T86" fmla="*/ 30 w 205"/>
                <a:gd name="T87" fmla="*/ 33 h 73"/>
                <a:gd name="T88" fmla="*/ 28 w 205"/>
                <a:gd name="T89" fmla="*/ 33 h 73"/>
                <a:gd name="T90" fmla="*/ 28 w 205"/>
                <a:gd name="T91" fmla="*/ 34 h 73"/>
                <a:gd name="T92" fmla="*/ 28 w 205"/>
                <a:gd name="T93" fmla="*/ 30 h 73"/>
                <a:gd name="T94" fmla="*/ 26 w 205"/>
                <a:gd name="T95" fmla="*/ 31 h 73"/>
                <a:gd name="T96" fmla="*/ 28 w 205"/>
                <a:gd name="T97" fmla="*/ 30 h 73"/>
                <a:gd name="T98" fmla="*/ 28 w 205"/>
                <a:gd name="T99" fmla="*/ 34 h 73"/>
                <a:gd name="T100" fmla="*/ 13 w 205"/>
                <a:gd name="T101" fmla="*/ 49 h 73"/>
                <a:gd name="T102" fmla="*/ 15 w 205"/>
                <a:gd name="T103" fmla="*/ 62 h 73"/>
                <a:gd name="T104" fmla="*/ 28 w 205"/>
                <a:gd name="T105" fmla="*/ 67 h 73"/>
                <a:gd name="T106" fmla="*/ 28 w 205"/>
                <a:gd name="T107" fmla="*/ 70 h 73"/>
                <a:gd name="T108" fmla="*/ 0 w 205"/>
                <a:gd name="T109" fmla="*/ 58 h 73"/>
                <a:gd name="T110" fmla="*/ 26 w 205"/>
                <a:gd name="T111" fmla="*/ 31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205" h="73">
                  <a:moveTo>
                    <a:pt x="142" y="5"/>
                  </a:moveTo>
                  <a:cubicBezTo>
                    <a:pt x="157" y="2"/>
                    <a:pt x="157" y="2"/>
                    <a:pt x="157" y="2"/>
                  </a:cubicBezTo>
                  <a:cubicBezTo>
                    <a:pt x="160" y="1"/>
                    <a:pt x="163" y="3"/>
                    <a:pt x="164" y="5"/>
                  </a:cubicBezTo>
                  <a:cubicBezTo>
                    <a:pt x="179" y="2"/>
                    <a:pt x="179" y="2"/>
                    <a:pt x="179" y="2"/>
                  </a:cubicBezTo>
                  <a:cubicBezTo>
                    <a:pt x="190" y="0"/>
                    <a:pt x="200" y="7"/>
                    <a:pt x="202" y="18"/>
                  </a:cubicBezTo>
                  <a:cubicBezTo>
                    <a:pt x="205" y="29"/>
                    <a:pt x="197" y="39"/>
                    <a:pt x="187" y="42"/>
                  </a:cubicBezTo>
                  <a:cubicBezTo>
                    <a:pt x="177" y="43"/>
                    <a:pt x="177" y="43"/>
                    <a:pt x="177" y="43"/>
                  </a:cubicBezTo>
                  <a:cubicBezTo>
                    <a:pt x="166" y="18"/>
                    <a:pt x="166" y="18"/>
                    <a:pt x="166" y="18"/>
                  </a:cubicBezTo>
                  <a:cubicBezTo>
                    <a:pt x="172" y="45"/>
                    <a:pt x="172" y="45"/>
                    <a:pt x="172" y="45"/>
                  </a:cubicBezTo>
                  <a:cubicBezTo>
                    <a:pt x="172" y="47"/>
                    <a:pt x="170" y="50"/>
                    <a:pt x="167" y="5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58" y="17"/>
                    <a:pt x="158" y="17"/>
                    <a:pt x="158" y="17"/>
                  </a:cubicBezTo>
                  <a:cubicBezTo>
                    <a:pt x="160" y="17"/>
                    <a:pt x="162" y="18"/>
                    <a:pt x="163" y="19"/>
                  </a:cubicBezTo>
                  <a:cubicBezTo>
                    <a:pt x="161" y="9"/>
                    <a:pt x="161" y="9"/>
                    <a:pt x="161" y="9"/>
                  </a:cubicBezTo>
                  <a:cubicBezTo>
                    <a:pt x="161" y="6"/>
                    <a:pt x="158" y="5"/>
                    <a:pt x="155" y="5"/>
                  </a:cubicBezTo>
                  <a:cubicBezTo>
                    <a:pt x="142" y="8"/>
                    <a:pt x="142" y="8"/>
                    <a:pt x="142" y="8"/>
                  </a:cubicBezTo>
                  <a:lnTo>
                    <a:pt x="142" y="5"/>
                  </a:lnTo>
                  <a:close/>
                  <a:moveTo>
                    <a:pt x="28" y="30"/>
                  </a:moveTo>
                  <a:cubicBezTo>
                    <a:pt x="116" y="13"/>
                    <a:pt x="116" y="13"/>
                    <a:pt x="116" y="13"/>
                  </a:cubicBezTo>
                  <a:cubicBezTo>
                    <a:pt x="117" y="11"/>
                    <a:pt x="119" y="9"/>
                    <a:pt x="121" y="9"/>
                  </a:cubicBezTo>
                  <a:cubicBezTo>
                    <a:pt x="142" y="5"/>
                    <a:pt x="142" y="5"/>
                    <a:pt x="142" y="5"/>
                  </a:cubicBezTo>
                  <a:cubicBezTo>
                    <a:pt x="142" y="8"/>
                    <a:pt x="142" y="8"/>
                    <a:pt x="142" y="8"/>
                  </a:cubicBezTo>
                  <a:cubicBezTo>
                    <a:pt x="124" y="11"/>
                    <a:pt x="124" y="11"/>
                    <a:pt x="124" y="11"/>
                  </a:cubicBezTo>
                  <a:cubicBezTo>
                    <a:pt x="121" y="12"/>
                    <a:pt x="119" y="15"/>
                    <a:pt x="120" y="17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8"/>
                    <a:pt x="122" y="28"/>
                    <a:pt x="122" y="28"/>
                  </a:cubicBezTo>
                  <a:cubicBezTo>
                    <a:pt x="122" y="26"/>
                    <a:pt x="124" y="24"/>
                    <a:pt x="126" y="24"/>
                  </a:cubicBezTo>
                  <a:cubicBezTo>
                    <a:pt x="142" y="20"/>
                    <a:pt x="142" y="20"/>
                    <a:pt x="142" y="20"/>
                  </a:cubicBezTo>
                  <a:cubicBezTo>
                    <a:pt x="142" y="55"/>
                    <a:pt x="142" y="55"/>
                    <a:pt x="142" y="55"/>
                  </a:cubicBezTo>
                  <a:cubicBezTo>
                    <a:pt x="130" y="57"/>
                    <a:pt x="130" y="57"/>
                    <a:pt x="130" y="57"/>
                  </a:cubicBezTo>
                  <a:cubicBezTo>
                    <a:pt x="128" y="58"/>
                    <a:pt x="126" y="57"/>
                    <a:pt x="125" y="56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7" y="70"/>
                    <a:pt x="37" y="70"/>
                    <a:pt x="37" y="70"/>
                  </a:cubicBezTo>
                  <a:cubicBezTo>
                    <a:pt x="41" y="69"/>
                    <a:pt x="43" y="66"/>
                    <a:pt x="42" y="62"/>
                  </a:cubicBezTo>
                  <a:cubicBezTo>
                    <a:pt x="42" y="59"/>
                    <a:pt x="39" y="57"/>
                    <a:pt x="36" y="57"/>
                  </a:cubicBezTo>
                  <a:cubicBezTo>
                    <a:pt x="39" y="56"/>
                    <a:pt x="40" y="53"/>
                    <a:pt x="40" y="50"/>
                  </a:cubicBezTo>
                  <a:cubicBezTo>
                    <a:pt x="39" y="47"/>
                    <a:pt x="37" y="45"/>
                    <a:pt x="34" y="45"/>
                  </a:cubicBezTo>
                  <a:cubicBezTo>
                    <a:pt x="36" y="44"/>
                    <a:pt x="38" y="41"/>
                    <a:pt x="37" y="38"/>
                  </a:cubicBezTo>
                  <a:cubicBezTo>
                    <a:pt x="37" y="34"/>
                    <a:pt x="33" y="32"/>
                    <a:pt x="30" y="33"/>
                  </a:cubicBezTo>
                  <a:cubicBezTo>
                    <a:pt x="28" y="33"/>
                    <a:pt x="28" y="33"/>
                    <a:pt x="28" y="33"/>
                  </a:cubicBezTo>
                  <a:cubicBezTo>
                    <a:pt x="28" y="34"/>
                    <a:pt x="28" y="34"/>
                    <a:pt x="28" y="34"/>
                  </a:cubicBezTo>
                  <a:lnTo>
                    <a:pt x="28" y="30"/>
                  </a:lnTo>
                  <a:close/>
                  <a:moveTo>
                    <a:pt x="26" y="31"/>
                  </a:moveTo>
                  <a:cubicBezTo>
                    <a:pt x="28" y="30"/>
                    <a:pt x="28" y="30"/>
                    <a:pt x="28" y="30"/>
                  </a:cubicBezTo>
                  <a:cubicBezTo>
                    <a:pt x="28" y="34"/>
                    <a:pt x="28" y="34"/>
                    <a:pt x="28" y="34"/>
                  </a:cubicBezTo>
                  <a:cubicBezTo>
                    <a:pt x="13" y="49"/>
                    <a:pt x="13" y="49"/>
                    <a:pt x="13" y="49"/>
                  </a:cubicBezTo>
                  <a:cubicBezTo>
                    <a:pt x="15" y="62"/>
                    <a:pt x="15" y="62"/>
                    <a:pt x="15" y="62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70"/>
                    <a:pt x="28" y="70"/>
                    <a:pt x="28" y="70"/>
                  </a:cubicBezTo>
                  <a:cubicBezTo>
                    <a:pt x="0" y="58"/>
                    <a:pt x="0" y="58"/>
                    <a:pt x="0" y="58"/>
                  </a:cubicBezTo>
                  <a:lnTo>
                    <a:pt x="26" y="31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3" name="Freeform 86"/>
            <p:cNvSpPr/>
            <p:nvPr/>
          </p:nvSpPr>
          <p:spPr bwMode="auto">
            <a:xfrm>
              <a:off x="3358150" y="3593000"/>
              <a:ext cx="206470" cy="265081"/>
            </a:xfrm>
            <a:custGeom>
              <a:avLst/>
              <a:gdLst>
                <a:gd name="T0" fmla="*/ 113 w 113"/>
                <a:gd name="T1" fmla="*/ 25 h 145"/>
                <a:gd name="T2" fmla="*/ 108 w 113"/>
                <a:gd name="T3" fmla="*/ 22 h 145"/>
                <a:gd name="T4" fmla="*/ 42 w 113"/>
                <a:gd name="T5" fmla="*/ 128 h 145"/>
                <a:gd name="T6" fmla="*/ 19 w 113"/>
                <a:gd name="T7" fmla="*/ 132 h 145"/>
                <a:gd name="T8" fmla="*/ 12 w 113"/>
                <a:gd name="T9" fmla="*/ 109 h 145"/>
                <a:gd name="T10" fmla="*/ 78 w 113"/>
                <a:gd name="T11" fmla="*/ 3 h 145"/>
                <a:gd name="T12" fmla="*/ 73 w 113"/>
                <a:gd name="T13" fmla="*/ 0 h 145"/>
                <a:gd name="T14" fmla="*/ 6 w 113"/>
                <a:gd name="T15" fmla="*/ 107 h 145"/>
                <a:gd name="T16" fmla="*/ 15 w 113"/>
                <a:gd name="T17" fmla="*/ 138 h 145"/>
                <a:gd name="T18" fmla="*/ 47 w 113"/>
                <a:gd name="T19" fmla="*/ 132 h 145"/>
                <a:gd name="T20" fmla="*/ 113 w 113"/>
                <a:gd name="T21" fmla="*/ 25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13" h="145">
                  <a:moveTo>
                    <a:pt x="113" y="25"/>
                  </a:moveTo>
                  <a:cubicBezTo>
                    <a:pt x="108" y="22"/>
                    <a:pt x="108" y="22"/>
                    <a:pt x="108" y="22"/>
                  </a:cubicBezTo>
                  <a:cubicBezTo>
                    <a:pt x="42" y="128"/>
                    <a:pt x="42" y="128"/>
                    <a:pt x="42" y="128"/>
                  </a:cubicBezTo>
                  <a:cubicBezTo>
                    <a:pt x="38" y="135"/>
                    <a:pt x="27" y="137"/>
                    <a:pt x="19" y="132"/>
                  </a:cubicBezTo>
                  <a:cubicBezTo>
                    <a:pt x="11" y="127"/>
                    <a:pt x="8" y="117"/>
                    <a:pt x="12" y="109"/>
                  </a:cubicBezTo>
                  <a:cubicBezTo>
                    <a:pt x="78" y="3"/>
                    <a:pt x="78" y="3"/>
                    <a:pt x="78" y="3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6" y="107"/>
                    <a:pt x="6" y="107"/>
                    <a:pt x="6" y="107"/>
                  </a:cubicBezTo>
                  <a:cubicBezTo>
                    <a:pt x="0" y="117"/>
                    <a:pt x="4" y="131"/>
                    <a:pt x="15" y="138"/>
                  </a:cubicBezTo>
                  <a:cubicBezTo>
                    <a:pt x="26" y="145"/>
                    <a:pt x="40" y="142"/>
                    <a:pt x="47" y="132"/>
                  </a:cubicBezTo>
                  <a:lnTo>
                    <a:pt x="113" y="25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4" name="Freeform 87"/>
            <p:cNvSpPr/>
            <p:nvPr/>
          </p:nvSpPr>
          <p:spPr bwMode="auto">
            <a:xfrm>
              <a:off x="3475371" y="3583675"/>
              <a:ext cx="99905" cy="69268"/>
            </a:xfrm>
            <a:custGeom>
              <a:avLst/>
              <a:gdLst>
                <a:gd name="T0" fmla="*/ 54 w 55"/>
                <a:gd name="T1" fmla="*/ 35 h 38"/>
                <a:gd name="T2" fmla="*/ 48 w 55"/>
                <a:gd name="T3" fmla="*/ 37 h 38"/>
                <a:gd name="T4" fmla="*/ 3 w 55"/>
                <a:gd name="T5" fmla="*/ 9 h 38"/>
                <a:gd name="T6" fmla="*/ 2 w 55"/>
                <a:gd name="T7" fmla="*/ 3 h 38"/>
                <a:gd name="T8" fmla="*/ 8 w 55"/>
                <a:gd name="T9" fmla="*/ 1 h 38"/>
                <a:gd name="T10" fmla="*/ 53 w 55"/>
                <a:gd name="T11" fmla="*/ 29 h 38"/>
                <a:gd name="T12" fmla="*/ 54 w 55"/>
                <a:gd name="T13" fmla="*/ 35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38">
                  <a:moveTo>
                    <a:pt x="54" y="35"/>
                  </a:moveTo>
                  <a:cubicBezTo>
                    <a:pt x="53" y="37"/>
                    <a:pt x="50" y="38"/>
                    <a:pt x="48" y="37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1" y="7"/>
                    <a:pt x="0" y="5"/>
                    <a:pt x="2" y="3"/>
                  </a:cubicBezTo>
                  <a:cubicBezTo>
                    <a:pt x="3" y="1"/>
                    <a:pt x="6" y="0"/>
                    <a:pt x="8" y="1"/>
                  </a:cubicBezTo>
                  <a:cubicBezTo>
                    <a:pt x="53" y="29"/>
                    <a:pt x="53" y="29"/>
                    <a:pt x="53" y="29"/>
                  </a:cubicBezTo>
                  <a:cubicBezTo>
                    <a:pt x="55" y="31"/>
                    <a:pt x="55" y="33"/>
                    <a:pt x="54" y="35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5" name="Freeform 88"/>
            <p:cNvSpPr/>
            <p:nvPr/>
          </p:nvSpPr>
          <p:spPr bwMode="auto">
            <a:xfrm>
              <a:off x="3398111" y="3638290"/>
              <a:ext cx="137203" cy="190486"/>
            </a:xfrm>
            <a:custGeom>
              <a:avLst/>
              <a:gdLst>
                <a:gd name="T0" fmla="*/ 75 w 75"/>
                <a:gd name="T1" fmla="*/ 4 h 104"/>
                <a:gd name="T2" fmla="*/ 69 w 75"/>
                <a:gd name="T3" fmla="*/ 0 h 104"/>
                <a:gd name="T4" fmla="*/ 10 w 75"/>
                <a:gd name="T5" fmla="*/ 95 h 104"/>
                <a:gd name="T6" fmla="*/ 0 w 75"/>
                <a:gd name="T7" fmla="*/ 100 h 104"/>
                <a:gd name="T8" fmla="*/ 1 w 75"/>
                <a:gd name="T9" fmla="*/ 101 h 104"/>
                <a:gd name="T10" fmla="*/ 17 w 75"/>
                <a:gd name="T11" fmla="*/ 98 h 104"/>
                <a:gd name="T12" fmla="*/ 75 w 75"/>
                <a:gd name="T13" fmla="*/ 4 h 1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104">
                  <a:moveTo>
                    <a:pt x="75" y="4"/>
                  </a:moveTo>
                  <a:cubicBezTo>
                    <a:pt x="69" y="0"/>
                    <a:pt x="69" y="0"/>
                    <a:pt x="69" y="0"/>
                  </a:cubicBezTo>
                  <a:cubicBezTo>
                    <a:pt x="10" y="95"/>
                    <a:pt x="10" y="95"/>
                    <a:pt x="10" y="95"/>
                  </a:cubicBezTo>
                  <a:cubicBezTo>
                    <a:pt x="8" y="98"/>
                    <a:pt x="4" y="100"/>
                    <a:pt x="0" y="100"/>
                  </a:cubicBezTo>
                  <a:cubicBezTo>
                    <a:pt x="0" y="100"/>
                    <a:pt x="1" y="100"/>
                    <a:pt x="1" y="101"/>
                  </a:cubicBezTo>
                  <a:cubicBezTo>
                    <a:pt x="7" y="104"/>
                    <a:pt x="14" y="103"/>
                    <a:pt x="17" y="98"/>
                  </a:cubicBezTo>
                  <a:lnTo>
                    <a:pt x="75" y="4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6" name="Freeform 89"/>
            <p:cNvSpPr>
              <a:spLocks noEditPoints="1"/>
            </p:cNvSpPr>
            <p:nvPr/>
          </p:nvSpPr>
          <p:spPr bwMode="auto">
            <a:xfrm>
              <a:off x="3078416" y="2553990"/>
              <a:ext cx="186489" cy="135871"/>
            </a:xfrm>
            <a:custGeom>
              <a:avLst/>
              <a:gdLst>
                <a:gd name="T0" fmla="*/ 84 w 102"/>
                <a:gd name="T1" fmla="*/ 71 h 74"/>
                <a:gd name="T2" fmla="*/ 79 w 102"/>
                <a:gd name="T3" fmla="*/ 69 h 74"/>
                <a:gd name="T4" fmla="*/ 79 w 102"/>
                <a:gd name="T5" fmla="*/ 69 h 74"/>
                <a:gd name="T6" fmla="*/ 79 w 102"/>
                <a:gd name="T7" fmla="*/ 52 h 74"/>
                <a:gd name="T8" fmla="*/ 86 w 102"/>
                <a:gd name="T9" fmla="*/ 49 h 74"/>
                <a:gd name="T10" fmla="*/ 90 w 102"/>
                <a:gd name="T11" fmla="*/ 38 h 74"/>
                <a:gd name="T12" fmla="*/ 79 w 102"/>
                <a:gd name="T13" fmla="*/ 31 h 74"/>
                <a:gd name="T14" fmla="*/ 85 w 102"/>
                <a:gd name="T15" fmla="*/ 20 h 74"/>
                <a:gd name="T16" fmla="*/ 79 w 102"/>
                <a:gd name="T17" fmla="*/ 16 h 74"/>
                <a:gd name="T18" fmla="*/ 72 w 102"/>
                <a:gd name="T19" fmla="*/ 3 h 74"/>
                <a:gd name="T20" fmla="*/ 79 w 102"/>
                <a:gd name="T21" fmla="*/ 16 h 74"/>
                <a:gd name="T22" fmla="*/ 72 w 102"/>
                <a:gd name="T23" fmla="*/ 21 h 74"/>
                <a:gd name="T24" fmla="*/ 72 w 102"/>
                <a:gd name="T25" fmla="*/ 9 h 74"/>
                <a:gd name="T26" fmla="*/ 79 w 102"/>
                <a:gd name="T27" fmla="*/ 73 h 74"/>
                <a:gd name="T28" fmla="*/ 72 w 102"/>
                <a:gd name="T29" fmla="*/ 69 h 74"/>
                <a:gd name="T30" fmla="*/ 79 w 102"/>
                <a:gd name="T31" fmla="*/ 73 h 74"/>
                <a:gd name="T32" fmla="*/ 79 w 102"/>
                <a:gd name="T33" fmla="*/ 34 h 74"/>
                <a:gd name="T34" fmla="*/ 75 w 102"/>
                <a:gd name="T35" fmla="*/ 45 h 74"/>
                <a:gd name="T36" fmla="*/ 79 w 102"/>
                <a:gd name="T37" fmla="*/ 52 h 74"/>
                <a:gd name="T38" fmla="*/ 72 w 102"/>
                <a:gd name="T39" fmla="*/ 25 h 74"/>
                <a:gd name="T40" fmla="*/ 79 w 102"/>
                <a:gd name="T41" fmla="*/ 31 h 74"/>
                <a:gd name="T42" fmla="*/ 72 w 102"/>
                <a:gd name="T43" fmla="*/ 3 h 74"/>
                <a:gd name="T44" fmla="*/ 71 w 102"/>
                <a:gd name="T45" fmla="*/ 8 h 74"/>
                <a:gd name="T46" fmla="*/ 66 w 102"/>
                <a:gd name="T47" fmla="*/ 2 h 74"/>
                <a:gd name="T48" fmla="*/ 66 w 102"/>
                <a:gd name="T49" fmla="*/ 73 h 74"/>
                <a:gd name="T50" fmla="*/ 67 w 102"/>
                <a:gd name="T51" fmla="*/ 65 h 74"/>
                <a:gd name="T52" fmla="*/ 72 w 102"/>
                <a:gd name="T53" fmla="*/ 74 h 74"/>
                <a:gd name="T54" fmla="*/ 72 w 102"/>
                <a:gd name="T55" fmla="*/ 21 h 74"/>
                <a:gd name="T56" fmla="*/ 72 w 102"/>
                <a:gd name="T57" fmla="*/ 52 h 74"/>
                <a:gd name="T58" fmla="*/ 66 w 102"/>
                <a:gd name="T59" fmla="*/ 57 h 74"/>
                <a:gd name="T60" fmla="*/ 69 w 102"/>
                <a:gd name="T61" fmla="*/ 16 h 74"/>
                <a:gd name="T62" fmla="*/ 22 w 102"/>
                <a:gd name="T63" fmla="*/ 10 h 74"/>
                <a:gd name="T64" fmla="*/ 66 w 102"/>
                <a:gd name="T65" fmla="*/ 5 h 74"/>
                <a:gd name="T66" fmla="*/ 64 w 102"/>
                <a:gd name="T67" fmla="*/ 6 h 74"/>
                <a:gd name="T68" fmla="*/ 66 w 102"/>
                <a:gd name="T69" fmla="*/ 16 h 74"/>
                <a:gd name="T70" fmla="*/ 66 w 102"/>
                <a:gd name="T71" fmla="*/ 64 h 74"/>
                <a:gd name="T72" fmla="*/ 37 w 102"/>
                <a:gd name="T73" fmla="*/ 57 h 74"/>
                <a:gd name="T74" fmla="*/ 22 w 102"/>
                <a:gd name="T75" fmla="*/ 49 h 74"/>
                <a:gd name="T76" fmla="*/ 27 w 102"/>
                <a:gd name="T77" fmla="*/ 48 h 74"/>
                <a:gd name="T78" fmla="*/ 22 w 102"/>
                <a:gd name="T79" fmla="*/ 27 h 74"/>
                <a:gd name="T80" fmla="*/ 2 w 102"/>
                <a:gd name="T81" fmla="*/ 41 h 74"/>
                <a:gd name="T82" fmla="*/ 22 w 102"/>
                <a:gd name="T83" fmla="*/ 10 h 74"/>
                <a:gd name="T84" fmla="*/ 17 w 102"/>
                <a:gd name="T85" fmla="*/ 28 h 74"/>
                <a:gd name="T86" fmla="*/ 22 w 102"/>
                <a:gd name="T87" fmla="*/ 49 h 74"/>
                <a:gd name="T88" fmla="*/ 2 w 102"/>
                <a:gd name="T89" fmla="*/ 41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02" h="74">
                  <a:moveTo>
                    <a:pt x="79" y="7"/>
                  </a:moveTo>
                  <a:cubicBezTo>
                    <a:pt x="102" y="22"/>
                    <a:pt x="98" y="62"/>
                    <a:pt x="84" y="71"/>
                  </a:cubicBezTo>
                  <a:cubicBezTo>
                    <a:pt x="82" y="72"/>
                    <a:pt x="80" y="73"/>
                    <a:pt x="79" y="73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79" y="69"/>
                    <a:pt x="79" y="69"/>
                    <a:pt x="79" y="69"/>
                  </a:cubicBezTo>
                  <a:cubicBezTo>
                    <a:pt x="83" y="67"/>
                    <a:pt x="85" y="61"/>
                    <a:pt x="83" y="57"/>
                  </a:cubicBezTo>
                  <a:cubicBezTo>
                    <a:pt x="82" y="55"/>
                    <a:pt x="80" y="53"/>
                    <a:pt x="79" y="52"/>
                  </a:cubicBezTo>
                  <a:cubicBezTo>
                    <a:pt x="79" y="49"/>
                    <a:pt x="79" y="49"/>
                    <a:pt x="79" y="49"/>
                  </a:cubicBezTo>
                  <a:cubicBezTo>
                    <a:pt x="81" y="50"/>
                    <a:pt x="84" y="50"/>
                    <a:pt x="86" y="49"/>
                  </a:cubicBezTo>
                  <a:cubicBezTo>
                    <a:pt x="86" y="49"/>
                    <a:pt x="86" y="49"/>
                    <a:pt x="86" y="49"/>
                  </a:cubicBezTo>
                  <a:cubicBezTo>
                    <a:pt x="90" y="47"/>
                    <a:pt x="92" y="42"/>
                    <a:pt x="90" y="38"/>
                  </a:cubicBezTo>
                  <a:cubicBezTo>
                    <a:pt x="88" y="34"/>
                    <a:pt x="83" y="32"/>
                    <a:pt x="79" y="34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0" y="31"/>
                    <a:pt x="81" y="30"/>
                    <a:pt x="82" y="30"/>
                  </a:cubicBezTo>
                  <a:cubicBezTo>
                    <a:pt x="86" y="28"/>
                    <a:pt x="87" y="24"/>
                    <a:pt x="85" y="20"/>
                  </a:cubicBezTo>
                  <a:cubicBezTo>
                    <a:pt x="85" y="20"/>
                    <a:pt x="85" y="20"/>
                    <a:pt x="85" y="20"/>
                  </a:cubicBezTo>
                  <a:cubicBezTo>
                    <a:pt x="84" y="17"/>
                    <a:pt x="81" y="16"/>
                    <a:pt x="79" y="16"/>
                  </a:cubicBezTo>
                  <a:lnTo>
                    <a:pt x="79" y="7"/>
                  </a:lnTo>
                  <a:close/>
                  <a:moveTo>
                    <a:pt x="72" y="3"/>
                  </a:moveTo>
                  <a:cubicBezTo>
                    <a:pt x="74" y="4"/>
                    <a:pt x="76" y="5"/>
                    <a:pt x="79" y="7"/>
                  </a:cubicBezTo>
                  <a:cubicBezTo>
                    <a:pt x="79" y="16"/>
                    <a:pt x="79" y="16"/>
                    <a:pt x="79" y="16"/>
                  </a:cubicBezTo>
                  <a:cubicBezTo>
                    <a:pt x="77" y="16"/>
                    <a:pt x="76" y="16"/>
                    <a:pt x="75" y="17"/>
                  </a:cubicBezTo>
                  <a:cubicBezTo>
                    <a:pt x="73" y="17"/>
                    <a:pt x="72" y="19"/>
                    <a:pt x="72" y="21"/>
                  </a:cubicBezTo>
                  <a:cubicBezTo>
                    <a:pt x="72" y="13"/>
                    <a:pt x="72" y="13"/>
                    <a:pt x="72" y="13"/>
                  </a:cubicBezTo>
                  <a:cubicBezTo>
                    <a:pt x="72" y="12"/>
                    <a:pt x="72" y="10"/>
                    <a:pt x="72" y="9"/>
                  </a:cubicBezTo>
                  <a:cubicBezTo>
                    <a:pt x="72" y="3"/>
                    <a:pt x="72" y="3"/>
                    <a:pt x="72" y="3"/>
                  </a:cubicBezTo>
                  <a:close/>
                  <a:moveTo>
                    <a:pt x="79" y="73"/>
                  </a:moveTo>
                  <a:cubicBezTo>
                    <a:pt x="76" y="74"/>
                    <a:pt x="74" y="74"/>
                    <a:pt x="72" y="74"/>
                  </a:cubicBezTo>
                  <a:cubicBezTo>
                    <a:pt x="72" y="69"/>
                    <a:pt x="72" y="69"/>
                    <a:pt x="72" y="69"/>
                  </a:cubicBezTo>
                  <a:cubicBezTo>
                    <a:pt x="74" y="70"/>
                    <a:pt x="76" y="70"/>
                    <a:pt x="79" y="69"/>
                  </a:cubicBezTo>
                  <a:cubicBezTo>
                    <a:pt x="79" y="73"/>
                    <a:pt x="79" y="73"/>
                    <a:pt x="79" y="73"/>
                  </a:cubicBezTo>
                  <a:close/>
                  <a:moveTo>
                    <a:pt x="79" y="31"/>
                  </a:moveTo>
                  <a:cubicBezTo>
                    <a:pt x="79" y="34"/>
                    <a:pt x="79" y="34"/>
                    <a:pt x="79" y="34"/>
                  </a:cubicBezTo>
                  <a:cubicBezTo>
                    <a:pt x="78" y="34"/>
                    <a:pt x="78" y="34"/>
                    <a:pt x="78" y="34"/>
                  </a:cubicBezTo>
                  <a:cubicBezTo>
                    <a:pt x="74" y="36"/>
                    <a:pt x="73" y="41"/>
                    <a:pt x="75" y="45"/>
                  </a:cubicBezTo>
                  <a:cubicBezTo>
                    <a:pt x="76" y="47"/>
                    <a:pt x="77" y="48"/>
                    <a:pt x="79" y="49"/>
                  </a:cubicBezTo>
                  <a:cubicBezTo>
                    <a:pt x="79" y="52"/>
                    <a:pt x="79" y="52"/>
                    <a:pt x="79" y="52"/>
                  </a:cubicBezTo>
                  <a:cubicBezTo>
                    <a:pt x="76" y="51"/>
                    <a:pt x="74" y="51"/>
                    <a:pt x="72" y="52"/>
                  </a:cubicBezTo>
                  <a:cubicBezTo>
                    <a:pt x="72" y="25"/>
                    <a:pt x="72" y="25"/>
                    <a:pt x="72" y="25"/>
                  </a:cubicBezTo>
                  <a:cubicBezTo>
                    <a:pt x="72" y="26"/>
                    <a:pt x="72" y="26"/>
                    <a:pt x="72" y="26"/>
                  </a:cubicBezTo>
                  <a:cubicBezTo>
                    <a:pt x="73" y="29"/>
                    <a:pt x="76" y="31"/>
                    <a:pt x="79" y="31"/>
                  </a:cubicBezTo>
                  <a:close/>
                  <a:moveTo>
                    <a:pt x="66" y="2"/>
                  </a:moveTo>
                  <a:cubicBezTo>
                    <a:pt x="68" y="2"/>
                    <a:pt x="70" y="3"/>
                    <a:pt x="72" y="3"/>
                  </a:cubicBezTo>
                  <a:cubicBezTo>
                    <a:pt x="72" y="9"/>
                    <a:pt x="72" y="9"/>
                    <a:pt x="72" y="9"/>
                  </a:cubicBezTo>
                  <a:cubicBezTo>
                    <a:pt x="71" y="9"/>
                    <a:pt x="71" y="9"/>
                    <a:pt x="71" y="8"/>
                  </a:cubicBezTo>
                  <a:cubicBezTo>
                    <a:pt x="70" y="7"/>
                    <a:pt x="68" y="5"/>
                    <a:pt x="66" y="5"/>
                  </a:cubicBezTo>
                  <a:cubicBezTo>
                    <a:pt x="66" y="2"/>
                    <a:pt x="66" y="2"/>
                    <a:pt x="66" y="2"/>
                  </a:cubicBezTo>
                  <a:close/>
                  <a:moveTo>
                    <a:pt x="72" y="74"/>
                  </a:moveTo>
                  <a:cubicBezTo>
                    <a:pt x="70" y="74"/>
                    <a:pt x="68" y="73"/>
                    <a:pt x="66" y="73"/>
                  </a:cubicBezTo>
                  <a:cubicBezTo>
                    <a:pt x="66" y="64"/>
                    <a:pt x="66" y="64"/>
                    <a:pt x="66" y="64"/>
                  </a:cubicBezTo>
                  <a:cubicBezTo>
                    <a:pt x="66" y="64"/>
                    <a:pt x="67" y="64"/>
                    <a:pt x="67" y="65"/>
                  </a:cubicBezTo>
                  <a:cubicBezTo>
                    <a:pt x="68" y="67"/>
                    <a:pt x="70" y="68"/>
                    <a:pt x="72" y="69"/>
                  </a:cubicBezTo>
                  <a:cubicBezTo>
                    <a:pt x="72" y="74"/>
                    <a:pt x="72" y="74"/>
                    <a:pt x="72" y="74"/>
                  </a:cubicBezTo>
                  <a:close/>
                  <a:moveTo>
                    <a:pt x="72" y="13"/>
                  </a:moveTo>
                  <a:cubicBezTo>
                    <a:pt x="72" y="21"/>
                    <a:pt x="72" y="21"/>
                    <a:pt x="72" y="21"/>
                  </a:cubicBezTo>
                  <a:cubicBezTo>
                    <a:pt x="71" y="22"/>
                    <a:pt x="71" y="24"/>
                    <a:pt x="72" y="25"/>
                  </a:cubicBezTo>
                  <a:cubicBezTo>
                    <a:pt x="72" y="52"/>
                    <a:pt x="72" y="52"/>
                    <a:pt x="72" y="52"/>
                  </a:cubicBezTo>
                  <a:cubicBezTo>
                    <a:pt x="71" y="52"/>
                    <a:pt x="71" y="52"/>
                    <a:pt x="71" y="52"/>
                  </a:cubicBezTo>
                  <a:cubicBezTo>
                    <a:pt x="69" y="54"/>
                    <a:pt x="67" y="55"/>
                    <a:pt x="66" y="57"/>
                  </a:cubicBezTo>
                  <a:cubicBezTo>
                    <a:pt x="66" y="16"/>
                    <a:pt x="66" y="16"/>
                    <a:pt x="66" y="16"/>
                  </a:cubicBezTo>
                  <a:cubicBezTo>
                    <a:pt x="67" y="16"/>
                    <a:pt x="68" y="16"/>
                    <a:pt x="69" y="16"/>
                  </a:cubicBezTo>
                  <a:cubicBezTo>
                    <a:pt x="70" y="15"/>
                    <a:pt x="71" y="14"/>
                    <a:pt x="72" y="13"/>
                  </a:cubicBezTo>
                  <a:close/>
                  <a:moveTo>
                    <a:pt x="22" y="10"/>
                  </a:moveTo>
                  <a:cubicBezTo>
                    <a:pt x="41" y="2"/>
                    <a:pt x="55" y="0"/>
                    <a:pt x="66" y="2"/>
                  </a:cubicBezTo>
                  <a:cubicBezTo>
                    <a:pt x="66" y="5"/>
                    <a:pt x="66" y="5"/>
                    <a:pt x="66" y="5"/>
                  </a:cubicBezTo>
                  <a:cubicBezTo>
                    <a:pt x="65" y="5"/>
                    <a:pt x="65" y="6"/>
                    <a:pt x="64" y="6"/>
                  </a:cubicBezTo>
                  <a:cubicBezTo>
                    <a:pt x="64" y="6"/>
                    <a:pt x="64" y="6"/>
                    <a:pt x="64" y="6"/>
                  </a:cubicBezTo>
                  <a:cubicBezTo>
                    <a:pt x="61" y="7"/>
                    <a:pt x="60" y="11"/>
                    <a:pt x="61" y="13"/>
                  </a:cubicBezTo>
                  <a:cubicBezTo>
                    <a:pt x="62" y="15"/>
                    <a:pt x="64" y="16"/>
                    <a:pt x="66" y="16"/>
                  </a:cubicBezTo>
                  <a:cubicBezTo>
                    <a:pt x="66" y="57"/>
                    <a:pt x="66" y="57"/>
                    <a:pt x="66" y="57"/>
                  </a:cubicBezTo>
                  <a:cubicBezTo>
                    <a:pt x="66" y="59"/>
                    <a:pt x="66" y="62"/>
                    <a:pt x="66" y="64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56" y="68"/>
                    <a:pt x="48" y="56"/>
                    <a:pt x="37" y="57"/>
                  </a:cubicBezTo>
                  <a:cubicBezTo>
                    <a:pt x="32" y="57"/>
                    <a:pt x="27" y="58"/>
                    <a:pt x="22" y="57"/>
                  </a:cubicBezTo>
                  <a:cubicBezTo>
                    <a:pt x="22" y="49"/>
                    <a:pt x="22" y="49"/>
                    <a:pt x="22" y="49"/>
                  </a:cubicBezTo>
                  <a:cubicBezTo>
                    <a:pt x="24" y="49"/>
                    <a:pt x="25" y="48"/>
                    <a:pt x="27" y="48"/>
                  </a:cubicBezTo>
                  <a:cubicBezTo>
                    <a:pt x="27" y="48"/>
                    <a:pt x="27" y="48"/>
                    <a:pt x="27" y="48"/>
                  </a:cubicBezTo>
                  <a:cubicBezTo>
                    <a:pt x="32" y="45"/>
                    <a:pt x="34" y="38"/>
                    <a:pt x="32" y="33"/>
                  </a:cubicBezTo>
                  <a:cubicBezTo>
                    <a:pt x="30" y="29"/>
                    <a:pt x="26" y="27"/>
                    <a:pt x="22" y="27"/>
                  </a:cubicBezTo>
                  <a:lnTo>
                    <a:pt x="22" y="10"/>
                  </a:lnTo>
                  <a:close/>
                  <a:moveTo>
                    <a:pt x="2" y="41"/>
                  </a:moveTo>
                  <a:cubicBezTo>
                    <a:pt x="0" y="23"/>
                    <a:pt x="18" y="12"/>
                    <a:pt x="18" y="12"/>
                  </a:cubicBezTo>
                  <a:cubicBezTo>
                    <a:pt x="20" y="12"/>
                    <a:pt x="21" y="11"/>
                    <a:pt x="22" y="10"/>
                  </a:cubicBezTo>
                  <a:cubicBezTo>
                    <a:pt x="22" y="27"/>
                    <a:pt x="22" y="27"/>
                    <a:pt x="22" y="27"/>
                  </a:cubicBezTo>
                  <a:cubicBezTo>
                    <a:pt x="20" y="27"/>
                    <a:pt x="19" y="27"/>
                    <a:pt x="17" y="28"/>
                  </a:cubicBezTo>
                  <a:cubicBezTo>
                    <a:pt x="12" y="31"/>
                    <a:pt x="9" y="37"/>
                    <a:pt x="12" y="43"/>
                  </a:cubicBezTo>
                  <a:cubicBezTo>
                    <a:pt x="14" y="47"/>
                    <a:pt x="18" y="49"/>
                    <a:pt x="22" y="49"/>
                  </a:cubicBezTo>
                  <a:cubicBezTo>
                    <a:pt x="22" y="57"/>
                    <a:pt x="22" y="57"/>
                    <a:pt x="22" y="57"/>
                  </a:cubicBezTo>
                  <a:cubicBezTo>
                    <a:pt x="12" y="57"/>
                    <a:pt x="4" y="53"/>
                    <a:pt x="2" y="41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7" name="Freeform 90"/>
            <p:cNvSpPr/>
            <p:nvPr/>
          </p:nvSpPr>
          <p:spPr bwMode="auto">
            <a:xfrm>
              <a:off x="1523900" y="3443809"/>
              <a:ext cx="173168" cy="223787"/>
            </a:xfrm>
            <a:custGeom>
              <a:avLst/>
              <a:gdLst>
                <a:gd name="T0" fmla="*/ 0 w 95"/>
                <a:gd name="T1" fmla="*/ 21 h 123"/>
                <a:gd name="T2" fmla="*/ 4 w 95"/>
                <a:gd name="T3" fmla="*/ 19 h 123"/>
                <a:gd name="T4" fmla="*/ 59 w 95"/>
                <a:gd name="T5" fmla="*/ 109 h 123"/>
                <a:gd name="T6" fmla="*/ 79 w 95"/>
                <a:gd name="T7" fmla="*/ 112 h 123"/>
                <a:gd name="T8" fmla="*/ 85 w 95"/>
                <a:gd name="T9" fmla="*/ 93 h 123"/>
                <a:gd name="T10" fmla="*/ 29 w 95"/>
                <a:gd name="T11" fmla="*/ 3 h 123"/>
                <a:gd name="T12" fmla="*/ 34 w 95"/>
                <a:gd name="T13" fmla="*/ 0 h 123"/>
                <a:gd name="T14" fmla="*/ 90 w 95"/>
                <a:gd name="T15" fmla="*/ 91 h 123"/>
                <a:gd name="T16" fmla="*/ 82 w 95"/>
                <a:gd name="T17" fmla="*/ 117 h 123"/>
                <a:gd name="T18" fmla="*/ 56 w 95"/>
                <a:gd name="T19" fmla="*/ 112 h 123"/>
                <a:gd name="T20" fmla="*/ 0 w 95"/>
                <a:gd name="T21" fmla="*/ 21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5" h="123">
                  <a:moveTo>
                    <a:pt x="0" y="21"/>
                  </a:moveTo>
                  <a:cubicBezTo>
                    <a:pt x="4" y="19"/>
                    <a:pt x="4" y="19"/>
                    <a:pt x="4" y="19"/>
                  </a:cubicBezTo>
                  <a:cubicBezTo>
                    <a:pt x="59" y="109"/>
                    <a:pt x="59" y="109"/>
                    <a:pt x="59" y="109"/>
                  </a:cubicBezTo>
                  <a:cubicBezTo>
                    <a:pt x="63" y="115"/>
                    <a:pt x="72" y="117"/>
                    <a:pt x="79" y="112"/>
                  </a:cubicBezTo>
                  <a:cubicBezTo>
                    <a:pt x="87" y="108"/>
                    <a:pt x="89" y="99"/>
                    <a:pt x="85" y="93"/>
                  </a:cubicBezTo>
                  <a:cubicBezTo>
                    <a:pt x="29" y="3"/>
                    <a:pt x="29" y="3"/>
                    <a:pt x="29" y="3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90" y="91"/>
                    <a:pt x="90" y="91"/>
                    <a:pt x="90" y="91"/>
                  </a:cubicBezTo>
                  <a:cubicBezTo>
                    <a:pt x="95" y="100"/>
                    <a:pt x="92" y="111"/>
                    <a:pt x="82" y="117"/>
                  </a:cubicBezTo>
                  <a:cubicBezTo>
                    <a:pt x="73" y="123"/>
                    <a:pt x="61" y="121"/>
                    <a:pt x="56" y="112"/>
                  </a:cubicBezTo>
                  <a:lnTo>
                    <a:pt x="0" y="21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8" name="Freeform 91"/>
            <p:cNvSpPr/>
            <p:nvPr/>
          </p:nvSpPr>
          <p:spPr bwMode="auto">
            <a:xfrm>
              <a:off x="1513242" y="3435816"/>
              <a:ext cx="85252" cy="58611"/>
            </a:xfrm>
            <a:custGeom>
              <a:avLst/>
              <a:gdLst>
                <a:gd name="T0" fmla="*/ 1 w 47"/>
                <a:gd name="T1" fmla="*/ 30 h 32"/>
                <a:gd name="T2" fmla="*/ 6 w 47"/>
                <a:gd name="T3" fmla="*/ 31 h 32"/>
                <a:gd name="T4" fmla="*/ 44 w 47"/>
                <a:gd name="T5" fmla="*/ 7 h 32"/>
                <a:gd name="T6" fmla="*/ 46 w 47"/>
                <a:gd name="T7" fmla="*/ 2 h 32"/>
                <a:gd name="T8" fmla="*/ 41 w 47"/>
                <a:gd name="T9" fmla="*/ 1 h 32"/>
                <a:gd name="T10" fmla="*/ 2 w 47"/>
                <a:gd name="T11" fmla="*/ 25 h 32"/>
                <a:gd name="T12" fmla="*/ 1 w 47"/>
                <a:gd name="T13" fmla="*/ 3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32">
                  <a:moveTo>
                    <a:pt x="1" y="30"/>
                  </a:moveTo>
                  <a:cubicBezTo>
                    <a:pt x="2" y="32"/>
                    <a:pt x="4" y="32"/>
                    <a:pt x="6" y="31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6" y="6"/>
                    <a:pt x="47" y="4"/>
                    <a:pt x="46" y="2"/>
                  </a:cubicBezTo>
                  <a:cubicBezTo>
                    <a:pt x="45" y="1"/>
                    <a:pt x="42" y="0"/>
                    <a:pt x="41" y="1"/>
                  </a:cubicBezTo>
                  <a:cubicBezTo>
                    <a:pt x="2" y="25"/>
                    <a:pt x="2" y="25"/>
                    <a:pt x="2" y="25"/>
                  </a:cubicBezTo>
                  <a:cubicBezTo>
                    <a:pt x="1" y="26"/>
                    <a:pt x="0" y="28"/>
                    <a:pt x="1" y="3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79" name="Freeform 92"/>
            <p:cNvSpPr/>
            <p:nvPr/>
          </p:nvSpPr>
          <p:spPr bwMode="auto">
            <a:xfrm>
              <a:off x="1547876" y="3483770"/>
              <a:ext cx="117222" cy="161180"/>
            </a:xfrm>
            <a:custGeom>
              <a:avLst/>
              <a:gdLst>
                <a:gd name="T0" fmla="*/ 0 w 64"/>
                <a:gd name="T1" fmla="*/ 3 h 88"/>
                <a:gd name="T2" fmla="*/ 5 w 64"/>
                <a:gd name="T3" fmla="*/ 0 h 88"/>
                <a:gd name="T4" fmla="*/ 55 w 64"/>
                <a:gd name="T5" fmla="*/ 80 h 88"/>
                <a:gd name="T6" fmla="*/ 64 w 64"/>
                <a:gd name="T7" fmla="*/ 85 h 88"/>
                <a:gd name="T8" fmla="*/ 63 w 64"/>
                <a:gd name="T9" fmla="*/ 85 h 88"/>
                <a:gd name="T10" fmla="*/ 49 w 64"/>
                <a:gd name="T11" fmla="*/ 82 h 88"/>
                <a:gd name="T12" fmla="*/ 0 w 64"/>
                <a:gd name="T13" fmla="*/ 3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88">
                  <a:moveTo>
                    <a:pt x="0" y="3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55" y="80"/>
                    <a:pt x="55" y="80"/>
                    <a:pt x="55" y="80"/>
                  </a:cubicBezTo>
                  <a:cubicBezTo>
                    <a:pt x="57" y="83"/>
                    <a:pt x="60" y="85"/>
                    <a:pt x="64" y="85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58" y="88"/>
                    <a:pt x="52" y="87"/>
                    <a:pt x="49" y="82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80" name="Freeform 93"/>
            <p:cNvSpPr>
              <a:spLocks noEditPoints="1"/>
            </p:cNvSpPr>
            <p:nvPr/>
          </p:nvSpPr>
          <p:spPr bwMode="auto">
            <a:xfrm>
              <a:off x="2665477" y="4829154"/>
              <a:ext cx="183824" cy="201142"/>
            </a:xfrm>
            <a:custGeom>
              <a:avLst/>
              <a:gdLst>
                <a:gd name="T0" fmla="*/ 78 w 101"/>
                <a:gd name="T1" fmla="*/ 51 h 110"/>
                <a:gd name="T2" fmla="*/ 75 w 101"/>
                <a:gd name="T3" fmla="*/ 63 h 110"/>
                <a:gd name="T4" fmla="*/ 75 w 101"/>
                <a:gd name="T5" fmla="*/ 73 h 110"/>
                <a:gd name="T6" fmla="*/ 77 w 101"/>
                <a:gd name="T7" fmla="*/ 74 h 110"/>
                <a:gd name="T8" fmla="*/ 86 w 101"/>
                <a:gd name="T9" fmla="*/ 86 h 110"/>
                <a:gd name="T10" fmla="*/ 75 w 101"/>
                <a:gd name="T11" fmla="*/ 80 h 110"/>
                <a:gd name="T12" fmla="*/ 75 w 101"/>
                <a:gd name="T13" fmla="*/ 22 h 110"/>
                <a:gd name="T14" fmla="*/ 86 w 101"/>
                <a:gd name="T15" fmla="*/ 15 h 110"/>
                <a:gd name="T16" fmla="*/ 77 w 101"/>
                <a:gd name="T17" fmla="*/ 28 h 110"/>
                <a:gd name="T18" fmla="*/ 75 w 101"/>
                <a:gd name="T19" fmla="*/ 28 h 110"/>
                <a:gd name="T20" fmla="*/ 98 w 101"/>
                <a:gd name="T21" fmla="*/ 48 h 110"/>
                <a:gd name="T22" fmla="*/ 83 w 101"/>
                <a:gd name="T23" fmla="*/ 51 h 110"/>
                <a:gd name="T24" fmla="*/ 98 w 101"/>
                <a:gd name="T25" fmla="*/ 53 h 110"/>
                <a:gd name="T26" fmla="*/ 98 w 101"/>
                <a:gd name="T27" fmla="*/ 48 h 110"/>
                <a:gd name="T28" fmla="*/ 52 w 101"/>
                <a:gd name="T29" fmla="*/ 110 h 110"/>
                <a:gd name="T30" fmla="*/ 66 w 101"/>
                <a:gd name="T31" fmla="*/ 74 h 110"/>
                <a:gd name="T32" fmla="*/ 75 w 101"/>
                <a:gd name="T33" fmla="*/ 39 h 110"/>
                <a:gd name="T34" fmla="*/ 50 w 101"/>
                <a:gd name="T35" fmla="*/ 29 h 110"/>
                <a:gd name="T36" fmla="*/ 72 w 101"/>
                <a:gd name="T37" fmla="*/ 51 h 110"/>
                <a:gd name="T38" fmla="*/ 62 w 101"/>
                <a:gd name="T39" fmla="*/ 70 h 110"/>
                <a:gd name="T40" fmla="*/ 60 w 101"/>
                <a:gd name="T41" fmla="*/ 85 h 110"/>
                <a:gd name="T42" fmla="*/ 50 w 101"/>
                <a:gd name="T43" fmla="*/ 110 h 110"/>
                <a:gd name="T44" fmla="*/ 75 w 101"/>
                <a:gd name="T45" fmla="*/ 28 h 110"/>
                <a:gd name="T46" fmla="*/ 74 w 101"/>
                <a:gd name="T47" fmla="*/ 24 h 110"/>
                <a:gd name="T48" fmla="*/ 75 w 101"/>
                <a:gd name="T49" fmla="*/ 73 h 110"/>
                <a:gd name="T50" fmla="*/ 74 w 101"/>
                <a:gd name="T51" fmla="*/ 78 h 110"/>
                <a:gd name="T52" fmla="*/ 75 w 101"/>
                <a:gd name="T53" fmla="*/ 73 h 110"/>
                <a:gd name="T54" fmla="*/ 50 w 101"/>
                <a:gd name="T55" fmla="*/ 0 h 110"/>
                <a:gd name="T56" fmla="*/ 53 w 101"/>
                <a:gd name="T57" fmla="*/ 3 h 110"/>
                <a:gd name="T58" fmla="*/ 50 w 101"/>
                <a:gd name="T59" fmla="*/ 18 h 110"/>
                <a:gd name="T60" fmla="*/ 50 w 101"/>
                <a:gd name="T61" fmla="*/ 23 h 110"/>
                <a:gd name="T62" fmla="*/ 25 w 101"/>
                <a:gd name="T63" fmla="*/ 63 h 110"/>
                <a:gd name="T64" fmla="*/ 35 w 101"/>
                <a:gd name="T65" fmla="*/ 96 h 110"/>
                <a:gd name="T66" fmla="*/ 50 w 101"/>
                <a:gd name="T67" fmla="*/ 110 h 110"/>
                <a:gd name="T68" fmla="*/ 41 w 101"/>
                <a:gd name="T69" fmla="*/ 85 h 110"/>
                <a:gd name="T70" fmla="*/ 39 w 101"/>
                <a:gd name="T71" fmla="*/ 70 h 110"/>
                <a:gd name="T72" fmla="*/ 34 w 101"/>
                <a:gd name="T73" fmla="*/ 35 h 110"/>
                <a:gd name="T74" fmla="*/ 50 w 101"/>
                <a:gd name="T75" fmla="*/ 23 h 110"/>
                <a:gd name="T76" fmla="*/ 50 w 101"/>
                <a:gd name="T77" fmla="*/ 18 h 110"/>
                <a:gd name="T78" fmla="*/ 48 w 101"/>
                <a:gd name="T79" fmla="*/ 3 h 110"/>
                <a:gd name="T80" fmla="*/ 25 w 101"/>
                <a:gd name="T81" fmla="*/ 80 h 110"/>
                <a:gd name="T82" fmla="*/ 27 w 101"/>
                <a:gd name="T83" fmla="*/ 74 h 110"/>
                <a:gd name="T84" fmla="*/ 25 w 101"/>
                <a:gd name="T85" fmla="*/ 80 h 110"/>
                <a:gd name="T86" fmla="*/ 25 w 101"/>
                <a:gd name="T87" fmla="*/ 22 h 110"/>
                <a:gd name="T88" fmla="*/ 27 w 101"/>
                <a:gd name="T89" fmla="*/ 28 h 110"/>
                <a:gd name="T90" fmla="*/ 25 w 101"/>
                <a:gd name="T91" fmla="*/ 39 h 110"/>
                <a:gd name="T92" fmla="*/ 25 w 101"/>
                <a:gd name="T93" fmla="*/ 63 h 110"/>
                <a:gd name="T94" fmla="*/ 25 w 101"/>
                <a:gd name="T95" fmla="*/ 22 h 110"/>
                <a:gd name="T96" fmla="*/ 23 w 101"/>
                <a:gd name="T97" fmla="*/ 28 h 110"/>
                <a:gd name="T98" fmla="*/ 15 w 101"/>
                <a:gd name="T99" fmla="*/ 19 h 110"/>
                <a:gd name="T100" fmla="*/ 18 w 101"/>
                <a:gd name="T101" fmla="*/ 15 h 110"/>
                <a:gd name="T102" fmla="*/ 25 w 101"/>
                <a:gd name="T103" fmla="*/ 73 h 110"/>
                <a:gd name="T104" fmla="*/ 18 w 101"/>
                <a:gd name="T105" fmla="*/ 86 h 110"/>
                <a:gd name="T106" fmla="*/ 15 w 101"/>
                <a:gd name="T107" fmla="*/ 83 h 110"/>
                <a:gd name="T108" fmla="*/ 23 w 101"/>
                <a:gd name="T109" fmla="*/ 74 h 110"/>
                <a:gd name="T110" fmla="*/ 18 w 101"/>
                <a:gd name="T111" fmla="*/ 51 h 110"/>
                <a:gd name="T112" fmla="*/ 15 w 101"/>
                <a:gd name="T113" fmla="*/ 48 h 110"/>
                <a:gd name="T114" fmla="*/ 0 w 101"/>
                <a:gd name="T115" fmla="*/ 51 h 110"/>
                <a:gd name="T116" fmla="*/ 15 w 101"/>
                <a:gd name="T117" fmla="*/ 53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10">
                  <a:moveTo>
                    <a:pt x="75" y="63"/>
                  </a:moveTo>
                  <a:cubicBezTo>
                    <a:pt x="77" y="59"/>
                    <a:pt x="78" y="55"/>
                    <a:pt x="78" y="51"/>
                  </a:cubicBezTo>
                  <a:cubicBezTo>
                    <a:pt x="78" y="47"/>
                    <a:pt x="77" y="43"/>
                    <a:pt x="75" y="39"/>
                  </a:cubicBezTo>
                  <a:cubicBezTo>
                    <a:pt x="75" y="63"/>
                    <a:pt x="75" y="63"/>
                    <a:pt x="75" y="63"/>
                  </a:cubicBezTo>
                  <a:close/>
                  <a:moveTo>
                    <a:pt x="75" y="80"/>
                  </a:moveTo>
                  <a:cubicBezTo>
                    <a:pt x="75" y="73"/>
                    <a:pt x="75" y="73"/>
                    <a:pt x="75" y="73"/>
                  </a:cubicBezTo>
                  <a:cubicBezTo>
                    <a:pt x="76" y="73"/>
                    <a:pt x="77" y="73"/>
                    <a:pt x="77" y="74"/>
                  </a:cubicBezTo>
                  <a:cubicBezTo>
                    <a:pt x="77" y="74"/>
                    <a:pt x="77" y="74"/>
                    <a:pt x="77" y="74"/>
                  </a:cubicBezTo>
                  <a:cubicBezTo>
                    <a:pt x="86" y="83"/>
                    <a:pt x="86" y="83"/>
                    <a:pt x="86" y="83"/>
                  </a:cubicBezTo>
                  <a:cubicBezTo>
                    <a:pt x="87" y="84"/>
                    <a:pt x="87" y="85"/>
                    <a:pt x="86" y="86"/>
                  </a:cubicBezTo>
                  <a:cubicBezTo>
                    <a:pt x="85" y="87"/>
                    <a:pt x="83" y="87"/>
                    <a:pt x="82" y="86"/>
                  </a:cubicBezTo>
                  <a:cubicBezTo>
                    <a:pt x="75" y="80"/>
                    <a:pt x="75" y="80"/>
                    <a:pt x="75" y="80"/>
                  </a:cubicBezTo>
                  <a:close/>
                  <a:moveTo>
                    <a:pt x="75" y="28"/>
                  </a:moveTo>
                  <a:cubicBezTo>
                    <a:pt x="75" y="22"/>
                    <a:pt x="75" y="22"/>
                    <a:pt x="75" y="22"/>
                  </a:cubicBezTo>
                  <a:cubicBezTo>
                    <a:pt x="82" y="15"/>
                    <a:pt x="82" y="15"/>
                    <a:pt x="82" y="15"/>
                  </a:cubicBezTo>
                  <a:cubicBezTo>
                    <a:pt x="83" y="14"/>
                    <a:pt x="85" y="14"/>
                    <a:pt x="86" y="15"/>
                  </a:cubicBezTo>
                  <a:cubicBezTo>
                    <a:pt x="87" y="16"/>
                    <a:pt x="87" y="18"/>
                    <a:pt x="86" y="19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7" y="28"/>
                    <a:pt x="77" y="28"/>
                  </a:cubicBezTo>
                  <a:cubicBezTo>
                    <a:pt x="77" y="28"/>
                    <a:pt x="76" y="28"/>
                    <a:pt x="75" y="28"/>
                  </a:cubicBezTo>
                  <a:close/>
                  <a:moveTo>
                    <a:pt x="98" y="48"/>
                  </a:moveTo>
                  <a:cubicBezTo>
                    <a:pt x="98" y="48"/>
                    <a:pt x="98" y="48"/>
                    <a:pt x="98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4" y="48"/>
                    <a:pt x="83" y="49"/>
                    <a:pt x="83" y="51"/>
                  </a:cubicBezTo>
                  <a:cubicBezTo>
                    <a:pt x="83" y="52"/>
                    <a:pt x="84" y="53"/>
                    <a:pt x="86" y="53"/>
                  </a:cubicBezTo>
                  <a:cubicBezTo>
                    <a:pt x="98" y="53"/>
                    <a:pt x="98" y="53"/>
                    <a:pt x="98" y="53"/>
                  </a:cubicBezTo>
                  <a:cubicBezTo>
                    <a:pt x="100" y="53"/>
                    <a:pt x="101" y="52"/>
                    <a:pt x="101" y="51"/>
                  </a:cubicBezTo>
                  <a:cubicBezTo>
                    <a:pt x="101" y="49"/>
                    <a:pt x="100" y="48"/>
                    <a:pt x="98" y="48"/>
                  </a:cubicBezTo>
                  <a:close/>
                  <a:moveTo>
                    <a:pt x="50" y="110"/>
                  </a:moveTo>
                  <a:cubicBezTo>
                    <a:pt x="52" y="110"/>
                    <a:pt x="52" y="110"/>
                    <a:pt x="52" y="110"/>
                  </a:cubicBezTo>
                  <a:cubicBezTo>
                    <a:pt x="60" y="110"/>
                    <a:pt x="66" y="104"/>
                    <a:pt x="66" y="96"/>
                  </a:cubicBezTo>
                  <a:cubicBezTo>
                    <a:pt x="66" y="74"/>
                    <a:pt x="66" y="74"/>
                    <a:pt x="66" y="74"/>
                  </a:cubicBezTo>
                  <a:cubicBezTo>
                    <a:pt x="70" y="71"/>
                    <a:pt x="73" y="67"/>
                    <a:pt x="75" y="63"/>
                  </a:cubicBezTo>
                  <a:cubicBezTo>
                    <a:pt x="75" y="39"/>
                    <a:pt x="75" y="39"/>
                    <a:pt x="75" y="39"/>
                  </a:cubicBezTo>
                  <a:cubicBezTo>
                    <a:pt x="71" y="29"/>
                    <a:pt x="61" y="23"/>
                    <a:pt x="50" y="23"/>
                  </a:cubicBezTo>
                  <a:cubicBezTo>
                    <a:pt x="50" y="29"/>
                    <a:pt x="50" y="29"/>
                    <a:pt x="50" y="29"/>
                  </a:cubicBezTo>
                  <a:cubicBezTo>
                    <a:pt x="56" y="29"/>
                    <a:pt x="62" y="31"/>
                    <a:pt x="66" y="35"/>
                  </a:cubicBezTo>
                  <a:cubicBezTo>
                    <a:pt x="70" y="39"/>
                    <a:pt x="72" y="45"/>
                    <a:pt x="72" y="51"/>
                  </a:cubicBezTo>
                  <a:cubicBezTo>
                    <a:pt x="72" y="59"/>
                    <a:pt x="68" y="66"/>
                    <a:pt x="62" y="70"/>
                  </a:cubicBezTo>
                  <a:cubicBezTo>
                    <a:pt x="62" y="70"/>
                    <a:pt x="62" y="70"/>
                    <a:pt x="62" y="70"/>
                  </a:cubicBezTo>
                  <a:cubicBezTo>
                    <a:pt x="61" y="70"/>
                    <a:pt x="60" y="71"/>
                    <a:pt x="60" y="72"/>
                  </a:cubicBezTo>
                  <a:cubicBezTo>
                    <a:pt x="60" y="85"/>
                    <a:pt x="60" y="85"/>
                    <a:pt x="60" y="85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50" y="110"/>
                    <a:pt x="50" y="110"/>
                    <a:pt x="50" y="110"/>
                  </a:cubicBezTo>
                  <a:close/>
                  <a:moveTo>
                    <a:pt x="75" y="22"/>
                  </a:moveTo>
                  <a:cubicBezTo>
                    <a:pt x="75" y="28"/>
                    <a:pt x="75" y="28"/>
                    <a:pt x="75" y="28"/>
                  </a:cubicBezTo>
                  <a:cubicBezTo>
                    <a:pt x="75" y="28"/>
                    <a:pt x="74" y="28"/>
                    <a:pt x="74" y="28"/>
                  </a:cubicBezTo>
                  <a:cubicBezTo>
                    <a:pt x="72" y="27"/>
                    <a:pt x="72" y="25"/>
                    <a:pt x="74" y="24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5" y="73"/>
                  </a:moveTo>
                  <a:cubicBezTo>
                    <a:pt x="75" y="80"/>
                    <a:pt x="75" y="80"/>
                    <a:pt x="75" y="80"/>
                  </a:cubicBezTo>
                  <a:cubicBezTo>
                    <a:pt x="74" y="78"/>
                    <a:pt x="74" y="78"/>
                    <a:pt x="74" y="78"/>
                  </a:cubicBezTo>
                  <a:cubicBezTo>
                    <a:pt x="72" y="77"/>
                    <a:pt x="72" y="75"/>
                    <a:pt x="74" y="74"/>
                  </a:cubicBezTo>
                  <a:cubicBezTo>
                    <a:pt x="74" y="73"/>
                    <a:pt x="75" y="73"/>
                    <a:pt x="75" y="73"/>
                  </a:cubicBezTo>
                  <a:close/>
                  <a:moveTo>
                    <a:pt x="50" y="18"/>
                  </a:moveTo>
                  <a:cubicBezTo>
                    <a:pt x="50" y="0"/>
                    <a:pt x="50" y="0"/>
                    <a:pt x="50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2" y="0"/>
                    <a:pt x="53" y="2"/>
                    <a:pt x="53" y="3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7"/>
                    <a:pt x="52" y="18"/>
                    <a:pt x="50" y="18"/>
                  </a:cubicBezTo>
                  <a:cubicBezTo>
                    <a:pt x="50" y="18"/>
                    <a:pt x="50" y="18"/>
                    <a:pt x="50" y="18"/>
                  </a:cubicBezTo>
                  <a:close/>
                  <a:moveTo>
                    <a:pt x="50" y="23"/>
                  </a:moveTo>
                  <a:cubicBezTo>
                    <a:pt x="39" y="23"/>
                    <a:pt x="30" y="29"/>
                    <a:pt x="25" y="39"/>
                  </a:cubicBezTo>
                  <a:cubicBezTo>
                    <a:pt x="25" y="63"/>
                    <a:pt x="25" y="63"/>
                    <a:pt x="25" y="63"/>
                  </a:cubicBezTo>
                  <a:cubicBezTo>
                    <a:pt x="27" y="68"/>
                    <a:pt x="31" y="71"/>
                    <a:pt x="35" y="74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5" y="104"/>
                    <a:pt x="41" y="110"/>
                    <a:pt x="49" y="110"/>
                  </a:cubicBezTo>
                  <a:cubicBezTo>
                    <a:pt x="50" y="110"/>
                    <a:pt x="50" y="110"/>
                    <a:pt x="50" y="110"/>
                  </a:cubicBezTo>
                  <a:cubicBezTo>
                    <a:pt x="50" y="85"/>
                    <a:pt x="50" y="85"/>
                    <a:pt x="50" y="85"/>
                  </a:cubicBezTo>
                  <a:cubicBezTo>
                    <a:pt x="41" y="85"/>
                    <a:pt x="41" y="85"/>
                    <a:pt x="41" y="85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0" y="71"/>
                    <a:pt x="39" y="70"/>
                  </a:cubicBezTo>
                  <a:cubicBezTo>
                    <a:pt x="33" y="66"/>
                    <a:pt x="28" y="59"/>
                    <a:pt x="28" y="51"/>
                  </a:cubicBezTo>
                  <a:cubicBezTo>
                    <a:pt x="28" y="45"/>
                    <a:pt x="30" y="39"/>
                    <a:pt x="34" y="35"/>
                  </a:cubicBezTo>
                  <a:cubicBezTo>
                    <a:pt x="39" y="31"/>
                    <a:pt x="44" y="29"/>
                    <a:pt x="50" y="29"/>
                  </a:cubicBezTo>
                  <a:cubicBezTo>
                    <a:pt x="50" y="23"/>
                    <a:pt x="50" y="23"/>
                    <a:pt x="50" y="23"/>
                  </a:cubicBezTo>
                  <a:close/>
                  <a:moveTo>
                    <a:pt x="50" y="0"/>
                  </a:moveTo>
                  <a:cubicBezTo>
                    <a:pt x="50" y="18"/>
                    <a:pt x="50" y="18"/>
                    <a:pt x="50" y="18"/>
                  </a:cubicBezTo>
                  <a:cubicBezTo>
                    <a:pt x="49" y="18"/>
                    <a:pt x="48" y="17"/>
                    <a:pt x="48" y="15"/>
                  </a:cubicBezTo>
                  <a:cubicBezTo>
                    <a:pt x="48" y="3"/>
                    <a:pt x="48" y="3"/>
                    <a:pt x="48" y="3"/>
                  </a:cubicBezTo>
                  <a:cubicBezTo>
                    <a:pt x="48" y="2"/>
                    <a:pt x="49" y="1"/>
                    <a:pt x="50" y="0"/>
                  </a:cubicBezTo>
                  <a:close/>
                  <a:moveTo>
                    <a:pt x="25" y="8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6" y="73"/>
                    <a:pt x="27" y="73"/>
                    <a:pt x="27" y="74"/>
                  </a:cubicBezTo>
                  <a:cubicBezTo>
                    <a:pt x="28" y="75"/>
                    <a:pt x="28" y="77"/>
                    <a:pt x="27" y="78"/>
                  </a:cubicBezTo>
                  <a:cubicBezTo>
                    <a:pt x="25" y="80"/>
                    <a:pt x="25" y="80"/>
                    <a:pt x="25" y="80"/>
                  </a:cubicBezTo>
                  <a:close/>
                  <a:moveTo>
                    <a:pt x="25" y="28"/>
                  </a:moveTo>
                  <a:cubicBezTo>
                    <a:pt x="25" y="22"/>
                    <a:pt x="25" y="22"/>
                    <a:pt x="25" y="22"/>
                  </a:cubicBezTo>
                  <a:cubicBezTo>
                    <a:pt x="27" y="24"/>
                    <a:pt x="27" y="24"/>
                    <a:pt x="27" y="24"/>
                  </a:cubicBezTo>
                  <a:cubicBezTo>
                    <a:pt x="28" y="25"/>
                    <a:pt x="28" y="27"/>
                    <a:pt x="27" y="28"/>
                  </a:cubicBezTo>
                  <a:cubicBezTo>
                    <a:pt x="27" y="28"/>
                    <a:pt x="26" y="28"/>
                    <a:pt x="25" y="28"/>
                  </a:cubicBezTo>
                  <a:close/>
                  <a:moveTo>
                    <a:pt x="25" y="39"/>
                  </a:moveTo>
                  <a:cubicBezTo>
                    <a:pt x="23" y="42"/>
                    <a:pt x="22" y="46"/>
                    <a:pt x="22" y="51"/>
                  </a:cubicBezTo>
                  <a:cubicBezTo>
                    <a:pt x="22" y="55"/>
                    <a:pt x="23" y="59"/>
                    <a:pt x="25" y="63"/>
                  </a:cubicBezTo>
                  <a:cubicBezTo>
                    <a:pt x="25" y="39"/>
                    <a:pt x="25" y="39"/>
                    <a:pt x="25" y="39"/>
                  </a:cubicBezTo>
                  <a:close/>
                  <a:moveTo>
                    <a:pt x="25" y="22"/>
                  </a:moveTo>
                  <a:cubicBezTo>
                    <a:pt x="25" y="28"/>
                    <a:pt x="25" y="28"/>
                    <a:pt x="25" y="28"/>
                  </a:cubicBezTo>
                  <a:cubicBezTo>
                    <a:pt x="25" y="28"/>
                    <a:pt x="24" y="28"/>
                    <a:pt x="23" y="28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4" y="18"/>
                    <a:pt x="14" y="16"/>
                    <a:pt x="15" y="15"/>
                  </a:cubicBezTo>
                  <a:cubicBezTo>
                    <a:pt x="16" y="14"/>
                    <a:pt x="17" y="14"/>
                    <a:pt x="18" y="15"/>
                  </a:cubicBezTo>
                  <a:cubicBezTo>
                    <a:pt x="25" y="22"/>
                    <a:pt x="25" y="22"/>
                    <a:pt x="25" y="22"/>
                  </a:cubicBezTo>
                  <a:close/>
                  <a:moveTo>
                    <a:pt x="25" y="73"/>
                  </a:moveTo>
                  <a:cubicBezTo>
                    <a:pt x="25" y="80"/>
                    <a:pt x="25" y="80"/>
                    <a:pt x="25" y="80"/>
                  </a:cubicBezTo>
                  <a:cubicBezTo>
                    <a:pt x="18" y="86"/>
                    <a:pt x="18" y="86"/>
                    <a:pt x="18" y="86"/>
                  </a:cubicBezTo>
                  <a:cubicBezTo>
                    <a:pt x="17" y="87"/>
                    <a:pt x="16" y="87"/>
                    <a:pt x="15" y="86"/>
                  </a:cubicBezTo>
                  <a:cubicBezTo>
                    <a:pt x="14" y="85"/>
                    <a:pt x="14" y="84"/>
                    <a:pt x="15" y="83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3" y="74"/>
                    <a:pt x="23" y="74"/>
                    <a:pt x="23" y="74"/>
                  </a:cubicBezTo>
                  <a:cubicBezTo>
                    <a:pt x="24" y="74"/>
                    <a:pt x="25" y="73"/>
                    <a:pt x="25" y="73"/>
                  </a:cubicBezTo>
                  <a:close/>
                  <a:moveTo>
                    <a:pt x="18" y="51"/>
                  </a:moveTo>
                  <a:cubicBezTo>
                    <a:pt x="18" y="51"/>
                    <a:pt x="18" y="51"/>
                    <a:pt x="18" y="51"/>
                  </a:cubicBezTo>
                  <a:cubicBezTo>
                    <a:pt x="18" y="49"/>
                    <a:pt x="16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1" y="48"/>
                    <a:pt x="0" y="49"/>
                    <a:pt x="0" y="51"/>
                  </a:cubicBezTo>
                  <a:cubicBezTo>
                    <a:pt x="0" y="52"/>
                    <a:pt x="1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6" y="53"/>
                    <a:pt x="18" y="52"/>
                    <a:pt x="18" y="51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81" name="Freeform 94"/>
            <p:cNvSpPr/>
            <p:nvPr/>
          </p:nvSpPr>
          <p:spPr bwMode="auto">
            <a:xfrm>
              <a:off x="2443022" y="3503751"/>
              <a:ext cx="53283" cy="50619"/>
            </a:xfrm>
            <a:custGeom>
              <a:avLst/>
              <a:gdLst>
                <a:gd name="T0" fmla="*/ 28 w 29"/>
                <a:gd name="T1" fmla="*/ 16 h 28"/>
                <a:gd name="T2" fmla="*/ 12 w 29"/>
                <a:gd name="T3" fmla="*/ 27 h 28"/>
                <a:gd name="T4" fmla="*/ 1 w 29"/>
                <a:gd name="T5" fmla="*/ 12 h 28"/>
                <a:gd name="T6" fmla="*/ 17 w 29"/>
                <a:gd name="T7" fmla="*/ 1 h 28"/>
                <a:gd name="T8" fmla="*/ 28 w 29"/>
                <a:gd name="T9" fmla="*/ 16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28">
                  <a:moveTo>
                    <a:pt x="28" y="16"/>
                  </a:moveTo>
                  <a:cubicBezTo>
                    <a:pt x="26" y="23"/>
                    <a:pt x="19" y="28"/>
                    <a:pt x="12" y="27"/>
                  </a:cubicBezTo>
                  <a:cubicBezTo>
                    <a:pt x="5" y="26"/>
                    <a:pt x="0" y="19"/>
                    <a:pt x="1" y="12"/>
                  </a:cubicBezTo>
                  <a:cubicBezTo>
                    <a:pt x="3" y="4"/>
                    <a:pt x="10" y="0"/>
                    <a:pt x="17" y="1"/>
                  </a:cubicBezTo>
                  <a:cubicBezTo>
                    <a:pt x="24" y="2"/>
                    <a:pt x="29" y="9"/>
                    <a:pt x="28" y="16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82" name="Freeform 95"/>
            <p:cNvSpPr/>
            <p:nvPr/>
          </p:nvSpPr>
          <p:spPr bwMode="auto">
            <a:xfrm>
              <a:off x="2431033" y="3350564"/>
              <a:ext cx="49287" cy="165176"/>
            </a:xfrm>
            <a:custGeom>
              <a:avLst/>
              <a:gdLst>
                <a:gd name="T0" fmla="*/ 27 w 27"/>
                <a:gd name="T1" fmla="*/ 90 h 91"/>
                <a:gd name="T2" fmla="*/ 12 w 27"/>
                <a:gd name="T3" fmla="*/ 14 h 91"/>
                <a:gd name="T4" fmla="*/ 1 w 27"/>
                <a:gd name="T5" fmla="*/ 0 h 91"/>
                <a:gd name="T6" fmla="*/ 17 w 27"/>
                <a:gd name="T7" fmla="*/ 91 h 91"/>
                <a:gd name="T8" fmla="*/ 27 w 27"/>
                <a:gd name="T9" fmla="*/ 9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91">
                  <a:moveTo>
                    <a:pt x="27" y="90"/>
                  </a:moveTo>
                  <a:cubicBezTo>
                    <a:pt x="27" y="90"/>
                    <a:pt x="12" y="14"/>
                    <a:pt x="12" y="14"/>
                  </a:cubicBezTo>
                  <a:cubicBezTo>
                    <a:pt x="12" y="14"/>
                    <a:pt x="3" y="0"/>
                    <a:pt x="1" y="0"/>
                  </a:cubicBezTo>
                  <a:cubicBezTo>
                    <a:pt x="0" y="0"/>
                    <a:pt x="17" y="91"/>
                    <a:pt x="17" y="91"/>
                  </a:cubicBezTo>
                  <a:lnTo>
                    <a:pt x="27" y="9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83" name="Freeform 96"/>
            <p:cNvSpPr/>
            <p:nvPr/>
          </p:nvSpPr>
          <p:spPr bwMode="auto">
            <a:xfrm>
              <a:off x="2465667" y="3377206"/>
              <a:ext cx="106565" cy="142531"/>
            </a:xfrm>
            <a:custGeom>
              <a:avLst/>
              <a:gdLst>
                <a:gd name="T0" fmla="*/ 1 w 80"/>
                <a:gd name="T1" fmla="*/ 99 h 107"/>
                <a:gd name="T2" fmla="*/ 60 w 80"/>
                <a:gd name="T3" fmla="*/ 13 h 107"/>
                <a:gd name="T4" fmla="*/ 80 w 80"/>
                <a:gd name="T5" fmla="*/ 0 h 107"/>
                <a:gd name="T6" fmla="*/ 71 w 80"/>
                <a:gd name="T7" fmla="*/ 21 h 107"/>
                <a:gd name="T8" fmla="*/ 12 w 80"/>
                <a:gd name="T9" fmla="*/ 107 h 107"/>
                <a:gd name="T10" fmla="*/ 0 w 80"/>
                <a:gd name="T11" fmla="*/ 100 h 107"/>
                <a:gd name="T12" fmla="*/ 1 w 80"/>
                <a:gd name="T13" fmla="*/ 99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7">
                  <a:moveTo>
                    <a:pt x="1" y="99"/>
                  </a:moveTo>
                  <a:lnTo>
                    <a:pt x="60" y="13"/>
                  </a:lnTo>
                  <a:lnTo>
                    <a:pt x="80" y="0"/>
                  </a:lnTo>
                  <a:lnTo>
                    <a:pt x="71" y="21"/>
                  </a:lnTo>
                  <a:lnTo>
                    <a:pt x="12" y="107"/>
                  </a:lnTo>
                  <a:lnTo>
                    <a:pt x="0" y="100"/>
                  </a:lnTo>
                  <a:lnTo>
                    <a:pt x="1" y="99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84" name="Freeform 97"/>
            <p:cNvSpPr/>
            <p:nvPr/>
          </p:nvSpPr>
          <p:spPr bwMode="auto">
            <a:xfrm>
              <a:off x="2456343" y="3542381"/>
              <a:ext cx="13320" cy="26642"/>
            </a:xfrm>
            <a:custGeom>
              <a:avLst/>
              <a:gdLst>
                <a:gd name="T0" fmla="*/ 2 w 7"/>
                <a:gd name="T1" fmla="*/ 3 h 15"/>
                <a:gd name="T2" fmla="*/ 5 w 7"/>
                <a:gd name="T3" fmla="*/ 1 h 15"/>
                <a:gd name="T4" fmla="*/ 7 w 7"/>
                <a:gd name="T5" fmla="*/ 3 h 15"/>
                <a:gd name="T6" fmla="*/ 5 w 7"/>
                <a:gd name="T7" fmla="*/ 13 h 15"/>
                <a:gd name="T8" fmla="*/ 3 w 7"/>
                <a:gd name="T9" fmla="*/ 15 h 15"/>
                <a:gd name="T10" fmla="*/ 1 w 7"/>
                <a:gd name="T11" fmla="*/ 12 h 15"/>
                <a:gd name="T12" fmla="*/ 2 w 7"/>
                <a:gd name="T13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" h="15">
                  <a:moveTo>
                    <a:pt x="2" y="3"/>
                  </a:moveTo>
                  <a:cubicBezTo>
                    <a:pt x="3" y="1"/>
                    <a:pt x="4" y="0"/>
                    <a:pt x="5" y="1"/>
                  </a:cubicBezTo>
                  <a:cubicBezTo>
                    <a:pt x="6" y="1"/>
                    <a:pt x="7" y="2"/>
                    <a:pt x="7" y="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5" y="14"/>
                    <a:pt x="4" y="15"/>
                    <a:pt x="3" y="15"/>
                  </a:cubicBezTo>
                  <a:cubicBezTo>
                    <a:pt x="1" y="15"/>
                    <a:pt x="0" y="13"/>
                    <a:pt x="1" y="12"/>
                  </a:cubicBezTo>
                  <a:lnTo>
                    <a:pt x="2" y="3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  <p:sp>
          <p:nvSpPr>
            <p:cNvPr id="285" name="Freeform 98"/>
            <p:cNvSpPr>
              <a:spLocks noEditPoints="1"/>
            </p:cNvSpPr>
            <p:nvPr/>
          </p:nvSpPr>
          <p:spPr bwMode="auto">
            <a:xfrm>
              <a:off x="2413717" y="2193001"/>
              <a:ext cx="185157" cy="198478"/>
            </a:xfrm>
            <a:custGeom>
              <a:avLst/>
              <a:gdLst>
                <a:gd name="T0" fmla="*/ 78 w 101"/>
                <a:gd name="T1" fmla="*/ 50 h 109"/>
                <a:gd name="T2" fmla="*/ 76 w 101"/>
                <a:gd name="T3" fmla="*/ 62 h 109"/>
                <a:gd name="T4" fmla="*/ 76 w 101"/>
                <a:gd name="T5" fmla="*/ 73 h 109"/>
                <a:gd name="T6" fmla="*/ 78 w 101"/>
                <a:gd name="T7" fmla="*/ 73 h 109"/>
                <a:gd name="T8" fmla="*/ 86 w 101"/>
                <a:gd name="T9" fmla="*/ 86 h 109"/>
                <a:gd name="T10" fmla="*/ 76 w 101"/>
                <a:gd name="T11" fmla="*/ 79 h 109"/>
                <a:gd name="T12" fmla="*/ 76 w 101"/>
                <a:gd name="T13" fmla="*/ 22 h 109"/>
                <a:gd name="T14" fmla="*/ 86 w 101"/>
                <a:gd name="T15" fmla="*/ 15 h 109"/>
                <a:gd name="T16" fmla="*/ 78 w 101"/>
                <a:gd name="T17" fmla="*/ 27 h 109"/>
                <a:gd name="T18" fmla="*/ 76 w 101"/>
                <a:gd name="T19" fmla="*/ 28 h 109"/>
                <a:gd name="T20" fmla="*/ 99 w 101"/>
                <a:gd name="T21" fmla="*/ 48 h 109"/>
                <a:gd name="T22" fmla="*/ 84 w 101"/>
                <a:gd name="T23" fmla="*/ 50 h 109"/>
                <a:gd name="T24" fmla="*/ 99 w 101"/>
                <a:gd name="T25" fmla="*/ 53 h 109"/>
                <a:gd name="T26" fmla="*/ 99 w 101"/>
                <a:gd name="T27" fmla="*/ 48 h 109"/>
                <a:gd name="T28" fmla="*/ 53 w 101"/>
                <a:gd name="T29" fmla="*/ 109 h 109"/>
                <a:gd name="T30" fmla="*/ 66 w 101"/>
                <a:gd name="T31" fmla="*/ 73 h 109"/>
                <a:gd name="T32" fmla="*/ 76 w 101"/>
                <a:gd name="T33" fmla="*/ 38 h 109"/>
                <a:gd name="T34" fmla="*/ 51 w 101"/>
                <a:gd name="T35" fmla="*/ 28 h 109"/>
                <a:gd name="T36" fmla="*/ 73 w 101"/>
                <a:gd name="T37" fmla="*/ 50 h 109"/>
                <a:gd name="T38" fmla="*/ 62 w 101"/>
                <a:gd name="T39" fmla="*/ 69 h 109"/>
                <a:gd name="T40" fmla="*/ 61 w 101"/>
                <a:gd name="T41" fmla="*/ 84 h 109"/>
                <a:gd name="T42" fmla="*/ 51 w 101"/>
                <a:gd name="T43" fmla="*/ 109 h 109"/>
                <a:gd name="T44" fmla="*/ 76 w 101"/>
                <a:gd name="T45" fmla="*/ 28 h 109"/>
                <a:gd name="T46" fmla="*/ 74 w 101"/>
                <a:gd name="T47" fmla="*/ 23 h 109"/>
                <a:gd name="T48" fmla="*/ 76 w 101"/>
                <a:gd name="T49" fmla="*/ 73 h 109"/>
                <a:gd name="T50" fmla="*/ 74 w 101"/>
                <a:gd name="T51" fmla="*/ 77 h 109"/>
                <a:gd name="T52" fmla="*/ 76 w 101"/>
                <a:gd name="T53" fmla="*/ 73 h 109"/>
                <a:gd name="T54" fmla="*/ 51 w 101"/>
                <a:gd name="T55" fmla="*/ 0 h 109"/>
                <a:gd name="T56" fmla="*/ 53 w 101"/>
                <a:gd name="T57" fmla="*/ 2 h 109"/>
                <a:gd name="T58" fmla="*/ 51 w 101"/>
                <a:gd name="T59" fmla="*/ 17 h 109"/>
                <a:gd name="T60" fmla="*/ 51 w 101"/>
                <a:gd name="T61" fmla="*/ 22 h 109"/>
                <a:gd name="T62" fmla="*/ 26 w 101"/>
                <a:gd name="T63" fmla="*/ 62 h 109"/>
                <a:gd name="T64" fmla="*/ 35 w 101"/>
                <a:gd name="T65" fmla="*/ 95 h 109"/>
                <a:gd name="T66" fmla="*/ 51 w 101"/>
                <a:gd name="T67" fmla="*/ 109 h 109"/>
                <a:gd name="T68" fmla="*/ 41 w 101"/>
                <a:gd name="T69" fmla="*/ 84 h 109"/>
                <a:gd name="T70" fmla="*/ 40 w 101"/>
                <a:gd name="T71" fmla="*/ 69 h 109"/>
                <a:gd name="T72" fmla="*/ 35 w 101"/>
                <a:gd name="T73" fmla="*/ 35 h 109"/>
                <a:gd name="T74" fmla="*/ 51 w 101"/>
                <a:gd name="T75" fmla="*/ 22 h 109"/>
                <a:gd name="T76" fmla="*/ 51 w 101"/>
                <a:gd name="T77" fmla="*/ 17 h 109"/>
                <a:gd name="T78" fmla="*/ 48 w 101"/>
                <a:gd name="T79" fmla="*/ 2 h 109"/>
                <a:gd name="T80" fmla="*/ 26 w 101"/>
                <a:gd name="T81" fmla="*/ 79 h 109"/>
                <a:gd name="T82" fmla="*/ 28 w 101"/>
                <a:gd name="T83" fmla="*/ 73 h 109"/>
                <a:gd name="T84" fmla="*/ 26 w 101"/>
                <a:gd name="T85" fmla="*/ 79 h 109"/>
                <a:gd name="T86" fmla="*/ 26 w 101"/>
                <a:gd name="T87" fmla="*/ 21 h 109"/>
                <a:gd name="T88" fmla="*/ 28 w 101"/>
                <a:gd name="T89" fmla="*/ 27 h 109"/>
                <a:gd name="T90" fmla="*/ 26 w 101"/>
                <a:gd name="T91" fmla="*/ 38 h 109"/>
                <a:gd name="T92" fmla="*/ 26 w 101"/>
                <a:gd name="T93" fmla="*/ 62 h 109"/>
                <a:gd name="T94" fmla="*/ 26 w 101"/>
                <a:gd name="T95" fmla="*/ 21 h 109"/>
                <a:gd name="T96" fmla="*/ 24 w 101"/>
                <a:gd name="T97" fmla="*/ 27 h 109"/>
                <a:gd name="T98" fmla="*/ 15 w 101"/>
                <a:gd name="T99" fmla="*/ 18 h 109"/>
                <a:gd name="T100" fmla="*/ 19 w 101"/>
                <a:gd name="T101" fmla="*/ 15 h 109"/>
                <a:gd name="T102" fmla="*/ 26 w 101"/>
                <a:gd name="T103" fmla="*/ 73 h 109"/>
                <a:gd name="T104" fmla="*/ 19 w 101"/>
                <a:gd name="T105" fmla="*/ 86 h 109"/>
                <a:gd name="T106" fmla="*/ 15 w 101"/>
                <a:gd name="T107" fmla="*/ 82 h 109"/>
                <a:gd name="T108" fmla="*/ 24 w 101"/>
                <a:gd name="T109" fmla="*/ 73 h 109"/>
                <a:gd name="T110" fmla="*/ 18 w 101"/>
                <a:gd name="T111" fmla="*/ 50 h 109"/>
                <a:gd name="T112" fmla="*/ 15 w 101"/>
                <a:gd name="T113" fmla="*/ 48 h 109"/>
                <a:gd name="T114" fmla="*/ 0 w 101"/>
                <a:gd name="T115" fmla="*/ 50 h 109"/>
                <a:gd name="T116" fmla="*/ 15 w 101"/>
                <a:gd name="T117" fmla="*/ 5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01" h="109">
                  <a:moveTo>
                    <a:pt x="76" y="62"/>
                  </a:moveTo>
                  <a:cubicBezTo>
                    <a:pt x="78" y="58"/>
                    <a:pt x="78" y="54"/>
                    <a:pt x="78" y="50"/>
                  </a:cubicBezTo>
                  <a:cubicBezTo>
                    <a:pt x="78" y="46"/>
                    <a:pt x="78" y="42"/>
                    <a:pt x="76" y="38"/>
                  </a:cubicBezTo>
                  <a:cubicBezTo>
                    <a:pt x="76" y="62"/>
                    <a:pt x="76" y="62"/>
                    <a:pt x="76" y="62"/>
                  </a:cubicBezTo>
                  <a:close/>
                  <a:moveTo>
                    <a:pt x="76" y="79"/>
                  </a:moveTo>
                  <a:cubicBezTo>
                    <a:pt x="76" y="73"/>
                    <a:pt x="76" y="73"/>
                    <a:pt x="76" y="73"/>
                  </a:cubicBezTo>
                  <a:cubicBezTo>
                    <a:pt x="77" y="73"/>
                    <a:pt x="77" y="73"/>
                    <a:pt x="78" y="73"/>
                  </a:cubicBezTo>
                  <a:cubicBezTo>
                    <a:pt x="78" y="73"/>
                    <a:pt x="78" y="73"/>
                    <a:pt x="78" y="73"/>
                  </a:cubicBezTo>
                  <a:cubicBezTo>
                    <a:pt x="86" y="82"/>
                    <a:pt x="86" y="82"/>
                    <a:pt x="86" y="82"/>
                  </a:cubicBezTo>
                  <a:cubicBezTo>
                    <a:pt x="87" y="83"/>
                    <a:pt x="87" y="85"/>
                    <a:pt x="86" y="86"/>
                  </a:cubicBezTo>
                  <a:cubicBezTo>
                    <a:pt x="85" y="87"/>
                    <a:pt x="84" y="87"/>
                    <a:pt x="83" y="86"/>
                  </a:cubicBezTo>
                  <a:cubicBezTo>
                    <a:pt x="76" y="79"/>
                    <a:pt x="76" y="79"/>
                    <a:pt x="76" y="79"/>
                  </a:cubicBezTo>
                  <a:close/>
                  <a:moveTo>
                    <a:pt x="76" y="28"/>
                  </a:moveTo>
                  <a:cubicBezTo>
                    <a:pt x="76" y="22"/>
                    <a:pt x="76" y="22"/>
                    <a:pt x="76" y="22"/>
                  </a:cubicBezTo>
                  <a:cubicBezTo>
                    <a:pt x="83" y="15"/>
                    <a:pt x="83" y="15"/>
                    <a:pt x="83" y="15"/>
                  </a:cubicBezTo>
                  <a:cubicBezTo>
                    <a:pt x="84" y="14"/>
                    <a:pt x="85" y="14"/>
                    <a:pt x="86" y="15"/>
                  </a:cubicBezTo>
                  <a:cubicBezTo>
                    <a:pt x="87" y="16"/>
                    <a:pt x="87" y="17"/>
                    <a:pt x="86" y="18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8" y="27"/>
                    <a:pt x="78" y="27"/>
                    <a:pt x="78" y="27"/>
                  </a:cubicBezTo>
                  <a:cubicBezTo>
                    <a:pt x="77" y="28"/>
                    <a:pt x="77" y="28"/>
                    <a:pt x="76" y="28"/>
                  </a:cubicBezTo>
                  <a:close/>
                  <a:moveTo>
                    <a:pt x="99" y="48"/>
                  </a:moveTo>
                  <a:cubicBezTo>
                    <a:pt x="99" y="48"/>
                    <a:pt x="99" y="48"/>
                    <a:pt x="99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5" y="48"/>
                    <a:pt x="84" y="49"/>
                    <a:pt x="84" y="50"/>
                  </a:cubicBezTo>
                  <a:cubicBezTo>
                    <a:pt x="84" y="52"/>
                    <a:pt x="85" y="53"/>
                    <a:pt x="86" y="53"/>
                  </a:cubicBezTo>
                  <a:cubicBezTo>
                    <a:pt x="99" y="53"/>
                    <a:pt x="99" y="53"/>
                    <a:pt x="99" y="53"/>
                  </a:cubicBezTo>
                  <a:cubicBezTo>
                    <a:pt x="100" y="53"/>
                    <a:pt x="101" y="52"/>
                    <a:pt x="101" y="50"/>
                  </a:cubicBezTo>
                  <a:cubicBezTo>
                    <a:pt x="101" y="49"/>
                    <a:pt x="100" y="48"/>
                    <a:pt x="99" y="48"/>
                  </a:cubicBezTo>
                  <a:close/>
                  <a:moveTo>
                    <a:pt x="51" y="109"/>
                  </a:moveTo>
                  <a:cubicBezTo>
                    <a:pt x="53" y="109"/>
                    <a:pt x="53" y="109"/>
                    <a:pt x="53" y="109"/>
                  </a:cubicBezTo>
                  <a:cubicBezTo>
                    <a:pt x="60" y="109"/>
                    <a:pt x="66" y="103"/>
                    <a:pt x="66" y="95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0" y="70"/>
                    <a:pt x="74" y="67"/>
                    <a:pt x="76" y="62"/>
                  </a:cubicBezTo>
                  <a:cubicBezTo>
                    <a:pt x="76" y="38"/>
                    <a:pt x="76" y="38"/>
                    <a:pt x="76" y="38"/>
                  </a:cubicBezTo>
                  <a:cubicBezTo>
                    <a:pt x="71" y="29"/>
                    <a:pt x="62" y="22"/>
                    <a:pt x="51" y="22"/>
                  </a:cubicBezTo>
                  <a:cubicBezTo>
                    <a:pt x="51" y="28"/>
                    <a:pt x="51" y="28"/>
                    <a:pt x="51" y="28"/>
                  </a:cubicBezTo>
                  <a:cubicBezTo>
                    <a:pt x="57" y="28"/>
                    <a:pt x="62" y="31"/>
                    <a:pt x="66" y="35"/>
                  </a:cubicBezTo>
                  <a:cubicBezTo>
                    <a:pt x="70" y="39"/>
                    <a:pt x="73" y="44"/>
                    <a:pt x="73" y="50"/>
                  </a:cubicBezTo>
                  <a:cubicBezTo>
                    <a:pt x="73" y="58"/>
                    <a:pt x="68" y="65"/>
                    <a:pt x="62" y="69"/>
                  </a:cubicBezTo>
                  <a:cubicBezTo>
                    <a:pt x="62" y="69"/>
                    <a:pt x="62" y="69"/>
                    <a:pt x="62" y="69"/>
                  </a:cubicBezTo>
                  <a:cubicBezTo>
                    <a:pt x="61" y="70"/>
                    <a:pt x="61" y="71"/>
                    <a:pt x="61" y="72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51" y="109"/>
                    <a:pt x="51" y="109"/>
                    <a:pt x="51" y="109"/>
                  </a:cubicBezTo>
                  <a:close/>
                  <a:moveTo>
                    <a:pt x="76" y="22"/>
                  </a:moveTo>
                  <a:cubicBezTo>
                    <a:pt x="76" y="28"/>
                    <a:pt x="76" y="28"/>
                    <a:pt x="76" y="28"/>
                  </a:cubicBezTo>
                  <a:cubicBezTo>
                    <a:pt x="75" y="28"/>
                    <a:pt x="75" y="28"/>
                    <a:pt x="74" y="27"/>
                  </a:cubicBezTo>
                  <a:cubicBezTo>
                    <a:pt x="73" y="26"/>
                    <a:pt x="73" y="24"/>
                    <a:pt x="74" y="23"/>
                  </a:cubicBezTo>
                  <a:cubicBezTo>
                    <a:pt x="76" y="22"/>
                    <a:pt x="76" y="22"/>
                    <a:pt x="76" y="22"/>
                  </a:cubicBezTo>
                  <a:close/>
                  <a:moveTo>
                    <a:pt x="76" y="73"/>
                  </a:moveTo>
                  <a:cubicBezTo>
                    <a:pt x="76" y="79"/>
                    <a:pt x="76" y="79"/>
                    <a:pt x="76" y="79"/>
                  </a:cubicBezTo>
                  <a:cubicBezTo>
                    <a:pt x="74" y="77"/>
                    <a:pt x="74" y="77"/>
                    <a:pt x="74" y="77"/>
                  </a:cubicBezTo>
                  <a:cubicBezTo>
                    <a:pt x="73" y="76"/>
                    <a:pt x="73" y="74"/>
                    <a:pt x="74" y="73"/>
                  </a:cubicBezTo>
                  <a:cubicBezTo>
                    <a:pt x="75" y="73"/>
                    <a:pt x="75" y="73"/>
                    <a:pt x="76" y="73"/>
                  </a:cubicBezTo>
                  <a:close/>
                  <a:moveTo>
                    <a:pt x="51" y="17"/>
                  </a:moveTo>
                  <a:cubicBezTo>
                    <a:pt x="51" y="0"/>
                    <a:pt x="51" y="0"/>
                    <a:pt x="51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52" y="0"/>
                    <a:pt x="53" y="1"/>
                    <a:pt x="53" y="2"/>
                  </a:cubicBezTo>
                  <a:cubicBezTo>
                    <a:pt x="53" y="15"/>
                    <a:pt x="53" y="15"/>
                    <a:pt x="53" y="15"/>
                  </a:cubicBezTo>
                  <a:cubicBezTo>
                    <a:pt x="53" y="16"/>
                    <a:pt x="52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lose/>
                  <a:moveTo>
                    <a:pt x="51" y="22"/>
                  </a:moveTo>
                  <a:cubicBezTo>
                    <a:pt x="40" y="22"/>
                    <a:pt x="30" y="29"/>
                    <a:pt x="26" y="38"/>
                  </a:cubicBezTo>
                  <a:cubicBezTo>
                    <a:pt x="26" y="62"/>
                    <a:pt x="26" y="62"/>
                    <a:pt x="26" y="62"/>
                  </a:cubicBezTo>
                  <a:cubicBezTo>
                    <a:pt x="28" y="67"/>
                    <a:pt x="31" y="71"/>
                    <a:pt x="35" y="74"/>
                  </a:cubicBezTo>
                  <a:cubicBezTo>
                    <a:pt x="35" y="95"/>
                    <a:pt x="35" y="95"/>
                    <a:pt x="35" y="95"/>
                  </a:cubicBezTo>
                  <a:cubicBezTo>
                    <a:pt x="35" y="103"/>
                    <a:pt x="42" y="109"/>
                    <a:pt x="49" y="109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1" y="84"/>
                    <a:pt x="51" y="84"/>
                    <a:pt x="51" y="84"/>
                  </a:cubicBezTo>
                  <a:cubicBezTo>
                    <a:pt x="41" y="84"/>
                    <a:pt x="41" y="84"/>
                    <a:pt x="41" y="84"/>
                  </a:cubicBezTo>
                  <a:cubicBezTo>
                    <a:pt x="41" y="72"/>
                    <a:pt x="41" y="72"/>
                    <a:pt x="41" y="72"/>
                  </a:cubicBezTo>
                  <a:cubicBezTo>
                    <a:pt x="41" y="71"/>
                    <a:pt x="41" y="70"/>
                    <a:pt x="40" y="69"/>
                  </a:cubicBezTo>
                  <a:cubicBezTo>
                    <a:pt x="33" y="66"/>
                    <a:pt x="28" y="58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9" y="31"/>
                    <a:pt x="44" y="28"/>
                    <a:pt x="51" y="28"/>
                  </a:cubicBezTo>
                  <a:cubicBezTo>
                    <a:pt x="51" y="22"/>
                    <a:pt x="51" y="22"/>
                    <a:pt x="51" y="22"/>
                  </a:cubicBezTo>
                  <a:close/>
                  <a:moveTo>
                    <a:pt x="51" y="0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49" y="17"/>
                    <a:pt x="48" y="16"/>
                    <a:pt x="48" y="15"/>
                  </a:cubicBezTo>
                  <a:cubicBezTo>
                    <a:pt x="48" y="2"/>
                    <a:pt x="48" y="2"/>
                    <a:pt x="48" y="2"/>
                  </a:cubicBezTo>
                  <a:cubicBezTo>
                    <a:pt x="48" y="1"/>
                    <a:pt x="49" y="0"/>
                    <a:pt x="51" y="0"/>
                  </a:cubicBezTo>
                  <a:close/>
                  <a:moveTo>
                    <a:pt x="26" y="79"/>
                  </a:moveTo>
                  <a:cubicBezTo>
                    <a:pt x="26" y="73"/>
                    <a:pt x="26" y="73"/>
                    <a:pt x="26" y="73"/>
                  </a:cubicBezTo>
                  <a:cubicBezTo>
                    <a:pt x="26" y="73"/>
                    <a:pt x="27" y="73"/>
                    <a:pt x="28" y="73"/>
                  </a:cubicBezTo>
                  <a:cubicBezTo>
                    <a:pt x="29" y="74"/>
                    <a:pt x="29" y="76"/>
                    <a:pt x="28" y="77"/>
                  </a:cubicBezTo>
                  <a:cubicBezTo>
                    <a:pt x="26" y="79"/>
                    <a:pt x="26" y="79"/>
                    <a:pt x="26" y="79"/>
                  </a:cubicBezTo>
                  <a:close/>
                  <a:moveTo>
                    <a:pt x="26" y="28"/>
                  </a:moveTo>
                  <a:cubicBezTo>
                    <a:pt x="26" y="21"/>
                    <a:pt x="26" y="21"/>
                    <a:pt x="26" y="21"/>
                  </a:cubicBezTo>
                  <a:cubicBezTo>
                    <a:pt x="28" y="23"/>
                    <a:pt x="28" y="23"/>
                    <a:pt x="28" y="23"/>
                  </a:cubicBezTo>
                  <a:cubicBezTo>
                    <a:pt x="29" y="24"/>
                    <a:pt x="29" y="26"/>
                    <a:pt x="28" y="27"/>
                  </a:cubicBezTo>
                  <a:cubicBezTo>
                    <a:pt x="27" y="28"/>
                    <a:pt x="26" y="28"/>
                    <a:pt x="26" y="28"/>
                  </a:cubicBezTo>
                  <a:close/>
                  <a:moveTo>
                    <a:pt x="26" y="38"/>
                  </a:moveTo>
                  <a:cubicBezTo>
                    <a:pt x="24" y="42"/>
                    <a:pt x="23" y="46"/>
                    <a:pt x="23" y="50"/>
                  </a:cubicBezTo>
                  <a:cubicBezTo>
                    <a:pt x="23" y="55"/>
                    <a:pt x="24" y="59"/>
                    <a:pt x="26" y="62"/>
                  </a:cubicBezTo>
                  <a:cubicBezTo>
                    <a:pt x="26" y="38"/>
                    <a:pt x="26" y="38"/>
                    <a:pt x="26" y="38"/>
                  </a:cubicBezTo>
                  <a:close/>
                  <a:moveTo>
                    <a:pt x="26" y="21"/>
                  </a:moveTo>
                  <a:cubicBezTo>
                    <a:pt x="26" y="28"/>
                    <a:pt x="26" y="28"/>
                    <a:pt x="26" y="28"/>
                  </a:cubicBezTo>
                  <a:cubicBezTo>
                    <a:pt x="25" y="28"/>
                    <a:pt x="24" y="27"/>
                    <a:pt x="24" y="27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4" y="17"/>
                    <a:pt x="14" y="16"/>
                    <a:pt x="15" y="15"/>
                  </a:cubicBezTo>
                  <a:cubicBezTo>
                    <a:pt x="16" y="14"/>
                    <a:pt x="18" y="14"/>
                    <a:pt x="19" y="15"/>
                  </a:cubicBezTo>
                  <a:cubicBezTo>
                    <a:pt x="26" y="21"/>
                    <a:pt x="26" y="21"/>
                    <a:pt x="26" y="21"/>
                  </a:cubicBezTo>
                  <a:close/>
                  <a:moveTo>
                    <a:pt x="26" y="73"/>
                  </a:moveTo>
                  <a:cubicBezTo>
                    <a:pt x="26" y="79"/>
                    <a:pt x="26" y="79"/>
                    <a:pt x="26" y="79"/>
                  </a:cubicBezTo>
                  <a:cubicBezTo>
                    <a:pt x="19" y="86"/>
                    <a:pt x="19" y="86"/>
                    <a:pt x="19" y="86"/>
                  </a:cubicBezTo>
                  <a:cubicBezTo>
                    <a:pt x="18" y="87"/>
                    <a:pt x="16" y="87"/>
                    <a:pt x="15" y="86"/>
                  </a:cubicBezTo>
                  <a:cubicBezTo>
                    <a:pt x="14" y="85"/>
                    <a:pt x="14" y="83"/>
                    <a:pt x="15" y="82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4" y="73"/>
                    <a:pt x="24" y="73"/>
                  </a:cubicBezTo>
                  <a:cubicBezTo>
                    <a:pt x="24" y="73"/>
                    <a:pt x="25" y="73"/>
                    <a:pt x="26" y="73"/>
                  </a:cubicBezTo>
                  <a:close/>
                  <a:moveTo>
                    <a:pt x="18" y="50"/>
                  </a:moveTo>
                  <a:cubicBezTo>
                    <a:pt x="18" y="50"/>
                    <a:pt x="18" y="50"/>
                    <a:pt x="18" y="50"/>
                  </a:cubicBezTo>
                  <a:cubicBezTo>
                    <a:pt x="18" y="49"/>
                    <a:pt x="17" y="48"/>
                    <a:pt x="15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2" y="48"/>
                    <a:pt x="0" y="49"/>
                    <a:pt x="0" y="50"/>
                  </a:cubicBezTo>
                  <a:cubicBezTo>
                    <a:pt x="0" y="52"/>
                    <a:pt x="2" y="53"/>
                    <a:pt x="3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17" y="53"/>
                    <a:pt x="18" y="52"/>
                    <a:pt x="18" y="5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id-ID">
                <a:solidFill>
                  <a:schemeClr val="lt1"/>
                </a:solidFill>
              </a:endParaRPr>
            </a:p>
          </p:txBody>
        </p:sp>
      </p:grpSp>
      <p:sp>
        <p:nvSpPr>
          <p:cNvPr id="303" name="Content Placeholder 2"/>
          <p:cNvSpPr txBox="1"/>
          <p:nvPr/>
        </p:nvSpPr>
        <p:spPr>
          <a:xfrm>
            <a:off x="8119586" y="1814929"/>
            <a:ext cx="3168910" cy="53016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6" name="Content Placeholder 2"/>
          <p:cNvSpPr txBox="1"/>
          <p:nvPr/>
        </p:nvSpPr>
        <p:spPr>
          <a:xfrm>
            <a:off x="8078250" y="3256519"/>
            <a:ext cx="3429988" cy="4057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9" name="Content Placeholder 2"/>
          <p:cNvSpPr txBox="1"/>
          <p:nvPr/>
        </p:nvSpPr>
        <p:spPr>
          <a:xfrm>
            <a:off x="8069655" y="4696013"/>
            <a:ext cx="3163301" cy="4816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2" name="Content Placeholder 2"/>
          <p:cNvSpPr txBox="1"/>
          <p:nvPr/>
        </p:nvSpPr>
        <p:spPr>
          <a:xfrm>
            <a:off x="653796" y="1814929"/>
            <a:ext cx="3573867" cy="31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5" name="Content Placeholder 2"/>
          <p:cNvSpPr txBox="1"/>
          <p:nvPr/>
        </p:nvSpPr>
        <p:spPr>
          <a:xfrm>
            <a:off x="660511" y="3279459"/>
            <a:ext cx="3573867" cy="31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8" name="Content Placeholder 2"/>
          <p:cNvSpPr txBox="1"/>
          <p:nvPr/>
        </p:nvSpPr>
        <p:spPr>
          <a:xfrm>
            <a:off x="635011" y="4703434"/>
            <a:ext cx="3573867" cy="3122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zh-CN" altLang="en-US" sz="1800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800" b="1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0" name="TextBox 14"/>
          <p:cNvSpPr txBox="1"/>
          <p:nvPr/>
        </p:nvSpPr>
        <p:spPr>
          <a:xfrm>
            <a:off x="2016431" y="2271082"/>
            <a:ext cx="223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21" name="TextBox 14"/>
          <p:cNvSpPr txBox="1"/>
          <p:nvPr/>
        </p:nvSpPr>
        <p:spPr>
          <a:xfrm>
            <a:off x="1962950" y="3703928"/>
            <a:ext cx="223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22" name="TextBox 14"/>
          <p:cNvSpPr txBox="1"/>
          <p:nvPr/>
        </p:nvSpPr>
        <p:spPr>
          <a:xfrm>
            <a:off x="1921693" y="5152301"/>
            <a:ext cx="223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23" name="TextBox 14"/>
          <p:cNvSpPr txBox="1"/>
          <p:nvPr/>
        </p:nvSpPr>
        <p:spPr>
          <a:xfrm>
            <a:off x="8112198" y="2245017"/>
            <a:ext cx="223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24" name="TextBox 14"/>
          <p:cNvSpPr txBox="1"/>
          <p:nvPr/>
        </p:nvSpPr>
        <p:spPr>
          <a:xfrm>
            <a:off x="8121574" y="3740541"/>
            <a:ext cx="223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25" name="TextBox 14"/>
          <p:cNvSpPr txBox="1"/>
          <p:nvPr/>
        </p:nvSpPr>
        <p:spPr>
          <a:xfrm>
            <a:off x="8108875" y="5167287"/>
            <a:ext cx="2232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15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116" name="图片 11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1808" b="21628"/>
          <a:stretch>
            <a:fillRect/>
          </a:stretch>
        </p:blipFill>
        <p:spPr>
          <a:xfrm>
            <a:off x="0" y="0"/>
            <a:ext cx="12191999" cy="6879938"/>
          </a:xfrm>
          <a:custGeom>
            <a:avLst/>
            <a:gdLst>
              <a:gd name="connsiteX0" fmla="*/ 0 w 12191999"/>
              <a:gd name="connsiteY0" fmla="*/ 0 h 6879938"/>
              <a:gd name="connsiteX1" fmla="*/ 12191999 w 12191999"/>
              <a:gd name="connsiteY1" fmla="*/ 0 h 6879938"/>
              <a:gd name="connsiteX2" fmla="*/ 12191999 w 12191999"/>
              <a:gd name="connsiteY2" fmla="*/ 6879938 h 6879938"/>
              <a:gd name="connsiteX3" fmla="*/ 0 w 12191999"/>
              <a:gd name="connsiteY3" fmla="*/ 6879938 h 68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79938">
                <a:moveTo>
                  <a:pt x="0" y="0"/>
                </a:moveTo>
                <a:lnTo>
                  <a:pt x="12191999" y="0"/>
                </a:lnTo>
                <a:lnTo>
                  <a:pt x="12191999" y="6879938"/>
                </a:lnTo>
                <a:lnTo>
                  <a:pt x="0" y="6879938"/>
                </a:lnTo>
                <a:close/>
              </a:path>
            </a:pathLst>
          </a:custGeom>
        </p:spPr>
      </p:pic>
      <p:sp>
        <p:nvSpPr>
          <p:cNvPr id="25" name="矩形 24"/>
          <p:cNvSpPr/>
          <p:nvPr/>
        </p:nvSpPr>
        <p:spPr>
          <a:xfrm>
            <a:off x="2045642" y="1559376"/>
            <a:ext cx="8079133" cy="3646585"/>
          </a:xfrm>
          <a:prstGeom prst="rect">
            <a:avLst/>
          </a:prstGeom>
          <a:solidFill>
            <a:srgbClr val="FFFFFF"/>
          </a:solidFill>
          <a:ln w="57150">
            <a:solidFill>
              <a:srgbClr val="A61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58706" y="705462"/>
            <a:ext cx="10274589" cy="5447077"/>
            <a:chOff x="1322222" y="716430"/>
            <a:chExt cx="10274589" cy="54470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222" y="716430"/>
              <a:ext cx="2173875" cy="30882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4004" y="2986440"/>
              <a:ext cx="2262807" cy="3177067"/>
            </a:xfrm>
            <a:prstGeom prst="rect">
              <a:avLst/>
            </a:prstGeom>
          </p:spPr>
        </p:pic>
      </p:grpSp>
      <p:sp>
        <p:nvSpPr>
          <p:cNvPr id="18" name="文本框 5"/>
          <p:cNvSpPr txBox="1">
            <a:spLocks noChangeArrowheads="1"/>
          </p:cNvSpPr>
          <p:nvPr/>
        </p:nvSpPr>
        <p:spPr bwMode="auto">
          <a:xfrm>
            <a:off x="4367718" y="2428965"/>
            <a:ext cx="553998" cy="20407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CONTENTS</a:t>
            </a:r>
            <a:endParaRPr kumimoji="0" lang="zh-CN" altLang="en-US" sz="2400" b="0" i="0" u="none" strike="noStrike" kern="0" cap="none" spc="0" normalizeH="0" baseline="0" noProof="0" dirty="0">
              <a:ln>
                <a:noFill/>
              </a:ln>
              <a:solidFill>
                <a:srgbClr val="A61E81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30"/>
          <p:cNvSpPr txBox="1">
            <a:spLocks noChangeArrowheads="1"/>
          </p:cNvSpPr>
          <p:nvPr/>
        </p:nvSpPr>
        <p:spPr bwMode="auto">
          <a:xfrm>
            <a:off x="5386516" y="2228850"/>
            <a:ext cx="2766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Chapter I title bar</a:t>
            </a:r>
          </a:p>
        </p:txBody>
      </p:sp>
      <p:sp>
        <p:nvSpPr>
          <p:cNvPr id="20" name="文本框 31"/>
          <p:cNvSpPr txBox="1">
            <a:spLocks noChangeArrowheads="1"/>
          </p:cNvSpPr>
          <p:nvPr/>
        </p:nvSpPr>
        <p:spPr bwMode="auto">
          <a:xfrm>
            <a:off x="5386516" y="2916178"/>
            <a:ext cx="2766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Chapter II title bar</a:t>
            </a:r>
          </a:p>
        </p:txBody>
      </p:sp>
      <p:sp>
        <p:nvSpPr>
          <p:cNvPr id="22" name="文本框 32"/>
          <p:cNvSpPr txBox="1">
            <a:spLocks noChangeArrowheads="1"/>
          </p:cNvSpPr>
          <p:nvPr/>
        </p:nvSpPr>
        <p:spPr bwMode="auto">
          <a:xfrm>
            <a:off x="5386516" y="3603506"/>
            <a:ext cx="27668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Chapter III title bar</a:t>
            </a:r>
          </a:p>
        </p:txBody>
      </p:sp>
      <p:sp>
        <p:nvSpPr>
          <p:cNvPr id="24" name="文本框 33"/>
          <p:cNvSpPr txBox="1">
            <a:spLocks noChangeArrowheads="1"/>
          </p:cNvSpPr>
          <p:nvPr/>
        </p:nvSpPr>
        <p:spPr bwMode="auto">
          <a:xfrm>
            <a:off x="5386516" y="4290833"/>
            <a:ext cx="3179146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Chapter fourth title bar</a:t>
            </a:r>
          </a:p>
        </p:txBody>
      </p:sp>
      <p:cxnSp>
        <p:nvCxnSpPr>
          <p:cNvPr id="29" name="直接连接符 28"/>
          <p:cNvCxnSpPr/>
          <p:nvPr/>
        </p:nvCxnSpPr>
        <p:spPr>
          <a:xfrm>
            <a:off x="5514975" y="2631221"/>
            <a:ext cx="2476500" cy="0"/>
          </a:xfrm>
          <a:prstGeom prst="line">
            <a:avLst/>
          </a:prstGeom>
          <a:ln w="12700">
            <a:solidFill>
              <a:srgbClr val="A61E8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/>
          <p:cNvCxnSpPr/>
          <p:nvPr/>
        </p:nvCxnSpPr>
        <p:spPr>
          <a:xfrm>
            <a:off x="5514975" y="3310671"/>
            <a:ext cx="2476500" cy="0"/>
          </a:xfrm>
          <a:prstGeom prst="line">
            <a:avLst/>
          </a:prstGeom>
          <a:ln w="12700">
            <a:solidFill>
              <a:srgbClr val="A61E8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>
            <a:off x="5514975" y="3990121"/>
            <a:ext cx="2476500" cy="0"/>
          </a:xfrm>
          <a:prstGeom prst="line">
            <a:avLst/>
          </a:prstGeom>
          <a:ln w="12700">
            <a:solidFill>
              <a:srgbClr val="A61E8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>
            <a:off x="5514975" y="4669571"/>
            <a:ext cx="2476500" cy="0"/>
          </a:xfrm>
          <a:prstGeom prst="line">
            <a:avLst/>
          </a:prstGeom>
          <a:ln w="12700">
            <a:solidFill>
              <a:srgbClr val="A61E8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10"/>
          <p:cNvSpPr/>
          <p:nvPr/>
        </p:nvSpPr>
        <p:spPr>
          <a:xfrm>
            <a:off x="1847528" y="5723988"/>
            <a:ext cx="1953443" cy="9437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th-TH"/>
          </a:p>
        </p:txBody>
      </p:sp>
      <p:sp>
        <p:nvSpPr>
          <p:cNvPr id="36" name="Rectangle 13"/>
          <p:cNvSpPr/>
          <p:nvPr/>
        </p:nvSpPr>
        <p:spPr>
          <a:xfrm>
            <a:off x="3970708" y="5723988"/>
            <a:ext cx="1953443" cy="9437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th-TH"/>
          </a:p>
        </p:txBody>
      </p:sp>
      <p:sp>
        <p:nvSpPr>
          <p:cNvPr id="39" name="Rectangle 16"/>
          <p:cNvSpPr/>
          <p:nvPr/>
        </p:nvSpPr>
        <p:spPr>
          <a:xfrm>
            <a:off x="6093887" y="5723988"/>
            <a:ext cx="1953443" cy="9437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th-TH"/>
          </a:p>
        </p:txBody>
      </p:sp>
      <p:sp>
        <p:nvSpPr>
          <p:cNvPr id="42" name="Rectangle 19"/>
          <p:cNvSpPr/>
          <p:nvPr/>
        </p:nvSpPr>
        <p:spPr>
          <a:xfrm>
            <a:off x="8217067" y="5723988"/>
            <a:ext cx="1953443" cy="9437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th-TH"/>
          </a:p>
        </p:txBody>
      </p:sp>
      <p:sp>
        <p:nvSpPr>
          <p:cNvPr id="52" name="Rectangle 5"/>
          <p:cNvSpPr/>
          <p:nvPr/>
        </p:nvSpPr>
        <p:spPr>
          <a:xfrm>
            <a:off x="1851371" y="1556792"/>
            <a:ext cx="1953443" cy="1758099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th-TH"/>
          </a:p>
        </p:txBody>
      </p:sp>
      <p:sp>
        <p:nvSpPr>
          <p:cNvPr id="59" name="Rectangle 6"/>
          <p:cNvSpPr/>
          <p:nvPr/>
        </p:nvSpPr>
        <p:spPr>
          <a:xfrm>
            <a:off x="3970707" y="1556792"/>
            <a:ext cx="1953443" cy="1758099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th-TH"/>
          </a:p>
        </p:txBody>
      </p:sp>
      <p:sp>
        <p:nvSpPr>
          <p:cNvPr id="62" name="Rectangle 7"/>
          <p:cNvSpPr/>
          <p:nvPr/>
        </p:nvSpPr>
        <p:spPr>
          <a:xfrm>
            <a:off x="6087274" y="1556792"/>
            <a:ext cx="1953443" cy="1758099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th-TH"/>
          </a:p>
        </p:txBody>
      </p:sp>
      <p:sp>
        <p:nvSpPr>
          <p:cNvPr id="126" name="Rectangle 6"/>
          <p:cNvSpPr/>
          <p:nvPr/>
        </p:nvSpPr>
        <p:spPr>
          <a:xfrm>
            <a:off x="8217067" y="1563765"/>
            <a:ext cx="1953443" cy="1758099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th-TH"/>
          </a:p>
        </p:txBody>
      </p:sp>
      <p:sp>
        <p:nvSpPr>
          <p:cNvPr id="128" name="TextBox 8"/>
          <p:cNvSpPr txBox="1"/>
          <p:nvPr/>
        </p:nvSpPr>
        <p:spPr>
          <a:xfrm>
            <a:off x="1818723" y="4167910"/>
            <a:ext cx="201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29" name="矩形 128"/>
          <p:cNvSpPr/>
          <p:nvPr/>
        </p:nvSpPr>
        <p:spPr>
          <a:xfrm>
            <a:off x="1573838" y="3833935"/>
            <a:ext cx="195344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TextBox 8"/>
          <p:cNvSpPr txBox="1"/>
          <p:nvPr/>
        </p:nvSpPr>
        <p:spPr>
          <a:xfrm>
            <a:off x="6038028" y="4146789"/>
            <a:ext cx="201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1" name="矩形 130"/>
          <p:cNvSpPr/>
          <p:nvPr/>
        </p:nvSpPr>
        <p:spPr>
          <a:xfrm>
            <a:off x="5967659" y="3812814"/>
            <a:ext cx="177892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TextBox 8"/>
          <p:cNvSpPr txBox="1"/>
          <p:nvPr/>
        </p:nvSpPr>
        <p:spPr>
          <a:xfrm>
            <a:off x="8130949" y="4145884"/>
            <a:ext cx="201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3" name="矩形 132"/>
          <p:cNvSpPr/>
          <p:nvPr/>
        </p:nvSpPr>
        <p:spPr>
          <a:xfrm>
            <a:off x="8094043" y="3811909"/>
            <a:ext cx="174546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TextBox 8"/>
          <p:cNvSpPr txBox="1"/>
          <p:nvPr/>
        </p:nvSpPr>
        <p:spPr>
          <a:xfrm>
            <a:off x="3945107" y="4167910"/>
            <a:ext cx="20112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200"/>
              </a:spcBef>
            </a:pPr>
            <a:r>
              <a:rPr sz="12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 here, the template</a:t>
            </a:r>
            <a:r>
              <a:rPr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35" name="矩形 134"/>
          <p:cNvSpPr/>
          <p:nvPr/>
        </p:nvSpPr>
        <p:spPr>
          <a:xfrm>
            <a:off x="3945107" y="3833935"/>
            <a:ext cx="170855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sz="16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4" name="组合 113"/>
          <p:cNvGrpSpPr/>
          <p:nvPr/>
        </p:nvGrpSpPr>
        <p:grpSpPr>
          <a:xfrm>
            <a:off x="6822530" y="2206915"/>
            <a:ext cx="622845" cy="565790"/>
            <a:chOff x="2873375" y="1446213"/>
            <a:chExt cx="415925" cy="377825"/>
          </a:xfrm>
        </p:grpSpPr>
        <p:sp>
          <p:nvSpPr>
            <p:cNvPr id="115" name="Freeform 30"/>
            <p:cNvSpPr/>
            <p:nvPr/>
          </p:nvSpPr>
          <p:spPr bwMode="auto">
            <a:xfrm>
              <a:off x="2873375" y="1446213"/>
              <a:ext cx="415925" cy="377825"/>
            </a:xfrm>
            <a:custGeom>
              <a:avLst/>
              <a:gdLst>
                <a:gd name="T0" fmla="*/ 176 w 184"/>
                <a:gd name="T1" fmla="*/ 0 h 168"/>
                <a:gd name="T2" fmla="*/ 184 w 184"/>
                <a:gd name="T3" fmla="*/ 8 h 168"/>
                <a:gd name="T4" fmla="*/ 184 w 184"/>
                <a:gd name="T5" fmla="*/ 160 h 168"/>
                <a:gd name="T6" fmla="*/ 176 w 184"/>
                <a:gd name="T7" fmla="*/ 168 h 168"/>
                <a:gd name="T8" fmla="*/ 8 w 184"/>
                <a:gd name="T9" fmla="*/ 168 h 168"/>
                <a:gd name="T10" fmla="*/ 0 w 184"/>
                <a:gd name="T11" fmla="*/ 160 h 168"/>
                <a:gd name="T12" fmla="*/ 0 w 184"/>
                <a:gd name="T13" fmla="*/ 8 h 168"/>
                <a:gd name="T14" fmla="*/ 8 w 184"/>
                <a:gd name="T15" fmla="*/ 0 h 168"/>
                <a:gd name="T16" fmla="*/ 176 w 184"/>
                <a:gd name="T17" fmla="*/ 0 h 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" h="168">
                  <a:moveTo>
                    <a:pt x="176" y="0"/>
                  </a:moveTo>
                  <a:cubicBezTo>
                    <a:pt x="181" y="0"/>
                    <a:pt x="184" y="3"/>
                    <a:pt x="184" y="8"/>
                  </a:cubicBezTo>
                  <a:cubicBezTo>
                    <a:pt x="184" y="160"/>
                    <a:pt x="184" y="160"/>
                    <a:pt x="184" y="160"/>
                  </a:cubicBezTo>
                  <a:cubicBezTo>
                    <a:pt x="184" y="164"/>
                    <a:pt x="181" y="168"/>
                    <a:pt x="176" y="168"/>
                  </a:cubicBezTo>
                  <a:cubicBezTo>
                    <a:pt x="8" y="168"/>
                    <a:pt x="8" y="168"/>
                    <a:pt x="8" y="168"/>
                  </a:cubicBezTo>
                  <a:cubicBezTo>
                    <a:pt x="4" y="168"/>
                    <a:pt x="0" y="164"/>
                    <a:pt x="0" y="160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0" y="3"/>
                    <a:pt x="4" y="0"/>
                    <a:pt x="8" y="0"/>
                  </a:cubicBezTo>
                  <a:lnTo>
                    <a:pt x="176" y="0"/>
                  </a:ln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16" name="Line 31"/>
            <p:cNvSpPr>
              <a:spLocks noChangeShapeType="1"/>
            </p:cNvSpPr>
            <p:nvPr/>
          </p:nvSpPr>
          <p:spPr bwMode="auto">
            <a:xfrm flipV="1">
              <a:off x="3189288" y="1500188"/>
              <a:ext cx="0" cy="1254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17" name="Line 32"/>
            <p:cNvSpPr>
              <a:spLocks noChangeShapeType="1"/>
            </p:cNvSpPr>
            <p:nvPr/>
          </p:nvSpPr>
          <p:spPr bwMode="auto">
            <a:xfrm flipV="1">
              <a:off x="3189288" y="1662113"/>
              <a:ext cx="0" cy="1746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18" name="Rectangle 33"/>
            <p:cNvSpPr>
              <a:spLocks noChangeArrowheads="1"/>
            </p:cNvSpPr>
            <p:nvPr/>
          </p:nvSpPr>
          <p:spPr bwMode="auto">
            <a:xfrm>
              <a:off x="3144838" y="1625600"/>
              <a:ext cx="88900" cy="36513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19" name="Line 34"/>
            <p:cNvSpPr>
              <a:spLocks noChangeShapeType="1"/>
            </p:cNvSpPr>
            <p:nvPr/>
          </p:nvSpPr>
          <p:spPr bwMode="auto">
            <a:xfrm flipV="1">
              <a:off x="2973388" y="1500188"/>
              <a:ext cx="0" cy="8890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20" name="Line 35"/>
            <p:cNvSpPr>
              <a:spLocks noChangeShapeType="1"/>
            </p:cNvSpPr>
            <p:nvPr/>
          </p:nvSpPr>
          <p:spPr bwMode="auto">
            <a:xfrm flipV="1">
              <a:off x="2973388" y="1625600"/>
              <a:ext cx="0" cy="53975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21" name="Rectangle 36"/>
            <p:cNvSpPr>
              <a:spLocks noChangeArrowheads="1"/>
            </p:cNvSpPr>
            <p:nvPr/>
          </p:nvSpPr>
          <p:spPr bwMode="auto">
            <a:xfrm>
              <a:off x="2927350" y="1589088"/>
              <a:ext cx="90488" cy="36512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22" name="Line 37"/>
            <p:cNvSpPr>
              <a:spLocks noChangeShapeType="1"/>
            </p:cNvSpPr>
            <p:nvPr/>
          </p:nvSpPr>
          <p:spPr bwMode="auto">
            <a:xfrm flipV="1">
              <a:off x="3081338" y="1500188"/>
              <a:ext cx="0" cy="1746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23" name="Line 38"/>
            <p:cNvSpPr>
              <a:spLocks noChangeShapeType="1"/>
            </p:cNvSpPr>
            <p:nvPr/>
          </p:nvSpPr>
          <p:spPr bwMode="auto">
            <a:xfrm flipV="1">
              <a:off x="3081338" y="1554163"/>
              <a:ext cx="0" cy="1254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24" name="Rectangle 39"/>
            <p:cNvSpPr>
              <a:spLocks noChangeArrowheads="1"/>
            </p:cNvSpPr>
            <p:nvPr/>
          </p:nvSpPr>
          <p:spPr bwMode="auto">
            <a:xfrm>
              <a:off x="3036888" y="1517650"/>
              <a:ext cx="90487" cy="36513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25" name="Oval 40"/>
            <p:cNvSpPr>
              <a:spLocks noChangeArrowheads="1"/>
            </p:cNvSpPr>
            <p:nvPr/>
          </p:nvSpPr>
          <p:spPr bwMode="auto">
            <a:xfrm>
              <a:off x="305435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27" name="Oval 41"/>
            <p:cNvSpPr>
              <a:spLocks noChangeArrowheads="1"/>
            </p:cNvSpPr>
            <p:nvPr/>
          </p:nvSpPr>
          <p:spPr bwMode="auto">
            <a:xfrm>
              <a:off x="31623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36" name="Oval 42"/>
            <p:cNvSpPr>
              <a:spLocks noChangeArrowheads="1"/>
            </p:cNvSpPr>
            <p:nvPr/>
          </p:nvSpPr>
          <p:spPr bwMode="auto">
            <a:xfrm>
              <a:off x="2946400" y="1716088"/>
              <a:ext cx="53975" cy="53975"/>
            </a:xfrm>
            <a:prstGeom prst="ellips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2519609" y="2133554"/>
            <a:ext cx="604575" cy="604574"/>
            <a:chOff x="749300" y="1427163"/>
            <a:chExt cx="414338" cy="414337"/>
          </a:xfrm>
        </p:grpSpPr>
        <p:sp>
          <p:nvSpPr>
            <p:cNvPr id="138" name="Freeform 48"/>
            <p:cNvSpPr/>
            <p:nvPr/>
          </p:nvSpPr>
          <p:spPr bwMode="auto">
            <a:xfrm>
              <a:off x="749300" y="1427163"/>
              <a:ext cx="269875" cy="271462"/>
            </a:xfrm>
            <a:custGeom>
              <a:avLst/>
              <a:gdLst>
                <a:gd name="T0" fmla="*/ 104 w 120"/>
                <a:gd name="T1" fmla="*/ 67 h 120"/>
                <a:gd name="T2" fmla="*/ 120 w 120"/>
                <a:gd name="T3" fmla="*/ 76 h 120"/>
                <a:gd name="T4" fmla="*/ 114 w 120"/>
                <a:gd name="T5" fmla="*/ 91 h 120"/>
                <a:gd name="T6" fmla="*/ 96 w 120"/>
                <a:gd name="T7" fmla="*/ 86 h 120"/>
                <a:gd name="T8" fmla="*/ 86 w 120"/>
                <a:gd name="T9" fmla="*/ 96 h 120"/>
                <a:gd name="T10" fmla="*/ 91 w 120"/>
                <a:gd name="T11" fmla="*/ 114 h 120"/>
                <a:gd name="T12" fmla="*/ 76 w 120"/>
                <a:gd name="T13" fmla="*/ 120 h 120"/>
                <a:gd name="T14" fmla="*/ 66 w 120"/>
                <a:gd name="T15" fmla="*/ 104 h 120"/>
                <a:gd name="T16" fmla="*/ 60 w 120"/>
                <a:gd name="T17" fmla="*/ 104 h 120"/>
                <a:gd name="T18" fmla="*/ 53 w 120"/>
                <a:gd name="T19" fmla="*/ 104 h 120"/>
                <a:gd name="T20" fmla="*/ 53 w 120"/>
                <a:gd name="T21" fmla="*/ 104 h 120"/>
                <a:gd name="T22" fmla="*/ 44 w 120"/>
                <a:gd name="T23" fmla="*/ 120 h 120"/>
                <a:gd name="T24" fmla="*/ 29 w 120"/>
                <a:gd name="T25" fmla="*/ 114 h 120"/>
                <a:gd name="T26" fmla="*/ 34 w 120"/>
                <a:gd name="T27" fmla="*/ 95 h 120"/>
                <a:gd name="T28" fmla="*/ 24 w 120"/>
                <a:gd name="T29" fmla="*/ 86 h 120"/>
                <a:gd name="T30" fmla="*/ 6 w 120"/>
                <a:gd name="T31" fmla="*/ 91 h 120"/>
                <a:gd name="T32" fmla="*/ 0 w 120"/>
                <a:gd name="T33" fmla="*/ 76 h 120"/>
                <a:gd name="T34" fmla="*/ 16 w 120"/>
                <a:gd name="T35" fmla="*/ 66 h 120"/>
                <a:gd name="T36" fmla="*/ 16 w 120"/>
                <a:gd name="T37" fmla="*/ 60 h 120"/>
                <a:gd name="T38" fmla="*/ 16 w 120"/>
                <a:gd name="T39" fmla="*/ 53 h 120"/>
                <a:gd name="T40" fmla="*/ 16 w 120"/>
                <a:gd name="T41" fmla="*/ 53 h 120"/>
                <a:gd name="T42" fmla="*/ 0 w 120"/>
                <a:gd name="T43" fmla="*/ 43 h 120"/>
                <a:gd name="T44" fmla="*/ 6 w 120"/>
                <a:gd name="T45" fmla="*/ 29 h 120"/>
                <a:gd name="T46" fmla="*/ 24 w 120"/>
                <a:gd name="T47" fmla="*/ 34 h 120"/>
                <a:gd name="T48" fmla="*/ 34 w 120"/>
                <a:gd name="T49" fmla="*/ 24 h 120"/>
                <a:gd name="T50" fmla="*/ 29 w 120"/>
                <a:gd name="T51" fmla="*/ 6 h 120"/>
                <a:gd name="T52" fmla="*/ 44 w 120"/>
                <a:gd name="T53" fmla="*/ 0 h 120"/>
                <a:gd name="T54" fmla="*/ 54 w 120"/>
                <a:gd name="T55" fmla="*/ 16 h 120"/>
                <a:gd name="T56" fmla="*/ 60 w 120"/>
                <a:gd name="T57" fmla="*/ 16 h 120"/>
                <a:gd name="T58" fmla="*/ 67 w 120"/>
                <a:gd name="T59" fmla="*/ 16 h 120"/>
                <a:gd name="T60" fmla="*/ 77 w 120"/>
                <a:gd name="T61" fmla="*/ 0 h 120"/>
                <a:gd name="T62" fmla="*/ 91 w 120"/>
                <a:gd name="T63" fmla="*/ 6 h 120"/>
                <a:gd name="T64" fmla="*/ 87 w 120"/>
                <a:gd name="T65" fmla="*/ 24 h 120"/>
                <a:gd name="T66" fmla="*/ 96 w 120"/>
                <a:gd name="T67" fmla="*/ 34 h 120"/>
                <a:gd name="T68" fmla="*/ 114 w 120"/>
                <a:gd name="T69" fmla="*/ 29 h 120"/>
                <a:gd name="T70" fmla="*/ 120 w 120"/>
                <a:gd name="T71" fmla="*/ 44 h 120"/>
                <a:gd name="T72" fmla="*/ 104 w 120"/>
                <a:gd name="T73" fmla="*/ 54 h 120"/>
                <a:gd name="T74" fmla="*/ 104 w 120"/>
                <a:gd name="T75" fmla="*/ 60 h 120"/>
                <a:gd name="T76" fmla="*/ 104 w 120"/>
                <a:gd name="T77" fmla="*/ 67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120" h="120">
                  <a:moveTo>
                    <a:pt x="104" y="67"/>
                  </a:moveTo>
                  <a:cubicBezTo>
                    <a:pt x="120" y="76"/>
                    <a:pt x="120" y="76"/>
                    <a:pt x="120" y="76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96" y="86"/>
                    <a:pt x="96" y="86"/>
                    <a:pt x="96" y="86"/>
                  </a:cubicBezTo>
                  <a:cubicBezTo>
                    <a:pt x="93" y="90"/>
                    <a:pt x="90" y="93"/>
                    <a:pt x="86" y="96"/>
                  </a:cubicBezTo>
                  <a:cubicBezTo>
                    <a:pt x="91" y="114"/>
                    <a:pt x="91" y="114"/>
                    <a:pt x="91" y="114"/>
                  </a:cubicBezTo>
                  <a:cubicBezTo>
                    <a:pt x="76" y="120"/>
                    <a:pt x="76" y="120"/>
                    <a:pt x="76" y="120"/>
                  </a:cubicBezTo>
                  <a:cubicBezTo>
                    <a:pt x="66" y="104"/>
                    <a:pt x="66" y="104"/>
                    <a:pt x="66" y="104"/>
                  </a:cubicBezTo>
                  <a:cubicBezTo>
                    <a:pt x="64" y="104"/>
                    <a:pt x="62" y="104"/>
                    <a:pt x="60" y="104"/>
                  </a:cubicBezTo>
                  <a:cubicBezTo>
                    <a:pt x="58" y="104"/>
                    <a:pt x="56" y="104"/>
                    <a:pt x="53" y="104"/>
                  </a:cubicBezTo>
                  <a:cubicBezTo>
                    <a:pt x="53" y="104"/>
                    <a:pt x="53" y="104"/>
                    <a:pt x="53" y="104"/>
                  </a:cubicBezTo>
                  <a:cubicBezTo>
                    <a:pt x="44" y="120"/>
                    <a:pt x="44" y="120"/>
                    <a:pt x="44" y="120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0" y="93"/>
                    <a:pt x="27" y="89"/>
                    <a:pt x="24" y="86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16" y="64"/>
                    <a:pt x="16" y="62"/>
                    <a:pt x="16" y="60"/>
                  </a:cubicBezTo>
                  <a:cubicBezTo>
                    <a:pt x="16" y="57"/>
                    <a:pt x="16" y="55"/>
                    <a:pt x="16" y="53"/>
                  </a:cubicBezTo>
                  <a:cubicBezTo>
                    <a:pt x="16" y="53"/>
                    <a:pt x="16" y="53"/>
                    <a:pt x="16" y="5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6" y="29"/>
                    <a:pt x="6" y="29"/>
                    <a:pt x="6" y="29"/>
                  </a:cubicBezTo>
                  <a:cubicBezTo>
                    <a:pt x="24" y="34"/>
                    <a:pt x="24" y="34"/>
                    <a:pt x="24" y="34"/>
                  </a:cubicBezTo>
                  <a:cubicBezTo>
                    <a:pt x="27" y="30"/>
                    <a:pt x="30" y="27"/>
                    <a:pt x="34" y="24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54" y="16"/>
                    <a:pt x="54" y="16"/>
                    <a:pt x="54" y="16"/>
                  </a:cubicBezTo>
                  <a:cubicBezTo>
                    <a:pt x="56" y="16"/>
                    <a:pt x="58" y="16"/>
                    <a:pt x="60" y="16"/>
                  </a:cubicBezTo>
                  <a:cubicBezTo>
                    <a:pt x="62" y="16"/>
                    <a:pt x="65" y="16"/>
                    <a:pt x="67" y="16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91" y="6"/>
                    <a:pt x="91" y="6"/>
                    <a:pt x="91" y="6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90" y="27"/>
                    <a:pt x="93" y="30"/>
                    <a:pt x="96" y="34"/>
                  </a:cubicBezTo>
                  <a:cubicBezTo>
                    <a:pt x="114" y="29"/>
                    <a:pt x="114" y="29"/>
                    <a:pt x="114" y="29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04" y="54"/>
                    <a:pt x="104" y="54"/>
                    <a:pt x="104" y="54"/>
                  </a:cubicBezTo>
                  <a:cubicBezTo>
                    <a:pt x="104" y="56"/>
                    <a:pt x="104" y="58"/>
                    <a:pt x="104" y="60"/>
                  </a:cubicBezTo>
                  <a:cubicBezTo>
                    <a:pt x="104" y="62"/>
                    <a:pt x="104" y="64"/>
                    <a:pt x="104" y="67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39" name="Freeform 49"/>
            <p:cNvSpPr/>
            <p:nvPr/>
          </p:nvSpPr>
          <p:spPr bwMode="auto">
            <a:xfrm>
              <a:off x="835025" y="1512888"/>
              <a:ext cx="98425" cy="100012"/>
            </a:xfrm>
            <a:custGeom>
              <a:avLst/>
              <a:gdLst>
                <a:gd name="T0" fmla="*/ 8 w 44"/>
                <a:gd name="T1" fmla="*/ 36 h 44"/>
                <a:gd name="T2" fmla="*/ 36 w 44"/>
                <a:gd name="T3" fmla="*/ 36 h 44"/>
                <a:gd name="T4" fmla="*/ 36 w 44"/>
                <a:gd name="T5" fmla="*/ 8 h 44"/>
                <a:gd name="T6" fmla="*/ 8 w 44"/>
                <a:gd name="T7" fmla="*/ 8 h 44"/>
                <a:gd name="T8" fmla="*/ 8 w 44"/>
                <a:gd name="T9" fmla="*/ 36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4">
                  <a:moveTo>
                    <a:pt x="8" y="36"/>
                  </a:moveTo>
                  <a:cubicBezTo>
                    <a:pt x="16" y="44"/>
                    <a:pt x="28" y="44"/>
                    <a:pt x="36" y="36"/>
                  </a:cubicBezTo>
                  <a:cubicBezTo>
                    <a:pt x="44" y="28"/>
                    <a:pt x="44" y="16"/>
                    <a:pt x="36" y="8"/>
                  </a:cubicBezTo>
                  <a:cubicBezTo>
                    <a:pt x="28" y="0"/>
                    <a:pt x="16" y="0"/>
                    <a:pt x="8" y="8"/>
                  </a:cubicBezTo>
                  <a:cubicBezTo>
                    <a:pt x="0" y="16"/>
                    <a:pt x="0" y="28"/>
                    <a:pt x="8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0" name="Freeform 50"/>
            <p:cNvSpPr/>
            <p:nvPr/>
          </p:nvSpPr>
          <p:spPr bwMode="auto">
            <a:xfrm>
              <a:off x="965200" y="1644650"/>
              <a:ext cx="198438" cy="196850"/>
            </a:xfrm>
            <a:custGeom>
              <a:avLst/>
              <a:gdLst>
                <a:gd name="T0" fmla="*/ 75 w 88"/>
                <a:gd name="T1" fmla="*/ 36 h 88"/>
                <a:gd name="T2" fmla="*/ 88 w 88"/>
                <a:gd name="T3" fmla="*/ 38 h 88"/>
                <a:gd name="T4" fmla="*/ 88 w 88"/>
                <a:gd name="T5" fmla="*/ 49 h 88"/>
                <a:gd name="T6" fmla="*/ 75 w 88"/>
                <a:gd name="T7" fmla="*/ 51 h 88"/>
                <a:gd name="T8" fmla="*/ 71 w 88"/>
                <a:gd name="T9" fmla="*/ 60 h 88"/>
                <a:gd name="T10" fmla="*/ 79 w 88"/>
                <a:gd name="T11" fmla="*/ 71 h 88"/>
                <a:gd name="T12" fmla="*/ 71 w 88"/>
                <a:gd name="T13" fmla="*/ 79 h 88"/>
                <a:gd name="T14" fmla="*/ 61 w 88"/>
                <a:gd name="T15" fmla="*/ 71 h 88"/>
                <a:gd name="T16" fmla="*/ 57 w 88"/>
                <a:gd name="T17" fmla="*/ 73 h 88"/>
                <a:gd name="T18" fmla="*/ 52 w 88"/>
                <a:gd name="T19" fmla="*/ 75 h 88"/>
                <a:gd name="T20" fmla="*/ 52 w 88"/>
                <a:gd name="T21" fmla="*/ 75 h 88"/>
                <a:gd name="T22" fmla="*/ 50 w 88"/>
                <a:gd name="T23" fmla="*/ 88 h 88"/>
                <a:gd name="T24" fmla="*/ 39 w 88"/>
                <a:gd name="T25" fmla="*/ 88 h 88"/>
                <a:gd name="T26" fmla="*/ 37 w 88"/>
                <a:gd name="T27" fmla="*/ 75 h 88"/>
                <a:gd name="T28" fmla="*/ 28 w 88"/>
                <a:gd name="T29" fmla="*/ 71 h 88"/>
                <a:gd name="T30" fmla="*/ 17 w 88"/>
                <a:gd name="T31" fmla="*/ 79 h 88"/>
                <a:gd name="T32" fmla="*/ 9 w 88"/>
                <a:gd name="T33" fmla="*/ 71 h 88"/>
                <a:gd name="T34" fmla="*/ 17 w 88"/>
                <a:gd name="T35" fmla="*/ 60 h 88"/>
                <a:gd name="T36" fmla="*/ 15 w 88"/>
                <a:gd name="T37" fmla="*/ 56 h 88"/>
                <a:gd name="T38" fmla="*/ 13 w 88"/>
                <a:gd name="T39" fmla="*/ 51 h 88"/>
                <a:gd name="T40" fmla="*/ 13 w 88"/>
                <a:gd name="T41" fmla="*/ 51 h 88"/>
                <a:gd name="T42" fmla="*/ 0 w 88"/>
                <a:gd name="T43" fmla="*/ 50 h 88"/>
                <a:gd name="T44" fmla="*/ 0 w 88"/>
                <a:gd name="T45" fmla="*/ 38 h 88"/>
                <a:gd name="T46" fmla="*/ 13 w 88"/>
                <a:gd name="T47" fmla="*/ 37 h 88"/>
                <a:gd name="T48" fmla="*/ 17 w 88"/>
                <a:gd name="T49" fmla="*/ 28 h 88"/>
                <a:gd name="T50" fmla="*/ 9 w 88"/>
                <a:gd name="T51" fmla="*/ 17 h 88"/>
                <a:gd name="T52" fmla="*/ 17 w 88"/>
                <a:gd name="T53" fmla="*/ 9 h 88"/>
                <a:gd name="T54" fmla="*/ 28 w 88"/>
                <a:gd name="T55" fmla="*/ 17 h 88"/>
                <a:gd name="T56" fmla="*/ 32 w 88"/>
                <a:gd name="T57" fmla="*/ 15 h 88"/>
                <a:gd name="T58" fmla="*/ 36 w 88"/>
                <a:gd name="T59" fmla="*/ 13 h 88"/>
                <a:gd name="T60" fmla="*/ 38 w 88"/>
                <a:gd name="T61" fmla="*/ 0 h 88"/>
                <a:gd name="T62" fmla="*/ 50 w 88"/>
                <a:gd name="T63" fmla="*/ 0 h 88"/>
                <a:gd name="T64" fmla="*/ 51 w 88"/>
                <a:gd name="T65" fmla="*/ 13 h 88"/>
                <a:gd name="T66" fmla="*/ 60 w 88"/>
                <a:gd name="T67" fmla="*/ 17 h 88"/>
                <a:gd name="T68" fmla="*/ 71 w 88"/>
                <a:gd name="T69" fmla="*/ 9 h 88"/>
                <a:gd name="T70" fmla="*/ 79 w 88"/>
                <a:gd name="T71" fmla="*/ 17 h 88"/>
                <a:gd name="T72" fmla="*/ 71 w 88"/>
                <a:gd name="T73" fmla="*/ 27 h 88"/>
                <a:gd name="T74" fmla="*/ 73 w 88"/>
                <a:gd name="T75" fmla="*/ 31 h 88"/>
                <a:gd name="T76" fmla="*/ 75 w 88"/>
                <a:gd name="T77" fmla="*/ 36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88" h="88">
                  <a:moveTo>
                    <a:pt x="75" y="36"/>
                  </a:moveTo>
                  <a:cubicBezTo>
                    <a:pt x="88" y="38"/>
                    <a:pt x="88" y="38"/>
                    <a:pt x="88" y="38"/>
                  </a:cubicBezTo>
                  <a:cubicBezTo>
                    <a:pt x="88" y="49"/>
                    <a:pt x="88" y="49"/>
                    <a:pt x="88" y="49"/>
                  </a:cubicBezTo>
                  <a:cubicBezTo>
                    <a:pt x="75" y="51"/>
                    <a:pt x="75" y="51"/>
                    <a:pt x="75" y="51"/>
                  </a:cubicBezTo>
                  <a:cubicBezTo>
                    <a:pt x="74" y="54"/>
                    <a:pt x="73" y="57"/>
                    <a:pt x="71" y="60"/>
                  </a:cubicBezTo>
                  <a:cubicBezTo>
                    <a:pt x="79" y="71"/>
                    <a:pt x="79" y="71"/>
                    <a:pt x="79" y="71"/>
                  </a:cubicBezTo>
                  <a:cubicBezTo>
                    <a:pt x="71" y="79"/>
                    <a:pt x="71" y="79"/>
                    <a:pt x="71" y="79"/>
                  </a:cubicBezTo>
                  <a:cubicBezTo>
                    <a:pt x="61" y="71"/>
                    <a:pt x="61" y="71"/>
                    <a:pt x="61" y="71"/>
                  </a:cubicBezTo>
                  <a:cubicBezTo>
                    <a:pt x="59" y="72"/>
                    <a:pt x="58" y="72"/>
                    <a:pt x="57" y="73"/>
                  </a:cubicBezTo>
                  <a:cubicBezTo>
                    <a:pt x="55" y="74"/>
                    <a:pt x="54" y="74"/>
                    <a:pt x="52" y="75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0" y="88"/>
                    <a:pt x="50" y="88"/>
                    <a:pt x="50" y="88"/>
                  </a:cubicBezTo>
                  <a:cubicBezTo>
                    <a:pt x="39" y="88"/>
                    <a:pt x="39" y="88"/>
                    <a:pt x="39" y="88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4" y="74"/>
                    <a:pt x="31" y="73"/>
                    <a:pt x="28" y="71"/>
                  </a:cubicBezTo>
                  <a:cubicBezTo>
                    <a:pt x="17" y="79"/>
                    <a:pt x="17" y="79"/>
                    <a:pt x="17" y="79"/>
                  </a:cubicBezTo>
                  <a:cubicBezTo>
                    <a:pt x="9" y="71"/>
                    <a:pt x="9" y="71"/>
                    <a:pt x="9" y="71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6" y="59"/>
                    <a:pt x="16" y="58"/>
                    <a:pt x="15" y="56"/>
                  </a:cubicBezTo>
                  <a:cubicBezTo>
                    <a:pt x="14" y="55"/>
                    <a:pt x="14" y="53"/>
                    <a:pt x="13" y="51"/>
                  </a:cubicBezTo>
                  <a:cubicBezTo>
                    <a:pt x="13" y="51"/>
                    <a:pt x="13" y="51"/>
                    <a:pt x="13" y="51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38"/>
                    <a:pt x="0" y="38"/>
                    <a:pt x="0" y="38"/>
                  </a:cubicBezTo>
                  <a:cubicBezTo>
                    <a:pt x="13" y="37"/>
                    <a:pt x="13" y="37"/>
                    <a:pt x="13" y="37"/>
                  </a:cubicBezTo>
                  <a:cubicBezTo>
                    <a:pt x="14" y="33"/>
                    <a:pt x="15" y="30"/>
                    <a:pt x="17" y="28"/>
                  </a:cubicBezTo>
                  <a:cubicBezTo>
                    <a:pt x="9" y="17"/>
                    <a:pt x="9" y="17"/>
                    <a:pt x="9" y="17"/>
                  </a:cubicBezTo>
                  <a:cubicBezTo>
                    <a:pt x="17" y="9"/>
                    <a:pt x="17" y="9"/>
                    <a:pt x="17" y="9"/>
                  </a:cubicBezTo>
                  <a:cubicBezTo>
                    <a:pt x="28" y="17"/>
                    <a:pt x="28" y="17"/>
                    <a:pt x="28" y="17"/>
                  </a:cubicBezTo>
                  <a:cubicBezTo>
                    <a:pt x="29" y="16"/>
                    <a:pt x="30" y="15"/>
                    <a:pt x="32" y="15"/>
                  </a:cubicBezTo>
                  <a:cubicBezTo>
                    <a:pt x="33" y="14"/>
                    <a:pt x="35" y="14"/>
                    <a:pt x="36" y="13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1" y="13"/>
                    <a:pt x="51" y="13"/>
                    <a:pt x="51" y="13"/>
                  </a:cubicBezTo>
                  <a:cubicBezTo>
                    <a:pt x="55" y="14"/>
                    <a:pt x="58" y="15"/>
                    <a:pt x="60" y="17"/>
                  </a:cubicBezTo>
                  <a:cubicBezTo>
                    <a:pt x="71" y="9"/>
                    <a:pt x="71" y="9"/>
                    <a:pt x="71" y="9"/>
                  </a:cubicBezTo>
                  <a:cubicBezTo>
                    <a:pt x="79" y="17"/>
                    <a:pt x="79" y="17"/>
                    <a:pt x="79" y="17"/>
                  </a:cubicBezTo>
                  <a:cubicBezTo>
                    <a:pt x="71" y="27"/>
                    <a:pt x="71" y="27"/>
                    <a:pt x="71" y="27"/>
                  </a:cubicBezTo>
                  <a:cubicBezTo>
                    <a:pt x="72" y="29"/>
                    <a:pt x="73" y="30"/>
                    <a:pt x="73" y="31"/>
                  </a:cubicBezTo>
                  <a:cubicBezTo>
                    <a:pt x="74" y="33"/>
                    <a:pt x="74" y="35"/>
                    <a:pt x="75" y="36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1" name="Freeform 51"/>
            <p:cNvSpPr/>
            <p:nvPr/>
          </p:nvSpPr>
          <p:spPr bwMode="auto">
            <a:xfrm>
              <a:off x="1035050" y="1711325"/>
              <a:ext cx="60325" cy="60325"/>
            </a:xfrm>
            <a:custGeom>
              <a:avLst/>
              <a:gdLst>
                <a:gd name="T0" fmla="*/ 9 w 27"/>
                <a:gd name="T1" fmla="*/ 25 h 27"/>
                <a:gd name="T2" fmla="*/ 24 w 27"/>
                <a:gd name="T3" fmla="*/ 18 h 27"/>
                <a:gd name="T4" fmla="*/ 18 w 27"/>
                <a:gd name="T5" fmla="*/ 3 h 27"/>
                <a:gd name="T6" fmla="*/ 2 w 27"/>
                <a:gd name="T7" fmla="*/ 9 h 27"/>
                <a:gd name="T8" fmla="*/ 9 w 27"/>
                <a:gd name="T9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27">
                  <a:moveTo>
                    <a:pt x="9" y="25"/>
                  </a:moveTo>
                  <a:cubicBezTo>
                    <a:pt x="15" y="27"/>
                    <a:pt x="22" y="24"/>
                    <a:pt x="24" y="18"/>
                  </a:cubicBezTo>
                  <a:cubicBezTo>
                    <a:pt x="27" y="12"/>
                    <a:pt x="24" y="5"/>
                    <a:pt x="18" y="3"/>
                  </a:cubicBezTo>
                  <a:cubicBezTo>
                    <a:pt x="11" y="0"/>
                    <a:pt x="4" y="3"/>
                    <a:pt x="2" y="9"/>
                  </a:cubicBezTo>
                  <a:cubicBezTo>
                    <a:pt x="0" y="16"/>
                    <a:pt x="3" y="23"/>
                    <a:pt x="9" y="25"/>
                  </a:cubicBezTo>
                  <a:close/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8983443" y="2237839"/>
            <a:ext cx="512367" cy="512366"/>
            <a:chOff x="7153275" y="3548063"/>
            <a:chExt cx="420688" cy="420687"/>
          </a:xfrm>
        </p:grpSpPr>
        <p:sp>
          <p:nvSpPr>
            <p:cNvPr id="143" name="Rectangle 211"/>
            <p:cNvSpPr>
              <a:spLocks noChangeArrowheads="1"/>
            </p:cNvSpPr>
            <p:nvPr/>
          </p:nvSpPr>
          <p:spPr bwMode="auto">
            <a:xfrm>
              <a:off x="7172325" y="3913188"/>
              <a:ext cx="55563" cy="55562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4" name="Rectangle 212"/>
            <p:cNvSpPr>
              <a:spLocks noChangeArrowheads="1"/>
            </p:cNvSpPr>
            <p:nvPr/>
          </p:nvSpPr>
          <p:spPr bwMode="auto">
            <a:xfrm>
              <a:off x="7281863" y="3840163"/>
              <a:ext cx="55562" cy="128587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5" name="Rectangle 213"/>
            <p:cNvSpPr>
              <a:spLocks noChangeArrowheads="1"/>
            </p:cNvSpPr>
            <p:nvPr/>
          </p:nvSpPr>
          <p:spPr bwMode="auto">
            <a:xfrm>
              <a:off x="7391400" y="3749675"/>
              <a:ext cx="53975" cy="219075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6" name="Rectangle 214"/>
            <p:cNvSpPr>
              <a:spLocks noChangeArrowheads="1"/>
            </p:cNvSpPr>
            <p:nvPr/>
          </p:nvSpPr>
          <p:spPr bwMode="auto">
            <a:xfrm>
              <a:off x="7500938" y="3659188"/>
              <a:ext cx="53975" cy="309562"/>
            </a:xfrm>
            <a:prstGeom prst="rect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7" name="Line 215"/>
            <p:cNvSpPr>
              <a:spLocks noChangeShapeType="1"/>
            </p:cNvSpPr>
            <p:nvPr/>
          </p:nvSpPr>
          <p:spPr bwMode="auto">
            <a:xfrm flipH="1">
              <a:off x="7153275" y="3968750"/>
              <a:ext cx="420688" cy="0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8" name="Line 216"/>
            <p:cNvSpPr>
              <a:spLocks noChangeShapeType="1"/>
            </p:cNvSpPr>
            <p:nvPr/>
          </p:nvSpPr>
          <p:spPr bwMode="auto">
            <a:xfrm flipH="1">
              <a:off x="7172325" y="3548063"/>
              <a:ext cx="382588" cy="328612"/>
            </a:xfrm>
            <a:prstGeom prst="line">
              <a:avLst/>
            </a:pr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  <p:sp>
          <p:nvSpPr>
            <p:cNvPr id="149" name="Freeform 217"/>
            <p:cNvSpPr/>
            <p:nvPr/>
          </p:nvSpPr>
          <p:spPr bwMode="auto">
            <a:xfrm>
              <a:off x="7500938" y="3548063"/>
              <a:ext cx="53975" cy="55562"/>
            </a:xfrm>
            <a:custGeom>
              <a:avLst/>
              <a:gdLst>
                <a:gd name="T0" fmla="*/ 0 w 57"/>
                <a:gd name="T1" fmla="*/ 0 h 57"/>
                <a:gd name="T2" fmla="*/ 57 w 57"/>
                <a:gd name="T3" fmla="*/ 0 h 57"/>
                <a:gd name="T4" fmla="*/ 57 w 57"/>
                <a:gd name="T5" fmla="*/ 57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" h="57">
                  <a:moveTo>
                    <a:pt x="0" y="0"/>
                  </a:moveTo>
                  <a:lnTo>
                    <a:pt x="57" y="0"/>
                  </a:lnTo>
                  <a:lnTo>
                    <a:pt x="57" y="57"/>
                  </a:lnTo>
                </a:path>
              </a:pathLst>
            </a:custGeom>
            <a:noFill/>
            <a:ln w="30163" cap="rnd">
              <a:solidFill>
                <a:srgbClr val="FFFFFF"/>
              </a:solidFill>
              <a:prstDash val="solid"/>
              <a:rou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</a:endParaRPr>
            </a:p>
          </p:txBody>
        </p:sp>
      </p:grpSp>
      <p:sp>
        <p:nvSpPr>
          <p:cNvPr id="150" name="Freeform 150"/>
          <p:cNvSpPr>
            <a:spLocks noEditPoints="1"/>
          </p:cNvSpPr>
          <p:nvPr/>
        </p:nvSpPr>
        <p:spPr bwMode="auto">
          <a:xfrm>
            <a:off x="4682026" y="2258638"/>
            <a:ext cx="410774" cy="412769"/>
          </a:xfrm>
          <a:custGeom>
            <a:avLst/>
            <a:gdLst>
              <a:gd name="T0" fmla="*/ 46 w 91"/>
              <a:gd name="T1" fmla="*/ 0 h 91"/>
              <a:gd name="T2" fmla="*/ 78 w 91"/>
              <a:gd name="T3" fmla="*/ 14 h 91"/>
              <a:gd name="T4" fmla="*/ 91 w 91"/>
              <a:gd name="T5" fmla="*/ 46 h 91"/>
              <a:gd name="T6" fmla="*/ 78 w 91"/>
              <a:gd name="T7" fmla="*/ 78 h 91"/>
              <a:gd name="T8" fmla="*/ 46 w 91"/>
              <a:gd name="T9" fmla="*/ 91 h 91"/>
              <a:gd name="T10" fmla="*/ 13 w 91"/>
              <a:gd name="T11" fmla="*/ 78 h 91"/>
              <a:gd name="T12" fmla="*/ 0 w 91"/>
              <a:gd name="T13" fmla="*/ 46 h 91"/>
              <a:gd name="T14" fmla="*/ 13 w 91"/>
              <a:gd name="T15" fmla="*/ 14 h 91"/>
              <a:gd name="T16" fmla="*/ 46 w 91"/>
              <a:gd name="T17" fmla="*/ 0 h 91"/>
              <a:gd name="T18" fmla="*/ 63 w 91"/>
              <a:gd name="T19" fmla="*/ 51 h 91"/>
              <a:gd name="T20" fmla="*/ 64 w 91"/>
              <a:gd name="T21" fmla="*/ 41 h 91"/>
              <a:gd name="T22" fmla="*/ 52 w 91"/>
              <a:gd name="T23" fmla="*/ 34 h 91"/>
              <a:gd name="T24" fmla="*/ 41 w 91"/>
              <a:gd name="T25" fmla="*/ 27 h 91"/>
              <a:gd name="T26" fmla="*/ 32 w 91"/>
              <a:gd name="T27" fmla="*/ 32 h 91"/>
              <a:gd name="T28" fmla="*/ 32 w 91"/>
              <a:gd name="T29" fmla="*/ 46 h 91"/>
              <a:gd name="T30" fmla="*/ 32 w 91"/>
              <a:gd name="T31" fmla="*/ 59 h 91"/>
              <a:gd name="T32" fmla="*/ 40 w 91"/>
              <a:gd name="T33" fmla="*/ 65 h 91"/>
              <a:gd name="T34" fmla="*/ 52 w 91"/>
              <a:gd name="T35" fmla="*/ 58 h 91"/>
              <a:gd name="T36" fmla="*/ 63 w 91"/>
              <a:gd name="T37" fmla="*/ 51 h 91"/>
              <a:gd name="T38" fmla="*/ 66 w 91"/>
              <a:gd name="T39" fmla="*/ 25 h 91"/>
              <a:gd name="T40" fmla="*/ 46 w 91"/>
              <a:gd name="T41" fmla="*/ 16 h 91"/>
              <a:gd name="T42" fmla="*/ 25 w 91"/>
              <a:gd name="T43" fmla="*/ 25 h 91"/>
              <a:gd name="T44" fmla="*/ 16 w 91"/>
              <a:gd name="T45" fmla="*/ 46 h 91"/>
              <a:gd name="T46" fmla="*/ 25 w 91"/>
              <a:gd name="T47" fmla="*/ 67 h 91"/>
              <a:gd name="T48" fmla="*/ 46 w 91"/>
              <a:gd name="T49" fmla="*/ 75 h 91"/>
              <a:gd name="T50" fmla="*/ 66 w 91"/>
              <a:gd name="T51" fmla="*/ 67 h 91"/>
              <a:gd name="T52" fmla="*/ 75 w 91"/>
              <a:gd name="T53" fmla="*/ 46 h 91"/>
              <a:gd name="T54" fmla="*/ 66 w 91"/>
              <a:gd name="T55" fmla="*/ 25 h 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91" h="91">
                <a:moveTo>
                  <a:pt x="46" y="0"/>
                </a:moveTo>
                <a:cubicBezTo>
                  <a:pt x="58" y="0"/>
                  <a:pt x="70" y="5"/>
                  <a:pt x="78" y="14"/>
                </a:cubicBezTo>
                <a:cubicBezTo>
                  <a:pt x="86" y="22"/>
                  <a:pt x="91" y="33"/>
                  <a:pt x="91" y="46"/>
                </a:cubicBezTo>
                <a:cubicBezTo>
                  <a:pt x="91" y="58"/>
                  <a:pt x="86" y="70"/>
                  <a:pt x="78" y="78"/>
                </a:cubicBezTo>
                <a:cubicBezTo>
                  <a:pt x="70" y="86"/>
                  <a:pt x="58" y="91"/>
                  <a:pt x="46" y="91"/>
                </a:cubicBezTo>
                <a:cubicBezTo>
                  <a:pt x="33" y="91"/>
                  <a:pt x="22" y="86"/>
                  <a:pt x="13" y="78"/>
                </a:cubicBezTo>
                <a:cubicBezTo>
                  <a:pt x="5" y="70"/>
                  <a:pt x="0" y="58"/>
                  <a:pt x="0" y="46"/>
                </a:cubicBezTo>
                <a:cubicBezTo>
                  <a:pt x="0" y="33"/>
                  <a:pt x="5" y="22"/>
                  <a:pt x="13" y="14"/>
                </a:cubicBezTo>
                <a:cubicBezTo>
                  <a:pt x="22" y="5"/>
                  <a:pt x="33" y="0"/>
                  <a:pt x="46" y="0"/>
                </a:cubicBezTo>
                <a:close/>
                <a:moveTo>
                  <a:pt x="63" y="51"/>
                </a:moveTo>
                <a:cubicBezTo>
                  <a:pt x="68" y="48"/>
                  <a:pt x="69" y="44"/>
                  <a:pt x="64" y="41"/>
                </a:cubicBezTo>
                <a:cubicBezTo>
                  <a:pt x="60" y="39"/>
                  <a:pt x="56" y="36"/>
                  <a:pt x="52" y="34"/>
                </a:cubicBezTo>
                <a:cubicBezTo>
                  <a:pt x="48" y="32"/>
                  <a:pt x="44" y="30"/>
                  <a:pt x="41" y="27"/>
                </a:cubicBezTo>
                <a:cubicBezTo>
                  <a:pt x="36" y="25"/>
                  <a:pt x="32" y="26"/>
                  <a:pt x="32" y="32"/>
                </a:cubicBezTo>
                <a:cubicBezTo>
                  <a:pt x="32" y="36"/>
                  <a:pt x="32" y="41"/>
                  <a:pt x="32" y="46"/>
                </a:cubicBezTo>
                <a:cubicBezTo>
                  <a:pt x="32" y="50"/>
                  <a:pt x="32" y="55"/>
                  <a:pt x="32" y="59"/>
                </a:cubicBezTo>
                <a:cubicBezTo>
                  <a:pt x="32" y="64"/>
                  <a:pt x="35" y="67"/>
                  <a:pt x="40" y="65"/>
                </a:cubicBezTo>
                <a:cubicBezTo>
                  <a:pt x="44" y="62"/>
                  <a:pt x="48" y="60"/>
                  <a:pt x="52" y="58"/>
                </a:cubicBezTo>
                <a:cubicBezTo>
                  <a:pt x="56" y="55"/>
                  <a:pt x="60" y="53"/>
                  <a:pt x="63" y="51"/>
                </a:cubicBezTo>
                <a:close/>
                <a:moveTo>
                  <a:pt x="66" y="25"/>
                </a:moveTo>
                <a:cubicBezTo>
                  <a:pt x="61" y="20"/>
                  <a:pt x="54" y="16"/>
                  <a:pt x="46" y="16"/>
                </a:cubicBezTo>
                <a:cubicBezTo>
                  <a:pt x="38" y="16"/>
                  <a:pt x="30" y="20"/>
                  <a:pt x="25" y="25"/>
                </a:cubicBezTo>
                <a:cubicBezTo>
                  <a:pt x="20" y="30"/>
                  <a:pt x="16" y="38"/>
                  <a:pt x="16" y="46"/>
                </a:cubicBezTo>
                <a:cubicBezTo>
                  <a:pt x="16" y="54"/>
                  <a:pt x="20" y="61"/>
                  <a:pt x="25" y="67"/>
                </a:cubicBezTo>
                <a:cubicBezTo>
                  <a:pt x="30" y="72"/>
                  <a:pt x="38" y="75"/>
                  <a:pt x="46" y="75"/>
                </a:cubicBezTo>
                <a:cubicBezTo>
                  <a:pt x="54" y="75"/>
                  <a:pt x="61" y="72"/>
                  <a:pt x="66" y="67"/>
                </a:cubicBezTo>
                <a:cubicBezTo>
                  <a:pt x="72" y="61"/>
                  <a:pt x="75" y="54"/>
                  <a:pt x="75" y="46"/>
                </a:cubicBezTo>
                <a:cubicBezTo>
                  <a:pt x="75" y="38"/>
                  <a:pt x="72" y="30"/>
                  <a:pt x="66" y="2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lIns="80296" tIns="40148" rIns="80296" bIns="40148"/>
          <a:lstStyle/>
          <a:p>
            <a:pPr>
              <a:defRPr/>
            </a:pPr>
            <a:endParaRPr lang="zh-CN" altLang="en-US" sz="1580">
              <a:solidFill>
                <a:prstClr val="black"/>
              </a:solidFill>
            </a:endParaRPr>
          </a:p>
        </p:txBody>
      </p:sp>
      <p:sp>
        <p:nvSpPr>
          <p:cNvPr id="46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47" name="图片 4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"/>
          <p:cNvSpPr/>
          <p:nvPr/>
        </p:nvSpPr>
        <p:spPr>
          <a:xfrm>
            <a:off x="929641" y="3944707"/>
            <a:ext cx="1429697" cy="95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Teardrop 12"/>
          <p:cNvSpPr/>
          <p:nvPr/>
        </p:nvSpPr>
        <p:spPr>
          <a:xfrm rot="18900000">
            <a:off x="2427508" y="3827786"/>
            <a:ext cx="329154" cy="329154"/>
          </a:xfrm>
          <a:prstGeom prst="teardrop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Rectangle 13"/>
          <p:cNvSpPr/>
          <p:nvPr/>
        </p:nvSpPr>
        <p:spPr>
          <a:xfrm>
            <a:off x="2836746" y="3944705"/>
            <a:ext cx="1142916" cy="95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ardrop 14"/>
          <p:cNvSpPr/>
          <p:nvPr/>
        </p:nvSpPr>
        <p:spPr>
          <a:xfrm rot="8100000">
            <a:off x="4047833" y="3818428"/>
            <a:ext cx="329154" cy="329154"/>
          </a:xfrm>
          <a:prstGeom prst="teardrop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Rectangle 17"/>
          <p:cNvSpPr/>
          <p:nvPr/>
        </p:nvSpPr>
        <p:spPr>
          <a:xfrm>
            <a:off x="4445156" y="3944705"/>
            <a:ext cx="1906263" cy="95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ardrop 18"/>
          <p:cNvSpPr/>
          <p:nvPr/>
        </p:nvSpPr>
        <p:spPr>
          <a:xfrm rot="18900000">
            <a:off x="6429544" y="3818428"/>
            <a:ext cx="329154" cy="329154"/>
          </a:xfrm>
          <a:prstGeom prst="teardrop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6" name="Rectangle 19"/>
          <p:cNvSpPr/>
          <p:nvPr/>
        </p:nvSpPr>
        <p:spPr>
          <a:xfrm>
            <a:off x="6839851" y="3944705"/>
            <a:ext cx="1142914" cy="95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ardrop 20"/>
          <p:cNvSpPr/>
          <p:nvPr/>
        </p:nvSpPr>
        <p:spPr>
          <a:xfrm rot="8100000">
            <a:off x="8050937" y="3818432"/>
            <a:ext cx="329154" cy="329154"/>
          </a:xfrm>
          <a:prstGeom prst="teardrop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Rectangle 21"/>
          <p:cNvSpPr/>
          <p:nvPr/>
        </p:nvSpPr>
        <p:spPr>
          <a:xfrm>
            <a:off x="8448261" y="3944709"/>
            <a:ext cx="1262996" cy="95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TextBox 22"/>
          <p:cNvSpPr txBox="1"/>
          <p:nvPr/>
        </p:nvSpPr>
        <p:spPr>
          <a:xfrm>
            <a:off x="1390207" y="1776213"/>
            <a:ext cx="2403756" cy="1482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 here, the template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ctr"/>
            <a:endParaRPr lang="en-US" sz="1600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Rectangle 8"/>
          <p:cNvSpPr/>
          <p:nvPr/>
        </p:nvSpPr>
        <p:spPr>
          <a:xfrm>
            <a:off x="2977575" y="4396985"/>
            <a:ext cx="2570926" cy="1456785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noProof="1"/>
              <a:t> </a:t>
            </a:r>
          </a:p>
        </p:txBody>
      </p:sp>
      <p:sp>
        <p:nvSpPr>
          <p:cNvPr id="62" name="Isosceles Triangle 9"/>
          <p:cNvSpPr/>
          <p:nvPr/>
        </p:nvSpPr>
        <p:spPr>
          <a:xfrm rot="10800000">
            <a:off x="9758244" y="3496511"/>
            <a:ext cx="371518" cy="147487"/>
          </a:xfrm>
          <a:prstGeom prst="triangle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Teardrop 25"/>
          <p:cNvSpPr/>
          <p:nvPr/>
        </p:nvSpPr>
        <p:spPr>
          <a:xfrm rot="18900000">
            <a:off x="9779427" y="3818429"/>
            <a:ext cx="329154" cy="329154"/>
          </a:xfrm>
          <a:prstGeom prst="teardrop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Rectangle 28"/>
          <p:cNvSpPr/>
          <p:nvPr/>
        </p:nvSpPr>
        <p:spPr>
          <a:xfrm>
            <a:off x="8658541" y="2130961"/>
            <a:ext cx="2570926" cy="1443665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 noProof="1"/>
          </a:p>
        </p:txBody>
      </p:sp>
      <p:sp>
        <p:nvSpPr>
          <p:cNvPr id="66" name="Rectangle 29"/>
          <p:cNvSpPr/>
          <p:nvPr/>
        </p:nvSpPr>
        <p:spPr>
          <a:xfrm>
            <a:off x="10210708" y="3944709"/>
            <a:ext cx="1018759" cy="9531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Isosceles Triangle 30"/>
          <p:cNvSpPr/>
          <p:nvPr/>
        </p:nvSpPr>
        <p:spPr>
          <a:xfrm>
            <a:off x="4026649" y="4327609"/>
            <a:ext cx="371518" cy="147487"/>
          </a:xfrm>
          <a:prstGeom prst="triangle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68" name="TextBox 22"/>
          <p:cNvSpPr txBox="1"/>
          <p:nvPr/>
        </p:nvSpPr>
        <p:spPr>
          <a:xfrm>
            <a:off x="5464916" y="1776213"/>
            <a:ext cx="2403756" cy="129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 here, the template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9" name="TextBox 22"/>
          <p:cNvSpPr txBox="1"/>
          <p:nvPr/>
        </p:nvSpPr>
        <p:spPr>
          <a:xfrm>
            <a:off x="7013636" y="4396985"/>
            <a:ext cx="2403756" cy="1299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4.</a:t>
            </a:r>
            <a:r>
              <a:rPr lang="zh-CN" altLang="en-US" b="1" noProof="1"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b="1" noProof="1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4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 here, the template</a:t>
            </a:r>
            <a:r>
              <a:rPr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1" name="TextBox 22"/>
          <p:cNvSpPr txBox="1"/>
          <p:nvPr/>
        </p:nvSpPr>
        <p:spPr>
          <a:xfrm>
            <a:off x="3061160" y="4486065"/>
            <a:ext cx="2403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noProof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b="1" noProof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b="1" noProof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noProof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200" dirty="0" err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 here, the template</a:t>
            </a:r>
            <a:r>
              <a:rPr sz="12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  <a:p>
            <a:pPr algn="ctr"/>
            <a:endParaRPr lang="en-US" sz="1600" b="1" noProof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22"/>
          <p:cNvSpPr txBox="1"/>
          <p:nvPr/>
        </p:nvSpPr>
        <p:spPr>
          <a:xfrm>
            <a:off x="8742125" y="2203558"/>
            <a:ext cx="2403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noProof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5.</a:t>
            </a:r>
            <a:r>
              <a:rPr lang="zh-CN" altLang="en-US" b="1" noProof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b="1" noProof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endParaRPr lang="en-US" altLang="zh-CN" sz="1400" b="1" noProof="1">
              <a:solidFill>
                <a:srgbClr val="F6F6F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1200" dirty="0" err="1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 here, the template</a:t>
            </a:r>
            <a:r>
              <a:rPr sz="1200" dirty="0">
                <a:solidFill>
                  <a:srgbClr val="F6F6F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42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43" name="图片 4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7"/>
          <p:cNvSpPr/>
          <p:nvPr/>
        </p:nvSpPr>
        <p:spPr>
          <a:xfrm>
            <a:off x="4371267" y="802283"/>
            <a:ext cx="3449466" cy="3146842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pic>
        <p:nvPicPr>
          <p:cNvPr id="3" name="图片占位符 5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0" y="802283"/>
            <a:ext cx="4371267" cy="3145981"/>
          </a:xfrm>
          <a:prstGeom prst="rect">
            <a:avLst/>
          </a:prstGeom>
        </p:spPr>
      </p:pic>
      <p:pic>
        <p:nvPicPr>
          <p:cNvPr id="4" name="图片占位符 7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7820733" y="802283"/>
            <a:ext cx="4371267" cy="3145981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4301785" y="1314135"/>
            <a:ext cx="3571628" cy="1939885"/>
            <a:chOff x="7120719" y="2289193"/>
            <a:chExt cx="3188102" cy="1939885"/>
          </a:xfrm>
        </p:grpSpPr>
        <p:sp>
          <p:nvSpPr>
            <p:cNvPr id="6" name="TextBox 15"/>
            <p:cNvSpPr txBox="1"/>
            <p:nvPr/>
          </p:nvSpPr>
          <p:spPr>
            <a:xfrm>
              <a:off x="7120719" y="2289193"/>
              <a:ext cx="318810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00" b="1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The prisoner's heart delved into</a:t>
              </a:r>
            </a:p>
          </p:txBody>
        </p:sp>
        <p:sp>
          <p:nvSpPr>
            <p:cNvPr id="7" name="TextBox 16"/>
            <p:cNvSpPr txBox="1"/>
            <p:nvPr/>
          </p:nvSpPr>
          <p:spPr>
            <a:xfrm>
              <a:off x="7340288" y="3059527"/>
              <a:ext cx="2748965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sz="14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description, template here. Please add a text description, template here. Please add a text description, template here. Please add a text description, template here. Please add a text description, template here.</a:t>
              </a: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24496" y="4455980"/>
            <a:ext cx="3917657" cy="889470"/>
            <a:chOff x="6621910" y="2465916"/>
            <a:chExt cx="3496973" cy="889470"/>
          </a:xfrm>
        </p:grpSpPr>
        <p:sp>
          <p:nvSpPr>
            <p:cNvPr id="9" name="TextBox 15"/>
            <p:cNvSpPr txBox="1"/>
            <p:nvPr/>
          </p:nvSpPr>
          <p:spPr>
            <a:xfrm>
              <a:off x="6621910" y="2465916"/>
              <a:ext cx="34969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The prisoner's heart delved into</a:t>
              </a:r>
            </a:p>
          </p:txBody>
        </p:sp>
        <p:sp>
          <p:nvSpPr>
            <p:cNvPr id="10" name="TextBox 16"/>
            <p:cNvSpPr txBox="1"/>
            <p:nvPr/>
          </p:nvSpPr>
          <p:spPr>
            <a:xfrm>
              <a:off x="6693590" y="2822621"/>
              <a:ext cx="3425292" cy="53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4371266" y="4455980"/>
            <a:ext cx="3569409" cy="889470"/>
            <a:chOff x="7170039" y="2465916"/>
            <a:chExt cx="3186121" cy="889470"/>
          </a:xfrm>
        </p:grpSpPr>
        <p:sp>
          <p:nvSpPr>
            <p:cNvPr id="12" name="TextBox 15"/>
            <p:cNvSpPr txBox="1"/>
            <p:nvPr/>
          </p:nvSpPr>
          <p:spPr>
            <a:xfrm>
              <a:off x="7809228" y="2465916"/>
              <a:ext cx="17032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Sincerely, No.</a:t>
              </a:r>
            </a:p>
          </p:txBody>
        </p:sp>
        <p:sp>
          <p:nvSpPr>
            <p:cNvPr id="13" name="TextBox 16"/>
            <p:cNvSpPr txBox="1"/>
            <p:nvPr/>
          </p:nvSpPr>
          <p:spPr>
            <a:xfrm>
              <a:off x="7170039" y="2822621"/>
              <a:ext cx="3186121" cy="53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7940675" y="4455980"/>
            <a:ext cx="4026829" cy="889470"/>
            <a:chOff x="7202805" y="2465916"/>
            <a:chExt cx="3594423" cy="889470"/>
          </a:xfrm>
        </p:grpSpPr>
        <p:sp>
          <p:nvSpPr>
            <p:cNvPr id="15" name="TextBox 15"/>
            <p:cNvSpPr txBox="1"/>
            <p:nvPr/>
          </p:nvSpPr>
          <p:spPr>
            <a:xfrm>
              <a:off x="7202805" y="2465916"/>
              <a:ext cx="359442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The prisoner's heart delved into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796527" y="2822621"/>
              <a:ext cx="2845305" cy="5327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sz="1400" dirty="0" err="1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prstClr val="black">
                      <a:lumMod val="85000"/>
                      <a:lumOff val="1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</p:grpSp>
      <p:sp>
        <p:nvSpPr>
          <p:cNvPr id="17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1" name="Group 1"/>
          <p:cNvGrpSpPr/>
          <p:nvPr/>
        </p:nvGrpSpPr>
        <p:grpSpPr bwMode="auto">
          <a:xfrm>
            <a:off x="3350685" y="1498600"/>
            <a:ext cx="5259916" cy="5359400"/>
            <a:chOff x="-1" y="0"/>
            <a:chExt cx="3944939" cy="4019551"/>
          </a:xfrm>
        </p:grpSpPr>
        <p:sp>
          <p:nvSpPr>
            <p:cNvPr id="2" name="AutoShape 2"/>
            <p:cNvSpPr/>
            <p:nvPr/>
          </p:nvSpPr>
          <p:spPr bwMode="auto">
            <a:xfrm>
              <a:off x="656698" y="495094"/>
              <a:ext cx="2629028" cy="3524457"/>
            </a:xfrm>
            <a:custGeom>
              <a:avLst/>
              <a:gdLst>
                <a:gd name="T0" fmla="*/ 1314450 w 20607"/>
                <a:gd name="T1" fmla="*/ 1805588 h 21337"/>
                <a:gd name="T2" fmla="*/ 1314450 w 20607"/>
                <a:gd name="T3" fmla="*/ 1805588 h 21337"/>
                <a:gd name="T4" fmla="*/ 1314450 w 20607"/>
                <a:gd name="T5" fmla="*/ 1805588 h 21337"/>
                <a:gd name="T6" fmla="*/ 1314450 w 20607"/>
                <a:gd name="T7" fmla="*/ 1805588 h 21337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607" h="21337">
                  <a:moveTo>
                    <a:pt x="7457" y="21337"/>
                  </a:moveTo>
                  <a:cubicBezTo>
                    <a:pt x="7457" y="21337"/>
                    <a:pt x="10109" y="14324"/>
                    <a:pt x="8063" y="12640"/>
                  </a:cubicBezTo>
                  <a:cubicBezTo>
                    <a:pt x="4425" y="9779"/>
                    <a:pt x="-425" y="9050"/>
                    <a:pt x="29" y="8938"/>
                  </a:cubicBezTo>
                  <a:cubicBezTo>
                    <a:pt x="2909" y="8377"/>
                    <a:pt x="7532" y="11238"/>
                    <a:pt x="8745" y="10452"/>
                  </a:cubicBezTo>
                  <a:cubicBezTo>
                    <a:pt x="9730" y="9835"/>
                    <a:pt x="9882" y="6301"/>
                    <a:pt x="9124" y="4954"/>
                  </a:cubicBezTo>
                  <a:cubicBezTo>
                    <a:pt x="7684" y="2317"/>
                    <a:pt x="4122" y="1364"/>
                    <a:pt x="5334" y="1364"/>
                  </a:cubicBezTo>
                  <a:cubicBezTo>
                    <a:pt x="7002" y="1364"/>
                    <a:pt x="9276" y="3439"/>
                    <a:pt x="9579" y="3159"/>
                  </a:cubicBezTo>
                  <a:cubicBezTo>
                    <a:pt x="9958" y="2934"/>
                    <a:pt x="12004" y="-263"/>
                    <a:pt x="12762" y="17"/>
                  </a:cubicBezTo>
                  <a:cubicBezTo>
                    <a:pt x="12989" y="129"/>
                    <a:pt x="10867" y="1756"/>
                    <a:pt x="10867" y="4169"/>
                  </a:cubicBezTo>
                  <a:cubicBezTo>
                    <a:pt x="10867" y="6525"/>
                    <a:pt x="11246" y="11294"/>
                    <a:pt x="12534" y="10733"/>
                  </a:cubicBezTo>
                  <a:cubicBezTo>
                    <a:pt x="14732" y="9723"/>
                    <a:pt x="19052" y="7984"/>
                    <a:pt x="20568" y="8096"/>
                  </a:cubicBezTo>
                  <a:cubicBezTo>
                    <a:pt x="21175" y="8152"/>
                    <a:pt x="14429" y="10116"/>
                    <a:pt x="12989" y="12528"/>
                  </a:cubicBezTo>
                  <a:cubicBezTo>
                    <a:pt x="11777" y="14548"/>
                    <a:pt x="12459" y="20663"/>
                    <a:pt x="13065" y="21337"/>
                  </a:cubicBezTo>
                  <a:lnTo>
                    <a:pt x="7457" y="21337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43" name="AutoShape 3"/>
            <p:cNvSpPr/>
            <p:nvPr/>
          </p:nvSpPr>
          <p:spPr bwMode="auto">
            <a:xfrm>
              <a:off x="2327418" y="1655993"/>
              <a:ext cx="251984" cy="361309"/>
            </a:xfrm>
            <a:custGeom>
              <a:avLst/>
              <a:gdLst>
                <a:gd name="T0" fmla="*/ 125992 w 9894"/>
                <a:gd name="T1" fmla="*/ 180655 h 21600"/>
                <a:gd name="T2" fmla="*/ 125992 w 9894"/>
                <a:gd name="T3" fmla="*/ 180655 h 21600"/>
                <a:gd name="T4" fmla="*/ 125992 w 9894"/>
                <a:gd name="T5" fmla="*/ 180655 h 21600"/>
                <a:gd name="T6" fmla="*/ 125992 w 9894"/>
                <a:gd name="T7" fmla="*/ 1806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894" h="21600">
                  <a:moveTo>
                    <a:pt x="5448" y="21599"/>
                  </a:moveTo>
                  <a:cubicBezTo>
                    <a:pt x="5448" y="21599"/>
                    <a:pt x="-4783" y="19938"/>
                    <a:pt x="2795" y="0"/>
                  </a:cubicBezTo>
                  <a:cubicBezTo>
                    <a:pt x="2795" y="0"/>
                    <a:pt x="16817" y="14399"/>
                    <a:pt x="5448" y="21599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44" name="AutoShape 4"/>
            <p:cNvSpPr/>
            <p:nvPr/>
          </p:nvSpPr>
          <p:spPr bwMode="auto">
            <a:xfrm>
              <a:off x="2754212" y="1455267"/>
              <a:ext cx="237763" cy="371345"/>
            </a:xfrm>
            <a:custGeom>
              <a:avLst/>
              <a:gdLst>
                <a:gd name="T0" fmla="*/ 118869 w 9611"/>
                <a:gd name="T1" fmla="*/ 185673 h 21600"/>
                <a:gd name="T2" fmla="*/ 118869 w 9611"/>
                <a:gd name="T3" fmla="*/ 185673 h 21600"/>
                <a:gd name="T4" fmla="*/ 118869 w 9611"/>
                <a:gd name="T5" fmla="*/ 185673 h 21600"/>
                <a:gd name="T6" fmla="*/ 118869 w 9611"/>
                <a:gd name="T7" fmla="*/ 185673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9611" h="21600">
                  <a:moveTo>
                    <a:pt x="3586" y="21599"/>
                  </a:moveTo>
                  <a:cubicBezTo>
                    <a:pt x="3586" y="21599"/>
                    <a:pt x="-5446" y="17280"/>
                    <a:pt x="5157" y="0"/>
                  </a:cubicBezTo>
                  <a:cubicBezTo>
                    <a:pt x="5157" y="0"/>
                    <a:pt x="16153" y="18900"/>
                    <a:pt x="3586" y="21599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45" name="AutoShape 5"/>
            <p:cNvSpPr/>
            <p:nvPr/>
          </p:nvSpPr>
          <p:spPr bwMode="auto">
            <a:xfrm>
              <a:off x="3093566" y="1284649"/>
              <a:ext cx="279851" cy="436583"/>
            </a:xfrm>
            <a:custGeom>
              <a:avLst/>
              <a:gdLst>
                <a:gd name="T0" fmla="*/ 139912 w 10585"/>
                <a:gd name="T1" fmla="*/ 218292 h 21600"/>
                <a:gd name="T2" fmla="*/ 139912 w 10585"/>
                <a:gd name="T3" fmla="*/ 218292 h 21600"/>
                <a:gd name="T4" fmla="*/ 139912 w 10585"/>
                <a:gd name="T5" fmla="*/ 218292 h 21600"/>
                <a:gd name="T6" fmla="*/ 139912 w 10585"/>
                <a:gd name="T7" fmla="*/ 218292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0585" h="21600">
                  <a:moveTo>
                    <a:pt x="2210" y="21599"/>
                  </a:moveTo>
                  <a:cubicBezTo>
                    <a:pt x="2210" y="21599"/>
                    <a:pt x="-5844" y="11489"/>
                    <a:pt x="8800" y="0"/>
                  </a:cubicBezTo>
                  <a:cubicBezTo>
                    <a:pt x="8800" y="0"/>
                    <a:pt x="15756" y="19761"/>
                    <a:pt x="2210" y="21599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46" name="AutoShape 6"/>
            <p:cNvSpPr/>
            <p:nvPr/>
          </p:nvSpPr>
          <p:spPr bwMode="auto">
            <a:xfrm>
              <a:off x="3490389" y="1475292"/>
              <a:ext cx="454549" cy="245126"/>
            </a:xfrm>
            <a:custGeom>
              <a:avLst/>
              <a:gdLst>
                <a:gd name="T0" fmla="*/ 227263 w 19937"/>
                <a:gd name="T1" fmla="*/ 192776 h 14258"/>
                <a:gd name="T2" fmla="*/ 227263 w 19937"/>
                <a:gd name="T3" fmla="*/ 192776 h 14258"/>
                <a:gd name="T4" fmla="*/ 227263 w 19937"/>
                <a:gd name="T5" fmla="*/ 192776 h 14258"/>
                <a:gd name="T6" fmla="*/ 227263 w 19937"/>
                <a:gd name="T7" fmla="*/ 192776 h 1425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937" h="14258">
                  <a:moveTo>
                    <a:pt x="31" y="8876"/>
                  </a:moveTo>
                  <a:cubicBezTo>
                    <a:pt x="31" y="8876"/>
                    <a:pt x="-1663" y="-4084"/>
                    <a:pt x="19936" y="1316"/>
                  </a:cubicBezTo>
                  <a:cubicBezTo>
                    <a:pt x="19936" y="1316"/>
                    <a:pt x="17819" y="4016"/>
                    <a:pt x="14854" y="9416"/>
                  </a:cubicBezTo>
                  <a:cubicBezTo>
                    <a:pt x="11889" y="14276"/>
                    <a:pt x="2995" y="17515"/>
                    <a:pt x="31" y="8876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47" name="AutoShape 7"/>
            <p:cNvSpPr/>
            <p:nvPr/>
          </p:nvSpPr>
          <p:spPr bwMode="auto">
            <a:xfrm>
              <a:off x="3344070" y="1896865"/>
              <a:ext cx="391309" cy="224290"/>
            </a:xfrm>
            <a:custGeom>
              <a:avLst/>
              <a:gdLst>
                <a:gd name="T0" fmla="*/ 195655 w 19438"/>
                <a:gd name="T1" fmla="*/ 112138 h 16645"/>
                <a:gd name="T2" fmla="*/ 195655 w 19438"/>
                <a:gd name="T3" fmla="*/ 112138 h 16645"/>
                <a:gd name="T4" fmla="*/ 195655 w 19438"/>
                <a:gd name="T5" fmla="*/ 112138 h 16645"/>
                <a:gd name="T6" fmla="*/ 195655 w 19438"/>
                <a:gd name="T7" fmla="*/ 112138 h 1664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438" h="16645">
                  <a:moveTo>
                    <a:pt x="4557" y="0"/>
                  </a:moveTo>
                  <a:cubicBezTo>
                    <a:pt x="4557" y="0"/>
                    <a:pt x="17038" y="2090"/>
                    <a:pt x="19438" y="13935"/>
                  </a:cubicBezTo>
                  <a:cubicBezTo>
                    <a:pt x="19438" y="13935"/>
                    <a:pt x="11277" y="21599"/>
                    <a:pt x="2157" y="11148"/>
                  </a:cubicBezTo>
                  <a:cubicBezTo>
                    <a:pt x="-2162" y="5574"/>
                    <a:pt x="717" y="696"/>
                    <a:pt x="4557" y="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48" name="AutoShape 8"/>
            <p:cNvSpPr/>
            <p:nvPr/>
          </p:nvSpPr>
          <p:spPr bwMode="auto">
            <a:xfrm>
              <a:off x="3073907" y="2095393"/>
              <a:ext cx="320938" cy="303289"/>
            </a:xfrm>
            <a:custGeom>
              <a:avLst/>
              <a:gdLst>
                <a:gd name="T0" fmla="*/ 160461 w 20049"/>
                <a:gd name="T1" fmla="*/ 199618 h 18650"/>
                <a:gd name="T2" fmla="*/ 160461 w 20049"/>
                <a:gd name="T3" fmla="*/ 199618 h 18650"/>
                <a:gd name="T4" fmla="*/ 160461 w 20049"/>
                <a:gd name="T5" fmla="*/ 199618 h 18650"/>
                <a:gd name="T6" fmla="*/ 160461 w 20049"/>
                <a:gd name="T7" fmla="*/ 199618 h 1865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49" h="18650">
                  <a:moveTo>
                    <a:pt x="2048" y="1597"/>
                  </a:moveTo>
                  <a:cubicBezTo>
                    <a:pt x="2048" y="1597"/>
                    <a:pt x="8649" y="-2950"/>
                    <a:pt x="14648" y="3302"/>
                  </a:cubicBezTo>
                  <a:cubicBezTo>
                    <a:pt x="20049" y="8986"/>
                    <a:pt x="18848" y="15807"/>
                    <a:pt x="20049" y="18649"/>
                  </a:cubicBezTo>
                  <a:cubicBezTo>
                    <a:pt x="20049" y="18649"/>
                    <a:pt x="6848" y="16944"/>
                    <a:pt x="1448" y="10123"/>
                  </a:cubicBezTo>
                  <a:cubicBezTo>
                    <a:pt x="-1551" y="6144"/>
                    <a:pt x="848" y="3302"/>
                    <a:pt x="2048" y="1597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49" name="AutoShape 9"/>
            <p:cNvSpPr/>
            <p:nvPr/>
          </p:nvSpPr>
          <p:spPr bwMode="auto">
            <a:xfrm>
              <a:off x="2793924" y="2294843"/>
              <a:ext cx="338977" cy="287527"/>
            </a:xfrm>
            <a:custGeom>
              <a:avLst/>
              <a:gdLst>
                <a:gd name="T0" fmla="*/ 169489 w 16064"/>
                <a:gd name="T1" fmla="*/ 180436 h 17680"/>
                <a:gd name="T2" fmla="*/ 169489 w 16064"/>
                <a:gd name="T3" fmla="*/ 180436 h 17680"/>
                <a:gd name="T4" fmla="*/ 169489 w 16064"/>
                <a:gd name="T5" fmla="*/ 180436 h 17680"/>
                <a:gd name="T6" fmla="*/ 169489 w 16064"/>
                <a:gd name="T7" fmla="*/ 180436 h 17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064" h="17680">
                  <a:moveTo>
                    <a:pt x="1357" y="587"/>
                  </a:moveTo>
                  <a:cubicBezTo>
                    <a:pt x="1357" y="587"/>
                    <a:pt x="8710" y="-2255"/>
                    <a:pt x="12387" y="4566"/>
                  </a:cubicBezTo>
                  <a:cubicBezTo>
                    <a:pt x="16063" y="10818"/>
                    <a:pt x="14685" y="15366"/>
                    <a:pt x="16063" y="17639"/>
                  </a:cubicBezTo>
                  <a:cubicBezTo>
                    <a:pt x="16063" y="17639"/>
                    <a:pt x="-5536" y="19345"/>
                    <a:pt x="1357" y="587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0" name="AutoShape 10"/>
            <p:cNvSpPr/>
            <p:nvPr/>
          </p:nvSpPr>
          <p:spPr bwMode="auto">
            <a:xfrm>
              <a:off x="1161198" y="1655993"/>
              <a:ext cx="237511" cy="334195"/>
            </a:xfrm>
            <a:custGeom>
              <a:avLst/>
              <a:gdLst>
                <a:gd name="T0" fmla="*/ 118756 w 12554"/>
                <a:gd name="T1" fmla="*/ 167089 h 19439"/>
                <a:gd name="T2" fmla="*/ 118756 w 12554"/>
                <a:gd name="T3" fmla="*/ 167089 h 19439"/>
                <a:gd name="T4" fmla="*/ 118756 w 12554"/>
                <a:gd name="T5" fmla="*/ 167089 h 19439"/>
                <a:gd name="T6" fmla="*/ 118756 w 12554"/>
                <a:gd name="T7" fmla="*/ 167089 h 1943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554" h="19439">
                  <a:moveTo>
                    <a:pt x="3104" y="18900"/>
                  </a:moveTo>
                  <a:cubicBezTo>
                    <a:pt x="3104" y="18900"/>
                    <a:pt x="-8210" y="10260"/>
                    <a:pt x="12361" y="0"/>
                  </a:cubicBezTo>
                  <a:cubicBezTo>
                    <a:pt x="12361" y="0"/>
                    <a:pt x="11847" y="4320"/>
                    <a:pt x="12361" y="9180"/>
                  </a:cubicBezTo>
                  <a:cubicBezTo>
                    <a:pt x="13389" y="13500"/>
                    <a:pt x="10304" y="21599"/>
                    <a:pt x="3104" y="1890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1" name="AutoShape 11"/>
            <p:cNvSpPr/>
            <p:nvPr/>
          </p:nvSpPr>
          <p:spPr bwMode="auto">
            <a:xfrm>
              <a:off x="864495" y="1490395"/>
              <a:ext cx="236626" cy="379186"/>
            </a:xfrm>
            <a:custGeom>
              <a:avLst/>
              <a:gdLst>
                <a:gd name="T0" fmla="*/ 118304 w 13741"/>
                <a:gd name="T1" fmla="*/ 189584 h 20925"/>
                <a:gd name="T2" fmla="*/ 118304 w 13741"/>
                <a:gd name="T3" fmla="*/ 189584 h 20925"/>
                <a:gd name="T4" fmla="*/ 118304 w 13741"/>
                <a:gd name="T5" fmla="*/ 189584 h 20925"/>
                <a:gd name="T6" fmla="*/ 118304 w 13741"/>
                <a:gd name="T7" fmla="*/ 189584 h 209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741" h="20925">
                  <a:moveTo>
                    <a:pt x="1989" y="18514"/>
                  </a:moveTo>
                  <a:cubicBezTo>
                    <a:pt x="1989" y="18514"/>
                    <a:pt x="-4263" y="10800"/>
                    <a:pt x="5400" y="3085"/>
                  </a:cubicBezTo>
                  <a:cubicBezTo>
                    <a:pt x="7673" y="1542"/>
                    <a:pt x="11652" y="0"/>
                    <a:pt x="11652" y="0"/>
                  </a:cubicBezTo>
                  <a:cubicBezTo>
                    <a:pt x="11652" y="0"/>
                    <a:pt x="17337" y="15942"/>
                    <a:pt x="9947" y="20057"/>
                  </a:cubicBezTo>
                  <a:cubicBezTo>
                    <a:pt x="7105" y="21599"/>
                    <a:pt x="3694" y="21085"/>
                    <a:pt x="1989" y="18514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2" name="AutoShape 12"/>
            <p:cNvSpPr/>
            <p:nvPr/>
          </p:nvSpPr>
          <p:spPr bwMode="auto">
            <a:xfrm>
              <a:off x="476106" y="1435194"/>
              <a:ext cx="246387" cy="387717"/>
            </a:xfrm>
            <a:custGeom>
              <a:avLst/>
              <a:gdLst>
                <a:gd name="T0" fmla="*/ 123193 w 14722"/>
                <a:gd name="T1" fmla="*/ 193849 h 21125"/>
                <a:gd name="T2" fmla="*/ 123193 w 14722"/>
                <a:gd name="T3" fmla="*/ 193849 h 21125"/>
                <a:gd name="T4" fmla="*/ 123193 w 14722"/>
                <a:gd name="T5" fmla="*/ 193849 h 21125"/>
                <a:gd name="T6" fmla="*/ 123193 w 14722"/>
                <a:gd name="T7" fmla="*/ 193849 h 2112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4722" h="21125">
                  <a:moveTo>
                    <a:pt x="7999" y="21097"/>
                  </a:moveTo>
                  <a:cubicBezTo>
                    <a:pt x="2162" y="21600"/>
                    <a:pt x="-3092" y="15069"/>
                    <a:pt x="2162" y="7534"/>
                  </a:cubicBezTo>
                  <a:cubicBezTo>
                    <a:pt x="6832" y="0"/>
                    <a:pt x="6832" y="0"/>
                    <a:pt x="6832" y="0"/>
                  </a:cubicBezTo>
                  <a:cubicBezTo>
                    <a:pt x="6832" y="0"/>
                    <a:pt x="9167" y="3516"/>
                    <a:pt x="10918" y="5525"/>
                  </a:cubicBezTo>
                  <a:cubicBezTo>
                    <a:pt x="14421" y="10046"/>
                    <a:pt x="18507" y="21097"/>
                    <a:pt x="7999" y="21097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3" name="AutoShape 13"/>
            <p:cNvSpPr/>
            <p:nvPr/>
          </p:nvSpPr>
          <p:spPr bwMode="auto">
            <a:xfrm>
              <a:off x="-1" y="1791533"/>
              <a:ext cx="472804" cy="229415"/>
            </a:xfrm>
            <a:custGeom>
              <a:avLst/>
              <a:gdLst>
                <a:gd name="T0" fmla="*/ 236391 w 21189"/>
                <a:gd name="T1" fmla="*/ 195048 h 15674"/>
                <a:gd name="T2" fmla="*/ 236391 w 21189"/>
                <a:gd name="T3" fmla="*/ 195048 h 15674"/>
                <a:gd name="T4" fmla="*/ 236391 w 21189"/>
                <a:gd name="T5" fmla="*/ 195048 h 15674"/>
                <a:gd name="T6" fmla="*/ 236391 w 21189"/>
                <a:gd name="T7" fmla="*/ 195048 h 1567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9" h="15674">
                  <a:moveTo>
                    <a:pt x="21168" y="9758"/>
                  </a:moveTo>
                  <a:cubicBezTo>
                    <a:pt x="21168" y="9758"/>
                    <a:pt x="12959" y="-5489"/>
                    <a:pt x="3888" y="2134"/>
                  </a:cubicBezTo>
                  <a:cubicBezTo>
                    <a:pt x="3888" y="2134"/>
                    <a:pt x="1296" y="5311"/>
                    <a:pt x="0" y="6581"/>
                  </a:cubicBezTo>
                  <a:cubicBezTo>
                    <a:pt x="0" y="6581"/>
                    <a:pt x="4320" y="14840"/>
                    <a:pt x="9935" y="15475"/>
                  </a:cubicBezTo>
                  <a:cubicBezTo>
                    <a:pt x="15119" y="16111"/>
                    <a:pt x="21599" y="15475"/>
                    <a:pt x="21168" y="9758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4" name="AutoShape 14"/>
            <p:cNvSpPr/>
            <p:nvPr/>
          </p:nvSpPr>
          <p:spPr bwMode="auto">
            <a:xfrm>
              <a:off x="398160" y="2080516"/>
              <a:ext cx="370449" cy="338242"/>
            </a:xfrm>
            <a:custGeom>
              <a:avLst/>
              <a:gdLst>
                <a:gd name="T0" fmla="*/ 185224 w 20364"/>
                <a:gd name="T1" fmla="*/ 177136 h 21100"/>
                <a:gd name="T2" fmla="*/ 185224 w 20364"/>
                <a:gd name="T3" fmla="*/ 177136 h 21100"/>
                <a:gd name="T4" fmla="*/ 185224 w 20364"/>
                <a:gd name="T5" fmla="*/ 177136 h 21100"/>
                <a:gd name="T6" fmla="*/ 185224 w 20364"/>
                <a:gd name="T7" fmla="*/ 177136 h 211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364" h="21100">
                  <a:moveTo>
                    <a:pt x="14751" y="83"/>
                  </a:moveTo>
                  <a:cubicBezTo>
                    <a:pt x="12117" y="83"/>
                    <a:pt x="4214" y="2418"/>
                    <a:pt x="3687" y="10591"/>
                  </a:cubicBezTo>
                  <a:cubicBezTo>
                    <a:pt x="2634" y="18181"/>
                    <a:pt x="0" y="21099"/>
                    <a:pt x="0" y="21099"/>
                  </a:cubicBezTo>
                  <a:cubicBezTo>
                    <a:pt x="0" y="21099"/>
                    <a:pt x="18439" y="19932"/>
                    <a:pt x="20019" y="11175"/>
                  </a:cubicBezTo>
                  <a:cubicBezTo>
                    <a:pt x="21599" y="1835"/>
                    <a:pt x="17385" y="-500"/>
                    <a:pt x="14751" y="83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5" name="AutoShape 15"/>
            <p:cNvSpPr/>
            <p:nvPr/>
          </p:nvSpPr>
          <p:spPr bwMode="auto">
            <a:xfrm>
              <a:off x="823190" y="2259866"/>
              <a:ext cx="319384" cy="359619"/>
            </a:xfrm>
            <a:custGeom>
              <a:avLst/>
              <a:gdLst>
                <a:gd name="T0" fmla="*/ 159678 w 11653"/>
                <a:gd name="T1" fmla="*/ 226667 h 19110"/>
                <a:gd name="T2" fmla="*/ 159678 w 11653"/>
                <a:gd name="T3" fmla="*/ 226667 h 19110"/>
                <a:gd name="T4" fmla="*/ 159678 w 11653"/>
                <a:gd name="T5" fmla="*/ 226667 h 19110"/>
                <a:gd name="T6" fmla="*/ 159678 w 11653"/>
                <a:gd name="T7" fmla="*/ 226667 h 1911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653" h="19110">
                  <a:moveTo>
                    <a:pt x="8112" y="946"/>
                  </a:moveTo>
                  <a:cubicBezTo>
                    <a:pt x="3863" y="-2490"/>
                    <a:pt x="-2510" y="3400"/>
                    <a:pt x="1030" y="19110"/>
                  </a:cubicBezTo>
                  <a:cubicBezTo>
                    <a:pt x="1030" y="19110"/>
                    <a:pt x="19090" y="10273"/>
                    <a:pt x="8112" y="946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6" name="AutoShape 16"/>
            <p:cNvSpPr/>
            <p:nvPr/>
          </p:nvSpPr>
          <p:spPr bwMode="auto">
            <a:xfrm>
              <a:off x="2241968" y="0"/>
              <a:ext cx="285356" cy="425078"/>
            </a:xfrm>
            <a:custGeom>
              <a:avLst/>
              <a:gdLst>
                <a:gd name="T0" fmla="*/ 142667 w 13523"/>
                <a:gd name="T1" fmla="*/ 212539 h 18670"/>
                <a:gd name="T2" fmla="*/ 142667 w 13523"/>
                <a:gd name="T3" fmla="*/ 212539 h 18670"/>
                <a:gd name="T4" fmla="*/ 142667 w 13523"/>
                <a:gd name="T5" fmla="*/ 212539 h 18670"/>
                <a:gd name="T6" fmla="*/ 142667 w 13523"/>
                <a:gd name="T7" fmla="*/ 212539 h 1867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3523" h="18670">
                  <a:moveTo>
                    <a:pt x="2888" y="17932"/>
                  </a:moveTo>
                  <a:cubicBezTo>
                    <a:pt x="2888" y="17932"/>
                    <a:pt x="-7682" y="8558"/>
                    <a:pt x="11620" y="0"/>
                  </a:cubicBezTo>
                  <a:cubicBezTo>
                    <a:pt x="11620" y="0"/>
                    <a:pt x="12998" y="3260"/>
                    <a:pt x="13458" y="6928"/>
                  </a:cubicBezTo>
                  <a:cubicBezTo>
                    <a:pt x="13917" y="10596"/>
                    <a:pt x="12079" y="21599"/>
                    <a:pt x="2888" y="17932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7" name="AutoShape 17"/>
            <p:cNvSpPr/>
            <p:nvPr/>
          </p:nvSpPr>
          <p:spPr bwMode="auto">
            <a:xfrm>
              <a:off x="1891430" y="140508"/>
              <a:ext cx="256120" cy="402820"/>
            </a:xfrm>
            <a:custGeom>
              <a:avLst/>
              <a:gdLst>
                <a:gd name="T0" fmla="*/ 128060 w 16246"/>
                <a:gd name="T1" fmla="*/ 201400 h 20641"/>
                <a:gd name="T2" fmla="*/ 128060 w 16246"/>
                <a:gd name="T3" fmla="*/ 201400 h 20641"/>
                <a:gd name="T4" fmla="*/ 128060 w 16246"/>
                <a:gd name="T5" fmla="*/ 201400 h 20641"/>
                <a:gd name="T6" fmla="*/ 128060 w 16246"/>
                <a:gd name="T7" fmla="*/ 201400 h 2064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246" h="20641">
                  <a:moveTo>
                    <a:pt x="14468" y="19252"/>
                  </a:moveTo>
                  <a:cubicBezTo>
                    <a:pt x="14468" y="19252"/>
                    <a:pt x="21257" y="11739"/>
                    <a:pt x="8296" y="5165"/>
                  </a:cubicBezTo>
                  <a:cubicBezTo>
                    <a:pt x="1508" y="1408"/>
                    <a:pt x="274" y="0"/>
                    <a:pt x="274" y="0"/>
                  </a:cubicBezTo>
                  <a:cubicBezTo>
                    <a:pt x="274" y="0"/>
                    <a:pt x="-343" y="6573"/>
                    <a:pt x="274" y="8921"/>
                  </a:cubicBezTo>
                  <a:cubicBezTo>
                    <a:pt x="274" y="11269"/>
                    <a:pt x="-343" y="17843"/>
                    <a:pt x="5828" y="20191"/>
                  </a:cubicBezTo>
                  <a:cubicBezTo>
                    <a:pt x="10148" y="21600"/>
                    <a:pt x="14468" y="19252"/>
                    <a:pt x="14468" y="19252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8" name="AutoShape 18"/>
            <p:cNvSpPr/>
            <p:nvPr/>
          </p:nvSpPr>
          <p:spPr bwMode="auto">
            <a:xfrm>
              <a:off x="2349568" y="506353"/>
              <a:ext cx="416606" cy="227810"/>
            </a:xfrm>
            <a:custGeom>
              <a:avLst/>
              <a:gdLst>
                <a:gd name="T0" fmla="*/ 208292 w 19743"/>
                <a:gd name="T1" fmla="*/ 248925 h 11814"/>
                <a:gd name="T2" fmla="*/ 208292 w 19743"/>
                <a:gd name="T3" fmla="*/ 248925 h 11814"/>
                <a:gd name="T4" fmla="*/ 208292 w 19743"/>
                <a:gd name="T5" fmla="*/ 248925 h 11814"/>
                <a:gd name="T6" fmla="*/ 208292 w 19743"/>
                <a:gd name="T7" fmla="*/ 248925 h 118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743" h="11814">
                  <a:moveTo>
                    <a:pt x="900" y="3077"/>
                  </a:moveTo>
                  <a:cubicBezTo>
                    <a:pt x="900" y="3077"/>
                    <a:pt x="12389" y="-7002"/>
                    <a:pt x="19742" y="9318"/>
                  </a:cubicBezTo>
                  <a:cubicBezTo>
                    <a:pt x="19742" y="9318"/>
                    <a:pt x="11011" y="14598"/>
                    <a:pt x="2279" y="9798"/>
                  </a:cubicBezTo>
                  <a:cubicBezTo>
                    <a:pt x="-1857" y="7878"/>
                    <a:pt x="900" y="4038"/>
                    <a:pt x="900" y="3077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59" name="AutoShape 19"/>
            <p:cNvSpPr/>
            <p:nvPr/>
          </p:nvSpPr>
          <p:spPr bwMode="auto">
            <a:xfrm>
              <a:off x="2146486" y="863760"/>
              <a:ext cx="446800" cy="214027"/>
            </a:xfrm>
            <a:custGeom>
              <a:avLst/>
              <a:gdLst>
                <a:gd name="T0" fmla="*/ 223400 w 21174"/>
                <a:gd name="T1" fmla="*/ 182909 h 12449"/>
                <a:gd name="T2" fmla="*/ 223400 w 21174"/>
                <a:gd name="T3" fmla="*/ 182909 h 12449"/>
                <a:gd name="T4" fmla="*/ 223400 w 21174"/>
                <a:gd name="T5" fmla="*/ 182909 h 12449"/>
                <a:gd name="T6" fmla="*/ 223400 w 21174"/>
                <a:gd name="T7" fmla="*/ 182909 h 1244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74" h="12449">
                  <a:moveTo>
                    <a:pt x="33" y="6385"/>
                  </a:moveTo>
                  <a:cubicBezTo>
                    <a:pt x="-426" y="3685"/>
                    <a:pt x="3710" y="-4415"/>
                    <a:pt x="21173" y="3144"/>
                  </a:cubicBezTo>
                  <a:cubicBezTo>
                    <a:pt x="21173" y="3144"/>
                    <a:pt x="17037" y="6925"/>
                    <a:pt x="14739" y="8544"/>
                  </a:cubicBezTo>
                  <a:cubicBezTo>
                    <a:pt x="12442" y="10704"/>
                    <a:pt x="493" y="17184"/>
                    <a:pt x="33" y="6385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0" name="AutoShape 20"/>
            <p:cNvSpPr/>
            <p:nvPr/>
          </p:nvSpPr>
          <p:spPr bwMode="auto">
            <a:xfrm>
              <a:off x="2166289" y="1204359"/>
              <a:ext cx="395564" cy="307183"/>
            </a:xfrm>
            <a:custGeom>
              <a:avLst/>
              <a:gdLst>
                <a:gd name="T0" fmla="*/ 197782 w 21180"/>
                <a:gd name="T1" fmla="*/ 153583 h 18889"/>
                <a:gd name="T2" fmla="*/ 197782 w 21180"/>
                <a:gd name="T3" fmla="*/ 153583 h 18889"/>
                <a:gd name="T4" fmla="*/ 197782 w 21180"/>
                <a:gd name="T5" fmla="*/ 153583 h 18889"/>
                <a:gd name="T6" fmla="*/ 197782 w 21180"/>
                <a:gd name="T7" fmla="*/ 153583 h 188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180" h="18889">
                  <a:moveTo>
                    <a:pt x="94" y="10800"/>
                  </a:moveTo>
                  <a:cubicBezTo>
                    <a:pt x="-420" y="7957"/>
                    <a:pt x="608" y="0"/>
                    <a:pt x="17580" y="0"/>
                  </a:cubicBezTo>
                  <a:cubicBezTo>
                    <a:pt x="17580" y="0"/>
                    <a:pt x="20151" y="568"/>
                    <a:pt x="21179" y="0"/>
                  </a:cubicBezTo>
                  <a:cubicBezTo>
                    <a:pt x="21179" y="0"/>
                    <a:pt x="18094" y="13073"/>
                    <a:pt x="11922" y="17621"/>
                  </a:cubicBezTo>
                  <a:cubicBezTo>
                    <a:pt x="5751" y="21599"/>
                    <a:pt x="608" y="15347"/>
                    <a:pt x="94" y="1080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1" name="AutoShape 21"/>
            <p:cNvSpPr/>
            <p:nvPr/>
          </p:nvSpPr>
          <p:spPr bwMode="auto">
            <a:xfrm>
              <a:off x="1335935" y="1369503"/>
              <a:ext cx="444268" cy="256984"/>
            </a:xfrm>
            <a:custGeom>
              <a:avLst/>
              <a:gdLst>
                <a:gd name="T0" fmla="*/ 222123 w 20815"/>
                <a:gd name="T1" fmla="*/ 153124 h 18748"/>
                <a:gd name="T2" fmla="*/ 222123 w 20815"/>
                <a:gd name="T3" fmla="*/ 153124 h 18748"/>
                <a:gd name="T4" fmla="*/ 222123 w 20815"/>
                <a:gd name="T5" fmla="*/ 153124 h 18748"/>
                <a:gd name="T6" fmla="*/ 222123 w 20815"/>
                <a:gd name="T7" fmla="*/ 153124 h 18748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815" h="18748">
                  <a:moveTo>
                    <a:pt x="20699" y="10353"/>
                  </a:moveTo>
                  <a:cubicBezTo>
                    <a:pt x="20699" y="10353"/>
                    <a:pt x="19799" y="-1797"/>
                    <a:pt x="6749" y="227"/>
                  </a:cubicBezTo>
                  <a:cubicBezTo>
                    <a:pt x="6749" y="227"/>
                    <a:pt x="899" y="2252"/>
                    <a:pt x="0" y="1577"/>
                  </a:cubicBezTo>
                  <a:cubicBezTo>
                    <a:pt x="0" y="1577"/>
                    <a:pt x="4499" y="16428"/>
                    <a:pt x="10800" y="18453"/>
                  </a:cubicBezTo>
                  <a:cubicBezTo>
                    <a:pt x="17099" y="19803"/>
                    <a:pt x="21600" y="16428"/>
                    <a:pt x="20699" y="10353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2" name="AutoShape 22"/>
            <p:cNvSpPr/>
            <p:nvPr/>
          </p:nvSpPr>
          <p:spPr bwMode="auto">
            <a:xfrm>
              <a:off x="1131614" y="998918"/>
              <a:ext cx="403300" cy="200351"/>
            </a:xfrm>
            <a:custGeom>
              <a:avLst/>
              <a:gdLst>
                <a:gd name="T0" fmla="*/ 201640 w 20033"/>
                <a:gd name="T1" fmla="*/ 135607 h 15680"/>
                <a:gd name="T2" fmla="*/ 201640 w 20033"/>
                <a:gd name="T3" fmla="*/ 135607 h 15680"/>
                <a:gd name="T4" fmla="*/ 201640 w 20033"/>
                <a:gd name="T5" fmla="*/ 135607 h 15680"/>
                <a:gd name="T6" fmla="*/ 201640 w 20033"/>
                <a:gd name="T7" fmla="*/ 135607 h 1568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0033" h="15680">
                  <a:moveTo>
                    <a:pt x="19679" y="5146"/>
                  </a:moveTo>
                  <a:cubicBezTo>
                    <a:pt x="17760" y="826"/>
                    <a:pt x="10559" y="-2773"/>
                    <a:pt x="3359" y="2986"/>
                  </a:cubicBezTo>
                  <a:cubicBezTo>
                    <a:pt x="479" y="5866"/>
                    <a:pt x="0" y="10187"/>
                    <a:pt x="0" y="10187"/>
                  </a:cubicBezTo>
                  <a:cubicBezTo>
                    <a:pt x="0" y="10187"/>
                    <a:pt x="6239" y="12346"/>
                    <a:pt x="9119" y="14507"/>
                  </a:cubicBezTo>
                  <a:cubicBezTo>
                    <a:pt x="15360" y="18827"/>
                    <a:pt x="21600" y="10187"/>
                    <a:pt x="19679" y="5146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3" name="AutoShape 23"/>
            <p:cNvSpPr/>
            <p:nvPr/>
          </p:nvSpPr>
          <p:spPr bwMode="auto">
            <a:xfrm>
              <a:off x="1020314" y="371344"/>
              <a:ext cx="277784" cy="328365"/>
            </a:xfrm>
            <a:custGeom>
              <a:avLst/>
              <a:gdLst>
                <a:gd name="T0" fmla="*/ 138892 w 15070"/>
                <a:gd name="T1" fmla="*/ 164174 h 19631"/>
                <a:gd name="T2" fmla="*/ 138892 w 15070"/>
                <a:gd name="T3" fmla="*/ 164174 h 19631"/>
                <a:gd name="T4" fmla="*/ 138892 w 15070"/>
                <a:gd name="T5" fmla="*/ 164174 h 19631"/>
                <a:gd name="T6" fmla="*/ 138892 w 15070"/>
                <a:gd name="T7" fmla="*/ 164174 h 196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070" h="19631">
                  <a:moveTo>
                    <a:pt x="13316" y="18830"/>
                  </a:moveTo>
                  <a:cubicBezTo>
                    <a:pt x="13316" y="18830"/>
                    <a:pt x="19111" y="9415"/>
                    <a:pt x="9629" y="4984"/>
                  </a:cubicBezTo>
                  <a:cubicBezTo>
                    <a:pt x="2780" y="1661"/>
                    <a:pt x="1726" y="0"/>
                    <a:pt x="1726" y="0"/>
                  </a:cubicBezTo>
                  <a:cubicBezTo>
                    <a:pt x="1726" y="0"/>
                    <a:pt x="-2488" y="8307"/>
                    <a:pt x="2253" y="14953"/>
                  </a:cubicBezTo>
                  <a:cubicBezTo>
                    <a:pt x="6994" y="21599"/>
                    <a:pt x="11736" y="19384"/>
                    <a:pt x="13316" y="1883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4" name="AutoShape 24"/>
            <p:cNvSpPr/>
            <p:nvPr/>
          </p:nvSpPr>
          <p:spPr bwMode="auto">
            <a:xfrm>
              <a:off x="1451808" y="331198"/>
              <a:ext cx="294625" cy="404604"/>
            </a:xfrm>
            <a:custGeom>
              <a:avLst/>
              <a:gdLst>
                <a:gd name="T0" fmla="*/ 147313 w 15376"/>
                <a:gd name="T1" fmla="*/ 202292 h 20489"/>
                <a:gd name="T2" fmla="*/ 147313 w 15376"/>
                <a:gd name="T3" fmla="*/ 202292 h 20489"/>
                <a:gd name="T4" fmla="*/ 147313 w 15376"/>
                <a:gd name="T5" fmla="*/ 202292 h 20489"/>
                <a:gd name="T6" fmla="*/ 147313 w 15376"/>
                <a:gd name="T7" fmla="*/ 202292 h 2048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376" h="20489">
                  <a:moveTo>
                    <a:pt x="3445" y="19252"/>
                  </a:moveTo>
                  <a:cubicBezTo>
                    <a:pt x="3445" y="19252"/>
                    <a:pt x="-3587" y="13147"/>
                    <a:pt x="2440" y="7982"/>
                  </a:cubicBezTo>
                  <a:cubicBezTo>
                    <a:pt x="8468" y="2347"/>
                    <a:pt x="11985" y="1878"/>
                    <a:pt x="11985" y="0"/>
                  </a:cubicBezTo>
                  <a:cubicBezTo>
                    <a:pt x="11985" y="0"/>
                    <a:pt x="18013" y="14086"/>
                    <a:pt x="13994" y="17843"/>
                  </a:cubicBezTo>
                  <a:cubicBezTo>
                    <a:pt x="10478" y="21599"/>
                    <a:pt x="5957" y="20660"/>
                    <a:pt x="3445" y="19252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5" name="AutoShape 25"/>
            <p:cNvSpPr/>
            <p:nvPr/>
          </p:nvSpPr>
          <p:spPr bwMode="auto">
            <a:xfrm>
              <a:off x="2787365" y="843051"/>
              <a:ext cx="327520" cy="405683"/>
            </a:xfrm>
            <a:custGeom>
              <a:avLst/>
              <a:gdLst>
                <a:gd name="T0" fmla="*/ 163750 w 16671"/>
                <a:gd name="T1" fmla="*/ 202832 h 20543"/>
                <a:gd name="T2" fmla="*/ 163750 w 16671"/>
                <a:gd name="T3" fmla="*/ 202832 h 20543"/>
                <a:gd name="T4" fmla="*/ 163750 w 16671"/>
                <a:gd name="T5" fmla="*/ 202832 h 20543"/>
                <a:gd name="T6" fmla="*/ 163750 w 16671"/>
                <a:gd name="T7" fmla="*/ 202832 h 205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671" h="20543">
                  <a:moveTo>
                    <a:pt x="982" y="17843"/>
                  </a:moveTo>
                  <a:cubicBezTo>
                    <a:pt x="982" y="17843"/>
                    <a:pt x="-2945" y="8921"/>
                    <a:pt x="4909" y="5634"/>
                  </a:cubicBezTo>
                  <a:cubicBezTo>
                    <a:pt x="13255" y="2347"/>
                    <a:pt x="15709" y="0"/>
                    <a:pt x="15709" y="0"/>
                  </a:cubicBezTo>
                  <a:cubicBezTo>
                    <a:pt x="15709" y="0"/>
                    <a:pt x="18654" y="15026"/>
                    <a:pt x="14236" y="18313"/>
                  </a:cubicBezTo>
                  <a:cubicBezTo>
                    <a:pt x="9327" y="21130"/>
                    <a:pt x="3436" y="21599"/>
                    <a:pt x="982" y="17843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6" name="AutoShape 26"/>
            <p:cNvSpPr/>
            <p:nvPr/>
          </p:nvSpPr>
          <p:spPr bwMode="auto">
            <a:xfrm>
              <a:off x="2793924" y="265964"/>
              <a:ext cx="247618" cy="381381"/>
            </a:xfrm>
            <a:custGeom>
              <a:avLst/>
              <a:gdLst>
                <a:gd name="T0" fmla="*/ 123809 w 19262"/>
                <a:gd name="T1" fmla="*/ 190691 h 21600"/>
                <a:gd name="T2" fmla="*/ 123809 w 19262"/>
                <a:gd name="T3" fmla="*/ 190691 h 21600"/>
                <a:gd name="T4" fmla="*/ 123809 w 19262"/>
                <a:gd name="T5" fmla="*/ 190691 h 21600"/>
                <a:gd name="T6" fmla="*/ 123809 w 19262"/>
                <a:gd name="T7" fmla="*/ 19069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9262" h="21600">
                  <a:moveTo>
                    <a:pt x="9083" y="21600"/>
                  </a:moveTo>
                  <a:cubicBezTo>
                    <a:pt x="9083" y="21600"/>
                    <a:pt x="-1344" y="16331"/>
                    <a:pt x="145" y="11063"/>
                  </a:cubicBezTo>
                  <a:cubicBezTo>
                    <a:pt x="1635" y="5795"/>
                    <a:pt x="9828" y="1580"/>
                    <a:pt x="9828" y="0"/>
                  </a:cubicBezTo>
                  <a:cubicBezTo>
                    <a:pt x="9828" y="0"/>
                    <a:pt x="18021" y="6848"/>
                    <a:pt x="18766" y="10536"/>
                  </a:cubicBezTo>
                  <a:cubicBezTo>
                    <a:pt x="20256" y="13697"/>
                    <a:pt x="18766" y="21073"/>
                    <a:pt x="9083" y="21600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7" name="AutoShape 27"/>
            <p:cNvSpPr/>
            <p:nvPr/>
          </p:nvSpPr>
          <p:spPr bwMode="auto">
            <a:xfrm>
              <a:off x="633379" y="983559"/>
              <a:ext cx="262803" cy="386402"/>
            </a:xfrm>
            <a:custGeom>
              <a:avLst/>
              <a:gdLst>
                <a:gd name="T0" fmla="*/ 131402 w 12174"/>
                <a:gd name="T1" fmla="*/ 193201 h 21600"/>
                <a:gd name="T2" fmla="*/ 131402 w 12174"/>
                <a:gd name="T3" fmla="*/ 193201 h 21600"/>
                <a:gd name="T4" fmla="*/ 131402 w 12174"/>
                <a:gd name="T5" fmla="*/ 193201 h 21600"/>
                <a:gd name="T6" fmla="*/ 131402 w 12174"/>
                <a:gd name="T7" fmla="*/ 193201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2174" h="21600">
                  <a:moveTo>
                    <a:pt x="7422" y="21599"/>
                  </a:moveTo>
                  <a:cubicBezTo>
                    <a:pt x="7422" y="21599"/>
                    <a:pt x="-6528" y="17485"/>
                    <a:pt x="3821" y="0"/>
                  </a:cubicBezTo>
                  <a:cubicBezTo>
                    <a:pt x="3821" y="0"/>
                    <a:pt x="5622" y="3085"/>
                    <a:pt x="8772" y="5657"/>
                  </a:cubicBezTo>
                  <a:cubicBezTo>
                    <a:pt x="11921" y="8228"/>
                    <a:pt x="15071" y="21599"/>
                    <a:pt x="7422" y="21599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8" name="AutoShape 28"/>
            <p:cNvSpPr/>
            <p:nvPr/>
          </p:nvSpPr>
          <p:spPr bwMode="auto">
            <a:xfrm>
              <a:off x="130693" y="1063850"/>
              <a:ext cx="308108" cy="406474"/>
            </a:xfrm>
            <a:custGeom>
              <a:avLst/>
              <a:gdLst>
                <a:gd name="T0" fmla="*/ 154054 w 11872"/>
                <a:gd name="T1" fmla="*/ 203237 h 21600"/>
                <a:gd name="T2" fmla="*/ 154054 w 11872"/>
                <a:gd name="T3" fmla="*/ 203237 h 21600"/>
                <a:gd name="T4" fmla="*/ 154054 w 11872"/>
                <a:gd name="T5" fmla="*/ 203237 h 21600"/>
                <a:gd name="T6" fmla="*/ 154054 w 11872"/>
                <a:gd name="T7" fmla="*/ 203237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872" h="21600">
                  <a:moveTo>
                    <a:pt x="5050" y="21599"/>
                  </a:moveTo>
                  <a:cubicBezTo>
                    <a:pt x="5050" y="21599"/>
                    <a:pt x="-4632" y="15218"/>
                    <a:pt x="2816" y="0"/>
                  </a:cubicBezTo>
                  <a:cubicBezTo>
                    <a:pt x="2816" y="0"/>
                    <a:pt x="4305" y="2454"/>
                    <a:pt x="5795" y="3436"/>
                  </a:cubicBezTo>
                  <a:cubicBezTo>
                    <a:pt x="10636" y="7363"/>
                    <a:pt x="16968" y="17181"/>
                    <a:pt x="5050" y="21599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35869" name="AutoShape 29"/>
            <p:cNvSpPr/>
            <p:nvPr/>
          </p:nvSpPr>
          <p:spPr bwMode="auto">
            <a:xfrm>
              <a:off x="678641" y="501816"/>
              <a:ext cx="255444" cy="351272"/>
            </a:xfrm>
            <a:custGeom>
              <a:avLst/>
              <a:gdLst>
                <a:gd name="T0" fmla="*/ 127722 w 11448"/>
                <a:gd name="T1" fmla="*/ 175636 h 21600"/>
                <a:gd name="T2" fmla="*/ 127722 w 11448"/>
                <a:gd name="T3" fmla="*/ 175636 h 21600"/>
                <a:gd name="T4" fmla="*/ 127722 w 11448"/>
                <a:gd name="T5" fmla="*/ 175636 h 21600"/>
                <a:gd name="T6" fmla="*/ 127722 w 11448"/>
                <a:gd name="T7" fmla="*/ 175636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1448" h="21600">
                  <a:moveTo>
                    <a:pt x="7668" y="21599"/>
                  </a:moveTo>
                  <a:cubicBezTo>
                    <a:pt x="7668" y="21599"/>
                    <a:pt x="-5291" y="21599"/>
                    <a:pt x="2485" y="0"/>
                  </a:cubicBezTo>
                  <a:cubicBezTo>
                    <a:pt x="2485" y="0"/>
                    <a:pt x="4212" y="3978"/>
                    <a:pt x="5940" y="5115"/>
                  </a:cubicBezTo>
                  <a:cubicBezTo>
                    <a:pt x="7668" y="6252"/>
                    <a:pt x="16308" y="17621"/>
                    <a:pt x="7668" y="21599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822826" y="1668684"/>
            <a:ext cx="2579637" cy="577930"/>
            <a:chOff x="8030739" y="2125723"/>
            <a:chExt cx="2579637" cy="577930"/>
          </a:xfrm>
        </p:grpSpPr>
        <p:sp>
          <p:nvSpPr>
            <p:cNvPr id="62" name="Text Placeholder 3"/>
            <p:cNvSpPr txBox="1"/>
            <p:nvPr/>
          </p:nvSpPr>
          <p:spPr>
            <a:xfrm>
              <a:off x="8030739" y="2488209"/>
              <a:ext cx="2579637" cy="21544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  <p:sp>
          <p:nvSpPr>
            <p:cNvPr id="63" name="Text Placeholder 3"/>
            <p:cNvSpPr txBox="1"/>
            <p:nvPr/>
          </p:nvSpPr>
          <p:spPr>
            <a:xfrm>
              <a:off x="8038267" y="2125723"/>
              <a:ext cx="1538883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Click Add Title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8822826" y="2930730"/>
            <a:ext cx="2579637" cy="577930"/>
            <a:chOff x="8030739" y="2125723"/>
            <a:chExt cx="2579637" cy="577930"/>
          </a:xfrm>
        </p:grpSpPr>
        <p:sp>
          <p:nvSpPr>
            <p:cNvPr id="66" name="Text Placeholder 3"/>
            <p:cNvSpPr txBox="1"/>
            <p:nvPr/>
          </p:nvSpPr>
          <p:spPr>
            <a:xfrm>
              <a:off x="8030739" y="2488209"/>
              <a:ext cx="2579637" cy="21544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  <p:sp>
          <p:nvSpPr>
            <p:cNvPr id="67" name="Text Placeholder 3"/>
            <p:cNvSpPr txBox="1"/>
            <p:nvPr/>
          </p:nvSpPr>
          <p:spPr>
            <a:xfrm>
              <a:off x="8038267" y="2125723"/>
              <a:ext cx="1538883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Click Add Title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8822826" y="4192776"/>
            <a:ext cx="2579637" cy="577930"/>
            <a:chOff x="8030739" y="2125723"/>
            <a:chExt cx="2579637" cy="577930"/>
          </a:xfrm>
        </p:grpSpPr>
        <p:sp>
          <p:nvSpPr>
            <p:cNvPr id="69" name="Text Placeholder 3"/>
            <p:cNvSpPr txBox="1"/>
            <p:nvPr/>
          </p:nvSpPr>
          <p:spPr>
            <a:xfrm>
              <a:off x="8030739" y="2488209"/>
              <a:ext cx="2579637" cy="21544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  <p:sp>
          <p:nvSpPr>
            <p:cNvPr id="70" name="Text Placeholder 3"/>
            <p:cNvSpPr txBox="1"/>
            <p:nvPr/>
          </p:nvSpPr>
          <p:spPr>
            <a:xfrm>
              <a:off x="8038267" y="2125723"/>
              <a:ext cx="1538883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l" defTabSz="1218565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Click Add Title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673945" y="1685944"/>
            <a:ext cx="2304991" cy="803809"/>
            <a:chOff x="1486729" y="1389260"/>
            <a:chExt cx="2304991" cy="803808"/>
          </a:xfrm>
        </p:grpSpPr>
        <p:sp>
          <p:nvSpPr>
            <p:cNvPr id="72" name="Text Placeholder 3"/>
            <p:cNvSpPr txBox="1"/>
            <p:nvPr/>
          </p:nvSpPr>
          <p:spPr>
            <a:xfrm>
              <a:off x="1486729" y="1751744"/>
              <a:ext cx="2297463" cy="44132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  <p:sp>
          <p:nvSpPr>
            <p:cNvPr id="73" name="Text Placeholder 3"/>
            <p:cNvSpPr txBox="1"/>
            <p:nvPr/>
          </p:nvSpPr>
          <p:spPr>
            <a:xfrm>
              <a:off x="2252837" y="1389260"/>
              <a:ext cx="1538883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Click Add Title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673945" y="2936720"/>
            <a:ext cx="2304991" cy="803809"/>
            <a:chOff x="1486729" y="1389260"/>
            <a:chExt cx="2304991" cy="803808"/>
          </a:xfrm>
        </p:grpSpPr>
        <p:sp>
          <p:nvSpPr>
            <p:cNvPr id="75" name="Text Placeholder 3"/>
            <p:cNvSpPr txBox="1"/>
            <p:nvPr/>
          </p:nvSpPr>
          <p:spPr>
            <a:xfrm>
              <a:off x="1486729" y="1751744"/>
              <a:ext cx="2297463" cy="44132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  <p:sp>
          <p:nvSpPr>
            <p:cNvPr id="76" name="Text Placeholder 3"/>
            <p:cNvSpPr txBox="1"/>
            <p:nvPr/>
          </p:nvSpPr>
          <p:spPr>
            <a:xfrm>
              <a:off x="2252837" y="1389260"/>
              <a:ext cx="1538883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Click Add Title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grpSp>
        <p:nvGrpSpPr>
          <p:cNvPr id="77" name="组合 76"/>
          <p:cNvGrpSpPr/>
          <p:nvPr/>
        </p:nvGrpSpPr>
        <p:grpSpPr>
          <a:xfrm>
            <a:off x="673945" y="4187496"/>
            <a:ext cx="2304991" cy="803809"/>
            <a:chOff x="1486729" y="1389260"/>
            <a:chExt cx="2304991" cy="803808"/>
          </a:xfrm>
        </p:grpSpPr>
        <p:sp>
          <p:nvSpPr>
            <p:cNvPr id="78" name="Text Placeholder 3"/>
            <p:cNvSpPr txBox="1"/>
            <p:nvPr/>
          </p:nvSpPr>
          <p:spPr>
            <a:xfrm>
              <a:off x="1486729" y="1751744"/>
              <a:ext cx="2297463" cy="441324"/>
            </a:xfrm>
            <a:prstGeom prst="rect">
              <a:avLst/>
            </a:prstGeom>
          </p:spPr>
          <p:txBody>
            <a:bodyPr wrap="square" lIns="0" tIns="0" rIns="0" bIns="0" anchor="t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sz="1400" dirty="0" err="1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Please add a text description here, the template</a:t>
              </a:r>
              <a:r>
                <a:rPr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anose="020B0306030504020204" pitchFamily="34" charset="0"/>
                  <a:sym typeface="Gill Sans" charset="0"/>
                </a:rPr>
                <a:t>。</a:t>
              </a:r>
            </a:p>
          </p:txBody>
        </p:sp>
        <p:sp>
          <p:nvSpPr>
            <p:cNvPr id="79" name="Text Placeholder 3"/>
            <p:cNvSpPr txBox="1"/>
            <p:nvPr/>
          </p:nvSpPr>
          <p:spPr>
            <a:xfrm>
              <a:off x="2252837" y="1389260"/>
              <a:ext cx="1538883" cy="307777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algn="r" defTabSz="1218565" fontAlgn="base" hangingPunct="0">
                <a:spcBef>
                  <a:spcPct val="20000"/>
                </a:spcBef>
                <a:spcAft>
                  <a:spcPct val="0"/>
                </a:spcAft>
                <a:defRPr/>
              </a:pPr>
              <a:r>
                <a:rPr lang="zh-CN" altLang="en-US" sz="2000" b="1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Calibri" panose="020F0502020204030204" pitchFamily="34" charset="0"/>
                </a:rPr>
                <a:t>Click Add Title</a:t>
              </a:r>
              <a:endParaRPr lang="en-US" altLang="zh-CN" sz="20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endParaRPr>
            </a:p>
          </p:txBody>
        </p:sp>
      </p:grpSp>
      <p:sp>
        <p:nvSpPr>
          <p:cNvPr id="49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1589" y="4083051"/>
            <a:ext cx="12188824" cy="0"/>
          </a:xfrm>
          <a:prstGeom prst="line">
            <a:avLst/>
          </a:prstGeom>
          <a:noFill/>
          <a:ln w="28" cap="flat">
            <a:solidFill>
              <a:srgbClr val="939393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2060576" y="4027488"/>
            <a:ext cx="109538" cy="109538"/>
          </a:xfrm>
          <a:prstGeom prst="ellipse">
            <a:avLst/>
          </a:prstGeom>
          <a:solidFill>
            <a:srgbClr val="939393"/>
          </a:solidFill>
          <a:ln w="9525">
            <a:solidFill>
              <a:srgbClr val="FF537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79" name="Oval 7"/>
          <p:cNvSpPr>
            <a:spLocks noChangeArrowheads="1"/>
          </p:cNvSpPr>
          <p:nvPr/>
        </p:nvSpPr>
        <p:spPr bwMode="auto">
          <a:xfrm>
            <a:off x="3186115" y="3960813"/>
            <a:ext cx="238125" cy="241300"/>
          </a:xfrm>
          <a:prstGeom prst="ellipse">
            <a:avLst/>
          </a:prstGeom>
          <a:solidFill>
            <a:srgbClr val="EDEDED"/>
          </a:solidFill>
          <a:ln w="21" cap="flat">
            <a:solidFill>
              <a:srgbClr val="FF537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94" name="Freeform 22"/>
          <p:cNvSpPr/>
          <p:nvPr/>
        </p:nvSpPr>
        <p:spPr bwMode="auto">
          <a:xfrm>
            <a:off x="4700589" y="4081463"/>
            <a:ext cx="1588" cy="1212850"/>
          </a:xfrm>
          <a:custGeom>
            <a:avLst/>
            <a:gdLst/>
            <a:ahLst/>
            <a:cxnLst>
              <a:cxn ang="0">
                <a:pos x="0" y="764"/>
              </a:cxn>
              <a:cxn ang="0">
                <a:pos x="0" y="0"/>
              </a:cxn>
              <a:cxn ang="0">
                <a:pos x="0" y="764"/>
              </a:cxn>
            </a:cxnLst>
            <a:rect l="0" t="0" r="r" b="b"/>
            <a:pathLst>
              <a:path h="764">
                <a:moveTo>
                  <a:pt x="0" y="764"/>
                </a:moveTo>
                <a:lnTo>
                  <a:pt x="0" y="0"/>
                </a:lnTo>
                <a:lnTo>
                  <a:pt x="0" y="76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96" name="Oval 24"/>
          <p:cNvSpPr>
            <a:spLocks noChangeArrowheads="1"/>
          </p:cNvSpPr>
          <p:nvPr/>
        </p:nvSpPr>
        <p:spPr bwMode="auto">
          <a:xfrm>
            <a:off x="4587877" y="3960813"/>
            <a:ext cx="238125" cy="241300"/>
          </a:xfrm>
          <a:prstGeom prst="ellipse">
            <a:avLst/>
          </a:prstGeom>
          <a:solidFill>
            <a:srgbClr val="EDEDED"/>
          </a:solidFill>
          <a:ln w="21" cap="flat">
            <a:solidFill>
              <a:srgbClr val="FF537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97" name="Oval 25"/>
          <p:cNvSpPr>
            <a:spLocks noChangeArrowheads="1"/>
          </p:cNvSpPr>
          <p:nvPr/>
        </p:nvSpPr>
        <p:spPr bwMode="auto">
          <a:xfrm>
            <a:off x="5991227" y="3960813"/>
            <a:ext cx="239713" cy="241300"/>
          </a:xfrm>
          <a:prstGeom prst="ellipse">
            <a:avLst/>
          </a:prstGeom>
          <a:solidFill>
            <a:srgbClr val="EDEDED"/>
          </a:solidFill>
          <a:ln w="21" cap="flat">
            <a:solidFill>
              <a:srgbClr val="FF537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98" name="Oval 26"/>
          <p:cNvSpPr>
            <a:spLocks noChangeArrowheads="1"/>
          </p:cNvSpPr>
          <p:nvPr/>
        </p:nvSpPr>
        <p:spPr bwMode="auto">
          <a:xfrm>
            <a:off x="7396164" y="3960813"/>
            <a:ext cx="236538" cy="241300"/>
          </a:xfrm>
          <a:prstGeom prst="ellipse">
            <a:avLst/>
          </a:prstGeom>
          <a:solidFill>
            <a:srgbClr val="EDEDED"/>
          </a:solidFill>
          <a:ln w="21" cap="flat">
            <a:solidFill>
              <a:srgbClr val="FF537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299" name="Oval 27"/>
          <p:cNvSpPr>
            <a:spLocks noChangeArrowheads="1"/>
          </p:cNvSpPr>
          <p:nvPr/>
        </p:nvSpPr>
        <p:spPr bwMode="auto">
          <a:xfrm>
            <a:off x="8797927" y="3960813"/>
            <a:ext cx="238125" cy="241300"/>
          </a:xfrm>
          <a:prstGeom prst="ellipse">
            <a:avLst/>
          </a:prstGeom>
          <a:solidFill>
            <a:srgbClr val="EDEDED"/>
          </a:solidFill>
          <a:ln w="21" cap="flat">
            <a:solidFill>
              <a:srgbClr val="FF537C"/>
            </a:solidFill>
            <a:prstDash val="solid"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00" name="Oval 28"/>
          <p:cNvSpPr>
            <a:spLocks noChangeArrowheads="1"/>
          </p:cNvSpPr>
          <p:nvPr/>
        </p:nvSpPr>
        <p:spPr bwMode="auto">
          <a:xfrm>
            <a:off x="10021889" y="4027488"/>
            <a:ext cx="109538" cy="109538"/>
          </a:xfrm>
          <a:prstGeom prst="ellipse">
            <a:avLst/>
          </a:prstGeom>
          <a:solidFill>
            <a:srgbClr val="939393"/>
          </a:solidFill>
          <a:ln w="9525">
            <a:solidFill>
              <a:srgbClr val="FF537C"/>
            </a:solidFill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08" name="Freeform 36"/>
          <p:cNvSpPr/>
          <p:nvPr/>
        </p:nvSpPr>
        <p:spPr bwMode="auto">
          <a:xfrm>
            <a:off x="3300414" y="2922589"/>
            <a:ext cx="1588" cy="1038225"/>
          </a:xfrm>
          <a:custGeom>
            <a:avLst/>
            <a:gdLst/>
            <a:ahLst/>
            <a:cxnLst>
              <a:cxn ang="0">
                <a:pos x="0" y="654"/>
              </a:cxn>
              <a:cxn ang="0">
                <a:pos x="0" y="0"/>
              </a:cxn>
              <a:cxn ang="0">
                <a:pos x="0" y="654"/>
              </a:cxn>
            </a:cxnLst>
            <a:rect l="0" t="0" r="r" b="b"/>
            <a:pathLst>
              <a:path h="654">
                <a:moveTo>
                  <a:pt x="0" y="654"/>
                </a:move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10" name="Freeform 38"/>
          <p:cNvSpPr/>
          <p:nvPr/>
        </p:nvSpPr>
        <p:spPr bwMode="auto">
          <a:xfrm>
            <a:off x="7510464" y="4202114"/>
            <a:ext cx="1588" cy="1103313"/>
          </a:xfrm>
          <a:custGeom>
            <a:avLst/>
            <a:gdLst/>
            <a:ahLst/>
            <a:cxnLst>
              <a:cxn ang="0">
                <a:pos x="0" y="695"/>
              </a:cxn>
              <a:cxn ang="0">
                <a:pos x="0" y="0"/>
              </a:cxn>
              <a:cxn ang="0">
                <a:pos x="0" y="695"/>
              </a:cxn>
            </a:cxnLst>
            <a:rect l="0" t="0" r="r" b="b"/>
            <a:pathLst>
              <a:path h="695">
                <a:moveTo>
                  <a:pt x="0" y="695"/>
                </a:moveTo>
                <a:lnTo>
                  <a:pt x="0" y="0"/>
                </a:lnTo>
                <a:lnTo>
                  <a:pt x="0" y="69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12" name="Freeform 40"/>
          <p:cNvSpPr/>
          <p:nvPr/>
        </p:nvSpPr>
        <p:spPr bwMode="auto">
          <a:xfrm>
            <a:off x="6110289" y="2922589"/>
            <a:ext cx="1588" cy="1038225"/>
          </a:xfrm>
          <a:custGeom>
            <a:avLst/>
            <a:gdLst/>
            <a:ahLst/>
            <a:cxnLst>
              <a:cxn ang="0">
                <a:pos x="0" y="654"/>
              </a:cxn>
              <a:cxn ang="0">
                <a:pos x="0" y="0"/>
              </a:cxn>
              <a:cxn ang="0">
                <a:pos x="0" y="654"/>
              </a:cxn>
            </a:cxnLst>
            <a:rect l="0" t="0" r="r" b="b"/>
            <a:pathLst>
              <a:path h="654">
                <a:moveTo>
                  <a:pt x="0" y="654"/>
                </a:move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14" name="Freeform 42"/>
          <p:cNvSpPr/>
          <p:nvPr/>
        </p:nvSpPr>
        <p:spPr bwMode="auto">
          <a:xfrm>
            <a:off x="8920164" y="2922589"/>
            <a:ext cx="1588" cy="1038225"/>
          </a:xfrm>
          <a:custGeom>
            <a:avLst/>
            <a:gdLst/>
            <a:ahLst/>
            <a:cxnLst>
              <a:cxn ang="0">
                <a:pos x="0" y="654"/>
              </a:cxn>
              <a:cxn ang="0">
                <a:pos x="0" y="0"/>
              </a:cxn>
              <a:cxn ang="0">
                <a:pos x="0" y="654"/>
              </a:cxn>
            </a:cxnLst>
            <a:rect l="0" t="0" r="r" b="b"/>
            <a:pathLst>
              <a:path h="654">
                <a:moveTo>
                  <a:pt x="0" y="654"/>
                </a:moveTo>
                <a:lnTo>
                  <a:pt x="0" y="0"/>
                </a:lnTo>
                <a:lnTo>
                  <a:pt x="0" y="65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4316" name="Rectangle 44"/>
          <p:cNvSpPr>
            <a:spLocks noChangeArrowheads="1"/>
          </p:cNvSpPr>
          <p:nvPr/>
        </p:nvSpPr>
        <p:spPr bwMode="auto">
          <a:xfrm>
            <a:off x="8231942" y="1983899"/>
            <a:ext cx="1410732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Title</a:t>
            </a:r>
            <a:endParaRPr kumimoji="0" lang="en-US" altLang="zh-CN" sz="1335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Click here to add content</a:t>
            </a:r>
            <a:endParaRPr kumimoji="0" lang="en-US" altLang="zh-CN" sz="13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317" name="Rectangle 45"/>
          <p:cNvSpPr>
            <a:spLocks noChangeArrowheads="1"/>
          </p:cNvSpPr>
          <p:nvPr/>
        </p:nvSpPr>
        <p:spPr bwMode="auto">
          <a:xfrm>
            <a:off x="5493459" y="1980863"/>
            <a:ext cx="1231106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Title</a:t>
            </a:r>
            <a:endParaRPr kumimoji="0" lang="en-US" altLang="zh-CN" sz="1335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Click here to add content</a:t>
            </a:r>
            <a:endParaRPr kumimoji="0" lang="en-US" altLang="zh-CN" sz="13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318" name="Rectangle 46"/>
          <p:cNvSpPr>
            <a:spLocks noChangeArrowheads="1"/>
          </p:cNvSpPr>
          <p:nvPr/>
        </p:nvSpPr>
        <p:spPr bwMode="auto">
          <a:xfrm>
            <a:off x="6891663" y="5257801"/>
            <a:ext cx="1231106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Title</a:t>
            </a:r>
            <a:endParaRPr kumimoji="0" lang="en-US" altLang="zh-CN" sz="1335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Click here to add content</a:t>
            </a:r>
            <a:endParaRPr kumimoji="0" lang="en-US" altLang="zh-CN" sz="13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319" name="Rectangle 47"/>
          <p:cNvSpPr>
            <a:spLocks noChangeArrowheads="1"/>
          </p:cNvSpPr>
          <p:nvPr/>
        </p:nvSpPr>
        <p:spPr bwMode="auto">
          <a:xfrm>
            <a:off x="4119888" y="5257801"/>
            <a:ext cx="1231106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Title</a:t>
            </a:r>
            <a:endParaRPr kumimoji="0" lang="en-US" altLang="zh-CN" sz="1335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Click here to add content</a:t>
            </a:r>
            <a:endParaRPr kumimoji="0" lang="en-US" altLang="zh-CN" sz="13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54320" name="Rectangle 48"/>
          <p:cNvSpPr>
            <a:spLocks noChangeArrowheads="1"/>
          </p:cNvSpPr>
          <p:nvPr/>
        </p:nvSpPr>
        <p:spPr bwMode="auto">
          <a:xfrm>
            <a:off x="2421112" y="1956282"/>
            <a:ext cx="1552989" cy="6256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Title</a:t>
            </a:r>
            <a:endParaRPr kumimoji="0" lang="en-US" altLang="zh-CN" sz="1335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  <a:p>
            <a:pPr marL="0" marR="0" lvl="0" indent="0" algn="ctr" defTabSz="608965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335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</a:rPr>
              <a:t>Click here to add content</a:t>
            </a:r>
            <a:endParaRPr kumimoji="0" lang="en-US" sz="1335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微软雅黑" panose="020B0503020204020204" pitchFamily="34" charset="-122"/>
            </a:endParaRPr>
          </a:p>
        </p:txBody>
      </p:sp>
      <p:sp>
        <p:nvSpPr>
          <p:cNvPr id="31" name="Freeform 5"/>
          <p:cNvSpPr/>
          <p:nvPr/>
        </p:nvSpPr>
        <p:spPr bwMode="auto">
          <a:xfrm>
            <a:off x="3006435" y="2971800"/>
            <a:ext cx="609600" cy="920562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3087021" y="3052385"/>
            <a:ext cx="448431" cy="445586"/>
          </a:xfrm>
          <a:prstGeom prst="ellipse">
            <a:avLst/>
          </a:prstGeom>
          <a:solidFill>
            <a:srgbClr val="FAFAF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5" name="Freeform 54"/>
          <p:cNvSpPr/>
          <p:nvPr/>
        </p:nvSpPr>
        <p:spPr bwMode="auto">
          <a:xfrm>
            <a:off x="3208371" y="3167100"/>
            <a:ext cx="212364" cy="185819"/>
          </a:xfrm>
          <a:custGeom>
            <a:avLst/>
            <a:gdLst/>
            <a:ahLst/>
            <a:cxnLst>
              <a:cxn ang="0">
                <a:pos x="224" y="104"/>
              </a:cxn>
              <a:cxn ang="0">
                <a:pos x="113" y="0"/>
              </a:cxn>
              <a:cxn ang="0">
                <a:pos x="0" y="104"/>
              </a:cxn>
              <a:cxn ang="0">
                <a:pos x="42" y="104"/>
              </a:cxn>
              <a:cxn ang="0">
                <a:pos x="42" y="196"/>
              </a:cxn>
              <a:cxn ang="0">
                <a:pos x="94" y="196"/>
              </a:cxn>
              <a:cxn ang="0">
                <a:pos x="94" y="127"/>
              </a:cxn>
              <a:cxn ang="0">
                <a:pos x="130" y="127"/>
              </a:cxn>
              <a:cxn ang="0">
                <a:pos x="130" y="196"/>
              </a:cxn>
              <a:cxn ang="0">
                <a:pos x="182" y="196"/>
              </a:cxn>
              <a:cxn ang="0">
                <a:pos x="182" y="104"/>
              </a:cxn>
              <a:cxn ang="0">
                <a:pos x="224" y="104"/>
              </a:cxn>
            </a:cxnLst>
            <a:rect l="0" t="0" r="r" b="b"/>
            <a:pathLst>
              <a:path w="224" h="196">
                <a:moveTo>
                  <a:pt x="224" y="104"/>
                </a:moveTo>
                <a:lnTo>
                  <a:pt x="113" y="0"/>
                </a:lnTo>
                <a:lnTo>
                  <a:pt x="0" y="104"/>
                </a:lnTo>
                <a:lnTo>
                  <a:pt x="42" y="104"/>
                </a:lnTo>
                <a:lnTo>
                  <a:pt x="42" y="196"/>
                </a:lnTo>
                <a:lnTo>
                  <a:pt x="94" y="196"/>
                </a:lnTo>
                <a:lnTo>
                  <a:pt x="94" y="127"/>
                </a:lnTo>
                <a:lnTo>
                  <a:pt x="130" y="127"/>
                </a:lnTo>
                <a:lnTo>
                  <a:pt x="130" y="196"/>
                </a:lnTo>
                <a:lnTo>
                  <a:pt x="182" y="196"/>
                </a:lnTo>
                <a:lnTo>
                  <a:pt x="182" y="104"/>
                </a:lnTo>
                <a:lnTo>
                  <a:pt x="224" y="104"/>
                </a:ln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39" name="Freeform 5"/>
          <p:cNvSpPr/>
          <p:nvPr/>
        </p:nvSpPr>
        <p:spPr bwMode="auto">
          <a:xfrm>
            <a:off x="5806641" y="2971800"/>
            <a:ext cx="609600" cy="920562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0" name="Oval 6"/>
          <p:cNvSpPr>
            <a:spLocks noChangeArrowheads="1"/>
          </p:cNvSpPr>
          <p:nvPr/>
        </p:nvSpPr>
        <p:spPr bwMode="auto">
          <a:xfrm>
            <a:off x="5887227" y="3052385"/>
            <a:ext cx="448431" cy="445586"/>
          </a:xfrm>
          <a:prstGeom prst="ellipse">
            <a:avLst/>
          </a:prstGeom>
          <a:solidFill>
            <a:srgbClr val="FAFAF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3" name="Freeform 5"/>
          <p:cNvSpPr/>
          <p:nvPr/>
        </p:nvSpPr>
        <p:spPr bwMode="auto">
          <a:xfrm>
            <a:off x="8605259" y="2971800"/>
            <a:ext cx="609600" cy="920562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685845" y="3052385"/>
            <a:ext cx="448431" cy="445586"/>
          </a:xfrm>
          <a:prstGeom prst="ellipse">
            <a:avLst/>
          </a:prstGeom>
          <a:solidFill>
            <a:srgbClr val="FAFAF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7" name="Freeform 5"/>
          <p:cNvSpPr/>
          <p:nvPr/>
        </p:nvSpPr>
        <p:spPr bwMode="auto">
          <a:xfrm rot="10800000">
            <a:off x="4405744" y="4267200"/>
            <a:ext cx="609600" cy="920562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 rot="10800000">
            <a:off x="4486329" y="4661591"/>
            <a:ext cx="448431" cy="445586"/>
          </a:xfrm>
          <a:prstGeom prst="ellipse">
            <a:avLst/>
          </a:prstGeom>
          <a:solidFill>
            <a:srgbClr val="FAFAF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1" name="Freeform 5"/>
          <p:cNvSpPr/>
          <p:nvPr/>
        </p:nvSpPr>
        <p:spPr bwMode="auto">
          <a:xfrm rot="10800000">
            <a:off x="7218217" y="4267200"/>
            <a:ext cx="609600" cy="920562"/>
          </a:xfrm>
          <a:custGeom>
            <a:avLst/>
            <a:gdLst/>
            <a:ahLst/>
            <a:cxnLst>
              <a:cxn ang="0">
                <a:pos x="272" y="136"/>
              </a:cxn>
              <a:cxn ang="0">
                <a:pos x="136" y="411"/>
              </a:cxn>
              <a:cxn ang="0">
                <a:pos x="0" y="136"/>
              </a:cxn>
              <a:cxn ang="0">
                <a:pos x="136" y="0"/>
              </a:cxn>
              <a:cxn ang="0">
                <a:pos x="272" y="136"/>
              </a:cxn>
            </a:cxnLst>
            <a:rect l="0" t="0" r="r" b="b"/>
            <a:pathLst>
              <a:path w="272" h="411">
                <a:moveTo>
                  <a:pt x="272" y="136"/>
                </a:moveTo>
                <a:cubicBezTo>
                  <a:pt x="272" y="245"/>
                  <a:pt x="136" y="411"/>
                  <a:pt x="136" y="411"/>
                </a:cubicBezTo>
                <a:cubicBezTo>
                  <a:pt x="136" y="411"/>
                  <a:pt x="0" y="248"/>
                  <a:pt x="0" y="136"/>
                </a:cubicBezTo>
                <a:cubicBezTo>
                  <a:pt x="0" y="61"/>
                  <a:pt x="61" y="0"/>
                  <a:pt x="136" y="0"/>
                </a:cubicBezTo>
                <a:cubicBezTo>
                  <a:pt x="211" y="0"/>
                  <a:pt x="272" y="61"/>
                  <a:pt x="272" y="136"/>
                </a:cubicBez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 rot="10800000">
            <a:off x="7298802" y="4661591"/>
            <a:ext cx="448431" cy="445586"/>
          </a:xfrm>
          <a:prstGeom prst="ellipse">
            <a:avLst/>
          </a:prstGeom>
          <a:solidFill>
            <a:srgbClr val="FAFAF8"/>
          </a:solidFill>
          <a:ln w="9525">
            <a:noFill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3" name="Freeform 54"/>
          <p:cNvSpPr/>
          <p:nvPr/>
        </p:nvSpPr>
        <p:spPr bwMode="auto">
          <a:xfrm>
            <a:off x="7427371" y="4765078"/>
            <a:ext cx="212364" cy="210312"/>
          </a:xfrm>
          <a:custGeom>
            <a:avLst/>
            <a:gdLst/>
            <a:ahLst/>
            <a:cxnLst>
              <a:cxn ang="0">
                <a:pos x="224" y="104"/>
              </a:cxn>
              <a:cxn ang="0">
                <a:pos x="113" y="0"/>
              </a:cxn>
              <a:cxn ang="0">
                <a:pos x="0" y="104"/>
              </a:cxn>
              <a:cxn ang="0">
                <a:pos x="42" y="104"/>
              </a:cxn>
              <a:cxn ang="0">
                <a:pos x="42" y="196"/>
              </a:cxn>
              <a:cxn ang="0">
                <a:pos x="94" y="196"/>
              </a:cxn>
              <a:cxn ang="0">
                <a:pos x="94" y="127"/>
              </a:cxn>
              <a:cxn ang="0">
                <a:pos x="130" y="127"/>
              </a:cxn>
              <a:cxn ang="0">
                <a:pos x="130" y="196"/>
              </a:cxn>
              <a:cxn ang="0">
                <a:pos x="182" y="196"/>
              </a:cxn>
              <a:cxn ang="0">
                <a:pos x="182" y="104"/>
              </a:cxn>
              <a:cxn ang="0">
                <a:pos x="224" y="104"/>
              </a:cxn>
            </a:cxnLst>
            <a:rect l="0" t="0" r="r" b="b"/>
            <a:pathLst>
              <a:path w="224" h="196">
                <a:moveTo>
                  <a:pt x="224" y="104"/>
                </a:moveTo>
                <a:lnTo>
                  <a:pt x="113" y="0"/>
                </a:lnTo>
                <a:lnTo>
                  <a:pt x="0" y="104"/>
                </a:lnTo>
                <a:lnTo>
                  <a:pt x="42" y="104"/>
                </a:lnTo>
                <a:lnTo>
                  <a:pt x="42" y="196"/>
                </a:lnTo>
                <a:lnTo>
                  <a:pt x="94" y="196"/>
                </a:lnTo>
                <a:lnTo>
                  <a:pt x="94" y="127"/>
                </a:lnTo>
                <a:lnTo>
                  <a:pt x="130" y="127"/>
                </a:lnTo>
                <a:lnTo>
                  <a:pt x="130" y="196"/>
                </a:lnTo>
                <a:lnTo>
                  <a:pt x="182" y="196"/>
                </a:lnTo>
                <a:lnTo>
                  <a:pt x="182" y="104"/>
                </a:lnTo>
                <a:lnTo>
                  <a:pt x="224" y="104"/>
                </a:ln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4648200" y="4724400"/>
            <a:ext cx="152400" cy="320040"/>
            <a:chOff x="4076700" y="4805362"/>
            <a:chExt cx="190500" cy="479425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5" name="Freeform 46"/>
            <p:cNvSpPr/>
            <p:nvPr/>
          </p:nvSpPr>
          <p:spPr bwMode="auto">
            <a:xfrm>
              <a:off x="4076700" y="4894262"/>
              <a:ext cx="190500" cy="390525"/>
            </a:xfrm>
            <a:custGeom>
              <a:avLst/>
              <a:gdLst/>
              <a:ahLst/>
              <a:cxnLst>
                <a:cxn ang="0">
                  <a:pos x="51" y="13"/>
                </a:cxn>
                <a:cxn ang="0">
                  <a:pos x="51" y="12"/>
                </a:cxn>
                <a:cxn ang="0">
                  <a:pos x="38" y="0"/>
                </a:cxn>
                <a:cxn ang="0">
                  <a:pos x="13" y="0"/>
                </a:cxn>
                <a:cxn ang="0">
                  <a:pos x="0" y="13"/>
                </a:cxn>
                <a:cxn ang="0">
                  <a:pos x="0" y="54"/>
                </a:cxn>
                <a:cxn ang="0">
                  <a:pos x="6" y="60"/>
                </a:cxn>
                <a:cxn ang="0">
                  <a:pos x="11" y="54"/>
                </a:cxn>
                <a:cxn ang="0">
                  <a:pos x="11" y="21"/>
                </a:cxn>
                <a:cxn ang="0">
                  <a:pos x="12" y="21"/>
                </a:cxn>
                <a:cxn ang="0">
                  <a:pos x="13" y="21"/>
                </a:cxn>
                <a:cxn ang="0">
                  <a:pos x="13" y="21"/>
                </a:cxn>
                <a:cxn ang="0">
                  <a:pos x="13" y="55"/>
                </a:cxn>
                <a:cxn ang="0">
                  <a:pos x="13" y="56"/>
                </a:cxn>
                <a:cxn ang="0">
                  <a:pos x="13" y="98"/>
                </a:cxn>
                <a:cxn ang="0">
                  <a:pos x="19" y="103"/>
                </a:cxn>
                <a:cxn ang="0">
                  <a:pos x="25" y="98"/>
                </a:cxn>
                <a:cxn ang="0">
                  <a:pos x="25" y="56"/>
                </a:cxn>
                <a:cxn ang="0">
                  <a:pos x="25" y="55"/>
                </a:cxn>
                <a:cxn ang="0">
                  <a:pos x="26" y="55"/>
                </a:cxn>
                <a:cxn ang="0">
                  <a:pos x="26" y="56"/>
                </a:cxn>
                <a:cxn ang="0">
                  <a:pos x="26" y="98"/>
                </a:cxn>
                <a:cxn ang="0">
                  <a:pos x="32" y="104"/>
                </a:cxn>
                <a:cxn ang="0">
                  <a:pos x="38" y="98"/>
                </a:cxn>
                <a:cxn ang="0">
                  <a:pos x="38" y="50"/>
                </a:cxn>
                <a:cxn ang="0">
                  <a:pos x="38" y="50"/>
                </a:cxn>
                <a:cxn ang="0">
                  <a:pos x="38" y="21"/>
                </a:cxn>
                <a:cxn ang="0">
                  <a:pos x="38" y="21"/>
                </a:cxn>
                <a:cxn ang="0">
                  <a:pos x="39" y="21"/>
                </a:cxn>
                <a:cxn ang="0">
                  <a:pos x="40" y="21"/>
                </a:cxn>
                <a:cxn ang="0">
                  <a:pos x="40" y="51"/>
                </a:cxn>
                <a:cxn ang="0">
                  <a:pos x="40" y="51"/>
                </a:cxn>
                <a:cxn ang="0">
                  <a:pos x="40" y="54"/>
                </a:cxn>
                <a:cxn ang="0">
                  <a:pos x="45" y="60"/>
                </a:cxn>
                <a:cxn ang="0">
                  <a:pos x="51" y="54"/>
                </a:cxn>
                <a:cxn ang="0">
                  <a:pos x="51" y="13"/>
                </a:cxn>
              </a:cxnLst>
              <a:rect l="0" t="0" r="r" b="b"/>
              <a:pathLst>
                <a:path w="51" h="104">
                  <a:moveTo>
                    <a:pt x="51" y="13"/>
                  </a:moveTo>
                  <a:cubicBezTo>
                    <a:pt x="51" y="13"/>
                    <a:pt x="51" y="13"/>
                    <a:pt x="51" y="12"/>
                  </a:cubicBezTo>
                  <a:cubicBezTo>
                    <a:pt x="50" y="5"/>
                    <a:pt x="45" y="0"/>
                    <a:pt x="38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57"/>
                    <a:pt x="3" y="60"/>
                    <a:pt x="6" y="60"/>
                  </a:cubicBezTo>
                  <a:cubicBezTo>
                    <a:pt x="9" y="60"/>
                    <a:pt x="11" y="57"/>
                    <a:pt x="11" y="54"/>
                  </a:cubicBezTo>
                  <a:cubicBezTo>
                    <a:pt x="11" y="21"/>
                    <a:pt x="11" y="21"/>
                    <a:pt x="11" y="21"/>
                  </a:cubicBezTo>
                  <a:cubicBezTo>
                    <a:pt x="11" y="21"/>
                    <a:pt x="12" y="21"/>
                    <a:pt x="12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21"/>
                    <a:pt x="13" y="21"/>
                    <a:pt x="13" y="21"/>
                  </a:cubicBezTo>
                  <a:cubicBezTo>
                    <a:pt x="13" y="55"/>
                    <a:pt x="13" y="55"/>
                    <a:pt x="13" y="55"/>
                  </a:cubicBezTo>
                  <a:cubicBezTo>
                    <a:pt x="13" y="55"/>
                    <a:pt x="13" y="55"/>
                    <a:pt x="13" y="56"/>
                  </a:cubicBezTo>
                  <a:cubicBezTo>
                    <a:pt x="13" y="98"/>
                    <a:pt x="13" y="98"/>
                    <a:pt x="13" y="98"/>
                  </a:cubicBezTo>
                  <a:cubicBezTo>
                    <a:pt x="13" y="101"/>
                    <a:pt x="16" y="103"/>
                    <a:pt x="19" y="103"/>
                  </a:cubicBezTo>
                  <a:cubicBezTo>
                    <a:pt x="22" y="103"/>
                    <a:pt x="25" y="101"/>
                    <a:pt x="25" y="98"/>
                  </a:cubicBezTo>
                  <a:cubicBezTo>
                    <a:pt x="25" y="56"/>
                    <a:pt x="25" y="56"/>
                    <a:pt x="25" y="56"/>
                  </a:cubicBezTo>
                  <a:cubicBezTo>
                    <a:pt x="25" y="55"/>
                    <a:pt x="25" y="55"/>
                    <a:pt x="25" y="55"/>
                  </a:cubicBezTo>
                  <a:cubicBezTo>
                    <a:pt x="26" y="55"/>
                    <a:pt x="26" y="55"/>
                    <a:pt x="26" y="55"/>
                  </a:cubicBezTo>
                  <a:cubicBezTo>
                    <a:pt x="26" y="55"/>
                    <a:pt x="26" y="55"/>
                    <a:pt x="26" y="56"/>
                  </a:cubicBezTo>
                  <a:cubicBezTo>
                    <a:pt x="26" y="98"/>
                    <a:pt x="26" y="98"/>
                    <a:pt x="26" y="98"/>
                  </a:cubicBezTo>
                  <a:cubicBezTo>
                    <a:pt x="26" y="101"/>
                    <a:pt x="29" y="104"/>
                    <a:pt x="32" y="104"/>
                  </a:cubicBezTo>
                  <a:cubicBezTo>
                    <a:pt x="35" y="104"/>
                    <a:pt x="38" y="101"/>
                    <a:pt x="38" y="98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8" y="21"/>
                    <a:pt x="38" y="21"/>
                    <a:pt x="38" y="21"/>
                  </a:cubicBezTo>
                  <a:cubicBezTo>
                    <a:pt x="39" y="21"/>
                    <a:pt x="39" y="21"/>
                    <a:pt x="39" y="21"/>
                  </a:cubicBezTo>
                  <a:cubicBezTo>
                    <a:pt x="39" y="21"/>
                    <a:pt x="40" y="21"/>
                    <a:pt x="40" y="2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1"/>
                    <a:pt x="40" y="51"/>
                    <a:pt x="40" y="51"/>
                  </a:cubicBezTo>
                  <a:cubicBezTo>
                    <a:pt x="40" y="54"/>
                    <a:pt x="40" y="54"/>
                    <a:pt x="40" y="54"/>
                  </a:cubicBezTo>
                  <a:cubicBezTo>
                    <a:pt x="40" y="57"/>
                    <a:pt x="42" y="60"/>
                    <a:pt x="45" y="60"/>
                  </a:cubicBezTo>
                  <a:cubicBezTo>
                    <a:pt x="48" y="60"/>
                    <a:pt x="51" y="57"/>
                    <a:pt x="51" y="54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6" name="Oval 47"/>
            <p:cNvSpPr>
              <a:spLocks noChangeArrowheads="1"/>
            </p:cNvSpPr>
            <p:nvPr/>
          </p:nvSpPr>
          <p:spPr bwMode="auto">
            <a:xfrm>
              <a:off x="4132262" y="4805362"/>
              <a:ext cx="82550" cy="82550"/>
            </a:xfrm>
            <a:prstGeom prst="ellipse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6019800" y="3200400"/>
            <a:ext cx="187452" cy="114300"/>
            <a:chOff x="6323013" y="2297112"/>
            <a:chExt cx="325438" cy="198438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58" name="Freeform 48"/>
            <p:cNvSpPr/>
            <p:nvPr/>
          </p:nvSpPr>
          <p:spPr bwMode="auto">
            <a:xfrm>
              <a:off x="6337300" y="2297112"/>
              <a:ext cx="300038" cy="88900"/>
            </a:xfrm>
            <a:custGeom>
              <a:avLst/>
              <a:gdLst/>
              <a:ahLst/>
              <a:cxnLst>
                <a:cxn ang="0">
                  <a:pos x="189" y="0"/>
                </a:cxn>
                <a:cxn ang="0">
                  <a:pos x="0" y="0"/>
                </a:cxn>
                <a:cxn ang="0">
                  <a:pos x="95" y="56"/>
                </a:cxn>
                <a:cxn ang="0">
                  <a:pos x="189" y="0"/>
                </a:cxn>
              </a:cxnLst>
              <a:rect l="0" t="0" r="r" b="b"/>
              <a:pathLst>
                <a:path w="189" h="56">
                  <a:moveTo>
                    <a:pt x="189" y="0"/>
                  </a:moveTo>
                  <a:lnTo>
                    <a:pt x="0" y="0"/>
                  </a:lnTo>
                  <a:lnTo>
                    <a:pt x="95" y="56"/>
                  </a:lnTo>
                  <a:lnTo>
                    <a:pt x="189" y="0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59" name="Freeform 49"/>
            <p:cNvSpPr/>
            <p:nvPr/>
          </p:nvSpPr>
          <p:spPr bwMode="auto">
            <a:xfrm>
              <a:off x="6323013" y="2308225"/>
              <a:ext cx="325438" cy="187325"/>
            </a:xfrm>
            <a:custGeom>
              <a:avLst/>
              <a:gdLst/>
              <a:ahLst/>
              <a:cxnLst>
                <a:cxn ang="0">
                  <a:pos x="104" y="61"/>
                </a:cxn>
                <a:cxn ang="0">
                  <a:pos x="0" y="0"/>
                </a:cxn>
                <a:cxn ang="0">
                  <a:pos x="0" y="118"/>
                </a:cxn>
                <a:cxn ang="0">
                  <a:pos x="205" y="118"/>
                </a:cxn>
                <a:cxn ang="0">
                  <a:pos x="205" y="0"/>
                </a:cxn>
                <a:cxn ang="0">
                  <a:pos x="104" y="61"/>
                </a:cxn>
              </a:cxnLst>
              <a:rect l="0" t="0" r="r" b="b"/>
              <a:pathLst>
                <a:path w="205" h="118">
                  <a:moveTo>
                    <a:pt x="104" y="61"/>
                  </a:moveTo>
                  <a:lnTo>
                    <a:pt x="0" y="0"/>
                  </a:lnTo>
                  <a:lnTo>
                    <a:pt x="0" y="118"/>
                  </a:lnTo>
                  <a:lnTo>
                    <a:pt x="205" y="118"/>
                  </a:lnTo>
                  <a:lnTo>
                    <a:pt x="205" y="0"/>
                  </a:lnTo>
                  <a:lnTo>
                    <a:pt x="104" y="61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8839200" y="3176586"/>
            <a:ext cx="155258" cy="211456"/>
            <a:chOff x="9586912" y="4865687"/>
            <a:chExt cx="258763" cy="352426"/>
          </a:xfrm>
          <a:solidFill>
            <a:srgbClr val="F0534B"/>
          </a:solidFill>
        </p:grpSpPr>
        <p:sp>
          <p:nvSpPr>
            <p:cNvPr id="61" name="Rectangle 50"/>
            <p:cNvSpPr>
              <a:spLocks noChangeArrowheads="1"/>
            </p:cNvSpPr>
            <p:nvPr/>
          </p:nvSpPr>
          <p:spPr bwMode="auto">
            <a:xfrm>
              <a:off x="9793287" y="5033962"/>
              <a:ext cx="52388" cy="184150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2" name="Rectangle 51"/>
            <p:cNvSpPr>
              <a:spLocks noChangeArrowheads="1"/>
            </p:cNvSpPr>
            <p:nvPr/>
          </p:nvSpPr>
          <p:spPr bwMode="auto">
            <a:xfrm>
              <a:off x="9721850" y="4948237"/>
              <a:ext cx="57150" cy="269875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3" name="Rectangle 52"/>
            <p:cNvSpPr>
              <a:spLocks noChangeArrowheads="1"/>
            </p:cNvSpPr>
            <p:nvPr/>
          </p:nvSpPr>
          <p:spPr bwMode="auto">
            <a:xfrm>
              <a:off x="9655175" y="4865687"/>
              <a:ext cx="55563" cy="352425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64" name="Rectangle 53"/>
            <p:cNvSpPr>
              <a:spLocks noChangeArrowheads="1"/>
            </p:cNvSpPr>
            <p:nvPr/>
          </p:nvSpPr>
          <p:spPr bwMode="auto">
            <a:xfrm>
              <a:off x="9586912" y="5000625"/>
              <a:ext cx="52388" cy="217488"/>
            </a:xfrm>
            <a:prstGeom prst="rect">
              <a:avLst/>
            </a:pr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45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46" name="图片 4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324826" y="2081899"/>
            <a:ext cx="3542347" cy="3542347"/>
            <a:chOff x="4324826" y="2081899"/>
            <a:chExt cx="3542347" cy="3542347"/>
          </a:xfrm>
        </p:grpSpPr>
        <p:sp>
          <p:nvSpPr>
            <p:cNvPr id="5" name="菱形 4"/>
            <p:cNvSpPr/>
            <p:nvPr/>
          </p:nvSpPr>
          <p:spPr>
            <a:xfrm>
              <a:off x="4324826" y="2081899"/>
              <a:ext cx="3542347" cy="3542347"/>
            </a:xfrm>
            <a:prstGeom prst="diamond">
              <a:avLst/>
            </a:prstGeom>
            <a:solidFill>
              <a:srgbClr val="FFA3BA">
                <a:alpha val="35000"/>
              </a:srgbClr>
            </a:solidFill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" name="任意多边形 5"/>
            <p:cNvSpPr/>
            <p:nvPr/>
          </p:nvSpPr>
          <p:spPr>
            <a:xfrm>
              <a:off x="4661349" y="2418421"/>
              <a:ext cx="1381515" cy="1381515"/>
            </a:xfrm>
            <a:custGeom>
              <a:avLst/>
              <a:gdLst>
                <a:gd name="connsiteX0" fmla="*/ 0 w 1381515"/>
                <a:gd name="connsiteY0" fmla="*/ 230257 h 1381515"/>
                <a:gd name="connsiteX1" fmla="*/ 230257 w 1381515"/>
                <a:gd name="connsiteY1" fmla="*/ 0 h 1381515"/>
                <a:gd name="connsiteX2" fmla="*/ 1151258 w 1381515"/>
                <a:gd name="connsiteY2" fmla="*/ 0 h 1381515"/>
                <a:gd name="connsiteX3" fmla="*/ 1381515 w 1381515"/>
                <a:gd name="connsiteY3" fmla="*/ 230257 h 1381515"/>
                <a:gd name="connsiteX4" fmla="*/ 1381515 w 1381515"/>
                <a:gd name="connsiteY4" fmla="*/ 1151258 h 1381515"/>
                <a:gd name="connsiteX5" fmla="*/ 1151258 w 1381515"/>
                <a:gd name="connsiteY5" fmla="*/ 1381515 h 1381515"/>
                <a:gd name="connsiteX6" fmla="*/ 230257 w 1381515"/>
                <a:gd name="connsiteY6" fmla="*/ 1381515 h 1381515"/>
                <a:gd name="connsiteX7" fmla="*/ 0 w 1381515"/>
                <a:gd name="connsiteY7" fmla="*/ 1151258 h 1381515"/>
                <a:gd name="connsiteX8" fmla="*/ 0 w 1381515"/>
                <a:gd name="connsiteY8" fmla="*/ 230257 h 1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515" h="1381515">
                  <a:moveTo>
                    <a:pt x="0" y="230257"/>
                  </a:moveTo>
                  <a:cubicBezTo>
                    <a:pt x="0" y="103090"/>
                    <a:pt x="103090" y="0"/>
                    <a:pt x="230257" y="0"/>
                  </a:cubicBezTo>
                  <a:lnTo>
                    <a:pt x="1151258" y="0"/>
                  </a:lnTo>
                  <a:cubicBezTo>
                    <a:pt x="1278425" y="0"/>
                    <a:pt x="1381515" y="103090"/>
                    <a:pt x="1381515" y="230257"/>
                  </a:cubicBezTo>
                  <a:lnTo>
                    <a:pt x="1381515" y="1151258"/>
                  </a:lnTo>
                  <a:cubicBezTo>
                    <a:pt x="1381515" y="1278425"/>
                    <a:pt x="1278425" y="1381515"/>
                    <a:pt x="1151258" y="1381515"/>
                  </a:cubicBezTo>
                  <a:lnTo>
                    <a:pt x="230257" y="1381515"/>
                  </a:lnTo>
                  <a:cubicBezTo>
                    <a:pt x="103090" y="1381515"/>
                    <a:pt x="0" y="1278425"/>
                    <a:pt x="0" y="1151258"/>
                  </a:cubicBezTo>
                  <a:lnTo>
                    <a:pt x="0" y="230257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40" tIns="247440" rIns="219840" bIns="21984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>
                  <a:solidFill>
                    <a:srgbClr val="FDFDFD"/>
                  </a:solidFill>
                  <a:latin typeface="+mn-ea"/>
                </a:rPr>
                <a:t>S</a:t>
              </a:r>
            </a:p>
          </p:txBody>
        </p:sp>
        <p:sp>
          <p:nvSpPr>
            <p:cNvPr id="7" name="任意多边形 6"/>
            <p:cNvSpPr/>
            <p:nvPr/>
          </p:nvSpPr>
          <p:spPr>
            <a:xfrm>
              <a:off x="6149135" y="2418421"/>
              <a:ext cx="1381515" cy="1381515"/>
            </a:xfrm>
            <a:custGeom>
              <a:avLst/>
              <a:gdLst>
                <a:gd name="connsiteX0" fmla="*/ 0 w 1381515"/>
                <a:gd name="connsiteY0" fmla="*/ 230257 h 1381515"/>
                <a:gd name="connsiteX1" fmla="*/ 230257 w 1381515"/>
                <a:gd name="connsiteY1" fmla="*/ 0 h 1381515"/>
                <a:gd name="connsiteX2" fmla="*/ 1151258 w 1381515"/>
                <a:gd name="connsiteY2" fmla="*/ 0 h 1381515"/>
                <a:gd name="connsiteX3" fmla="*/ 1381515 w 1381515"/>
                <a:gd name="connsiteY3" fmla="*/ 230257 h 1381515"/>
                <a:gd name="connsiteX4" fmla="*/ 1381515 w 1381515"/>
                <a:gd name="connsiteY4" fmla="*/ 1151258 h 1381515"/>
                <a:gd name="connsiteX5" fmla="*/ 1151258 w 1381515"/>
                <a:gd name="connsiteY5" fmla="*/ 1381515 h 1381515"/>
                <a:gd name="connsiteX6" fmla="*/ 230257 w 1381515"/>
                <a:gd name="connsiteY6" fmla="*/ 1381515 h 1381515"/>
                <a:gd name="connsiteX7" fmla="*/ 0 w 1381515"/>
                <a:gd name="connsiteY7" fmla="*/ 1151258 h 1381515"/>
                <a:gd name="connsiteX8" fmla="*/ 0 w 1381515"/>
                <a:gd name="connsiteY8" fmla="*/ 230257 h 1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515" h="1381515">
                  <a:moveTo>
                    <a:pt x="0" y="230257"/>
                  </a:moveTo>
                  <a:cubicBezTo>
                    <a:pt x="0" y="103090"/>
                    <a:pt x="103090" y="0"/>
                    <a:pt x="230257" y="0"/>
                  </a:cubicBezTo>
                  <a:lnTo>
                    <a:pt x="1151258" y="0"/>
                  </a:lnTo>
                  <a:cubicBezTo>
                    <a:pt x="1278425" y="0"/>
                    <a:pt x="1381515" y="103090"/>
                    <a:pt x="1381515" y="230257"/>
                  </a:cubicBezTo>
                  <a:lnTo>
                    <a:pt x="1381515" y="1151258"/>
                  </a:lnTo>
                  <a:cubicBezTo>
                    <a:pt x="1381515" y="1278425"/>
                    <a:pt x="1278425" y="1381515"/>
                    <a:pt x="1151258" y="1381515"/>
                  </a:cubicBezTo>
                  <a:lnTo>
                    <a:pt x="230257" y="1381515"/>
                  </a:lnTo>
                  <a:cubicBezTo>
                    <a:pt x="103090" y="1381515"/>
                    <a:pt x="0" y="1278425"/>
                    <a:pt x="0" y="1151258"/>
                  </a:cubicBezTo>
                  <a:lnTo>
                    <a:pt x="0" y="230257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840" tIns="247440" rIns="283440" bIns="21984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>
                  <a:solidFill>
                    <a:srgbClr val="FDFDFD"/>
                  </a:solidFill>
                  <a:latin typeface="+mn-ea"/>
                </a:rPr>
                <a:t>W</a:t>
              </a:r>
            </a:p>
          </p:txBody>
        </p:sp>
        <p:sp>
          <p:nvSpPr>
            <p:cNvPr id="10" name="任意多边形 9"/>
            <p:cNvSpPr/>
            <p:nvPr/>
          </p:nvSpPr>
          <p:spPr>
            <a:xfrm>
              <a:off x="4661349" y="3906207"/>
              <a:ext cx="1381515" cy="1381515"/>
            </a:xfrm>
            <a:custGeom>
              <a:avLst/>
              <a:gdLst>
                <a:gd name="connsiteX0" fmla="*/ 0 w 1381515"/>
                <a:gd name="connsiteY0" fmla="*/ 230257 h 1381515"/>
                <a:gd name="connsiteX1" fmla="*/ 230257 w 1381515"/>
                <a:gd name="connsiteY1" fmla="*/ 0 h 1381515"/>
                <a:gd name="connsiteX2" fmla="*/ 1151258 w 1381515"/>
                <a:gd name="connsiteY2" fmla="*/ 0 h 1381515"/>
                <a:gd name="connsiteX3" fmla="*/ 1381515 w 1381515"/>
                <a:gd name="connsiteY3" fmla="*/ 230257 h 1381515"/>
                <a:gd name="connsiteX4" fmla="*/ 1381515 w 1381515"/>
                <a:gd name="connsiteY4" fmla="*/ 1151258 h 1381515"/>
                <a:gd name="connsiteX5" fmla="*/ 1151258 w 1381515"/>
                <a:gd name="connsiteY5" fmla="*/ 1381515 h 1381515"/>
                <a:gd name="connsiteX6" fmla="*/ 230257 w 1381515"/>
                <a:gd name="connsiteY6" fmla="*/ 1381515 h 1381515"/>
                <a:gd name="connsiteX7" fmla="*/ 0 w 1381515"/>
                <a:gd name="connsiteY7" fmla="*/ 1151258 h 1381515"/>
                <a:gd name="connsiteX8" fmla="*/ 0 w 1381515"/>
                <a:gd name="connsiteY8" fmla="*/ 230257 h 1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515" h="1381515">
                  <a:moveTo>
                    <a:pt x="0" y="230257"/>
                  </a:moveTo>
                  <a:cubicBezTo>
                    <a:pt x="0" y="103090"/>
                    <a:pt x="103090" y="0"/>
                    <a:pt x="230257" y="0"/>
                  </a:cubicBezTo>
                  <a:lnTo>
                    <a:pt x="1151258" y="0"/>
                  </a:lnTo>
                  <a:cubicBezTo>
                    <a:pt x="1278425" y="0"/>
                    <a:pt x="1381515" y="103090"/>
                    <a:pt x="1381515" y="230257"/>
                  </a:cubicBezTo>
                  <a:lnTo>
                    <a:pt x="1381515" y="1151258"/>
                  </a:lnTo>
                  <a:cubicBezTo>
                    <a:pt x="1381515" y="1278425"/>
                    <a:pt x="1278425" y="1381515"/>
                    <a:pt x="1151258" y="1381515"/>
                  </a:cubicBezTo>
                  <a:lnTo>
                    <a:pt x="230257" y="1381515"/>
                  </a:lnTo>
                  <a:cubicBezTo>
                    <a:pt x="103090" y="1381515"/>
                    <a:pt x="0" y="1278425"/>
                    <a:pt x="0" y="1151258"/>
                  </a:cubicBezTo>
                  <a:lnTo>
                    <a:pt x="0" y="230257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440" tIns="247440" rIns="219840" bIns="21984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>
                  <a:solidFill>
                    <a:srgbClr val="FDFDFD"/>
                  </a:solidFill>
                  <a:latin typeface="+mn-ea"/>
                </a:rPr>
                <a:t>O</a:t>
              </a:r>
            </a:p>
          </p:txBody>
        </p:sp>
        <p:sp>
          <p:nvSpPr>
            <p:cNvPr id="11" name="任意多边形 10"/>
            <p:cNvSpPr/>
            <p:nvPr/>
          </p:nvSpPr>
          <p:spPr>
            <a:xfrm>
              <a:off x="6149135" y="3906207"/>
              <a:ext cx="1381515" cy="1381515"/>
            </a:xfrm>
            <a:custGeom>
              <a:avLst/>
              <a:gdLst>
                <a:gd name="connsiteX0" fmla="*/ 0 w 1381515"/>
                <a:gd name="connsiteY0" fmla="*/ 230257 h 1381515"/>
                <a:gd name="connsiteX1" fmla="*/ 230257 w 1381515"/>
                <a:gd name="connsiteY1" fmla="*/ 0 h 1381515"/>
                <a:gd name="connsiteX2" fmla="*/ 1151258 w 1381515"/>
                <a:gd name="connsiteY2" fmla="*/ 0 h 1381515"/>
                <a:gd name="connsiteX3" fmla="*/ 1381515 w 1381515"/>
                <a:gd name="connsiteY3" fmla="*/ 230257 h 1381515"/>
                <a:gd name="connsiteX4" fmla="*/ 1381515 w 1381515"/>
                <a:gd name="connsiteY4" fmla="*/ 1151258 h 1381515"/>
                <a:gd name="connsiteX5" fmla="*/ 1151258 w 1381515"/>
                <a:gd name="connsiteY5" fmla="*/ 1381515 h 1381515"/>
                <a:gd name="connsiteX6" fmla="*/ 230257 w 1381515"/>
                <a:gd name="connsiteY6" fmla="*/ 1381515 h 1381515"/>
                <a:gd name="connsiteX7" fmla="*/ 0 w 1381515"/>
                <a:gd name="connsiteY7" fmla="*/ 1151258 h 1381515"/>
                <a:gd name="connsiteX8" fmla="*/ 0 w 1381515"/>
                <a:gd name="connsiteY8" fmla="*/ 230257 h 1381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81515" h="1381515">
                  <a:moveTo>
                    <a:pt x="0" y="230257"/>
                  </a:moveTo>
                  <a:cubicBezTo>
                    <a:pt x="0" y="103090"/>
                    <a:pt x="103090" y="0"/>
                    <a:pt x="230257" y="0"/>
                  </a:cubicBezTo>
                  <a:lnTo>
                    <a:pt x="1151258" y="0"/>
                  </a:lnTo>
                  <a:cubicBezTo>
                    <a:pt x="1278425" y="0"/>
                    <a:pt x="1381515" y="103090"/>
                    <a:pt x="1381515" y="230257"/>
                  </a:cubicBezTo>
                  <a:lnTo>
                    <a:pt x="1381515" y="1151258"/>
                  </a:lnTo>
                  <a:cubicBezTo>
                    <a:pt x="1381515" y="1278425"/>
                    <a:pt x="1278425" y="1381515"/>
                    <a:pt x="1151258" y="1381515"/>
                  </a:cubicBezTo>
                  <a:lnTo>
                    <a:pt x="230257" y="1381515"/>
                  </a:lnTo>
                  <a:cubicBezTo>
                    <a:pt x="103090" y="1381515"/>
                    <a:pt x="0" y="1278425"/>
                    <a:pt x="0" y="1151258"/>
                  </a:cubicBezTo>
                  <a:lnTo>
                    <a:pt x="0" y="230257"/>
                  </a:ln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19840" tIns="247440" rIns="283440" bIns="219840" numCol="1" spcCol="1270" anchor="ctr" anchorCtr="0">
              <a:noAutofit/>
            </a:bodyPr>
            <a:lstStyle/>
            <a:p>
              <a:pPr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dirty="0">
                  <a:solidFill>
                    <a:srgbClr val="FDFDFD"/>
                  </a:solidFill>
                  <a:latin typeface="+mn-ea"/>
                </a:rPr>
                <a:t>T</a:t>
              </a:r>
            </a:p>
          </p:txBody>
        </p:sp>
      </p:grpSp>
      <p:sp>
        <p:nvSpPr>
          <p:cNvPr id="65" name="TextBox 8"/>
          <p:cNvSpPr txBox="1"/>
          <p:nvPr/>
        </p:nvSpPr>
        <p:spPr>
          <a:xfrm>
            <a:off x="1695895" y="2418286"/>
            <a:ext cx="258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6" name="矩形 65"/>
          <p:cNvSpPr/>
          <p:nvPr/>
        </p:nvSpPr>
        <p:spPr>
          <a:xfrm>
            <a:off x="2830063" y="2079732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8"/>
          <p:cNvSpPr txBox="1"/>
          <p:nvPr/>
        </p:nvSpPr>
        <p:spPr>
          <a:xfrm>
            <a:off x="1652662" y="4648489"/>
            <a:ext cx="258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1200"/>
              </a:spcBef>
            </a:pPr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68" name="矩形 67"/>
          <p:cNvSpPr/>
          <p:nvPr/>
        </p:nvSpPr>
        <p:spPr>
          <a:xfrm>
            <a:off x="2786830" y="4309935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TextBox 8"/>
          <p:cNvSpPr txBox="1"/>
          <p:nvPr/>
        </p:nvSpPr>
        <p:spPr>
          <a:xfrm>
            <a:off x="7867173" y="2401103"/>
            <a:ext cx="258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1" name="矩形 70"/>
          <p:cNvSpPr/>
          <p:nvPr/>
        </p:nvSpPr>
        <p:spPr>
          <a:xfrm>
            <a:off x="7867173" y="2062549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8"/>
          <p:cNvSpPr txBox="1"/>
          <p:nvPr/>
        </p:nvSpPr>
        <p:spPr>
          <a:xfrm>
            <a:off x="7940529" y="4608311"/>
            <a:ext cx="25824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</a:pPr>
            <a:r>
              <a:rPr sz="12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73" name="矩形 72"/>
          <p:cNvSpPr/>
          <p:nvPr/>
        </p:nvSpPr>
        <p:spPr>
          <a:xfrm>
            <a:off x="7940529" y="4269757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altLang="zh-CN" sz="16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1808" b="21628"/>
          <a:stretch>
            <a:fillRect/>
          </a:stretch>
        </p:blipFill>
        <p:spPr>
          <a:xfrm>
            <a:off x="0" y="0"/>
            <a:ext cx="12191999" cy="6879938"/>
          </a:xfrm>
          <a:custGeom>
            <a:avLst/>
            <a:gdLst>
              <a:gd name="connsiteX0" fmla="*/ 0 w 12191999"/>
              <a:gd name="connsiteY0" fmla="*/ 0 h 6879938"/>
              <a:gd name="connsiteX1" fmla="*/ 12191999 w 12191999"/>
              <a:gd name="connsiteY1" fmla="*/ 0 h 6879938"/>
              <a:gd name="connsiteX2" fmla="*/ 12191999 w 12191999"/>
              <a:gd name="connsiteY2" fmla="*/ 6879938 h 6879938"/>
              <a:gd name="connsiteX3" fmla="*/ 0 w 12191999"/>
              <a:gd name="connsiteY3" fmla="*/ 6879938 h 68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79938">
                <a:moveTo>
                  <a:pt x="0" y="0"/>
                </a:moveTo>
                <a:lnTo>
                  <a:pt x="12191999" y="0"/>
                </a:lnTo>
                <a:lnTo>
                  <a:pt x="12191999" y="6879938"/>
                </a:lnTo>
                <a:lnTo>
                  <a:pt x="0" y="6879938"/>
                </a:lnTo>
                <a:close/>
              </a:path>
            </a:pathLst>
          </a:custGeom>
        </p:spPr>
      </p:pic>
      <p:sp>
        <p:nvSpPr>
          <p:cNvPr id="25" name="矩形 24"/>
          <p:cNvSpPr/>
          <p:nvPr/>
        </p:nvSpPr>
        <p:spPr>
          <a:xfrm>
            <a:off x="2045642" y="1559376"/>
            <a:ext cx="8079133" cy="3646585"/>
          </a:xfrm>
          <a:prstGeom prst="rect">
            <a:avLst/>
          </a:prstGeom>
          <a:solidFill>
            <a:srgbClr val="FFFFFF"/>
          </a:solidFill>
          <a:ln w="57150">
            <a:solidFill>
              <a:srgbClr val="A61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58706" y="705462"/>
            <a:ext cx="10274589" cy="5447077"/>
            <a:chOff x="1322222" y="716430"/>
            <a:chExt cx="10274589" cy="54470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222" y="716430"/>
              <a:ext cx="2173875" cy="30882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4004" y="2986440"/>
              <a:ext cx="2262807" cy="3177067"/>
            </a:xfrm>
            <a:prstGeom prst="rect">
              <a:avLst/>
            </a:prstGeom>
          </p:spPr>
        </p:pic>
      </p:grpSp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3013853" y="2637783"/>
            <a:ext cx="61642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A61E8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Chapter fourth</a:t>
            </a:r>
          </a:p>
        </p:txBody>
      </p:sp>
      <p:sp>
        <p:nvSpPr>
          <p:cNvPr id="21" name="文本框 30"/>
          <p:cNvSpPr txBox="1">
            <a:spLocks noChangeArrowheads="1"/>
          </p:cNvSpPr>
          <p:nvPr/>
        </p:nvSpPr>
        <p:spPr bwMode="auto">
          <a:xfrm>
            <a:off x="3013853" y="3453659"/>
            <a:ext cx="6164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A61E8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lvl="0"/>
            <a:r>
              <a:rPr lang="zh-CN" altLang="en-US" kern="0" dirty="0">
                <a:latin typeface="微软雅黑" pitchFamily="34" charset="-122"/>
                <a:ea typeface="微软雅黑" pitchFamily="34" charset="-122"/>
              </a:rPr>
              <a:t>Title bar</a:t>
            </a:r>
            <a:endParaRPr kumimoji="0" lang="zh-CN" altLang="en-US" sz="5400" b="1" i="0" u="none" strike="noStrike" kern="0" cap="none" spc="0" normalizeH="0" baseline="0" noProof="0" dirty="0">
              <a:ln>
                <a:noFill/>
              </a:ln>
              <a:solidFill>
                <a:srgbClr val="A61E81"/>
              </a:solidFill>
              <a:effectLst/>
              <a:uLnTx/>
              <a:uFillTx/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4091287" y="2868616"/>
            <a:ext cx="714375" cy="104775"/>
            <a:chOff x="4210050" y="2975472"/>
            <a:chExt cx="714375" cy="10477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210050" y="2975472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210050" y="3080247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7355458" y="2868616"/>
            <a:ext cx="714375" cy="104775"/>
            <a:chOff x="4210050" y="2975472"/>
            <a:chExt cx="714375" cy="10477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210050" y="2975472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210050" y="3080247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3309937" y="2822951"/>
            <a:ext cx="1828800" cy="1828800"/>
          </a:xfrm>
          <a:custGeom>
            <a:avLst/>
            <a:gdLst>
              <a:gd name="connsiteX0" fmla="*/ 914400 w 1828800"/>
              <a:gd name="connsiteY0" fmla="*/ 0 h 1828800"/>
              <a:gd name="connsiteX1" fmla="*/ 1425650 w 1828800"/>
              <a:gd name="connsiteY1" fmla="*/ 156165 h 1828800"/>
              <a:gd name="connsiteX2" fmla="*/ 1538288 w 1828800"/>
              <a:gd name="connsiteY2" fmla="*/ 249100 h 1828800"/>
              <a:gd name="connsiteX3" fmla="*/ 1515597 w 1828800"/>
              <a:gd name="connsiteY3" fmla="*/ 267822 h 1828800"/>
              <a:gd name="connsiteX4" fmla="*/ 1403940 w 1828800"/>
              <a:gd name="connsiteY4" fmla="*/ 403150 h 1828800"/>
              <a:gd name="connsiteX5" fmla="*/ 1401839 w 1828800"/>
              <a:gd name="connsiteY5" fmla="*/ 406609 h 1828800"/>
              <a:gd name="connsiteX6" fmla="*/ 1308635 w 1828800"/>
              <a:gd name="connsiteY6" fmla="*/ 329710 h 1828800"/>
              <a:gd name="connsiteX7" fmla="*/ 914400 w 1828800"/>
              <a:gd name="connsiteY7" fmla="*/ 209288 h 1828800"/>
              <a:gd name="connsiteX8" fmla="*/ 209288 w 1828800"/>
              <a:gd name="connsiteY8" fmla="*/ 914400 h 1828800"/>
              <a:gd name="connsiteX9" fmla="*/ 914400 w 1828800"/>
              <a:gd name="connsiteY9" fmla="*/ 1619512 h 1828800"/>
              <a:gd name="connsiteX10" fmla="*/ 1308635 w 1828800"/>
              <a:gd name="connsiteY10" fmla="*/ 1499090 h 1828800"/>
              <a:gd name="connsiteX11" fmla="*/ 1401839 w 1828800"/>
              <a:gd name="connsiteY11" fmla="*/ 1422191 h 1828800"/>
              <a:gd name="connsiteX12" fmla="*/ 1412990 w 1828800"/>
              <a:gd name="connsiteY12" fmla="*/ 1412990 h 1828800"/>
              <a:gd name="connsiteX13" fmla="*/ 1499090 w 1828800"/>
              <a:gd name="connsiteY13" fmla="*/ 1308635 h 1828800"/>
              <a:gd name="connsiteX14" fmla="*/ 1538288 w 1828800"/>
              <a:gd name="connsiteY14" fmla="*/ 1236420 h 1828800"/>
              <a:gd name="connsiteX15" fmla="*/ 1564101 w 1828800"/>
              <a:gd name="connsiteY15" fmla="*/ 1188862 h 1828800"/>
              <a:gd name="connsiteX16" fmla="*/ 1619512 w 1828800"/>
              <a:gd name="connsiteY16" fmla="*/ 914400 h 1828800"/>
              <a:gd name="connsiteX17" fmla="*/ 1564101 w 1828800"/>
              <a:gd name="connsiteY17" fmla="*/ 639938 h 1828800"/>
              <a:gd name="connsiteX18" fmla="*/ 1538288 w 1828800"/>
              <a:gd name="connsiteY18" fmla="*/ 592381 h 1828800"/>
              <a:gd name="connsiteX19" fmla="*/ 1577485 w 1828800"/>
              <a:gd name="connsiteY19" fmla="*/ 520165 h 1828800"/>
              <a:gd name="connsiteX20" fmla="*/ 1663585 w 1828800"/>
              <a:gd name="connsiteY20" fmla="*/ 415810 h 1828800"/>
              <a:gd name="connsiteX21" fmla="*/ 1674737 w 1828800"/>
              <a:gd name="connsiteY21" fmla="*/ 406609 h 1828800"/>
              <a:gd name="connsiteX22" fmla="*/ 1718437 w 1828800"/>
              <a:gd name="connsiteY22" fmla="*/ 478543 h 1828800"/>
              <a:gd name="connsiteX23" fmla="*/ 1828800 w 1828800"/>
              <a:gd name="connsiteY23" fmla="*/ 914400 h 1828800"/>
              <a:gd name="connsiteX24" fmla="*/ 1718437 w 1828800"/>
              <a:gd name="connsiteY24" fmla="*/ 1350257 h 1828800"/>
              <a:gd name="connsiteX25" fmla="*/ 1674737 w 1828800"/>
              <a:gd name="connsiteY25" fmla="*/ 1422191 h 1828800"/>
              <a:gd name="connsiteX26" fmla="*/ 1672635 w 1828800"/>
              <a:gd name="connsiteY26" fmla="*/ 1425650 h 1828800"/>
              <a:gd name="connsiteX27" fmla="*/ 1560978 w 1828800"/>
              <a:gd name="connsiteY27" fmla="*/ 1560978 h 1828800"/>
              <a:gd name="connsiteX28" fmla="*/ 1538288 w 1828800"/>
              <a:gd name="connsiteY28" fmla="*/ 1579700 h 1828800"/>
              <a:gd name="connsiteX29" fmla="*/ 1425650 w 1828800"/>
              <a:gd name="connsiteY29" fmla="*/ 1672635 h 1828800"/>
              <a:gd name="connsiteX30" fmla="*/ 914400 w 1828800"/>
              <a:gd name="connsiteY30" fmla="*/ 1828800 h 1828800"/>
              <a:gd name="connsiteX31" fmla="*/ 0 w 1828800"/>
              <a:gd name="connsiteY31" fmla="*/ 914400 h 1828800"/>
              <a:gd name="connsiteX32" fmla="*/ 914400 w 1828800"/>
              <a:gd name="connsiteY32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1828800" h="1828800"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15597" y="267822"/>
                </a:lnTo>
                <a:cubicBezTo>
                  <a:pt x="1474228" y="309190"/>
                  <a:pt x="1436805" y="354504"/>
                  <a:pt x="1403940" y="403150"/>
                </a:cubicBez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524977" y="209288"/>
                  <a:pt x="209288" y="524977"/>
                  <a:pt x="209288" y="914400"/>
                </a:cubicBezTo>
                <a:cubicBezTo>
                  <a:pt x="209288" y="1303823"/>
                  <a:pt x="52497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12990" y="1412990"/>
                </a:lnTo>
                <a:cubicBezTo>
                  <a:pt x="1444890" y="1381090"/>
                  <a:pt x="1473747" y="1346147"/>
                  <a:pt x="1499090" y="1308635"/>
                </a:cubicBezTo>
                <a:lnTo>
                  <a:pt x="1538288" y="1236420"/>
                </a:lnTo>
                <a:lnTo>
                  <a:pt x="1564101" y="1188862"/>
                </a:lnTo>
                <a:cubicBezTo>
                  <a:pt x="1599782" y="1104503"/>
                  <a:pt x="1619512" y="1011756"/>
                  <a:pt x="1619512" y="914400"/>
                </a:cubicBezTo>
                <a:cubicBezTo>
                  <a:pt x="1619512" y="817044"/>
                  <a:pt x="1599782" y="724297"/>
                  <a:pt x="1564101" y="639938"/>
                </a:cubicBezTo>
                <a:lnTo>
                  <a:pt x="1538288" y="592381"/>
                </a:lnTo>
                <a:lnTo>
                  <a:pt x="1577485" y="520165"/>
                </a:lnTo>
                <a:cubicBezTo>
                  <a:pt x="1602828" y="482653"/>
                  <a:pt x="1631685" y="447710"/>
                  <a:pt x="1663585" y="415810"/>
                </a:cubicBezTo>
                <a:lnTo>
                  <a:pt x="1674737" y="406609"/>
                </a:lnTo>
                <a:lnTo>
                  <a:pt x="1718437" y="478543"/>
                </a:lnTo>
                <a:cubicBezTo>
                  <a:pt x="1788821" y="608107"/>
                  <a:pt x="1828800" y="756585"/>
                  <a:pt x="1828800" y="914400"/>
                </a:cubicBezTo>
                <a:cubicBezTo>
                  <a:pt x="1828800" y="1072215"/>
                  <a:pt x="1788821" y="1220693"/>
                  <a:pt x="1718437" y="1350257"/>
                </a:cubicBezTo>
                <a:lnTo>
                  <a:pt x="1674737" y="1422191"/>
                </a:lnTo>
                <a:lnTo>
                  <a:pt x="1672635" y="1425650"/>
                </a:lnTo>
                <a:cubicBezTo>
                  <a:pt x="1639770" y="1474296"/>
                  <a:pt x="1602347" y="1519610"/>
                  <a:pt x="1560978" y="1560978"/>
                </a:cubicBez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409391" y="1828800"/>
                  <a:pt x="0" y="1419409"/>
                  <a:pt x="0" y="914400"/>
                </a:cubicBezTo>
                <a:cubicBezTo>
                  <a:pt x="0" y="409391"/>
                  <a:pt x="409391" y="0"/>
                  <a:pt x="914400" y="0"/>
                </a:cubicBez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4557713" y="2822951"/>
            <a:ext cx="1828799" cy="1828800"/>
          </a:xfrm>
          <a:custGeom>
            <a:avLst/>
            <a:gdLst>
              <a:gd name="connsiteX0" fmla="*/ 426962 w 1828799"/>
              <a:gd name="connsiteY0" fmla="*/ 1422191 h 1828800"/>
              <a:gd name="connsiteX1" fmla="*/ 520165 w 1828799"/>
              <a:gd name="connsiteY1" fmla="*/ 1499090 h 1828800"/>
              <a:gd name="connsiteX2" fmla="*/ 914400 w 1828799"/>
              <a:gd name="connsiteY2" fmla="*/ 1619512 h 1828800"/>
              <a:gd name="connsiteX3" fmla="*/ 1308635 w 1828799"/>
              <a:gd name="connsiteY3" fmla="*/ 1499090 h 1828800"/>
              <a:gd name="connsiteX4" fmla="*/ 1401839 w 1828799"/>
              <a:gd name="connsiteY4" fmla="*/ 1422191 h 1828800"/>
              <a:gd name="connsiteX5" fmla="*/ 1403940 w 1828799"/>
              <a:gd name="connsiteY5" fmla="*/ 1425650 h 1828800"/>
              <a:gd name="connsiteX6" fmla="*/ 1515597 w 1828799"/>
              <a:gd name="connsiteY6" fmla="*/ 1560978 h 1828800"/>
              <a:gd name="connsiteX7" fmla="*/ 1538288 w 1828799"/>
              <a:gd name="connsiteY7" fmla="*/ 1579700 h 1828800"/>
              <a:gd name="connsiteX8" fmla="*/ 1425650 w 1828799"/>
              <a:gd name="connsiteY8" fmla="*/ 1672635 h 1828800"/>
              <a:gd name="connsiteX9" fmla="*/ 914400 w 1828799"/>
              <a:gd name="connsiteY9" fmla="*/ 1828800 h 1828800"/>
              <a:gd name="connsiteX10" fmla="*/ 403150 w 1828799"/>
              <a:gd name="connsiteY10" fmla="*/ 1672635 h 1828800"/>
              <a:gd name="connsiteX11" fmla="*/ 290513 w 1828799"/>
              <a:gd name="connsiteY11" fmla="*/ 1579700 h 1828800"/>
              <a:gd name="connsiteX12" fmla="*/ 313203 w 1828799"/>
              <a:gd name="connsiteY12" fmla="*/ 1560978 h 1828800"/>
              <a:gd name="connsiteX13" fmla="*/ 424860 w 1828799"/>
              <a:gd name="connsiteY13" fmla="*/ 1425650 h 1828800"/>
              <a:gd name="connsiteX14" fmla="*/ 290512 w 1828799"/>
              <a:gd name="connsiteY14" fmla="*/ 249100 h 1828800"/>
              <a:gd name="connsiteX15" fmla="*/ 313202 w 1828799"/>
              <a:gd name="connsiteY15" fmla="*/ 267822 h 1828800"/>
              <a:gd name="connsiteX16" fmla="*/ 424859 w 1828799"/>
              <a:gd name="connsiteY16" fmla="*/ 403150 h 1828800"/>
              <a:gd name="connsiteX17" fmla="*/ 426961 w 1828799"/>
              <a:gd name="connsiteY17" fmla="*/ 406609 h 1828800"/>
              <a:gd name="connsiteX18" fmla="*/ 415809 w 1828799"/>
              <a:gd name="connsiteY18" fmla="*/ 415810 h 1828800"/>
              <a:gd name="connsiteX19" fmla="*/ 329709 w 1828799"/>
              <a:gd name="connsiteY19" fmla="*/ 520165 h 1828800"/>
              <a:gd name="connsiteX20" fmla="*/ 290513 w 1828799"/>
              <a:gd name="connsiteY20" fmla="*/ 592380 h 1828800"/>
              <a:gd name="connsiteX21" fmla="*/ 290513 w 1828799"/>
              <a:gd name="connsiteY21" fmla="*/ 592380 h 1828800"/>
              <a:gd name="connsiteX22" fmla="*/ 264699 w 1828799"/>
              <a:gd name="connsiteY22" fmla="*/ 639937 h 1828800"/>
              <a:gd name="connsiteX23" fmla="*/ 209288 w 1828799"/>
              <a:gd name="connsiteY23" fmla="*/ 914399 h 1828800"/>
              <a:gd name="connsiteX24" fmla="*/ 264699 w 1828799"/>
              <a:gd name="connsiteY24" fmla="*/ 1188861 h 1828800"/>
              <a:gd name="connsiteX25" fmla="*/ 290513 w 1828799"/>
              <a:gd name="connsiteY25" fmla="*/ 1236419 h 1828800"/>
              <a:gd name="connsiteX26" fmla="*/ 251315 w 1828799"/>
              <a:gd name="connsiteY26" fmla="*/ 1308634 h 1828800"/>
              <a:gd name="connsiteX27" fmla="*/ 165215 w 1828799"/>
              <a:gd name="connsiteY27" fmla="*/ 1412989 h 1828800"/>
              <a:gd name="connsiteX28" fmla="*/ 154064 w 1828799"/>
              <a:gd name="connsiteY28" fmla="*/ 1422190 h 1828800"/>
              <a:gd name="connsiteX29" fmla="*/ 110363 w 1828799"/>
              <a:gd name="connsiteY29" fmla="*/ 1350256 h 1828800"/>
              <a:gd name="connsiteX30" fmla="*/ 0 w 1828799"/>
              <a:gd name="connsiteY30" fmla="*/ 914399 h 1828800"/>
              <a:gd name="connsiteX31" fmla="*/ 110363 w 1828799"/>
              <a:gd name="connsiteY31" fmla="*/ 478542 h 1828800"/>
              <a:gd name="connsiteX32" fmla="*/ 154063 w 1828799"/>
              <a:gd name="connsiteY32" fmla="*/ 406609 h 1828800"/>
              <a:gd name="connsiteX33" fmla="*/ 154063 w 1828799"/>
              <a:gd name="connsiteY33" fmla="*/ 406609 h 1828800"/>
              <a:gd name="connsiteX34" fmla="*/ 156164 w 1828799"/>
              <a:gd name="connsiteY34" fmla="*/ 403150 h 1828800"/>
              <a:gd name="connsiteX35" fmla="*/ 267821 w 1828799"/>
              <a:gd name="connsiteY35" fmla="*/ 267822 h 1828800"/>
              <a:gd name="connsiteX36" fmla="*/ 914400 w 1828799"/>
              <a:gd name="connsiteY36" fmla="*/ 0 h 1828800"/>
              <a:gd name="connsiteX37" fmla="*/ 1425650 w 1828799"/>
              <a:gd name="connsiteY37" fmla="*/ 156165 h 1828800"/>
              <a:gd name="connsiteX38" fmla="*/ 1538288 w 1828799"/>
              <a:gd name="connsiteY38" fmla="*/ 249100 h 1828800"/>
              <a:gd name="connsiteX39" fmla="*/ 1538288 w 1828799"/>
              <a:gd name="connsiteY39" fmla="*/ 249101 h 1828800"/>
              <a:gd name="connsiteX40" fmla="*/ 1560977 w 1828799"/>
              <a:gd name="connsiteY40" fmla="*/ 267822 h 1828800"/>
              <a:gd name="connsiteX41" fmla="*/ 1672634 w 1828799"/>
              <a:gd name="connsiteY41" fmla="*/ 403150 h 1828800"/>
              <a:gd name="connsiteX42" fmla="*/ 1674736 w 1828799"/>
              <a:gd name="connsiteY42" fmla="*/ 406608 h 1828800"/>
              <a:gd name="connsiteX43" fmla="*/ 1674736 w 1828799"/>
              <a:gd name="connsiteY43" fmla="*/ 406608 h 1828800"/>
              <a:gd name="connsiteX44" fmla="*/ 1718436 w 1828799"/>
              <a:gd name="connsiteY44" fmla="*/ 478542 h 1828800"/>
              <a:gd name="connsiteX45" fmla="*/ 1828799 w 1828799"/>
              <a:gd name="connsiteY45" fmla="*/ 914399 h 1828800"/>
              <a:gd name="connsiteX46" fmla="*/ 1718436 w 1828799"/>
              <a:gd name="connsiteY46" fmla="*/ 1350256 h 1828800"/>
              <a:gd name="connsiteX47" fmla="*/ 1674736 w 1828799"/>
              <a:gd name="connsiteY47" fmla="*/ 1422190 h 1828800"/>
              <a:gd name="connsiteX48" fmla="*/ 1663584 w 1828799"/>
              <a:gd name="connsiteY48" fmla="*/ 1412989 h 1828800"/>
              <a:gd name="connsiteX49" fmla="*/ 1577484 w 1828799"/>
              <a:gd name="connsiteY49" fmla="*/ 1308634 h 1828800"/>
              <a:gd name="connsiteX50" fmla="*/ 1538287 w 1828799"/>
              <a:gd name="connsiteY50" fmla="*/ 1236419 h 1828800"/>
              <a:gd name="connsiteX51" fmla="*/ 1564100 w 1828799"/>
              <a:gd name="connsiteY51" fmla="*/ 1188861 h 1828800"/>
              <a:gd name="connsiteX52" fmla="*/ 1619511 w 1828799"/>
              <a:gd name="connsiteY52" fmla="*/ 914399 h 1828800"/>
              <a:gd name="connsiteX53" fmla="*/ 1564100 w 1828799"/>
              <a:gd name="connsiteY53" fmla="*/ 639937 h 1828800"/>
              <a:gd name="connsiteX54" fmla="*/ 1538288 w 1828799"/>
              <a:gd name="connsiteY54" fmla="*/ 592381 h 1828800"/>
              <a:gd name="connsiteX55" fmla="*/ 1538287 w 1828799"/>
              <a:gd name="connsiteY55" fmla="*/ 592381 h 1828800"/>
              <a:gd name="connsiteX56" fmla="*/ 1499089 w 1828799"/>
              <a:gd name="connsiteY56" fmla="*/ 520165 h 1828800"/>
              <a:gd name="connsiteX57" fmla="*/ 1412989 w 1828799"/>
              <a:gd name="connsiteY57" fmla="*/ 415810 h 1828800"/>
              <a:gd name="connsiteX58" fmla="*/ 1401838 w 1828799"/>
              <a:gd name="connsiteY58" fmla="*/ 406609 h 1828800"/>
              <a:gd name="connsiteX59" fmla="*/ 1401839 w 1828799"/>
              <a:gd name="connsiteY59" fmla="*/ 406609 h 1828800"/>
              <a:gd name="connsiteX60" fmla="*/ 1308635 w 1828799"/>
              <a:gd name="connsiteY60" fmla="*/ 329710 h 1828800"/>
              <a:gd name="connsiteX61" fmla="*/ 914400 w 1828799"/>
              <a:gd name="connsiteY61" fmla="*/ 209288 h 1828800"/>
              <a:gd name="connsiteX62" fmla="*/ 520165 w 1828799"/>
              <a:gd name="connsiteY62" fmla="*/ 329710 h 1828800"/>
              <a:gd name="connsiteX63" fmla="*/ 426962 w 1828799"/>
              <a:gd name="connsiteY63" fmla="*/ 406609 h 1828800"/>
              <a:gd name="connsiteX64" fmla="*/ 424860 w 1828799"/>
              <a:gd name="connsiteY64" fmla="*/ 403150 h 1828800"/>
              <a:gd name="connsiteX65" fmla="*/ 313203 w 1828799"/>
              <a:gd name="connsiteY65" fmla="*/ 267822 h 1828800"/>
              <a:gd name="connsiteX66" fmla="*/ 290513 w 1828799"/>
              <a:gd name="connsiteY66" fmla="*/ 249100 h 1828800"/>
              <a:gd name="connsiteX67" fmla="*/ 403150 w 1828799"/>
              <a:gd name="connsiteY67" fmla="*/ 156165 h 1828800"/>
              <a:gd name="connsiteX68" fmla="*/ 914400 w 1828799"/>
              <a:gd name="connsiteY6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8799" h="1828800">
                <a:moveTo>
                  <a:pt x="426962" y="1422191"/>
                </a:move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03940" y="1425650"/>
                </a:lnTo>
                <a:cubicBezTo>
                  <a:pt x="1436805" y="1474296"/>
                  <a:pt x="1474228" y="1519610"/>
                  <a:pt x="1515597" y="1560978"/>
                </a:cubicBez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close/>
                <a:moveTo>
                  <a:pt x="290512" y="249100"/>
                </a:moveTo>
                <a:lnTo>
                  <a:pt x="313202" y="267822"/>
                </a:lnTo>
                <a:cubicBezTo>
                  <a:pt x="354571" y="309190"/>
                  <a:pt x="391994" y="354504"/>
                  <a:pt x="424859" y="403150"/>
                </a:cubicBezTo>
                <a:lnTo>
                  <a:pt x="426961" y="406609"/>
                </a:lnTo>
                <a:lnTo>
                  <a:pt x="415809" y="415810"/>
                </a:lnTo>
                <a:cubicBezTo>
                  <a:pt x="383909" y="447710"/>
                  <a:pt x="355052" y="482653"/>
                  <a:pt x="329709" y="520165"/>
                </a:cubicBezTo>
                <a:lnTo>
                  <a:pt x="290513" y="592380"/>
                </a:lnTo>
                <a:lnTo>
                  <a:pt x="290513" y="592380"/>
                </a:lnTo>
                <a:lnTo>
                  <a:pt x="264699" y="639937"/>
                </a:lnTo>
                <a:cubicBezTo>
                  <a:pt x="229019" y="724296"/>
                  <a:pt x="209288" y="817043"/>
                  <a:pt x="209288" y="914399"/>
                </a:cubicBezTo>
                <a:cubicBezTo>
                  <a:pt x="209288" y="1011755"/>
                  <a:pt x="229019" y="1104502"/>
                  <a:pt x="264699" y="1188861"/>
                </a:cubicBezTo>
                <a:lnTo>
                  <a:pt x="290513" y="1236419"/>
                </a:lnTo>
                <a:lnTo>
                  <a:pt x="251315" y="1308634"/>
                </a:lnTo>
                <a:cubicBezTo>
                  <a:pt x="225972" y="1346146"/>
                  <a:pt x="197115" y="1381089"/>
                  <a:pt x="165215" y="1412989"/>
                </a:cubicBezTo>
                <a:lnTo>
                  <a:pt x="154064" y="1422190"/>
                </a:lnTo>
                <a:lnTo>
                  <a:pt x="110363" y="1350256"/>
                </a:lnTo>
                <a:cubicBezTo>
                  <a:pt x="39980" y="1220692"/>
                  <a:pt x="0" y="1072214"/>
                  <a:pt x="0" y="914399"/>
                </a:cubicBezTo>
                <a:cubicBezTo>
                  <a:pt x="0" y="756584"/>
                  <a:pt x="39980" y="608106"/>
                  <a:pt x="110363" y="478542"/>
                </a:cubicBezTo>
                <a:lnTo>
                  <a:pt x="154063" y="406609"/>
                </a:lnTo>
                <a:lnTo>
                  <a:pt x="154063" y="406609"/>
                </a:lnTo>
                <a:lnTo>
                  <a:pt x="156164" y="403150"/>
                </a:lnTo>
                <a:cubicBezTo>
                  <a:pt x="189029" y="354504"/>
                  <a:pt x="226452" y="309190"/>
                  <a:pt x="267821" y="267822"/>
                </a:cubicBezTo>
                <a:close/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38288" y="249101"/>
                </a:lnTo>
                <a:lnTo>
                  <a:pt x="1560977" y="267822"/>
                </a:lnTo>
                <a:cubicBezTo>
                  <a:pt x="1602346" y="309190"/>
                  <a:pt x="1639769" y="354504"/>
                  <a:pt x="1672634" y="403150"/>
                </a:cubicBezTo>
                <a:lnTo>
                  <a:pt x="1674736" y="406608"/>
                </a:lnTo>
                <a:lnTo>
                  <a:pt x="1674736" y="406608"/>
                </a:lnTo>
                <a:lnTo>
                  <a:pt x="1718436" y="478542"/>
                </a:lnTo>
                <a:cubicBezTo>
                  <a:pt x="1788820" y="608106"/>
                  <a:pt x="1828799" y="756584"/>
                  <a:pt x="1828799" y="914399"/>
                </a:cubicBezTo>
                <a:cubicBezTo>
                  <a:pt x="1828799" y="1072214"/>
                  <a:pt x="1788820" y="1220692"/>
                  <a:pt x="1718436" y="1350256"/>
                </a:cubicBezTo>
                <a:lnTo>
                  <a:pt x="1674736" y="1422190"/>
                </a:lnTo>
                <a:lnTo>
                  <a:pt x="1663584" y="1412989"/>
                </a:lnTo>
                <a:cubicBezTo>
                  <a:pt x="1631685" y="1381089"/>
                  <a:pt x="1602827" y="1346146"/>
                  <a:pt x="1577484" y="1308634"/>
                </a:cubicBezTo>
                <a:lnTo>
                  <a:pt x="1538287" y="1236419"/>
                </a:lnTo>
                <a:lnTo>
                  <a:pt x="1564100" y="1188861"/>
                </a:lnTo>
                <a:cubicBezTo>
                  <a:pt x="1599781" y="1104502"/>
                  <a:pt x="1619511" y="1011755"/>
                  <a:pt x="1619511" y="914399"/>
                </a:cubicBezTo>
                <a:cubicBezTo>
                  <a:pt x="1619511" y="817043"/>
                  <a:pt x="1599781" y="724296"/>
                  <a:pt x="1564100" y="639937"/>
                </a:cubicBezTo>
                <a:lnTo>
                  <a:pt x="1538288" y="592381"/>
                </a:lnTo>
                <a:lnTo>
                  <a:pt x="1538287" y="592381"/>
                </a:lnTo>
                <a:lnTo>
                  <a:pt x="1499089" y="520165"/>
                </a:lnTo>
                <a:cubicBezTo>
                  <a:pt x="1473747" y="482653"/>
                  <a:pt x="1444889" y="447710"/>
                  <a:pt x="1412989" y="415810"/>
                </a:cubicBezTo>
                <a:lnTo>
                  <a:pt x="1401838" y="406609"/>
                </a:ln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Freeform 8"/>
          <p:cNvSpPr/>
          <p:nvPr/>
        </p:nvSpPr>
        <p:spPr>
          <a:xfrm>
            <a:off x="5805488" y="2822951"/>
            <a:ext cx="1828799" cy="1828800"/>
          </a:xfrm>
          <a:custGeom>
            <a:avLst/>
            <a:gdLst>
              <a:gd name="connsiteX0" fmla="*/ 1674736 w 1828799"/>
              <a:gd name="connsiteY0" fmla="*/ 406608 h 1828800"/>
              <a:gd name="connsiteX1" fmla="*/ 1718436 w 1828799"/>
              <a:gd name="connsiteY1" fmla="*/ 478542 h 1828800"/>
              <a:gd name="connsiteX2" fmla="*/ 1828799 w 1828799"/>
              <a:gd name="connsiteY2" fmla="*/ 914399 h 1828800"/>
              <a:gd name="connsiteX3" fmla="*/ 1718436 w 1828799"/>
              <a:gd name="connsiteY3" fmla="*/ 1350256 h 1828800"/>
              <a:gd name="connsiteX4" fmla="*/ 1674736 w 1828799"/>
              <a:gd name="connsiteY4" fmla="*/ 1422190 h 1828800"/>
              <a:gd name="connsiteX5" fmla="*/ 1672634 w 1828799"/>
              <a:gd name="connsiteY5" fmla="*/ 1425649 h 1828800"/>
              <a:gd name="connsiteX6" fmla="*/ 1560977 w 1828799"/>
              <a:gd name="connsiteY6" fmla="*/ 1560977 h 1828800"/>
              <a:gd name="connsiteX7" fmla="*/ 1538287 w 1828799"/>
              <a:gd name="connsiteY7" fmla="*/ 1579699 h 1828800"/>
              <a:gd name="connsiteX8" fmla="*/ 1515597 w 1828799"/>
              <a:gd name="connsiteY8" fmla="*/ 1560978 h 1828800"/>
              <a:gd name="connsiteX9" fmla="*/ 1515597 w 1828799"/>
              <a:gd name="connsiteY9" fmla="*/ 1560978 h 1828800"/>
              <a:gd name="connsiteX10" fmla="*/ 1538288 w 1828799"/>
              <a:gd name="connsiteY10" fmla="*/ 1579700 h 1828800"/>
              <a:gd name="connsiteX11" fmla="*/ 1425650 w 1828799"/>
              <a:gd name="connsiteY11" fmla="*/ 1672635 h 1828800"/>
              <a:gd name="connsiteX12" fmla="*/ 914400 w 1828799"/>
              <a:gd name="connsiteY12" fmla="*/ 1828800 h 1828800"/>
              <a:gd name="connsiteX13" fmla="*/ 403150 w 1828799"/>
              <a:gd name="connsiteY13" fmla="*/ 1672635 h 1828800"/>
              <a:gd name="connsiteX14" fmla="*/ 290513 w 1828799"/>
              <a:gd name="connsiteY14" fmla="*/ 1579700 h 1828800"/>
              <a:gd name="connsiteX15" fmla="*/ 313203 w 1828799"/>
              <a:gd name="connsiteY15" fmla="*/ 1560978 h 1828800"/>
              <a:gd name="connsiteX16" fmla="*/ 424860 w 1828799"/>
              <a:gd name="connsiteY16" fmla="*/ 1425650 h 1828800"/>
              <a:gd name="connsiteX17" fmla="*/ 426962 w 1828799"/>
              <a:gd name="connsiteY17" fmla="*/ 1422191 h 1828800"/>
              <a:gd name="connsiteX18" fmla="*/ 520165 w 1828799"/>
              <a:gd name="connsiteY18" fmla="*/ 1499090 h 1828800"/>
              <a:gd name="connsiteX19" fmla="*/ 914400 w 1828799"/>
              <a:gd name="connsiteY19" fmla="*/ 1619512 h 1828800"/>
              <a:gd name="connsiteX20" fmla="*/ 1308635 w 1828799"/>
              <a:gd name="connsiteY20" fmla="*/ 1499090 h 1828800"/>
              <a:gd name="connsiteX21" fmla="*/ 1401839 w 1828799"/>
              <a:gd name="connsiteY21" fmla="*/ 1422191 h 1828800"/>
              <a:gd name="connsiteX22" fmla="*/ 1401838 w 1828799"/>
              <a:gd name="connsiteY22" fmla="*/ 1422190 h 1828800"/>
              <a:gd name="connsiteX23" fmla="*/ 1412989 w 1828799"/>
              <a:gd name="connsiteY23" fmla="*/ 1412989 h 1828800"/>
              <a:gd name="connsiteX24" fmla="*/ 1499089 w 1828799"/>
              <a:gd name="connsiteY24" fmla="*/ 1308634 h 1828800"/>
              <a:gd name="connsiteX25" fmla="*/ 1538287 w 1828799"/>
              <a:gd name="connsiteY25" fmla="*/ 1236419 h 1828800"/>
              <a:gd name="connsiteX26" fmla="*/ 1564100 w 1828799"/>
              <a:gd name="connsiteY26" fmla="*/ 1188861 h 1828800"/>
              <a:gd name="connsiteX27" fmla="*/ 1619511 w 1828799"/>
              <a:gd name="connsiteY27" fmla="*/ 914399 h 1828800"/>
              <a:gd name="connsiteX28" fmla="*/ 1564100 w 1828799"/>
              <a:gd name="connsiteY28" fmla="*/ 639937 h 1828800"/>
              <a:gd name="connsiteX29" fmla="*/ 1538287 w 1828799"/>
              <a:gd name="connsiteY29" fmla="*/ 592380 h 1828800"/>
              <a:gd name="connsiteX30" fmla="*/ 1577484 w 1828799"/>
              <a:gd name="connsiteY30" fmla="*/ 520164 h 1828800"/>
              <a:gd name="connsiteX31" fmla="*/ 1663584 w 1828799"/>
              <a:gd name="connsiteY31" fmla="*/ 415809 h 1828800"/>
              <a:gd name="connsiteX32" fmla="*/ 154064 w 1828799"/>
              <a:gd name="connsiteY32" fmla="*/ 406608 h 1828800"/>
              <a:gd name="connsiteX33" fmla="*/ 165215 w 1828799"/>
              <a:gd name="connsiteY33" fmla="*/ 415809 h 1828800"/>
              <a:gd name="connsiteX34" fmla="*/ 251315 w 1828799"/>
              <a:gd name="connsiteY34" fmla="*/ 520164 h 1828800"/>
              <a:gd name="connsiteX35" fmla="*/ 290513 w 1828799"/>
              <a:gd name="connsiteY35" fmla="*/ 592380 h 1828800"/>
              <a:gd name="connsiteX36" fmla="*/ 264699 w 1828799"/>
              <a:gd name="connsiteY36" fmla="*/ 639937 h 1828800"/>
              <a:gd name="connsiteX37" fmla="*/ 209288 w 1828799"/>
              <a:gd name="connsiteY37" fmla="*/ 914399 h 1828800"/>
              <a:gd name="connsiteX38" fmla="*/ 264699 w 1828799"/>
              <a:gd name="connsiteY38" fmla="*/ 1188861 h 1828800"/>
              <a:gd name="connsiteX39" fmla="*/ 290513 w 1828799"/>
              <a:gd name="connsiteY39" fmla="*/ 1236419 h 1828800"/>
              <a:gd name="connsiteX40" fmla="*/ 290512 w 1828799"/>
              <a:gd name="connsiteY40" fmla="*/ 1236420 h 1828800"/>
              <a:gd name="connsiteX41" fmla="*/ 329709 w 1828799"/>
              <a:gd name="connsiteY41" fmla="*/ 1308634 h 1828800"/>
              <a:gd name="connsiteX42" fmla="*/ 415809 w 1828799"/>
              <a:gd name="connsiteY42" fmla="*/ 1412989 h 1828800"/>
              <a:gd name="connsiteX43" fmla="*/ 426961 w 1828799"/>
              <a:gd name="connsiteY43" fmla="*/ 1422190 h 1828800"/>
              <a:gd name="connsiteX44" fmla="*/ 424859 w 1828799"/>
              <a:gd name="connsiteY44" fmla="*/ 1425649 h 1828800"/>
              <a:gd name="connsiteX45" fmla="*/ 313202 w 1828799"/>
              <a:gd name="connsiteY45" fmla="*/ 1560977 h 1828800"/>
              <a:gd name="connsiteX46" fmla="*/ 290512 w 1828799"/>
              <a:gd name="connsiteY46" fmla="*/ 1579699 h 1828800"/>
              <a:gd name="connsiteX47" fmla="*/ 267821 w 1828799"/>
              <a:gd name="connsiteY47" fmla="*/ 1560977 h 1828800"/>
              <a:gd name="connsiteX48" fmla="*/ 156164 w 1828799"/>
              <a:gd name="connsiteY48" fmla="*/ 1425649 h 1828800"/>
              <a:gd name="connsiteX49" fmla="*/ 154063 w 1828799"/>
              <a:gd name="connsiteY49" fmla="*/ 1422190 h 1828800"/>
              <a:gd name="connsiteX50" fmla="*/ 154063 w 1828799"/>
              <a:gd name="connsiteY50" fmla="*/ 1422190 h 1828800"/>
              <a:gd name="connsiteX51" fmla="*/ 110363 w 1828799"/>
              <a:gd name="connsiteY51" fmla="*/ 1350256 h 1828800"/>
              <a:gd name="connsiteX52" fmla="*/ 0 w 1828799"/>
              <a:gd name="connsiteY52" fmla="*/ 914399 h 1828800"/>
              <a:gd name="connsiteX53" fmla="*/ 110363 w 1828799"/>
              <a:gd name="connsiteY53" fmla="*/ 478542 h 1828800"/>
              <a:gd name="connsiteX54" fmla="*/ 914400 w 1828799"/>
              <a:gd name="connsiteY54" fmla="*/ 0 h 1828800"/>
              <a:gd name="connsiteX55" fmla="*/ 1425650 w 1828799"/>
              <a:gd name="connsiteY55" fmla="*/ 156165 h 1828800"/>
              <a:gd name="connsiteX56" fmla="*/ 1538288 w 1828799"/>
              <a:gd name="connsiteY56" fmla="*/ 249100 h 1828800"/>
              <a:gd name="connsiteX57" fmla="*/ 1515597 w 1828799"/>
              <a:gd name="connsiteY57" fmla="*/ 267822 h 1828800"/>
              <a:gd name="connsiteX58" fmla="*/ 1403940 w 1828799"/>
              <a:gd name="connsiteY58" fmla="*/ 403150 h 1828800"/>
              <a:gd name="connsiteX59" fmla="*/ 1401839 w 1828799"/>
              <a:gd name="connsiteY59" fmla="*/ 406609 h 1828800"/>
              <a:gd name="connsiteX60" fmla="*/ 1308635 w 1828799"/>
              <a:gd name="connsiteY60" fmla="*/ 329710 h 1828800"/>
              <a:gd name="connsiteX61" fmla="*/ 914400 w 1828799"/>
              <a:gd name="connsiteY61" fmla="*/ 209288 h 1828800"/>
              <a:gd name="connsiteX62" fmla="*/ 520165 w 1828799"/>
              <a:gd name="connsiteY62" fmla="*/ 329710 h 1828800"/>
              <a:gd name="connsiteX63" fmla="*/ 426962 w 1828799"/>
              <a:gd name="connsiteY63" fmla="*/ 406609 h 1828800"/>
              <a:gd name="connsiteX64" fmla="*/ 424860 w 1828799"/>
              <a:gd name="connsiteY64" fmla="*/ 403150 h 1828800"/>
              <a:gd name="connsiteX65" fmla="*/ 313203 w 1828799"/>
              <a:gd name="connsiteY65" fmla="*/ 267822 h 1828800"/>
              <a:gd name="connsiteX66" fmla="*/ 290513 w 1828799"/>
              <a:gd name="connsiteY66" fmla="*/ 249100 h 1828800"/>
              <a:gd name="connsiteX67" fmla="*/ 403150 w 1828799"/>
              <a:gd name="connsiteY67" fmla="*/ 156165 h 1828800"/>
              <a:gd name="connsiteX68" fmla="*/ 914400 w 1828799"/>
              <a:gd name="connsiteY68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1828799" h="1828800">
                <a:moveTo>
                  <a:pt x="1674736" y="406608"/>
                </a:moveTo>
                <a:lnTo>
                  <a:pt x="1718436" y="478542"/>
                </a:lnTo>
                <a:cubicBezTo>
                  <a:pt x="1788820" y="608106"/>
                  <a:pt x="1828799" y="756584"/>
                  <a:pt x="1828799" y="914399"/>
                </a:cubicBezTo>
                <a:cubicBezTo>
                  <a:pt x="1828799" y="1072214"/>
                  <a:pt x="1788820" y="1220692"/>
                  <a:pt x="1718436" y="1350256"/>
                </a:cubicBezTo>
                <a:lnTo>
                  <a:pt x="1674736" y="1422190"/>
                </a:lnTo>
                <a:lnTo>
                  <a:pt x="1672634" y="1425649"/>
                </a:lnTo>
                <a:cubicBezTo>
                  <a:pt x="1639769" y="1474295"/>
                  <a:pt x="1602346" y="1519609"/>
                  <a:pt x="1560977" y="1560977"/>
                </a:cubicBezTo>
                <a:lnTo>
                  <a:pt x="1538287" y="1579699"/>
                </a:lnTo>
                <a:lnTo>
                  <a:pt x="1515597" y="1560978"/>
                </a:lnTo>
                <a:lnTo>
                  <a:pt x="1515597" y="1560978"/>
                </a:lnTo>
                <a:lnTo>
                  <a:pt x="1538288" y="1579700"/>
                </a:lnTo>
                <a:lnTo>
                  <a:pt x="1425650" y="1672635"/>
                </a:lnTo>
                <a:cubicBezTo>
                  <a:pt x="1279711" y="1771230"/>
                  <a:pt x="110377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lnTo>
                  <a:pt x="426962" y="1422191"/>
                </a:ln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060434" y="1619512"/>
                  <a:pt x="1196099" y="1575118"/>
                  <a:pt x="1308635" y="1499090"/>
                </a:cubicBezTo>
                <a:lnTo>
                  <a:pt x="1401839" y="1422191"/>
                </a:lnTo>
                <a:lnTo>
                  <a:pt x="1401838" y="1422190"/>
                </a:lnTo>
                <a:lnTo>
                  <a:pt x="1412989" y="1412989"/>
                </a:lnTo>
                <a:cubicBezTo>
                  <a:pt x="1444889" y="1381089"/>
                  <a:pt x="1473747" y="1346146"/>
                  <a:pt x="1499089" y="1308634"/>
                </a:cubicBezTo>
                <a:lnTo>
                  <a:pt x="1538287" y="1236419"/>
                </a:lnTo>
                <a:lnTo>
                  <a:pt x="1564100" y="1188861"/>
                </a:lnTo>
                <a:cubicBezTo>
                  <a:pt x="1599781" y="1104502"/>
                  <a:pt x="1619511" y="1011755"/>
                  <a:pt x="1619511" y="914399"/>
                </a:cubicBezTo>
                <a:cubicBezTo>
                  <a:pt x="1619511" y="817043"/>
                  <a:pt x="1599781" y="724296"/>
                  <a:pt x="1564100" y="639937"/>
                </a:cubicBezTo>
                <a:lnTo>
                  <a:pt x="1538287" y="592380"/>
                </a:lnTo>
                <a:lnTo>
                  <a:pt x="1577484" y="520164"/>
                </a:lnTo>
                <a:cubicBezTo>
                  <a:pt x="1602827" y="482652"/>
                  <a:pt x="1631685" y="447709"/>
                  <a:pt x="1663584" y="415809"/>
                </a:cubicBezTo>
                <a:close/>
                <a:moveTo>
                  <a:pt x="154064" y="406608"/>
                </a:moveTo>
                <a:lnTo>
                  <a:pt x="165215" y="415809"/>
                </a:lnTo>
                <a:cubicBezTo>
                  <a:pt x="197115" y="447709"/>
                  <a:pt x="225973" y="482652"/>
                  <a:pt x="251315" y="520164"/>
                </a:cubicBezTo>
                <a:lnTo>
                  <a:pt x="290513" y="592380"/>
                </a:lnTo>
                <a:lnTo>
                  <a:pt x="264699" y="639937"/>
                </a:lnTo>
                <a:cubicBezTo>
                  <a:pt x="229019" y="724296"/>
                  <a:pt x="209288" y="817043"/>
                  <a:pt x="209288" y="914399"/>
                </a:cubicBezTo>
                <a:cubicBezTo>
                  <a:pt x="209288" y="1011755"/>
                  <a:pt x="229019" y="1104502"/>
                  <a:pt x="264699" y="1188861"/>
                </a:cubicBezTo>
                <a:lnTo>
                  <a:pt x="290513" y="1236419"/>
                </a:lnTo>
                <a:lnTo>
                  <a:pt x="290512" y="1236420"/>
                </a:lnTo>
                <a:lnTo>
                  <a:pt x="329709" y="1308634"/>
                </a:lnTo>
                <a:cubicBezTo>
                  <a:pt x="355052" y="1346146"/>
                  <a:pt x="383910" y="1381089"/>
                  <a:pt x="415809" y="1412989"/>
                </a:cubicBezTo>
                <a:lnTo>
                  <a:pt x="426961" y="1422190"/>
                </a:lnTo>
                <a:lnTo>
                  <a:pt x="424859" y="1425649"/>
                </a:lnTo>
                <a:cubicBezTo>
                  <a:pt x="391994" y="1474295"/>
                  <a:pt x="354571" y="1519609"/>
                  <a:pt x="313202" y="1560977"/>
                </a:cubicBezTo>
                <a:lnTo>
                  <a:pt x="290512" y="1579699"/>
                </a:lnTo>
                <a:lnTo>
                  <a:pt x="267821" y="1560977"/>
                </a:lnTo>
                <a:cubicBezTo>
                  <a:pt x="226452" y="1519609"/>
                  <a:pt x="189029" y="1474295"/>
                  <a:pt x="156164" y="1425649"/>
                </a:cubicBezTo>
                <a:lnTo>
                  <a:pt x="154063" y="1422190"/>
                </a:lnTo>
                <a:lnTo>
                  <a:pt x="154063" y="1422190"/>
                </a:lnTo>
                <a:lnTo>
                  <a:pt x="110363" y="1350256"/>
                </a:lnTo>
                <a:cubicBezTo>
                  <a:pt x="39980" y="1220692"/>
                  <a:pt x="0" y="1072214"/>
                  <a:pt x="0" y="914399"/>
                </a:cubicBezTo>
                <a:cubicBezTo>
                  <a:pt x="0" y="756584"/>
                  <a:pt x="39980" y="608106"/>
                  <a:pt x="110363" y="478542"/>
                </a:cubicBezTo>
                <a:close/>
                <a:moveTo>
                  <a:pt x="914400" y="0"/>
                </a:moveTo>
                <a:cubicBezTo>
                  <a:pt x="1103779" y="0"/>
                  <a:pt x="1279711" y="57571"/>
                  <a:pt x="1425650" y="156165"/>
                </a:cubicBezTo>
                <a:lnTo>
                  <a:pt x="1538288" y="249100"/>
                </a:lnTo>
                <a:lnTo>
                  <a:pt x="1515597" y="267822"/>
                </a:lnTo>
                <a:cubicBezTo>
                  <a:pt x="1474228" y="309190"/>
                  <a:pt x="1436805" y="354504"/>
                  <a:pt x="1403940" y="403150"/>
                </a:cubicBezTo>
                <a:lnTo>
                  <a:pt x="1401839" y="406609"/>
                </a:lnTo>
                <a:lnTo>
                  <a:pt x="1308635" y="329710"/>
                </a:lnTo>
                <a:cubicBezTo>
                  <a:pt x="1196099" y="253682"/>
                  <a:pt x="1060434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7053262" y="2822951"/>
            <a:ext cx="1828800" cy="1828800"/>
          </a:xfrm>
          <a:custGeom>
            <a:avLst/>
            <a:gdLst>
              <a:gd name="connsiteX0" fmla="*/ 290512 w 1828800"/>
              <a:gd name="connsiteY0" fmla="*/ 249101 h 1828800"/>
              <a:gd name="connsiteX1" fmla="*/ 313202 w 1828800"/>
              <a:gd name="connsiteY1" fmla="*/ 267823 h 1828800"/>
              <a:gd name="connsiteX2" fmla="*/ 424859 w 1828800"/>
              <a:gd name="connsiteY2" fmla="*/ 403151 h 1828800"/>
              <a:gd name="connsiteX3" fmla="*/ 426961 w 1828800"/>
              <a:gd name="connsiteY3" fmla="*/ 406610 h 1828800"/>
              <a:gd name="connsiteX4" fmla="*/ 415809 w 1828800"/>
              <a:gd name="connsiteY4" fmla="*/ 415811 h 1828800"/>
              <a:gd name="connsiteX5" fmla="*/ 329709 w 1828800"/>
              <a:gd name="connsiteY5" fmla="*/ 520166 h 1828800"/>
              <a:gd name="connsiteX6" fmla="*/ 290513 w 1828800"/>
              <a:gd name="connsiteY6" fmla="*/ 592381 h 1828800"/>
              <a:gd name="connsiteX7" fmla="*/ 290513 w 1828800"/>
              <a:gd name="connsiteY7" fmla="*/ 592381 h 1828800"/>
              <a:gd name="connsiteX8" fmla="*/ 264699 w 1828800"/>
              <a:gd name="connsiteY8" fmla="*/ 639938 h 1828800"/>
              <a:gd name="connsiteX9" fmla="*/ 209288 w 1828800"/>
              <a:gd name="connsiteY9" fmla="*/ 914400 h 1828800"/>
              <a:gd name="connsiteX10" fmla="*/ 264699 w 1828800"/>
              <a:gd name="connsiteY10" fmla="*/ 1188862 h 1828800"/>
              <a:gd name="connsiteX11" fmla="*/ 290513 w 1828800"/>
              <a:gd name="connsiteY11" fmla="*/ 1236420 h 1828800"/>
              <a:gd name="connsiteX12" fmla="*/ 251315 w 1828800"/>
              <a:gd name="connsiteY12" fmla="*/ 1308635 h 1828800"/>
              <a:gd name="connsiteX13" fmla="*/ 165215 w 1828800"/>
              <a:gd name="connsiteY13" fmla="*/ 1412990 h 1828800"/>
              <a:gd name="connsiteX14" fmla="*/ 154064 w 1828800"/>
              <a:gd name="connsiteY14" fmla="*/ 1422191 h 1828800"/>
              <a:gd name="connsiteX15" fmla="*/ 110363 w 1828800"/>
              <a:gd name="connsiteY15" fmla="*/ 1350257 h 1828800"/>
              <a:gd name="connsiteX16" fmla="*/ 0 w 1828800"/>
              <a:gd name="connsiteY16" fmla="*/ 914400 h 1828800"/>
              <a:gd name="connsiteX17" fmla="*/ 110363 w 1828800"/>
              <a:gd name="connsiteY17" fmla="*/ 478543 h 1828800"/>
              <a:gd name="connsiteX18" fmla="*/ 154063 w 1828800"/>
              <a:gd name="connsiteY18" fmla="*/ 406610 h 1828800"/>
              <a:gd name="connsiteX19" fmla="*/ 154063 w 1828800"/>
              <a:gd name="connsiteY19" fmla="*/ 406610 h 1828800"/>
              <a:gd name="connsiteX20" fmla="*/ 156164 w 1828800"/>
              <a:gd name="connsiteY20" fmla="*/ 403151 h 1828800"/>
              <a:gd name="connsiteX21" fmla="*/ 267821 w 1828800"/>
              <a:gd name="connsiteY21" fmla="*/ 267823 h 1828800"/>
              <a:gd name="connsiteX22" fmla="*/ 914400 w 1828800"/>
              <a:gd name="connsiteY22" fmla="*/ 0 h 1828800"/>
              <a:gd name="connsiteX23" fmla="*/ 1828800 w 1828800"/>
              <a:gd name="connsiteY23" fmla="*/ 914400 h 1828800"/>
              <a:gd name="connsiteX24" fmla="*/ 914400 w 1828800"/>
              <a:gd name="connsiteY24" fmla="*/ 1828800 h 1828800"/>
              <a:gd name="connsiteX25" fmla="*/ 403150 w 1828800"/>
              <a:gd name="connsiteY25" fmla="*/ 1672635 h 1828800"/>
              <a:gd name="connsiteX26" fmla="*/ 290513 w 1828800"/>
              <a:gd name="connsiteY26" fmla="*/ 1579700 h 1828800"/>
              <a:gd name="connsiteX27" fmla="*/ 313203 w 1828800"/>
              <a:gd name="connsiteY27" fmla="*/ 1560978 h 1828800"/>
              <a:gd name="connsiteX28" fmla="*/ 424860 w 1828800"/>
              <a:gd name="connsiteY28" fmla="*/ 1425650 h 1828800"/>
              <a:gd name="connsiteX29" fmla="*/ 426962 w 1828800"/>
              <a:gd name="connsiteY29" fmla="*/ 1422191 h 1828800"/>
              <a:gd name="connsiteX30" fmla="*/ 520165 w 1828800"/>
              <a:gd name="connsiteY30" fmla="*/ 1499090 h 1828800"/>
              <a:gd name="connsiteX31" fmla="*/ 914400 w 1828800"/>
              <a:gd name="connsiteY31" fmla="*/ 1619512 h 1828800"/>
              <a:gd name="connsiteX32" fmla="*/ 1619512 w 1828800"/>
              <a:gd name="connsiteY32" fmla="*/ 914400 h 1828800"/>
              <a:gd name="connsiteX33" fmla="*/ 914400 w 1828800"/>
              <a:gd name="connsiteY33" fmla="*/ 209288 h 1828800"/>
              <a:gd name="connsiteX34" fmla="*/ 520165 w 1828800"/>
              <a:gd name="connsiteY34" fmla="*/ 329710 h 1828800"/>
              <a:gd name="connsiteX35" fmla="*/ 426962 w 1828800"/>
              <a:gd name="connsiteY35" fmla="*/ 406609 h 1828800"/>
              <a:gd name="connsiteX36" fmla="*/ 424860 w 1828800"/>
              <a:gd name="connsiteY36" fmla="*/ 403150 h 1828800"/>
              <a:gd name="connsiteX37" fmla="*/ 313203 w 1828800"/>
              <a:gd name="connsiteY37" fmla="*/ 267822 h 1828800"/>
              <a:gd name="connsiteX38" fmla="*/ 290513 w 1828800"/>
              <a:gd name="connsiteY38" fmla="*/ 249100 h 1828800"/>
              <a:gd name="connsiteX39" fmla="*/ 403150 w 1828800"/>
              <a:gd name="connsiteY39" fmla="*/ 156165 h 1828800"/>
              <a:gd name="connsiteX40" fmla="*/ 914400 w 1828800"/>
              <a:gd name="connsiteY40" fmla="*/ 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28800" h="1828800">
                <a:moveTo>
                  <a:pt x="290512" y="249101"/>
                </a:moveTo>
                <a:lnTo>
                  <a:pt x="313202" y="267823"/>
                </a:lnTo>
                <a:cubicBezTo>
                  <a:pt x="354571" y="309191"/>
                  <a:pt x="391994" y="354505"/>
                  <a:pt x="424859" y="403151"/>
                </a:cubicBezTo>
                <a:lnTo>
                  <a:pt x="426961" y="406610"/>
                </a:lnTo>
                <a:lnTo>
                  <a:pt x="415809" y="415811"/>
                </a:lnTo>
                <a:cubicBezTo>
                  <a:pt x="383910" y="447711"/>
                  <a:pt x="355052" y="482654"/>
                  <a:pt x="329709" y="520166"/>
                </a:cubicBezTo>
                <a:lnTo>
                  <a:pt x="290513" y="592381"/>
                </a:lnTo>
                <a:lnTo>
                  <a:pt x="290513" y="592381"/>
                </a:lnTo>
                <a:lnTo>
                  <a:pt x="264699" y="639938"/>
                </a:lnTo>
                <a:cubicBezTo>
                  <a:pt x="229019" y="724297"/>
                  <a:pt x="209288" y="817044"/>
                  <a:pt x="209288" y="914400"/>
                </a:cubicBezTo>
                <a:cubicBezTo>
                  <a:pt x="209288" y="1011756"/>
                  <a:pt x="229019" y="1104503"/>
                  <a:pt x="264699" y="1188862"/>
                </a:cubicBezTo>
                <a:lnTo>
                  <a:pt x="290513" y="1236420"/>
                </a:lnTo>
                <a:lnTo>
                  <a:pt x="251315" y="1308635"/>
                </a:lnTo>
                <a:cubicBezTo>
                  <a:pt x="225973" y="1346147"/>
                  <a:pt x="197115" y="1381090"/>
                  <a:pt x="165215" y="1412990"/>
                </a:cubicBezTo>
                <a:lnTo>
                  <a:pt x="154064" y="1422191"/>
                </a:lnTo>
                <a:lnTo>
                  <a:pt x="110363" y="1350257"/>
                </a:lnTo>
                <a:cubicBezTo>
                  <a:pt x="39980" y="1220693"/>
                  <a:pt x="0" y="1072215"/>
                  <a:pt x="0" y="914400"/>
                </a:cubicBezTo>
                <a:cubicBezTo>
                  <a:pt x="0" y="756585"/>
                  <a:pt x="39980" y="608107"/>
                  <a:pt x="110363" y="478543"/>
                </a:cubicBezTo>
                <a:lnTo>
                  <a:pt x="154063" y="406610"/>
                </a:lnTo>
                <a:lnTo>
                  <a:pt x="154063" y="406610"/>
                </a:lnTo>
                <a:lnTo>
                  <a:pt x="156164" y="403151"/>
                </a:lnTo>
                <a:cubicBezTo>
                  <a:pt x="189029" y="354505"/>
                  <a:pt x="226452" y="309191"/>
                  <a:pt x="267821" y="267823"/>
                </a:cubicBezTo>
                <a:close/>
                <a:moveTo>
                  <a:pt x="914400" y="0"/>
                </a:moveTo>
                <a:cubicBezTo>
                  <a:pt x="1419409" y="0"/>
                  <a:pt x="1828800" y="409391"/>
                  <a:pt x="1828800" y="914400"/>
                </a:cubicBezTo>
                <a:cubicBezTo>
                  <a:pt x="1828800" y="1419409"/>
                  <a:pt x="1419409" y="1828800"/>
                  <a:pt x="914400" y="1828800"/>
                </a:cubicBezTo>
                <a:cubicBezTo>
                  <a:pt x="725022" y="1828800"/>
                  <a:pt x="549090" y="1771230"/>
                  <a:pt x="403150" y="1672635"/>
                </a:cubicBezTo>
                <a:lnTo>
                  <a:pt x="290513" y="1579700"/>
                </a:lnTo>
                <a:lnTo>
                  <a:pt x="313203" y="1560978"/>
                </a:lnTo>
                <a:cubicBezTo>
                  <a:pt x="354572" y="1519610"/>
                  <a:pt x="391995" y="1474296"/>
                  <a:pt x="424860" y="1425650"/>
                </a:cubicBezTo>
                <a:lnTo>
                  <a:pt x="426962" y="1422191"/>
                </a:lnTo>
                <a:lnTo>
                  <a:pt x="520165" y="1499090"/>
                </a:lnTo>
                <a:cubicBezTo>
                  <a:pt x="632702" y="1575118"/>
                  <a:pt x="768367" y="1619512"/>
                  <a:pt x="914400" y="1619512"/>
                </a:cubicBezTo>
                <a:cubicBezTo>
                  <a:pt x="1303823" y="1619512"/>
                  <a:pt x="1619512" y="1303823"/>
                  <a:pt x="1619512" y="914400"/>
                </a:cubicBezTo>
                <a:cubicBezTo>
                  <a:pt x="1619512" y="524977"/>
                  <a:pt x="1303823" y="209288"/>
                  <a:pt x="914400" y="209288"/>
                </a:cubicBezTo>
                <a:cubicBezTo>
                  <a:pt x="768367" y="209288"/>
                  <a:pt x="632702" y="253682"/>
                  <a:pt x="520165" y="329710"/>
                </a:cubicBezTo>
                <a:lnTo>
                  <a:pt x="426962" y="406609"/>
                </a:lnTo>
                <a:lnTo>
                  <a:pt x="424860" y="403150"/>
                </a:lnTo>
                <a:cubicBezTo>
                  <a:pt x="391995" y="354504"/>
                  <a:pt x="354572" y="309190"/>
                  <a:pt x="313203" y="267822"/>
                </a:cubicBezTo>
                <a:lnTo>
                  <a:pt x="290513" y="249100"/>
                </a:lnTo>
                <a:lnTo>
                  <a:pt x="403150" y="156165"/>
                </a:lnTo>
                <a:cubicBezTo>
                  <a:pt x="549090" y="57571"/>
                  <a:pt x="725022" y="0"/>
                  <a:pt x="914400" y="0"/>
                </a:cubicBezTo>
                <a:close/>
              </a:path>
            </a:pathLst>
          </a:custGeom>
          <a:solidFill>
            <a:srgbClr val="FFA3B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7967661" y="227050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224336" y="227050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719886" y="480415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72111" y="4804151"/>
            <a:ext cx="0" cy="36195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981947" y="2232401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309937" y="2232401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29411" y="5213726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557710" y="5213726"/>
            <a:ext cx="914401" cy="0"/>
          </a:xfrm>
          <a:prstGeom prst="line">
            <a:avLst/>
          </a:prstGeom>
          <a:ln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9056621" y="2028089"/>
            <a:ext cx="486514" cy="408623"/>
          </a:xfrm>
          <a:prstGeom prst="roundRect">
            <a:avLst/>
          </a:prstGeom>
          <a:solidFill>
            <a:srgbClr val="FF537C"/>
          </a:solidFill>
          <a:ln>
            <a:solidFill>
              <a:srgbClr val="FF537C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790623" y="5009414"/>
            <a:ext cx="486514" cy="408623"/>
          </a:xfrm>
          <a:prstGeom prst="roundRect">
            <a:avLst/>
          </a:prstGeom>
          <a:solidFill>
            <a:srgbClr val="FF537C"/>
          </a:solidFill>
          <a:ln>
            <a:solidFill>
              <a:srgbClr val="FF537C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648863" y="2028089"/>
            <a:ext cx="486514" cy="408623"/>
          </a:xfrm>
          <a:prstGeom prst="roundRect">
            <a:avLst/>
          </a:prstGeom>
          <a:solidFill>
            <a:srgbClr val="FF537C"/>
          </a:solidFill>
          <a:ln>
            <a:solidFill>
              <a:srgbClr val="FF537C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914861" y="5009414"/>
            <a:ext cx="486514" cy="408623"/>
          </a:xfrm>
          <a:prstGeom prst="roundRect">
            <a:avLst/>
          </a:prstGeom>
          <a:solidFill>
            <a:srgbClr val="FF537C"/>
          </a:solidFill>
          <a:ln>
            <a:solidFill>
              <a:srgbClr val="FF537C"/>
            </a:solidFill>
          </a:ln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32" name="Content Placeholder 19"/>
          <p:cNvSpPr txBox="1"/>
          <p:nvPr/>
        </p:nvSpPr>
        <p:spPr>
          <a:xfrm>
            <a:off x="9543135" y="1970791"/>
            <a:ext cx="1975765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sz="1400" b="0" dirty="0" err="1">
                <a:solidFill>
                  <a:schemeClr val="tx1"/>
                </a:solidFill>
              </a:rPr>
              <a:t>Please add a text description here, the template</a:t>
            </a:r>
            <a:r>
              <a:rPr sz="1400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3" name="Content Placeholder 19"/>
          <p:cNvSpPr txBox="1"/>
          <p:nvPr/>
        </p:nvSpPr>
        <p:spPr>
          <a:xfrm>
            <a:off x="8362947" y="4952115"/>
            <a:ext cx="1975765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sz="1400" b="0" dirty="0" err="1">
                <a:solidFill>
                  <a:schemeClr val="tx1"/>
                </a:solidFill>
              </a:rPr>
              <a:t>Please add a text description here, the template</a:t>
            </a:r>
            <a:r>
              <a:rPr sz="1400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4" name="Content Placeholder 19"/>
          <p:cNvSpPr txBox="1"/>
          <p:nvPr/>
        </p:nvSpPr>
        <p:spPr>
          <a:xfrm>
            <a:off x="1801722" y="4952115"/>
            <a:ext cx="1975765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sz="1400" b="0" dirty="0" err="1">
                <a:solidFill>
                  <a:schemeClr val="tx1"/>
                </a:solidFill>
              </a:rPr>
              <a:t>Please add a text description here, the template</a:t>
            </a:r>
            <a:r>
              <a:rPr sz="1400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5" name="Content Placeholder 19"/>
          <p:cNvSpPr txBox="1"/>
          <p:nvPr/>
        </p:nvSpPr>
        <p:spPr>
          <a:xfrm>
            <a:off x="673098" y="2008891"/>
            <a:ext cx="1975765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sz="1400" b="0" dirty="0" err="1">
                <a:solidFill>
                  <a:schemeClr val="tx1"/>
                </a:solidFill>
              </a:rPr>
              <a:t>Please add a text description here, the template</a:t>
            </a:r>
            <a:r>
              <a:rPr sz="1400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7" name="Content Placeholder 19"/>
          <p:cNvSpPr txBox="1"/>
          <p:nvPr/>
        </p:nvSpPr>
        <p:spPr>
          <a:xfrm>
            <a:off x="3628031" y="3546831"/>
            <a:ext cx="7773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Title</a:t>
            </a:r>
            <a:endParaRPr lang="id-ID" altLang="zh-CN" sz="2000" dirty="0">
              <a:solidFill>
                <a:schemeClr val="tx1"/>
              </a:solidFill>
            </a:endParaRPr>
          </a:p>
        </p:txBody>
      </p:sp>
      <p:sp>
        <p:nvSpPr>
          <p:cNvPr id="39" name="Content Placeholder 19"/>
          <p:cNvSpPr txBox="1"/>
          <p:nvPr/>
        </p:nvSpPr>
        <p:spPr>
          <a:xfrm>
            <a:off x="5054374" y="3537296"/>
            <a:ext cx="8354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Title</a:t>
            </a:r>
            <a:endParaRPr lang="id-ID" altLang="zh-CN" sz="2000" dirty="0">
              <a:solidFill>
                <a:schemeClr val="tx1"/>
              </a:solidFill>
            </a:endParaRPr>
          </a:p>
        </p:txBody>
      </p:sp>
      <p:sp>
        <p:nvSpPr>
          <p:cNvPr id="40" name="Content Placeholder 19"/>
          <p:cNvSpPr txBox="1"/>
          <p:nvPr/>
        </p:nvSpPr>
        <p:spPr>
          <a:xfrm>
            <a:off x="6302155" y="3536642"/>
            <a:ext cx="784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Title</a:t>
            </a:r>
            <a:endParaRPr lang="id-ID" altLang="zh-CN" sz="2000" dirty="0">
              <a:solidFill>
                <a:schemeClr val="tx1"/>
              </a:solidFill>
            </a:endParaRPr>
          </a:p>
        </p:txBody>
      </p:sp>
      <p:sp>
        <p:nvSpPr>
          <p:cNvPr id="41" name="Content Placeholder 19"/>
          <p:cNvSpPr txBox="1"/>
          <p:nvPr/>
        </p:nvSpPr>
        <p:spPr>
          <a:xfrm>
            <a:off x="7634287" y="3547113"/>
            <a:ext cx="88267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sz="2000" dirty="0">
                <a:solidFill>
                  <a:schemeClr val="tx1"/>
                </a:solidFill>
              </a:rPr>
              <a:t>Title</a:t>
            </a:r>
            <a:endParaRPr lang="id-ID" altLang="zh-CN" sz="2000" dirty="0">
              <a:solidFill>
                <a:schemeClr val="tx1"/>
              </a:solidFill>
            </a:endParaRPr>
          </a:p>
        </p:txBody>
      </p:sp>
      <p:sp>
        <p:nvSpPr>
          <p:cNvPr id="30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 rot="5400000">
            <a:off x="3906308" y="2967583"/>
            <a:ext cx="1795462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  <a:gd name="connsiteX0-11" fmla="*/ 1795462 w 1795462"/>
              <a:gd name="connsiteY0-12" fmla="*/ 1381125 h 1381125"/>
              <a:gd name="connsiteX1-13" fmla="*/ 3 w 1795462"/>
              <a:gd name="connsiteY1-14" fmla="*/ 519113 h 1381125"/>
              <a:gd name="connsiteX2-15" fmla="*/ 0 w 1795462"/>
              <a:gd name="connsiteY2-16" fmla="*/ 0 h 1381125"/>
              <a:gd name="connsiteX3-17" fmla="*/ 1790700 w 1795462"/>
              <a:gd name="connsiteY3-18" fmla="*/ 866776 h 1381125"/>
              <a:gd name="connsiteX4-19" fmla="*/ 1795462 w 1795462"/>
              <a:gd name="connsiteY4-2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795462" h="1381125">
                <a:moveTo>
                  <a:pt x="1795462" y="1381125"/>
                </a:moveTo>
                <a:lnTo>
                  <a:pt x="3" y="519113"/>
                </a:lnTo>
                <a:cubicBezTo>
                  <a:pt x="2" y="346075"/>
                  <a:pt x="1" y="173038"/>
                  <a:pt x="0" y="0"/>
                </a:cubicBezTo>
                <a:lnTo>
                  <a:pt x="1790700" y="866776"/>
                </a:lnTo>
                <a:cubicBezTo>
                  <a:pt x="1792287" y="1039813"/>
                  <a:pt x="1793875" y="1208088"/>
                  <a:pt x="1795462" y="1381125"/>
                </a:cubicBezTo>
                <a:close/>
              </a:path>
            </a:pathLst>
          </a:cu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rot="5400000">
            <a:off x="4442089" y="2998539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  <a:gd name="connsiteX0-1" fmla="*/ 2452687 w 2452687"/>
              <a:gd name="connsiteY0-2" fmla="*/ 1385888 h 1385888"/>
              <a:gd name="connsiteX1-3" fmla="*/ 2384 w 2452687"/>
              <a:gd name="connsiteY1-4" fmla="*/ 528637 h 1385888"/>
              <a:gd name="connsiteX2-5" fmla="*/ 0 w 2452687"/>
              <a:gd name="connsiteY2-6" fmla="*/ 0 h 1385888"/>
              <a:gd name="connsiteX3-7" fmla="*/ 2447925 w 2452687"/>
              <a:gd name="connsiteY3-8" fmla="*/ 866775 h 1385888"/>
              <a:gd name="connsiteX4-9" fmla="*/ 2452687 w 2452687"/>
              <a:gd name="connsiteY4-10" fmla="*/ 1385888 h 1385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2384" y="528637"/>
                </a:lnTo>
                <a:cubicBezTo>
                  <a:pt x="1589" y="352425"/>
                  <a:pt x="795" y="176212"/>
                  <a:pt x="0" y="0"/>
                </a:cubicBez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 rot="5400000">
            <a:off x="6482311" y="3335348"/>
            <a:ext cx="1800223" cy="1381125"/>
          </a:xfrm>
          <a:custGeom>
            <a:avLst/>
            <a:gdLst>
              <a:gd name="connsiteX0" fmla="*/ 1795462 w 1795462"/>
              <a:gd name="connsiteY0" fmla="*/ 1381125 h 1381125"/>
              <a:gd name="connsiteX1" fmla="*/ 0 w 1795462"/>
              <a:gd name="connsiteY1" fmla="*/ 514350 h 1381125"/>
              <a:gd name="connsiteX2" fmla="*/ 0 w 1795462"/>
              <a:gd name="connsiteY2" fmla="*/ 0 h 1381125"/>
              <a:gd name="connsiteX3" fmla="*/ 1790700 w 1795462"/>
              <a:gd name="connsiteY3" fmla="*/ 862013 h 1381125"/>
              <a:gd name="connsiteX4" fmla="*/ 1795462 w 1795462"/>
              <a:gd name="connsiteY4" fmla="*/ 1381125 h 1381125"/>
              <a:gd name="connsiteX0-1" fmla="*/ 1795462 w 1795462"/>
              <a:gd name="connsiteY0-2" fmla="*/ 1381125 h 1381125"/>
              <a:gd name="connsiteX1-3" fmla="*/ 0 w 1795462"/>
              <a:gd name="connsiteY1-4" fmla="*/ 514350 h 1381125"/>
              <a:gd name="connsiteX2-5" fmla="*/ 0 w 1795462"/>
              <a:gd name="connsiteY2-6" fmla="*/ 0 h 1381125"/>
              <a:gd name="connsiteX3-7" fmla="*/ 1790700 w 1795462"/>
              <a:gd name="connsiteY3-8" fmla="*/ 866776 h 1381125"/>
              <a:gd name="connsiteX4-9" fmla="*/ 1795462 w 1795462"/>
              <a:gd name="connsiteY4-10" fmla="*/ 1381125 h 1381125"/>
              <a:gd name="connsiteX0-11" fmla="*/ 1800223 w 1800223"/>
              <a:gd name="connsiteY0-12" fmla="*/ 1381125 h 1381125"/>
              <a:gd name="connsiteX1-13" fmla="*/ 0 w 1800223"/>
              <a:gd name="connsiteY1-14" fmla="*/ 514350 h 1381125"/>
              <a:gd name="connsiteX2-15" fmla="*/ 4761 w 1800223"/>
              <a:gd name="connsiteY2-16" fmla="*/ 0 h 1381125"/>
              <a:gd name="connsiteX3-17" fmla="*/ 1795461 w 1800223"/>
              <a:gd name="connsiteY3-18" fmla="*/ 866776 h 1381125"/>
              <a:gd name="connsiteX4-19" fmla="*/ 1800223 w 1800223"/>
              <a:gd name="connsiteY4-20" fmla="*/ 1381125 h 1381125"/>
              <a:gd name="connsiteX0-21" fmla="*/ 1800223 w 1800223"/>
              <a:gd name="connsiteY0-22" fmla="*/ 1381125 h 1381125"/>
              <a:gd name="connsiteX1-23" fmla="*/ 0 w 1800223"/>
              <a:gd name="connsiteY1-24" fmla="*/ 514350 h 1381125"/>
              <a:gd name="connsiteX2-25" fmla="*/ 2380 w 1800223"/>
              <a:gd name="connsiteY2-26" fmla="*/ 0 h 1381125"/>
              <a:gd name="connsiteX3-27" fmla="*/ 1795461 w 1800223"/>
              <a:gd name="connsiteY3-28" fmla="*/ 866776 h 1381125"/>
              <a:gd name="connsiteX4-29" fmla="*/ 1800223 w 1800223"/>
              <a:gd name="connsiteY4-30" fmla="*/ 1381125 h 1381125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1800223" h="1381125">
                <a:moveTo>
                  <a:pt x="1800223" y="1381125"/>
                </a:moveTo>
                <a:lnTo>
                  <a:pt x="0" y="514350"/>
                </a:lnTo>
                <a:cubicBezTo>
                  <a:pt x="793" y="342900"/>
                  <a:pt x="1587" y="171450"/>
                  <a:pt x="2380" y="0"/>
                </a:cubicBezTo>
                <a:lnTo>
                  <a:pt x="1795461" y="866776"/>
                </a:lnTo>
                <a:cubicBezTo>
                  <a:pt x="1797048" y="1039813"/>
                  <a:pt x="1798636" y="1208088"/>
                  <a:pt x="1800223" y="1381125"/>
                </a:cubicBezTo>
                <a:close/>
              </a:path>
            </a:pathLst>
          </a:cu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5400000">
            <a:off x="5299164" y="3293814"/>
            <a:ext cx="2452687" cy="1385888"/>
          </a:xfrm>
          <a:custGeom>
            <a:avLst/>
            <a:gdLst>
              <a:gd name="connsiteX0" fmla="*/ 2452687 w 2452687"/>
              <a:gd name="connsiteY0" fmla="*/ 1385888 h 1385888"/>
              <a:gd name="connsiteX1" fmla="*/ 0 w 2452687"/>
              <a:gd name="connsiteY1" fmla="*/ 514350 h 1385888"/>
              <a:gd name="connsiteX2" fmla="*/ 0 w 2452687"/>
              <a:gd name="connsiteY2" fmla="*/ 0 h 1385888"/>
              <a:gd name="connsiteX3" fmla="*/ 2447925 w 2452687"/>
              <a:gd name="connsiteY3" fmla="*/ 866775 h 1385888"/>
              <a:gd name="connsiteX4" fmla="*/ 2452687 w 2452687"/>
              <a:gd name="connsiteY4" fmla="*/ 1385888 h 1385888"/>
              <a:gd name="connsiteX0-1" fmla="*/ 2452687 w 2452687"/>
              <a:gd name="connsiteY0-2" fmla="*/ 1385888 h 1385888"/>
              <a:gd name="connsiteX1-3" fmla="*/ 3 w 2452687"/>
              <a:gd name="connsiteY1-4" fmla="*/ 521494 h 1385888"/>
              <a:gd name="connsiteX2-5" fmla="*/ 0 w 2452687"/>
              <a:gd name="connsiteY2-6" fmla="*/ 0 h 1385888"/>
              <a:gd name="connsiteX3-7" fmla="*/ 2447925 w 2452687"/>
              <a:gd name="connsiteY3-8" fmla="*/ 866775 h 1385888"/>
              <a:gd name="connsiteX4-9" fmla="*/ 2452687 w 2452687"/>
              <a:gd name="connsiteY4-10" fmla="*/ 1385888 h 1385888"/>
              <a:gd name="connsiteX0-11" fmla="*/ 2452687 w 2452687"/>
              <a:gd name="connsiteY0-12" fmla="*/ 1385888 h 1385888"/>
              <a:gd name="connsiteX1-13" fmla="*/ 6 w 2452687"/>
              <a:gd name="connsiteY1-14" fmla="*/ 523875 h 1385888"/>
              <a:gd name="connsiteX2-15" fmla="*/ 0 w 2452687"/>
              <a:gd name="connsiteY2-16" fmla="*/ 0 h 1385888"/>
              <a:gd name="connsiteX3-17" fmla="*/ 2447925 w 2452687"/>
              <a:gd name="connsiteY3-18" fmla="*/ 866775 h 1385888"/>
              <a:gd name="connsiteX4-19" fmla="*/ 2452687 w 2452687"/>
              <a:gd name="connsiteY4-20" fmla="*/ 1385888 h 138588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452687" h="1385888">
                <a:moveTo>
                  <a:pt x="2452687" y="1385888"/>
                </a:moveTo>
                <a:lnTo>
                  <a:pt x="6" y="523875"/>
                </a:lnTo>
                <a:cubicBezTo>
                  <a:pt x="5" y="350044"/>
                  <a:pt x="1" y="173831"/>
                  <a:pt x="0" y="0"/>
                </a:cubicBezTo>
                <a:lnTo>
                  <a:pt x="2447925" y="866775"/>
                </a:lnTo>
                <a:cubicBezTo>
                  <a:pt x="2449512" y="1038225"/>
                  <a:pt x="2451100" y="1209675"/>
                  <a:pt x="2452687" y="1385888"/>
                </a:cubicBezTo>
                <a:close/>
              </a:path>
            </a:pathLst>
          </a:cu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 rot="5400000">
            <a:off x="4721706" y="3575653"/>
            <a:ext cx="2748585" cy="526312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>
                <a:latin typeface="+mn-ea"/>
              </a:rPr>
              <a:t>MARKETING PLAN</a:t>
            </a:r>
          </a:p>
        </p:txBody>
      </p:sp>
      <p:sp>
        <p:nvSpPr>
          <p:cNvPr id="12" name="Rectangle 11"/>
          <p:cNvSpPr/>
          <p:nvPr/>
        </p:nvSpPr>
        <p:spPr>
          <a:xfrm rot="5400000">
            <a:off x="5872716" y="3578345"/>
            <a:ext cx="2169042" cy="526312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dirty="0">
                <a:latin typeface="+mn-ea"/>
              </a:rPr>
              <a:t>BUSINESS</a:t>
            </a:r>
          </a:p>
        </p:txBody>
      </p:sp>
      <p:sp>
        <p:nvSpPr>
          <p:cNvPr id="13" name="Rectangle 12"/>
          <p:cNvSpPr/>
          <p:nvPr/>
        </p:nvSpPr>
        <p:spPr>
          <a:xfrm rot="5400000">
            <a:off x="4150240" y="3578345"/>
            <a:ext cx="2169042" cy="526312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>
                <a:latin typeface="+mn-ea"/>
              </a:rPr>
              <a:t>CONSULTING</a:t>
            </a:r>
          </a:p>
        </p:txBody>
      </p:sp>
      <p:sp>
        <p:nvSpPr>
          <p:cNvPr id="14" name="Rectangle 13"/>
          <p:cNvSpPr/>
          <p:nvPr/>
        </p:nvSpPr>
        <p:spPr>
          <a:xfrm rot="5400000">
            <a:off x="7100778" y="3578345"/>
            <a:ext cx="1435395" cy="526312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>
                <a:latin typeface="+mn-ea"/>
              </a:rPr>
              <a:t>DESIGN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3655826" y="3578345"/>
            <a:ext cx="1435395" cy="526312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r>
              <a:rPr lang="en-US">
                <a:latin typeface="+mn-ea"/>
              </a:rPr>
              <a:t>THE</a:t>
            </a:r>
          </a:p>
        </p:txBody>
      </p:sp>
      <p:cxnSp>
        <p:nvCxnSpPr>
          <p:cNvPr id="29" name="Straight Connector 28"/>
          <p:cNvCxnSpPr/>
          <p:nvPr/>
        </p:nvCxnSpPr>
        <p:spPr>
          <a:xfrm>
            <a:off x="5226658" y="1834529"/>
            <a:ext cx="0" cy="8229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684937" y="1826555"/>
            <a:ext cx="154172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6963063" y="1834529"/>
            <a:ext cx="0" cy="8229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6973949" y="1840005"/>
            <a:ext cx="1541721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344301" y="4653587"/>
            <a:ext cx="0" cy="8229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794170" y="4653587"/>
            <a:ext cx="0" cy="822960"/>
          </a:xfrm>
          <a:prstGeom prst="line">
            <a:avLst/>
          </a:prstGeom>
          <a:ln w="3175">
            <a:solidFill>
              <a:srgbClr val="7F8C8D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804155" y="5476547"/>
            <a:ext cx="1085845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3257882" y="5476547"/>
            <a:ext cx="1086419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8699468" y="1672888"/>
            <a:ext cx="486514" cy="408623"/>
          </a:xfrm>
          <a:prstGeom prst="roundRect">
            <a:avLst/>
          </a:prstGeom>
          <a:solidFill>
            <a:srgbClr val="FF537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046889" y="5285790"/>
            <a:ext cx="486514" cy="408623"/>
          </a:xfrm>
          <a:prstGeom prst="roundRect">
            <a:avLst/>
          </a:prstGeom>
          <a:solidFill>
            <a:srgbClr val="FF537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04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569270" y="5272235"/>
            <a:ext cx="486514" cy="408623"/>
          </a:xfrm>
          <a:prstGeom prst="roundRect">
            <a:avLst/>
          </a:prstGeom>
          <a:solidFill>
            <a:srgbClr val="FF537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014625" y="1672888"/>
            <a:ext cx="486514" cy="408623"/>
          </a:xfrm>
          <a:prstGeom prst="roundRect">
            <a:avLst/>
          </a:prstGeom>
          <a:solidFill>
            <a:srgbClr val="FF537C"/>
          </a:solidFill>
        </p:spPr>
        <p:txBody>
          <a:bodyPr wrap="none" rtlCol="0">
            <a:spAutoFit/>
          </a:bodyPr>
          <a:lstStyle/>
          <a:p>
            <a:r>
              <a:rPr lang="en-US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02</a:t>
            </a:r>
          </a:p>
        </p:txBody>
      </p:sp>
      <p:sp>
        <p:nvSpPr>
          <p:cNvPr id="47" name="Content Placeholder 19"/>
          <p:cNvSpPr txBox="1"/>
          <p:nvPr/>
        </p:nvSpPr>
        <p:spPr>
          <a:xfrm>
            <a:off x="9185982" y="1615589"/>
            <a:ext cx="1975765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sz="1400" b="0" dirty="0" err="1">
                <a:solidFill>
                  <a:schemeClr val="tx1"/>
                </a:solidFill>
              </a:rPr>
              <a:t>Please add a text description here, the template</a:t>
            </a:r>
            <a:r>
              <a:rPr sz="1400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48" name="Content Placeholder 19"/>
          <p:cNvSpPr txBox="1"/>
          <p:nvPr/>
        </p:nvSpPr>
        <p:spPr>
          <a:xfrm>
            <a:off x="588010" y="5272405"/>
            <a:ext cx="1926590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sz="1400" b="0" dirty="0" err="1">
                <a:solidFill>
                  <a:schemeClr val="tx1"/>
                </a:solidFill>
              </a:rPr>
              <a:t>Please add a text description here, the template</a:t>
            </a:r>
            <a:r>
              <a:rPr sz="1400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49" name="Content Placeholder 19"/>
          <p:cNvSpPr txBox="1"/>
          <p:nvPr/>
        </p:nvSpPr>
        <p:spPr>
          <a:xfrm>
            <a:off x="9598025" y="5272405"/>
            <a:ext cx="1897380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l"/>
            <a:r>
              <a:rPr sz="1400" b="0" dirty="0" err="1">
                <a:solidFill>
                  <a:schemeClr val="tx1"/>
                </a:solidFill>
              </a:rPr>
              <a:t>Please add a text description here, the template</a:t>
            </a:r>
            <a:r>
              <a:rPr sz="1400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50" name="Content Placeholder 19"/>
          <p:cNvSpPr txBox="1"/>
          <p:nvPr/>
        </p:nvSpPr>
        <p:spPr>
          <a:xfrm>
            <a:off x="960650" y="1672888"/>
            <a:ext cx="1975765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algn="r"/>
            <a:r>
              <a:rPr sz="1400" b="0" dirty="0" err="1">
                <a:solidFill>
                  <a:schemeClr val="tx1"/>
                </a:solidFill>
              </a:rPr>
              <a:t>Please add a text description here, the template</a:t>
            </a:r>
            <a:r>
              <a:rPr sz="1400" b="0" dirty="0">
                <a:solidFill>
                  <a:schemeClr val="tx1"/>
                </a:solidFill>
              </a:rPr>
              <a:t>。</a:t>
            </a:r>
          </a:p>
        </p:txBody>
      </p:sp>
      <p:sp>
        <p:nvSpPr>
          <p:cNvPr id="30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39" name="图片 3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1551" y="3807884"/>
            <a:ext cx="596900" cy="656167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-1" fmla="*/ 0 w 576263"/>
              <a:gd name="connsiteY0-2" fmla="*/ 0 h 547688"/>
              <a:gd name="connsiteX1-3" fmla="*/ 566738 w 576263"/>
              <a:gd name="connsiteY1-4" fmla="*/ 547688 h 547688"/>
              <a:gd name="connsiteX2-5" fmla="*/ 576263 w 576263"/>
              <a:gd name="connsiteY2-6" fmla="*/ 0 h 547688"/>
              <a:gd name="connsiteX3-7" fmla="*/ 0 w 576263"/>
              <a:gd name="connsiteY3-8" fmla="*/ 0 h 547688"/>
              <a:gd name="connsiteX0-9" fmla="*/ 0 w 576263"/>
              <a:gd name="connsiteY0-10" fmla="*/ 0 h 571500"/>
              <a:gd name="connsiteX1-11" fmla="*/ 566738 w 576263"/>
              <a:gd name="connsiteY1-12" fmla="*/ 571500 h 571500"/>
              <a:gd name="connsiteX2-13" fmla="*/ 576263 w 576263"/>
              <a:gd name="connsiteY2-14" fmla="*/ 0 h 571500"/>
              <a:gd name="connsiteX3-15" fmla="*/ 0 w 576263"/>
              <a:gd name="connsiteY3-16" fmla="*/ 0 h 571500"/>
              <a:gd name="connsiteX0-17" fmla="*/ 0 w 576263"/>
              <a:gd name="connsiteY0-18" fmla="*/ 0 h 576263"/>
              <a:gd name="connsiteX1-19" fmla="*/ 571335 w 576263"/>
              <a:gd name="connsiteY1-20" fmla="*/ 576263 h 576263"/>
              <a:gd name="connsiteX2-21" fmla="*/ 576263 w 576263"/>
              <a:gd name="connsiteY2-22" fmla="*/ 0 h 576263"/>
              <a:gd name="connsiteX3-23" fmla="*/ 0 w 576263"/>
              <a:gd name="connsiteY3-24" fmla="*/ 0 h 576263"/>
              <a:gd name="connsiteX0-25" fmla="*/ 0 w 576448"/>
              <a:gd name="connsiteY0-26" fmla="*/ 0 h 576263"/>
              <a:gd name="connsiteX1-27" fmla="*/ 575933 w 576448"/>
              <a:gd name="connsiteY1-28" fmla="*/ 576263 h 576263"/>
              <a:gd name="connsiteX2-29" fmla="*/ 576263 w 576448"/>
              <a:gd name="connsiteY2-30" fmla="*/ 0 h 576263"/>
              <a:gd name="connsiteX3-31" fmla="*/ 0 w 576448"/>
              <a:gd name="connsiteY3-32" fmla="*/ 0 h 5762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3810000"/>
            <a:ext cx="9359900" cy="658284"/>
          </a:xfrm>
          <a:prstGeom prst="rect">
            <a:avLst/>
          </a:prstGeom>
          <a:solidFill>
            <a:srgbClr val="A61E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 fontAlgn="base">
              <a:defRPr/>
            </a:pPr>
            <a:r>
              <a:rPr lang="en-US" altLang="zh-CN" sz="2800" strike="noStrike" noProof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itchFamily="34" charset="-128"/>
              </a:rPr>
              <a:t>Https://www.freeppt7.com</a:t>
            </a:r>
          </a:p>
        </p:txBody>
      </p:sp>
      <p:sp>
        <p:nvSpPr>
          <p:cNvPr id="7" name="矩形 6"/>
          <p:cNvSpPr/>
          <p:nvPr/>
        </p:nvSpPr>
        <p:spPr>
          <a:xfrm>
            <a:off x="0" y="3043767"/>
            <a:ext cx="9313333" cy="774700"/>
          </a:xfrm>
          <a:prstGeom prst="rect">
            <a:avLst/>
          </a:prstGeom>
          <a:solidFill>
            <a:srgbClr val="FF1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l" fontAlgn="base">
              <a:defRPr/>
            </a:pPr>
            <a:r>
              <a:rPr lang="zh-CN" altLang="en-US" sz="3200" strike="noStrike" spc="200" noProof="1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</a:t>
            </a:r>
            <a:r>
              <a:rPr sz="2400" strike="noStrike" spc="200" noProof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Best PPT templates for free download</a:t>
            </a:r>
          </a:p>
        </p:txBody>
      </p:sp>
      <p:sp>
        <p:nvSpPr>
          <p:cNvPr id="6" name="直角三角形 5"/>
          <p:cNvSpPr/>
          <p:nvPr/>
        </p:nvSpPr>
        <p:spPr>
          <a:xfrm>
            <a:off x="9311217" y="3039533"/>
            <a:ext cx="855133" cy="778933"/>
          </a:xfrm>
          <a:prstGeom prst="rtTriangle">
            <a:avLst/>
          </a:prstGeom>
          <a:solidFill>
            <a:srgbClr val="FF69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defRPr/>
            </a:pPr>
            <a:endParaRPr lang="zh-CN" altLang="en-US" strike="noStrike" noProof="1">
              <a:solidFill>
                <a:prstClr val="white"/>
              </a:solidFill>
            </a:endParaRPr>
          </a:p>
        </p:txBody>
      </p:sp>
      <p:sp>
        <p:nvSpPr>
          <p:cNvPr id="15365" name="矩形 11"/>
          <p:cNvSpPr/>
          <p:nvPr/>
        </p:nvSpPr>
        <p:spPr>
          <a:xfrm>
            <a:off x="2643717" y="3920067"/>
            <a:ext cx="6904567" cy="1693333"/>
          </a:xfrm>
          <a:prstGeom prst="rect">
            <a:avLst/>
          </a:prstGeom>
          <a:noFill/>
          <a:ln w="25400">
            <a:noFill/>
          </a:ln>
        </p:spPr>
        <p:txBody>
          <a:bodyPr anchor="ctr"/>
          <a:lstStyle/>
          <a:p>
            <a:pPr>
              <a:lnSpc>
                <a:spcPts val="2400"/>
              </a:lnSpc>
            </a:pPr>
            <a:r>
              <a:rPr lang="en-US" altLang="zh-CN" sz="1200" dirty="0">
                <a:solidFill>
                  <a:srgbClr val="4A452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pic>
        <p:nvPicPr>
          <p:cNvPr id="15366" name="图片 4" descr="logo">
            <a:hlinkClick r:id="rId3" action="ppaction://hlinkfile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1051" y="844551"/>
            <a:ext cx="5549900" cy="128058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21808" b="21628"/>
          <a:stretch>
            <a:fillRect/>
          </a:stretch>
        </p:blipFill>
        <p:spPr>
          <a:xfrm>
            <a:off x="0" y="0"/>
            <a:ext cx="12191999" cy="6879938"/>
          </a:xfrm>
          <a:custGeom>
            <a:avLst/>
            <a:gdLst>
              <a:gd name="connsiteX0" fmla="*/ 0 w 12191999"/>
              <a:gd name="connsiteY0" fmla="*/ 0 h 6879938"/>
              <a:gd name="connsiteX1" fmla="*/ 12191999 w 12191999"/>
              <a:gd name="connsiteY1" fmla="*/ 0 h 6879938"/>
              <a:gd name="connsiteX2" fmla="*/ 12191999 w 12191999"/>
              <a:gd name="connsiteY2" fmla="*/ 6879938 h 6879938"/>
              <a:gd name="connsiteX3" fmla="*/ 0 w 12191999"/>
              <a:gd name="connsiteY3" fmla="*/ 6879938 h 6879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79938">
                <a:moveTo>
                  <a:pt x="0" y="0"/>
                </a:moveTo>
                <a:lnTo>
                  <a:pt x="12191999" y="0"/>
                </a:lnTo>
                <a:lnTo>
                  <a:pt x="12191999" y="6879938"/>
                </a:lnTo>
                <a:lnTo>
                  <a:pt x="0" y="6879938"/>
                </a:lnTo>
                <a:close/>
              </a:path>
            </a:pathLst>
          </a:custGeom>
        </p:spPr>
      </p:pic>
      <p:sp>
        <p:nvSpPr>
          <p:cNvPr id="25" name="矩形 24"/>
          <p:cNvSpPr/>
          <p:nvPr/>
        </p:nvSpPr>
        <p:spPr>
          <a:xfrm>
            <a:off x="2045642" y="1559376"/>
            <a:ext cx="8079133" cy="3646585"/>
          </a:xfrm>
          <a:prstGeom prst="rect">
            <a:avLst/>
          </a:prstGeom>
          <a:solidFill>
            <a:srgbClr val="FFFFFF"/>
          </a:solidFill>
          <a:ln w="57150">
            <a:solidFill>
              <a:srgbClr val="A61E8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958706" y="705462"/>
            <a:ext cx="10274589" cy="5447077"/>
            <a:chOff x="1322222" y="716430"/>
            <a:chExt cx="10274589" cy="5447077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22222" y="716430"/>
              <a:ext cx="2173875" cy="3088267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334004" y="2986440"/>
              <a:ext cx="2262807" cy="3177067"/>
            </a:xfrm>
            <a:prstGeom prst="rect">
              <a:avLst/>
            </a:prstGeom>
          </p:spPr>
        </p:pic>
      </p:grpSp>
      <p:sp>
        <p:nvSpPr>
          <p:cNvPr id="16" name="文本框 30"/>
          <p:cNvSpPr txBox="1">
            <a:spLocks noChangeArrowheads="1"/>
          </p:cNvSpPr>
          <p:nvPr/>
        </p:nvSpPr>
        <p:spPr bwMode="auto">
          <a:xfrm>
            <a:off x="3013853" y="2459338"/>
            <a:ext cx="61642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A61E8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Chapter I</a:t>
            </a:r>
          </a:p>
        </p:txBody>
      </p:sp>
      <p:sp>
        <p:nvSpPr>
          <p:cNvPr id="21" name="文本框 30"/>
          <p:cNvSpPr txBox="1">
            <a:spLocks noChangeArrowheads="1"/>
          </p:cNvSpPr>
          <p:nvPr/>
        </p:nvSpPr>
        <p:spPr bwMode="auto">
          <a:xfrm>
            <a:off x="3013853" y="3453659"/>
            <a:ext cx="61642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5400" b="1">
                <a:solidFill>
                  <a:srgbClr val="A61E81"/>
                </a:solidFill>
                <a:latin typeface="方正清刻本悦宋简体" panose="02000000000000000000" pitchFamily="2" charset="-122"/>
                <a:ea typeface="方正清刻本悦宋简体" panose="02000000000000000000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A61E81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</a:rPr>
              <a:t>Title bar</a:t>
            </a:r>
          </a:p>
        </p:txBody>
      </p:sp>
      <p:grpSp>
        <p:nvGrpSpPr>
          <p:cNvPr id="32" name="组合 31"/>
          <p:cNvGrpSpPr/>
          <p:nvPr/>
        </p:nvGrpSpPr>
        <p:grpSpPr>
          <a:xfrm>
            <a:off x="4091287" y="2868616"/>
            <a:ext cx="714375" cy="104775"/>
            <a:chOff x="4210050" y="2975472"/>
            <a:chExt cx="714375" cy="104775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4210050" y="2975472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4210050" y="3080247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组合 32"/>
          <p:cNvGrpSpPr/>
          <p:nvPr/>
        </p:nvGrpSpPr>
        <p:grpSpPr>
          <a:xfrm>
            <a:off x="7355458" y="2868616"/>
            <a:ext cx="714375" cy="104775"/>
            <a:chOff x="4210050" y="2975472"/>
            <a:chExt cx="714375" cy="104775"/>
          </a:xfrm>
        </p:grpSpPr>
        <p:cxnSp>
          <p:nvCxnSpPr>
            <p:cNvPr id="34" name="直接连接符 33"/>
            <p:cNvCxnSpPr/>
            <p:nvPr/>
          </p:nvCxnSpPr>
          <p:spPr>
            <a:xfrm>
              <a:off x="4210050" y="2975472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直接连接符 34"/>
            <p:cNvCxnSpPr/>
            <p:nvPr/>
          </p:nvCxnSpPr>
          <p:spPr>
            <a:xfrm>
              <a:off x="4210050" y="3080247"/>
              <a:ext cx="714375" cy="0"/>
            </a:xfrm>
            <a:prstGeom prst="line">
              <a:avLst/>
            </a:prstGeom>
            <a:ln w="12700">
              <a:solidFill>
                <a:srgbClr val="A61E8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3000" y="2016125"/>
            <a:ext cx="2274888" cy="3600450"/>
          </a:xfrm>
          <a:prstGeom prst="rect">
            <a:avLst/>
          </a:prstGeom>
          <a:noFill/>
          <a:ln w="28575" cmpd="sng">
            <a:solidFill>
              <a:srgbClr val="FF53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289675" y="2016125"/>
            <a:ext cx="2274888" cy="3600450"/>
          </a:xfrm>
          <a:prstGeom prst="rect">
            <a:avLst/>
          </a:prstGeom>
          <a:noFill/>
          <a:ln w="28575" cmpd="sng">
            <a:solidFill>
              <a:srgbClr val="FF53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907463" y="2016125"/>
            <a:ext cx="2274888" cy="3600450"/>
          </a:xfrm>
          <a:prstGeom prst="rect">
            <a:avLst/>
          </a:prstGeom>
          <a:noFill/>
          <a:ln w="28575" cmpd="sng">
            <a:solidFill>
              <a:srgbClr val="FF53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042194" y="2016125"/>
            <a:ext cx="2274888" cy="3600450"/>
          </a:xfrm>
          <a:prstGeom prst="rect">
            <a:avLst/>
          </a:prstGeom>
          <a:noFill/>
          <a:ln w="28575" cmpd="sng">
            <a:solidFill>
              <a:srgbClr val="FF537C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376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628830" y="2902546"/>
            <a:ext cx="1109807" cy="1118475"/>
            <a:chOff x="9370207" y="7340312"/>
            <a:chExt cx="582303" cy="586852"/>
          </a:xfrm>
          <a:solidFill>
            <a:schemeClr val="accent1"/>
          </a:solidFill>
        </p:grpSpPr>
        <p:sp>
          <p:nvSpPr>
            <p:cNvPr id="44" name="Freeform 38"/>
            <p:cNvSpPr>
              <a:spLocks noChangeArrowheads="1"/>
            </p:cNvSpPr>
            <p:nvPr/>
          </p:nvSpPr>
          <p:spPr bwMode="auto">
            <a:xfrm>
              <a:off x="9370207" y="7340312"/>
              <a:ext cx="582303" cy="586852"/>
            </a:xfrm>
            <a:custGeom>
              <a:avLst/>
              <a:gdLst>
                <a:gd name="T0" fmla="*/ 286 w 569"/>
                <a:gd name="T1" fmla="*/ 0 h 573"/>
                <a:gd name="T2" fmla="*/ 286 w 569"/>
                <a:gd name="T3" fmla="*/ 0 h 573"/>
                <a:gd name="T4" fmla="*/ 0 w 569"/>
                <a:gd name="T5" fmla="*/ 286 h 573"/>
                <a:gd name="T6" fmla="*/ 286 w 569"/>
                <a:gd name="T7" fmla="*/ 572 h 573"/>
                <a:gd name="T8" fmla="*/ 568 w 569"/>
                <a:gd name="T9" fmla="*/ 286 h 573"/>
                <a:gd name="T10" fmla="*/ 286 w 569"/>
                <a:gd name="T11" fmla="*/ 0 h 573"/>
                <a:gd name="T12" fmla="*/ 286 w 569"/>
                <a:gd name="T13" fmla="*/ 511 h 573"/>
                <a:gd name="T14" fmla="*/ 286 w 569"/>
                <a:gd name="T15" fmla="*/ 511 h 573"/>
                <a:gd name="T16" fmla="*/ 61 w 569"/>
                <a:gd name="T17" fmla="*/ 286 h 573"/>
                <a:gd name="T18" fmla="*/ 286 w 569"/>
                <a:gd name="T19" fmla="*/ 66 h 573"/>
                <a:gd name="T20" fmla="*/ 506 w 569"/>
                <a:gd name="T21" fmla="*/ 286 h 573"/>
                <a:gd name="T22" fmla="*/ 286 w 569"/>
                <a:gd name="T23" fmla="*/ 511 h 5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69" h="573">
                  <a:moveTo>
                    <a:pt x="286" y="0"/>
                  </a:moveTo>
                  <a:lnTo>
                    <a:pt x="286" y="0"/>
                  </a:lnTo>
                  <a:cubicBezTo>
                    <a:pt x="127" y="0"/>
                    <a:pt x="0" y="128"/>
                    <a:pt x="0" y="286"/>
                  </a:cubicBezTo>
                  <a:cubicBezTo>
                    <a:pt x="0" y="445"/>
                    <a:pt x="127" y="572"/>
                    <a:pt x="286" y="572"/>
                  </a:cubicBezTo>
                  <a:cubicBezTo>
                    <a:pt x="440" y="572"/>
                    <a:pt x="568" y="445"/>
                    <a:pt x="568" y="286"/>
                  </a:cubicBezTo>
                  <a:cubicBezTo>
                    <a:pt x="568" y="128"/>
                    <a:pt x="440" y="0"/>
                    <a:pt x="286" y="0"/>
                  </a:cubicBezTo>
                  <a:close/>
                  <a:moveTo>
                    <a:pt x="286" y="511"/>
                  </a:moveTo>
                  <a:lnTo>
                    <a:pt x="286" y="511"/>
                  </a:lnTo>
                  <a:cubicBezTo>
                    <a:pt x="163" y="511"/>
                    <a:pt x="61" y="410"/>
                    <a:pt x="61" y="286"/>
                  </a:cubicBezTo>
                  <a:cubicBezTo>
                    <a:pt x="61" y="163"/>
                    <a:pt x="163" y="66"/>
                    <a:pt x="286" y="66"/>
                  </a:cubicBezTo>
                  <a:cubicBezTo>
                    <a:pt x="409" y="66"/>
                    <a:pt x="506" y="163"/>
                    <a:pt x="506" y="286"/>
                  </a:cubicBezTo>
                  <a:cubicBezTo>
                    <a:pt x="506" y="410"/>
                    <a:pt x="409" y="511"/>
                    <a:pt x="286" y="511"/>
                  </a:cubicBezTo>
                  <a:close/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>
          <p:nvSpPr>
            <p:cNvPr id="45" name="Freeform 39"/>
            <p:cNvSpPr>
              <a:spLocks noChangeArrowheads="1"/>
            </p:cNvSpPr>
            <p:nvPr/>
          </p:nvSpPr>
          <p:spPr bwMode="auto">
            <a:xfrm>
              <a:off x="9641048" y="7471224"/>
              <a:ext cx="139935" cy="279883"/>
            </a:xfrm>
            <a:custGeom>
              <a:avLst/>
              <a:gdLst>
                <a:gd name="T0" fmla="*/ 44 w 137"/>
                <a:gd name="T1" fmla="*/ 0 h 274"/>
                <a:gd name="T2" fmla="*/ 0 w 137"/>
                <a:gd name="T3" fmla="*/ 0 h 274"/>
                <a:gd name="T4" fmla="*/ 0 w 137"/>
                <a:gd name="T5" fmla="*/ 167 h 274"/>
                <a:gd name="T6" fmla="*/ 106 w 137"/>
                <a:gd name="T7" fmla="*/ 273 h 274"/>
                <a:gd name="T8" fmla="*/ 136 w 137"/>
                <a:gd name="T9" fmla="*/ 242 h 274"/>
                <a:gd name="T10" fmla="*/ 44 w 137"/>
                <a:gd name="T11" fmla="*/ 149 h 274"/>
                <a:gd name="T12" fmla="*/ 44 w 137"/>
                <a:gd name="T13" fmla="*/ 0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7" h="274">
                  <a:moveTo>
                    <a:pt x="44" y="0"/>
                  </a:moveTo>
                  <a:lnTo>
                    <a:pt x="0" y="0"/>
                  </a:lnTo>
                  <a:lnTo>
                    <a:pt x="0" y="167"/>
                  </a:lnTo>
                  <a:lnTo>
                    <a:pt x="106" y="273"/>
                  </a:lnTo>
                  <a:lnTo>
                    <a:pt x="136" y="242"/>
                  </a:lnTo>
                  <a:lnTo>
                    <a:pt x="44" y="149"/>
                  </a:lnTo>
                  <a:lnTo>
                    <a:pt x="44" y="0"/>
                  </a:ln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</p:grpSp>
      <p:sp>
        <p:nvSpPr>
          <p:cNvPr id="50" name="Freeform 72"/>
          <p:cNvSpPr>
            <a:spLocks noChangeArrowheads="1"/>
          </p:cNvSpPr>
          <p:nvPr/>
        </p:nvSpPr>
        <p:spPr bwMode="auto">
          <a:xfrm>
            <a:off x="6939757" y="3026569"/>
            <a:ext cx="993775" cy="993775"/>
          </a:xfrm>
          <a:custGeom>
            <a:avLst/>
            <a:gdLst>
              <a:gd name="T0" fmla="*/ 467 w 521"/>
              <a:gd name="T1" fmla="*/ 259 h 520"/>
              <a:gd name="T2" fmla="*/ 467 w 521"/>
              <a:gd name="T3" fmla="*/ 259 h 520"/>
              <a:gd name="T4" fmla="*/ 520 w 521"/>
              <a:gd name="T5" fmla="*/ 185 h 520"/>
              <a:gd name="T6" fmla="*/ 498 w 521"/>
              <a:gd name="T7" fmla="*/ 132 h 520"/>
              <a:gd name="T8" fmla="*/ 414 w 521"/>
              <a:gd name="T9" fmla="*/ 105 h 520"/>
              <a:gd name="T10" fmla="*/ 392 w 521"/>
              <a:gd name="T11" fmla="*/ 22 h 520"/>
              <a:gd name="T12" fmla="*/ 339 w 521"/>
              <a:gd name="T13" fmla="*/ 0 h 520"/>
              <a:gd name="T14" fmla="*/ 260 w 521"/>
              <a:gd name="T15" fmla="*/ 53 h 520"/>
              <a:gd name="T16" fmla="*/ 176 w 521"/>
              <a:gd name="T17" fmla="*/ 0 h 520"/>
              <a:gd name="T18" fmla="*/ 128 w 521"/>
              <a:gd name="T19" fmla="*/ 22 h 520"/>
              <a:gd name="T20" fmla="*/ 106 w 521"/>
              <a:gd name="T21" fmla="*/ 105 h 520"/>
              <a:gd name="T22" fmla="*/ 22 w 521"/>
              <a:gd name="T23" fmla="*/ 132 h 520"/>
              <a:gd name="T24" fmla="*/ 0 w 521"/>
              <a:gd name="T25" fmla="*/ 185 h 520"/>
              <a:gd name="T26" fmla="*/ 49 w 521"/>
              <a:gd name="T27" fmla="*/ 259 h 520"/>
              <a:gd name="T28" fmla="*/ 0 w 521"/>
              <a:gd name="T29" fmla="*/ 343 h 520"/>
              <a:gd name="T30" fmla="*/ 22 w 521"/>
              <a:gd name="T31" fmla="*/ 396 h 520"/>
              <a:gd name="T32" fmla="*/ 106 w 521"/>
              <a:gd name="T33" fmla="*/ 414 h 520"/>
              <a:gd name="T34" fmla="*/ 128 w 521"/>
              <a:gd name="T35" fmla="*/ 497 h 520"/>
              <a:gd name="T36" fmla="*/ 176 w 521"/>
              <a:gd name="T37" fmla="*/ 519 h 520"/>
              <a:gd name="T38" fmla="*/ 260 w 521"/>
              <a:gd name="T39" fmla="*/ 471 h 520"/>
              <a:gd name="T40" fmla="*/ 339 w 521"/>
              <a:gd name="T41" fmla="*/ 519 h 520"/>
              <a:gd name="T42" fmla="*/ 392 w 521"/>
              <a:gd name="T43" fmla="*/ 497 h 520"/>
              <a:gd name="T44" fmla="*/ 414 w 521"/>
              <a:gd name="T45" fmla="*/ 414 h 520"/>
              <a:gd name="T46" fmla="*/ 498 w 521"/>
              <a:gd name="T47" fmla="*/ 387 h 520"/>
              <a:gd name="T48" fmla="*/ 520 w 521"/>
              <a:gd name="T49" fmla="*/ 334 h 520"/>
              <a:gd name="T50" fmla="*/ 467 w 521"/>
              <a:gd name="T51" fmla="*/ 259 h 520"/>
              <a:gd name="T52" fmla="*/ 260 w 521"/>
              <a:gd name="T53" fmla="*/ 374 h 520"/>
              <a:gd name="T54" fmla="*/ 260 w 521"/>
              <a:gd name="T55" fmla="*/ 374 h 520"/>
              <a:gd name="T56" fmla="*/ 145 w 521"/>
              <a:gd name="T57" fmla="*/ 259 h 520"/>
              <a:gd name="T58" fmla="*/ 260 w 521"/>
              <a:gd name="T59" fmla="*/ 149 h 520"/>
              <a:gd name="T60" fmla="*/ 370 w 521"/>
              <a:gd name="T61" fmla="*/ 259 h 520"/>
              <a:gd name="T62" fmla="*/ 260 w 521"/>
              <a:gd name="T63" fmla="*/ 374 h 5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521" h="520">
                <a:moveTo>
                  <a:pt x="467" y="259"/>
                </a:moveTo>
                <a:lnTo>
                  <a:pt x="467" y="259"/>
                </a:lnTo>
                <a:cubicBezTo>
                  <a:pt x="467" y="229"/>
                  <a:pt x="489" y="202"/>
                  <a:pt x="520" y="185"/>
                </a:cubicBezTo>
                <a:cubicBezTo>
                  <a:pt x="515" y="167"/>
                  <a:pt x="506" y="149"/>
                  <a:pt x="498" y="132"/>
                </a:cubicBezTo>
                <a:cubicBezTo>
                  <a:pt x="462" y="141"/>
                  <a:pt x="436" y="127"/>
                  <a:pt x="414" y="105"/>
                </a:cubicBezTo>
                <a:cubicBezTo>
                  <a:pt x="392" y="83"/>
                  <a:pt x="383" y="57"/>
                  <a:pt x="392" y="22"/>
                </a:cubicBezTo>
                <a:cubicBezTo>
                  <a:pt x="374" y="13"/>
                  <a:pt x="357" y="9"/>
                  <a:pt x="339" y="0"/>
                </a:cubicBezTo>
                <a:cubicBezTo>
                  <a:pt x="322" y="31"/>
                  <a:pt x="291" y="53"/>
                  <a:pt x="260" y="53"/>
                </a:cubicBezTo>
                <a:cubicBezTo>
                  <a:pt x="225" y="53"/>
                  <a:pt x="194" y="31"/>
                  <a:pt x="176" y="0"/>
                </a:cubicBezTo>
                <a:cubicBezTo>
                  <a:pt x="159" y="9"/>
                  <a:pt x="141" y="13"/>
                  <a:pt x="128" y="22"/>
                </a:cubicBezTo>
                <a:cubicBezTo>
                  <a:pt x="137" y="57"/>
                  <a:pt x="128" y="83"/>
                  <a:pt x="106" y="105"/>
                </a:cubicBezTo>
                <a:cubicBezTo>
                  <a:pt x="84" y="127"/>
                  <a:pt x="53" y="141"/>
                  <a:pt x="22" y="132"/>
                </a:cubicBezTo>
                <a:cubicBezTo>
                  <a:pt x="14" y="149"/>
                  <a:pt x="5" y="167"/>
                  <a:pt x="0" y="185"/>
                </a:cubicBezTo>
                <a:cubicBezTo>
                  <a:pt x="31" y="202"/>
                  <a:pt x="49" y="229"/>
                  <a:pt x="49" y="259"/>
                </a:cubicBezTo>
                <a:cubicBezTo>
                  <a:pt x="49" y="295"/>
                  <a:pt x="31" y="326"/>
                  <a:pt x="0" y="343"/>
                </a:cubicBezTo>
                <a:cubicBezTo>
                  <a:pt x="5" y="361"/>
                  <a:pt x="14" y="378"/>
                  <a:pt x="22" y="396"/>
                </a:cubicBezTo>
                <a:cubicBezTo>
                  <a:pt x="53" y="387"/>
                  <a:pt x="84" y="391"/>
                  <a:pt x="106" y="414"/>
                </a:cubicBezTo>
                <a:cubicBezTo>
                  <a:pt x="128" y="440"/>
                  <a:pt x="137" y="466"/>
                  <a:pt x="128" y="497"/>
                </a:cubicBezTo>
                <a:cubicBezTo>
                  <a:pt x="141" y="506"/>
                  <a:pt x="159" y="515"/>
                  <a:pt x="176" y="519"/>
                </a:cubicBezTo>
                <a:cubicBezTo>
                  <a:pt x="194" y="488"/>
                  <a:pt x="225" y="471"/>
                  <a:pt x="260" y="471"/>
                </a:cubicBezTo>
                <a:cubicBezTo>
                  <a:pt x="291" y="471"/>
                  <a:pt x="322" y="488"/>
                  <a:pt x="339" y="519"/>
                </a:cubicBezTo>
                <a:cubicBezTo>
                  <a:pt x="357" y="515"/>
                  <a:pt x="374" y="506"/>
                  <a:pt x="392" y="497"/>
                </a:cubicBezTo>
                <a:cubicBezTo>
                  <a:pt x="383" y="466"/>
                  <a:pt x="392" y="440"/>
                  <a:pt x="414" y="414"/>
                </a:cubicBezTo>
                <a:cubicBezTo>
                  <a:pt x="436" y="391"/>
                  <a:pt x="462" y="378"/>
                  <a:pt x="498" y="387"/>
                </a:cubicBezTo>
                <a:cubicBezTo>
                  <a:pt x="506" y="374"/>
                  <a:pt x="515" y="356"/>
                  <a:pt x="520" y="334"/>
                </a:cubicBezTo>
                <a:cubicBezTo>
                  <a:pt x="489" y="317"/>
                  <a:pt x="467" y="295"/>
                  <a:pt x="467" y="259"/>
                </a:cubicBezTo>
                <a:close/>
                <a:moveTo>
                  <a:pt x="260" y="374"/>
                </a:moveTo>
                <a:lnTo>
                  <a:pt x="260" y="374"/>
                </a:lnTo>
                <a:cubicBezTo>
                  <a:pt x="198" y="374"/>
                  <a:pt x="145" y="321"/>
                  <a:pt x="145" y="259"/>
                </a:cubicBezTo>
                <a:cubicBezTo>
                  <a:pt x="145" y="198"/>
                  <a:pt x="198" y="149"/>
                  <a:pt x="260" y="149"/>
                </a:cubicBezTo>
                <a:cubicBezTo>
                  <a:pt x="322" y="149"/>
                  <a:pt x="370" y="198"/>
                  <a:pt x="370" y="259"/>
                </a:cubicBezTo>
                <a:cubicBezTo>
                  <a:pt x="370" y="321"/>
                  <a:pt x="322" y="374"/>
                  <a:pt x="260" y="374"/>
                </a:cubicBez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1" name="Freeform 97"/>
          <p:cNvSpPr>
            <a:spLocks noChangeArrowheads="1"/>
          </p:cNvSpPr>
          <p:nvPr/>
        </p:nvSpPr>
        <p:spPr bwMode="auto">
          <a:xfrm>
            <a:off x="9482932" y="2948782"/>
            <a:ext cx="1178719" cy="1069975"/>
          </a:xfrm>
          <a:custGeom>
            <a:avLst/>
            <a:gdLst>
              <a:gd name="T0" fmla="*/ 554 w 617"/>
              <a:gd name="T1" fmla="*/ 0 h 559"/>
              <a:gd name="T2" fmla="*/ 554 w 617"/>
              <a:gd name="T3" fmla="*/ 0 h 559"/>
              <a:gd name="T4" fmla="*/ 62 w 617"/>
              <a:gd name="T5" fmla="*/ 0 h 559"/>
              <a:gd name="T6" fmla="*/ 0 w 617"/>
              <a:gd name="T7" fmla="*/ 61 h 559"/>
              <a:gd name="T8" fmla="*/ 0 w 617"/>
              <a:gd name="T9" fmla="*/ 435 h 559"/>
              <a:gd name="T10" fmla="*/ 62 w 617"/>
              <a:gd name="T11" fmla="*/ 497 h 559"/>
              <a:gd name="T12" fmla="*/ 185 w 617"/>
              <a:gd name="T13" fmla="*/ 497 h 559"/>
              <a:gd name="T14" fmla="*/ 185 w 617"/>
              <a:gd name="T15" fmla="*/ 435 h 559"/>
              <a:gd name="T16" fmla="*/ 62 w 617"/>
              <a:gd name="T17" fmla="*/ 435 h 559"/>
              <a:gd name="T18" fmla="*/ 62 w 617"/>
              <a:gd name="T19" fmla="*/ 149 h 559"/>
              <a:gd name="T20" fmla="*/ 554 w 617"/>
              <a:gd name="T21" fmla="*/ 149 h 559"/>
              <a:gd name="T22" fmla="*/ 554 w 617"/>
              <a:gd name="T23" fmla="*/ 435 h 559"/>
              <a:gd name="T24" fmla="*/ 431 w 617"/>
              <a:gd name="T25" fmla="*/ 435 h 559"/>
              <a:gd name="T26" fmla="*/ 431 w 617"/>
              <a:gd name="T27" fmla="*/ 497 h 559"/>
              <a:gd name="T28" fmla="*/ 554 w 617"/>
              <a:gd name="T29" fmla="*/ 497 h 559"/>
              <a:gd name="T30" fmla="*/ 616 w 617"/>
              <a:gd name="T31" fmla="*/ 435 h 559"/>
              <a:gd name="T32" fmla="*/ 616 w 617"/>
              <a:gd name="T33" fmla="*/ 61 h 559"/>
              <a:gd name="T34" fmla="*/ 554 w 617"/>
              <a:gd name="T35" fmla="*/ 0 h 559"/>
              <a:gd name="T36" fmla="*/ 79 w 617"/>
              <a:gd name="T37" fmla="*/ 105 h 559"/>
              <a:gd name="T38" fmla="*/ 79 w 617"/>
              <a:gd name="T39" fmla="*/ 105 h 559"/>
              <a:gd name="T40" fmla="*/ 57 w 617"/>
              <a:gd name="T41" fmla="*/ 83 h 559"/>
              <a:gd name="T42" fmla="*/ 79 w 617"/>
              <a:gd name="T43" fmla="*/ 57 h 559"/>
              <a:gd name="T44" fmla="*/ 101 w 617"/>
              <a:gd name="T45" fmla="*/ 83 h 559"/>
              <a:gd name="T46" fmla="*/ 79 w 617"/>
              <a:gd name="T47" fmla="*/ 105 h 559"/>
              <a:gd name="T48" fmla="*/ 141 w 617"/>
              <a:gd name="T49" fmla="*/ 105 h 559"/>
              <a:gd name="T50" fmla="*/ 141 w 617"/>
              <a:gd name="T51" fmla="*/ 105 h 559"/>
              <a:gd name="T52" fmla="*/ 119 w 617"/>
              <a:gd name="T53" fmla="*/ 83 h 559"/>
              <a:gd name="T54" fmla="*/ 141 w 617"/>
              <a:gd name="T55" fmla="*/ 57 h 559"/>
              <a:gd name="T56" fmla="*/ 163 w 617"/>
              <a:gd name="T57" fmla="*/ 83 h 559"/>
              <a:gd name="T58" fmla="*/ 141 w 617"/>
              <a:gd name="T59" fmla="*/ 105 h 559"/>
              <a:gd name="T60" fmla="*/ 554 w 617"/>
              <a:gd name="T61" fmla="*/ 101 h 559"/>
              <a:gd name="T62" fmla="*/ 554 w 617"/>
              <a:gd name="T63" fmla="*/ 101 h 559"/>
              <a:gd name="T64" fmla="*/ 185 w 617"/>
              <a:gd name="T65" fmla="*/ 101 h 559"/>
              <a:gd name="T66" fmla="*/ 185 w 617"/>
              <a:gd name="T67" fmla="*/ 61 h 559"/>
              <a:gd name="T68" fmla="*/ 554 w 617"/>
              <a:gd name="T69" fmla="*/ 61 h 559"/>
              <a:gd name="T70" fmla="*/ 554 w 617"/>
              <a:gd name="T71" fmla="*/ 101 h 559"/>
              <a:gd name="T72" fmla="*/ 303 w 617"/>
              <a:gd name="T73" fmla="*/ 224 h 559"/>
              <a:gd name="T74" fmla="*/ 303 w 617"/>
              <a:gd name="T75" fmla="*/ 224 h 559"/>
              <a:gd name="T76" fmla="*/ 154 w 617"/>
              <a:gd name="T77" fmla="*/ 374 h 559"/>
              <a:gd name="T78" fmla="*/ 246 w 617"/>
              <a:gd name="T79" fmla="*/ 374 h 559"/>
              <a:gd name="T80" fmla="*/ 246 w 617"/>
              <a:gd name="T81" fmla="*/ 558 h 559"/>
              <a:gd name="T82" fmla="*/ 361 w 617"/>
              <a:gd name="T83" fmla="*/ 558 h 559"/>
              <a:gd name="T84" fmla="*/ 361 w 617"/>
              <a:gd name="T85" fmla="*/ 374 h 559"/>
              <a:gd name="T86" fmla="*/ 458 w 617"/>
              <a:gd name="T87" fmla="*/ 374 h 559"/>
              <a:gd name="T88" fmla="*/ 303 w 617"/>
              <a:gd name="T89" fmla="*/ 224 h 5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7" h="559">
                <a:moveTo>
                  <a:pt x="554" y="0"/>
                </a:moveTo>
                <a:lnTo>
                  <a:pt x="554" y="0"/>
                </a:lnTo>
                <a:cubicBezTo>
                  <a:pt x="62" y="0"/>
                  <a:pt x="62" y="0"/>
                  <a:pt x="62" y="0"/>
                </a:cubicBezTo>
                <a:cubicBezTo>
                  <a:pt x="26" y="0"/>
                  <a:pt x="0" y="30"/>
                  <a:pt x="0" y="61"/>
                </a:cubicBezTo>
                <a:cubicBezTo>
                  <a:pt x="0" y="435"/>
                  <a:pt x="0" y="435"/>
                  <a:pt x="0" y="435"/>
                </a:cubicBezTo>
                <a:cubicBezTo>
                  <a:pt x="0" y="466"/>
                  <a:pt x="26" y="497"/>
                  <a:pt x="62" y="497"/>
                </a:cubicBezTo>
                <a:cubicBezTo>
                  <a:pt x="185" y="497"/>
                  <a:pt x="185" y="497"/>
                  <a:pt x="185" y="497"/>
                </a:cubicBezTo>
                <a:cubicBezTo>
                  <a:pt x="185" y="435"/>
                  <a:pt x="185" y="435"/>
                  <a:pt x="185" y="435"/>
                </a:cubicBezTo>
                <a:cubicBezTo>
                  <a:pt x="62" y="435"/>
                  <a:pt x="62" y="435"/>
                  <a:pt x="62" y="435"/>
                </a:cubicBezTo>
                <a:cubicBezTo>
                  <a:pt x="62" y="149"/>
                  <a:pt x="62" y="149"/>
                  <a:pt x="62" y="149"/>
                </a:cubicBezTo>
                <a:cubicBezTo>
                  <a:pt x="554" y="149"/>
                  <a:pt x="554" y="149"/>
                  <a:pt x="554" y="149"/>
                </a:cubicBezTo>
                <a:cubicBezTo>
                  <a:pt x="554" y="435"/>
                  <a:pt x="554" y="435"/>
                  <a:pt x="554" y="435"/>
                </a:cubicBezTo>
                <a:cubicBezTo>
                  <a:pt x="431" y="435"/>
                  <a:pt x="431" y="435"/>
                  <a:pt x="431" y="435"/>
                </a:cubicBezTo>
                <a:cubicBezTo>
                  <a:pt x="431" y="497"/>
                  <a:pt x="431" y="497"/>
                  <a:pt x="431" y="497"/>
                </a:cubicBezTo>
                <a:cubicBezTo>
                  <a:pt x="554" y="497"/>
                  <a:pt x="554" y="497"/>
                  <a:pt x="554" y="497"/>
                </a:cubicBezTo>
                <a:cubicBezTo>
                  <a:pt x="590" y="497"/>
                  <a:pt x="616" y="466"/>
                  <a:pt x="616" y="435"/>
                </a:cubicBezTo>
                <a:cubicBezTo>
                  <a:pt x="616" y="61"/>
                  <a:pt x="616" y="61"/>
                  <a:pt x="616" y="61"/>
                </a:cubicBezTo>
                <a:cubicBezTo>
                  <a:pt x="616" y="30"/>
                  <a:pt x="590" y="0"/>
                  <a:pt x="554" y="0"/>
                </a:cubicBezTo>
                <a:close/>
                <a:moveTo>
                  <a:pt x="79" y="105"/>
                </a:moveTo>
                <a:lnTo>
                  <a:pt x="79" y="105"/>
                </a:lnTo>
                <a:cubicBezTo>
                  <a:pt x="66" y="105"/>
                  <a:pt x="57" y="92"/>
                  <a:pt x="57" y="83"/>
                </a:cubicBezTo>
                <a:cubicBezTo>
                  <a:pt x="57" y="70"/>
                  <a:pt x="66" y="57"/>
                  <a:pt x="79" y="57"/>
                </a:cubicBezTo>
                <a:cubicBezTo>
                  <a:pt x="92" y="57"/>
                  <a:pt x="101" y="70"/>
                  <a:pt x="101" y="83"/>
                </a:cubicBezTo>
                <a:cubicBezTo>
                  <a:pt x="101" y="92"/>
                  <a:pt x="92" y="105"/>
                  <a:pt x="79" y="105"/>
                </a:cubicBezTo>
                <a:close/>
                <a:moveTo>
                  <a:pt x="141" y="105"/>
                </a:moveTo>
                <a:lnTo>
                  <a:pt x="141" y="105"/>
                </a:lnTo>
                <a:cubicBezTo>
                  <a:pt x="127" y="105"/>
                  <a:pt x="119" y="92"/>
                  <a:pt x="119" y="83"/>
                </a:cubicBezTo>
                <a:cubicBezTo>
                  <a:pt x="119" y="70"/>
                  <a:pt x="127" y="57"/>
                  <a:pt x="141" y="57"/>
                </a:cubicBezTo>
                <a:cubicBezTo>
                  <a:pt x="154" y="57"/>
                  <a:pt x="163" y="70"/>
                  <a:pt x="163" y="83"/>
                </a:cubicBezTo>
                <a:cubicBezTo>
                  <a:pt x="163" y="92"/>
                  <a:pt x="154" y="105"/>
                  <a:pt x="141" y="105"/>
                </a:cubicBezTo>
                <a:close/>
                <a:moveTo>
                  <a:pt x="554" y="101"/>
                </a:moveTo>
                <a:lnTo>
                  <a:pt x="554" y="101"/>
                </a:lnTo>
                <a:cubicBezTo>
                  <a:pt x="185" y="101"/>
                  <a:pt x="185" y="101"/>
                  <a:pt x="185" y="101"/>
                </a:cubicBezTo>
                <a:cubicBezTo>
                  <a:pt x="185" y="61"/>
                  <a:pt x="185" y="61"/>
                  <a:pt x="185" y="61"/>
                </a:cubicBezTo>
                <a:cubicBezTo>
                  <a:pt x="554" y="61"/>
                  <a:pt x="554" y="61"/>
                  <a:pt x="554" y="61"/>
                </a:cubicBezTo>
                <a:lnTo>
                  <a:pt x="554" y="101"/>
                </a:lnTo>
                <a:close/>
                <a:moveTo>
                  <a:pt x="303" y="224"/>
                </a:moveTo>
                <a:lnTo>
                  <a:pt x="303" y="224"/>
                </a:lnTo>
                <a:cubicBezTo>
                  <a:pt x="154" y="374"/>
                  <a:pt x="154" y="374"/>
                  <a:pt x="154" y="374"/>
                </a:cubicBezTo>
                <a:cubicBezTo>
                  <a:pt x="246" y="374"/>
                  <a:pt x="246" y="374"/>
                  <a:pt x="246" y="374"/>
                </a:cubicBezTo>
                <a:cubicBezTo>
                  <a:pt x="246" y="558"/>
                  <a:pt x="246" y="558"/>
                  <a:pt x="246" y="558"/>
                </a:cubicBezTo>
                <a:cubicBezTo>
                  <a:pt x="361" y="558"/>
                  <a:pt x="361" y="558"/>
                  <a:pt x="361" y="558"/>
                </a:cubicBezTo>
                <a:cubicBezTo>
                  <a:pt x="361" y="374"/>
                  <a:pt x="361" y="374"/>
                  <a:pt x="361" y="374"/>
                </a:cubicBezTo>
                <a:cubicBezTo>
                  <a:pt x="458" y="374"/>
                  <a:pt x="458" y="374"/>
                  <a:pt x="458" y="374"/>
                </a:cubicBezTo>
                <a:lnTo>
                  <a:pt x="303" y="224"/>
                </a:ln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55323" name="Freeform 133"/>
          <p:cNvSpPr>
            <a:spLocks noChangeArrowheads="1"/>
          </p:cNvSpPr>
          <p:nvPr/>
        </p:nvSpPr>
        <p:spPr bwMode="auto">
          <a:xfrm>
            <a:off x="4191794" y="2994025"/>
            <a:ext cx="1187450" cy="1052513"/>
          </a:xfrm>
          <a:custGeom>
            <a:avLst/>
            <a:gdLst>
              <a:gd name="T0" fmla="*/ 370292 w 622"/>
              <a:gd name="T1" fmla="*/ 690280 h 552"/>
              <a:gd name="T2" fmla="*/ 370292 w 622"/>
              <a:gd name="T3" fmla="*/ 690280 h 552"/>
              <a:gd name="T4" fmla="*/ 706228 w 622"/>
              <a:gd name="T5" fmla="*/ 789437 h 552"/>
              <a:gd name="T6" fmla="*/ 740585 w 622"/>
              <a:gd name="T7" fmla="*/ 789437 h 552"/>
              <a:gd name="T8" fmla="*/ 923822 w 622"/>
              <a:gd name="T9" fmla="*/ 621634 h 552"/>
              <a:gd name="T10" fmla="*/ 923822 w 622"/>
              <a:gd name="T11" fmla="*/ 591124 h 552"/>
              <a:gd name="T12" fmla="*/ 839838 w 622"/>
              <a:gd name="T13" fmla="*/ 472899 h 552"/>
              <a:gd name="T14" fmla="*/ 1294115 w 622"/>
              <a:gd name="T15" fmla="*/ 0 h 552"/>
              <a:gd name="T16" fmla="*/ 958179 w 622"/>
              <a:gd name="T17" fmla="*/ 0 h 552"/>
              <a:gd name="T18" fmla="*/ 522990 w 622"/>
              <a:gd name="T19" fmla="*/ 236450 h 552"/>
              <a:gd name="T20" fmla="*/ 335935 w 622"/>
              <a:gd name="T21" fmla="*/ 369929 h 552"/>
              <a:gd name="T22" fmla="*/ 271039 w 622"/>
              <a:gd name="T23" fmla="*/ 522477 h 552"/>
              <a:gd name="T24" fmla="*/ 118341 w 622"/>
              <a:gd name="T25" fmla="*/ 572055 h 552"/>
              <a:gd name="T26" fmla="*/ 19087 w 622"/>
              <a:gd name="T27" fmla="*/ 655957 h 552"/>
              <a:gd name="T28" fmla="*/ 19087 w 622"/>
              <a:gd name="T29" fmla="*/ 705535 h 552"/>
              <a:gd name="T30" fmla="*/ 187055 w 622"/>
              <a:gd name="T31" fmla="*/ 892406 h 552"/>
              <a:gd name="T32" fmla="*/ 251951 w 622"/>
              <a:gd name="T33" fmla="*/ 892406 h 552"/>
              <a:gd name="T34" fmla="*/ 335935 w 622"/>
              <a:gd name="T35" fmla="*/ 823760 h 552"/>
              <a:gd name="T36" fmla="*/ 370292 w 622"/>
              <a:gd name="T37" fmla="*/ 690280 h 552"/>
              <a:gd name="T38" fmla="*/ 1042163 w 622"/>
              <a:gd name="T39" fmla="*/ 739858 h 552"/>
              <a:gd name="T40" fmla="*/ 1042163 w 622"/>
              <a:gd name="T41" fmla="*/ 739858 h 552"/>
              <a:gd name="T42" fmla="*/ 1007806 w 622"/>
              <a:gd name="T43" fmla="*/ 739858 h 552"/>
              <a:gd name="T44" fmla="*/ 839838 w 622"/>
              <a:gd name="T45" fmla="*/ 892406 h 552"/>
              <a:gd name="T46" fmla="*/ 824569 w 622"/>
              <a:gd name="T47" fmla="*/ 941985 h 552"/>
              <a:gd name="T48" fmla="*/ 1817105 w 622"/>
              <a:gd name="T49" fmla="*/ 2051772 h 552"/>
              <a:gd name="T50" fmla="*/ 1901089 w 622"/>
              <a:gd name="T51" fmla="*/ 2051772 h 552"/>
              <a:gd name="T52" fmla="*/ 2015612 w 622"/>
              <a:gd name="T53" fmla="*/ 1948802 h 552"/>
              <a:gd name="T54" fmla="*/ 2015612 w 622"/>
              <a:gd name="T55" fmla="*/ 1864901 h 552"/>
              <a:gd name="T56" fmla="*/ 1042163 w 622"/>
              <a:gd name="T57" fmla="*/ 739858 h 552"/>
              <a:gd name="T58" fmla="*/ 2351547 w 622"/>
              <a:gd name="T59" fmla="*/ 270773 h 552"/>
              <a:gd name="T60" fmla="*/ 2351547 w 622"/>
              <a:gd name="T61" fmla="*/ 270773 h 552"/>
              <a:gd name="T62" fmla="*/ 2301921 w 622"/>
              <a:gd name="T63" fmla="*/ 255518 h 552"/>
              <a:gd name="T64" fmla="*/ 2187397 w 622"/>
              <a:gd name="T65" fmla="*/ 423321 h 552"/>
              <a:gd name="T66" fmla="*/ 1950715 w 622"/>
              <a:gd name="T67" fmla="*/ 472899 h 552"/>
              <a:gd name="T68" fmla="*/ 1901089 w 622"/>
              <a:gd name="T69" fmla="*/ 270773 h 552"/>
              <a:gd name="T70" fmla="*/ 2000342 w 622"/>
              <a:gd name="T71" fmla="*/ 87715 h 552"/>
              <a:gd name="T72" fmla="*/ 1950715 w 622"/>
              <a:gd name="T73" fmla="*/ 34323 h 552"/>
              <a:gd name="T74" fmla="*/ 1630050 w 622"/>
              <a:gd name="T75" fmla="*/ 305096 h 552"/>
              <a:gd name="T76" fmla="*/ 1530796 w 622"/>
              <a:gd name="T77" fmla="*/ 705535 h 552"/>
              <a:gd name="T78" fmla="*/ 1362829 w 622"/>
              <a:gd name="T79" fmla="*/ 873338 h 552"/>
              <a:gd name="T80" fmla="*/ 1530796 w 622"/>
              <a:gd name="T81" fmla="*/ 1060209 h 552"/>
              <a:gd name="T82" fmla="*/ 1714034 w 622"/>
              <a:gd name="T83" fmla="*/ 873338 h 552"/>
              <a:gd name="T84" fmla="*/ 1950715 w 622"/>
              <a:gd name="T85" fmla="*/ 808505 h 552"/>
              <a:gd name="T86" fmla="*/ 2321008 w 622"/>
              <a:gd name="T87" fmla="*/ 655957 h 552"/>
              <a:gd name="T88" fmla="*/ 2351547 w 622"/>
              <a:gd name="T89" fmla="*/ 270773 h 552"/>
              <a:gd name="T90" fmla="*/ 335935 w 622"/>
              <a:gd name="T91" fmla="*/ 1880156 h 552"/>
              <a:gd name="T92" fmla="*/ 335935 w 622"/>
              <a:gd name="T93" fmla="*/ 1880156 h 552"/>
              <a:gd name="T94" fmla="*/ 335935 w 622"/>
              <a:gd name="T95" fmla="*/ 1967871 h 552"/>
              <a:gd name="T96" fmla="*/ 439006 w 622"/>
              <a:gd name="T97" fmla="*/ 2082282 h 552"/>
              <a:gd name="T98" fmla="*/ 538260 w 622"/>
              <a:gd name="T99" fmla="*/ 2067027 h 552"/>
              <a:gd name="T100" fmla="*/ 1110877 w 622"/>
              <a:gd name="T101" fmla="*/ 1494972 h 552"/>
              <a:gd name="T102" fmla="*/ 923822 w 622"/>
              <a:gd name="T103" fmla="*/ 1296659 h 552"/>
              <a:gd name="T104" fmla="*/ 335935 w 622"/>
              <a:gd name="T105" fmla="*/ 1880156 h 552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622" h="552">
                <a:moveTo>
                  <a:pt x="97" y="181"/>
                </a:moveTo>
                <a:lnTo>
                  <a:pt x="97" y="181"/>
                </a:lnTo>
                <a:cubicBezTo>
                  <a:pt x="128" y="155"/>
                  <a:pt x="150" y="172"/>
                  <a:pt x="185" y="207"/>
                </a:cubicBezTo>
                <a:cubicBezTo>
                  <a:pt x="185" y="212"/>
                  <a:pt x="194" y="207"/>
                  <a:pt x="194" y="207"/>
                </a:cubicBezTo>
                <a:cubicBezTo>
                  <a:pt x="198" y="203"/>
                  <a:pt x="238" y="163"/>
                  <a:pt x="242" y="163"/>
                </a:cubicBezTo>
                <a:cubicBezTo>
                  <a:pt x="242" y="163"/>
                  <a:pt x="247" y="159"/>
                  <a:pt x="242" y="155"/>
                </a:cubicBezTo>
                <a:cubicBezTo>
                  <a:pt x="238" y="150"/>
                  <a:pt x="229" y="137"/>
                  <a:pt x="220" y="124"/>
                </a:cubicBezTo>
                <a:cubicBezTo>
                  <a:pt x="163" y="53"/>
                  <a:pt x="374" y="0"/>
                  <a:pt x="339" y="0"/>
                </a:cubicBezTo>
                <a:cubicBezTo>
                  <a:pt x="326" y="0"/>
                  <a:pt x="260" y="0"/>
                  <a:pt x="251" y="0"/>
                </a:cubicBezTo>
                <a:cubicBezTo>
                  <a:pt x="212" y="5"/>
                  <a:pt x="159" y="45"/>
                  <a:pt x="137" y="62"/>
                </a:cubicBezTo>
                <a:cubicBezTo>
                  <a:pt x="102" y="84"/>
                  <a:pt x="88" y="97"/>
                  <a:pt x="88" y="97"/>
                </a:cubicBezTo>
                <a:cubicBezTo>
                  <a:pt x="80" y="106"/>
                  <a:pt x="84" y="124"/>
                  <a:pt x="71" y="137"/>
                </a:cubicBezTo>
                <a:cubicBezTo>
                  <a:pt x="53" y="155"/>
                  <a:pt x="40" y="141"/>
                  <a:pt x="31" y="150"/>
                </a:cubicBezTo>
                <a:cubicBezTo>
                  <a:pt x="27" y="155"/>
                  <a:pt x="9" y="168"/>
                  <a:pt x="5" y="172"/>
                </a:cubicBezTo>
                <a:cubicBezTo>
                  <a:pt x="5" y="172"/>
                  <a:pt x="0" y="181"/>
                  <a:pt x="5" y="185"/>
                </a:cubicBezTo>
                <a:cubicBezTo>
                  <a:pt x="5" y="185"/>
                  <a:pt x="44" y="229"/>
                  <a:pt x="49" y="234"/>
                </a:cubicBezTo>
                <a:cubicBezTo>
                  <a:pt x="53" y="238"/>
                  <a:pt x="62" y="238"/>
                  <a:pt x="66" y="234"/>
                </a:cubicBezTo>
                <a:cubicBezTo>
                  <a:pt x="71" y="229"/>
                  <a:pt x="84" y="216"/>
                  <a:pt x="88" y="216"/>
                </a:cubicBezTo>
                <a:cubicBezTo>
                  <a:pt x="88" y="212"/>
                  <a:pt x="88" y="190"/>
                  <a:pt x="97" y="181"/>
                </a:cubicBezTo>
                <a:close/>
                <a:moveTo>
                  <a:pt x="273" y="194"/>
                </a:moveTo>
                <a:lnTo>
                  <a:pt x="273" y="194"/>
                </a:lnTo>
                <a:cubicBezTo>
                  <a:pt x="273" y="190"/>
                  <a:pt x="269" y="190"/>
                  <a:pt x="264" y="194"/>
                </a:cubicBezTo>
                <a:cubicBezTo>
                  <a:pt x="220" y="234"/>
                  <a:pt x="220" y="234"/>
                  <a:pt x="220" y="234"/>
                </a:cubicBezTo>
                <a:cubicBezTo>
                  <a:pt x="216" y="234"/>
                  <a:pt x="216" y="243"/>
                  <a:pt x="216" y="247"/>
                </a:cubicBezTo>
                <a:cubicBezTo>
                  <a:pt x="476" y="538"/>
                  <a:pt x="476" y="538"/>
                  <a:pt x="476" y="538"/>
                </a:cubicBezTo>
                <a:cubicBezTo>
                  <a:pt x="480" y="542"/>
                  <a:pt x="489" y="542"/>
                  <a:pt x="498" y="538"/>
                </a:cubicBezTo>
                <a:cubicBezTo>
                  <a:pt x="528" y="511"/>
                  <a:pt x="528" y="511"/>
                  <a:pt x="528" y="511"/>
                </a:cubicBezTo>
                <a:cubicBezTo>
                  <a:pt x="533" y="507"/>
                  <a:pt x="533" y="498"/>
                  <a:pt x="528" y="489"/>
                </a:cubicBezTo>
                <a:lnTo>
                  <a:pt x="273" y="194"/>
                </a:lnTo>
                <a:close/>
                <a:moveTo>
                  <a:pt x="616" y="71"/>
                </a:moveTo>
                <a:lnTo>
                  <a:pt x="616" y="71"/>
                </a:lnTo>
                <a:cubicBezTo>
                  <a:pt x="616" y="53"/>
                  <a:pt x="608" y="58"/>
                  <a:pt x="603" y="67"/>
                </a:cubicBezTo>
                <a:cubicBezTo>
                  <a:pt x="599" y="71"/>
                  <a:pt x="581" y="97"/>
                  <a:pt x="573" y="111"/>
                </a:cubicBezTo>
                <a:cubicBezTo>
                  <a:pt x="564" y="124"/>
                  <a:pt x="546" y="150"/>
                  <a:pt x="511" y="124"/>
                </a:cubicBezTo>
                <a:cubicBezTo>
                  <a:pt x="476" y="97"/>
                  <a:pt x="489" y="80"/>
                  <a:pt x="498" y="71"/>
                </a:cubicBezTo>
                <a:cubicBezTo>
                  <a:pt x="502" y="58"/>
                  <a:pt x="520" y="27"/>
                  <a:pt x="524" y="23"/>
                </a:cubicBezTo>
                <a:cubicBezTo>
                  <a:pt x="528" y="18"/>
                  <a:pt x="524" y="5"/>
                  <a:pt x="511" y="9"/>
                </a:cubicBezTo>
                <a:cubicBezTo>
                  <a:pt x="502" y="14"/>
                  <a:pt x="436" y="40"/>
                  <a:pt x="427" y="80"/>
                </a:cubicBezTo>
                <a:cubicBezTo>
                  <a:pt x="414" y="119"/>
                  <a:pt x="432" y="155"/>
                  <a:pt x="401" y="185"/>
                </a:cubicBezTo>
                <a:cubicBezTo>
                  <a:pt x="357" y="229"/>
                  <a:pt x="357" y="229"/>
                  <a:pt x="357" y="229"/>
                </a:cubicBezTo>
                <a:cubicBezTo>
                  <a:pt x="401" y="278"/>
                  <a:pt x="401" y="278"/>
                  <a:pt x="401" y="278"/>
                </a:cubicBezTo>
                <a:cubicBezTo>
                  <a:pt x="449" y="229"/>
                  <a:pt x="449" y="229"/>
                  <a:pt x="449" y="229"/>
                </a:cubicBezTo>
                <a:cubicBezTo>
                  <a:pt x="462" y="216"/>
                  <a:pt x="489" y="207"/>
                  <a:pt x="511" y="212"/>
                </a:cubicBezTo>
                <a:cubicBezTo>
                  <a:pt x="564" y="225"/>
                  <a:pt x="590" y="203"/>
                  <a:pt x="608" y="172"/>
                </a:cubicBezTo>
                <a:cubicBezTo>
                  <a:pt x="621" y="146"/>
                  <a:pt x="621" y="84"/>
                  <a:pt x="616" y="71"/>
                </a:cubicBezTo>
                <a:close/>
                <a:moveTo>
                  <a:pt x="88" y="493"/>
                </a:moveTo>
                <a:lnTo>
                  <a:pt x="88" y="493"/>
                </a:lnTo>
                <a:cubicBezTo>
                  <a:pt x="80" y="498"/>
                  <a:pt x="80" y="511"/>
                  <a:pt x="88" y="516"/>
                </a:cubicBezTo>
                <a:cubicBezTo>
                  <a:pt x="115" y="546"/>
                  <a:pt x="115" y="546"/>
                  <a:pt x="115" y="546"/>
                </a:cubicBezTo>
                <a:cubicBezTo>
                  <a:pt x="123" y="551"/>
                  <a:pt x="132" y="551"/>
                  <a:pt x="141" y="542"/>
                </a:cubicBezTo>
                <a:cubicBezTo>
                  <a:pt x="291" y="392"/>
                  <a:pt x="291" y="392"/>
                  <a:pt x="291" y="392"/>
                </a:cubicBezTo>
                <a:cubicBezTo>
                  <a:pt x="242" y="340"/>
                  <a:pt x="242" y="340"/>
                  <a:pt x="242" y="340"/>
                </a:cubicBezTo>
                <a:lnTo>
                  <a:pt x="88" y="493"/>
                </a:lnTo>
                <a:close/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sp>
        <p:nvSpPr>
          <p:cNvPr id="32" name="TextBox 8"/>
          <p:cNvSpPr txBox="1"/>
          <p:nvPr/>
        </p:nvSpPr>
        <p:spPr>
          <a:xfrm>
            <a:off x="4236284" y="23683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title</a:t>
            </a:r>
          </a:p>
        </p:txBody>
      </p:sp>
      <p:sp>
        <p:nvSpPr>
          <p:cNvPr id="33" name="TextBox 25"/>
          <p:cNvSpPr txBox="1"/>
          <p:nvPr/>
        </p:nvSpPr>
        <p:spPr>
          <a:xfrm>
            <a:off x="6858040" y="23683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title</a:t>
            </a:r>
          </a:p>
        </p:txBody>
      </p:sp>
      <p:sp>
        <p:nvSpPr>
          <p:cNvPr id="34" name="TextBox 35"/>
          <p:cNvSpPr txBox="1"/>
          <p:nvPr/>
        </p:nvSpPr>
        <p:spPr>
          <a:xfrm>
            <a:off x="9479796" y="23683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title</a:t>
            </a:r>
          </a:p>
        </p:txBody>
      </p:sp>
      <p:sp>
        <p:nvSpPr>
          <p:cNvPr id="35" name="TextBox 45"/>
          <p:cNvSpPr txBox="1"/>
          <p:nvPr/>
        </p:nvSpPr>
        <p:spPr>
          <a:xfrm>
            <a:off x="1614528" y="236837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zh-CN"/>
            </a:defPPr>
            <a:lvl1pPr>
              <a:defRPr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 title</a:t>
            </a:r>
          </a:p>
        </p:txBody>
      </p:sp>
      <p:sp>
        <p:nvSpPr>
          <p:cNvPr id="36" name="矩形 35"/>
          <p:cNvSpPr/>
          <p:nvPr/>
        </p:nvSpPr>
        <p:spPr>
          <a:xfrm>
            <a:off x="1387144" y="4367731"/>
            <a:ext cx="1562763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7" name="矩形 36"/>
          <p:cNvSpPr/>
          <p:nvPr/>
        </p:nvSpPr>
        <p:spPr>
          <a:xfrm>
            <a:off x="4008900" y="4367731"/>
            <a:ext cx="1562763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8" name="矩形 37"/>
          <p:cNvSpPr/>
          <p:nvPr/>
        </p:nvSpPr>
        <p:spPr>
          <a:xfrm>
            <a:off x="6630656" y="4367731"/>
            <a:ext cx="1562763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39" name="矩形 38"/>
          <p:cNvSpPr/>
          <p:nvPr/>
        </p:nvSpPr>
        <p:spPr>
          <a:xfrm>
            <a:off x="9252412" y="4367731"/>
            <a:ext cx="1562763" cy="51706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ctr" defTabSz="121666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20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 advClick="0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占位符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6" r="31462" b="2910"/>
          <a:stretch>
            <a:fillRect/>
          </a:stretch>
        </p:blipFill>
        <p:spPr>
          <a:xfrm>
            <a:off x="1664907" y="2261749"/>
            <a:ext cx="2757880" cy="257537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592769" y="4078460"/>
            <a:ext cx="3830018" cy="1517335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4" name="图片占位符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117" t="40768" r="31201" b="22357"/>
          <a:stretch>
            <a:fillRect/>
          </a:stretch>
        </p:blipFill>
        <p:spPr>
          <a:xfrm>
            <a:off x="4784661" y="2985396"/>
            <a:ext cx="2757880" cy="2610399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4784661" y="2226728"/>
            <a:ext cx="2757880" cy="1517335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pic>
        <p:nvPicPr>
          <p:cNvPr id="6" name="图片占位符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628" r="67913" b="35608"/>
          <a:stretch>
            <a:fillRect/>
          </a:stretch>
        </p:blipFill>
        <p:spPr>
          <a:xfrm>
            <a:off x="7904413" y="2226728"/>
            <a:ext cx="2757880" cy="280034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904414" y="4078460"/>
            <a:ext cx="3754186" cy="1517335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8" name="TextBox 13"/>
          <p:cNvSpPr txBox="1"/>
          <p:nvPr/>
        </p:nvSpPr>
        <p:spPr>
          <a:xfrm>
            <a:off x="761532" y="4640398"/>
            <a:ext cx="3665344" cy="469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Please add a text description here, the template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Please add a text description here, the template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3704" y="4302758"/>
            <a:ext cx="30046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5867577" y="2535596"/>
            <a:ext cx="592044" cy="592044"/>
            <a:chOff x="6405563" y="241300"/>
            <a:chExt cx="530225" cy="530225"/>
          </a:xfrm>
          <a:solidFill>
            <a:schemeClr val="bg1"/>
          </a:solidFill>
        </p:grpSpPr>
        <p:sp>
          <p:nvSpPr>
            <p:cNvPr id="11" name="Freeform 130"/>
            <p:cNvSpPr>
              <a:spLocks noEditPoints="1"/>
            </p:cNvSpPr>
            <p:nvPr/>
          </p:nvSpPr>
          <p:spPr bwMode="auto">
            <a:xfrm>
              <a:off x="6427788" y="241300"/>
              <a:ext cx="508000" cy="508000"/>
            </a:xfrm>
            <a:custGeom>
              <a:avLst/>
              <a:gdLst/>
              <a:ahLst/>
              <a:cxnLst>
                <a:cxn ang="0">
                  <a:pos x="320" y="0"/>
                </a:cxn>
                <a:cxn ang="0">
                  <a:pos x="288" y="4"/>
                </a:cxn>
                <a:cxn ang="0">
                  <a:pos x="256" y="10"/>
                </a:cxn>
                <a:cxn ang="0">
                  <a:pos x="220" y="24"/>
                </a:cxn>
                <a:cxn ang="0">
                  <a:pos x="208" y="30"/>
                </a:cxn>
                <a:cxn ang="0">
                  <a:pos x="184" y="46"/>
                </a:cxn>
                <a:cxn ang="0">
                  <a:pos x="174" y="56"/>
                </a:cxn>
                <a:cxn ang="0">
                  <a:pos x="88" y="154"/>
                </a:cxn>
                <a:cxn ang="0">
                  <a:pos x="0" y="196"/>
                </a:cxn>
                <a:cxn ang="0">
                  <a:pos x="48" y="208"/>
                </a:cxn>
                <a:cxn ang="0">
                  <a:pos x="42" y="232"/>
                </a:cxn>
                <a:cxn ang="0">
                  <a:pos x="42" y="232"/>
                </a:cxn>
                <a:cxn ang="0">
                  <a:pos x="48" y="246"/>
                </a:cxn>
                <a:cxn ang="0">
                  <a:pos x="60" y="260"/>
                </a:cxn>
                <a:cxn ang="0">
                  <a:pos x="82" y="278"/>
                </a:cxn>
                <a:cxn ang="0">
                  <a:pos x="90" y="278"/>
                </a:cxn>
                <a:cxn ang="0">
                  <a:pos x="106" y="272"/>
                </a:cxn>
                <a:cxn ang="0">
                  <a:pos x="126" y="320"/>
                </a:cxn>
                <a:cxn ang="0">
                  <a:pos x="166" y="230"/>
                </a:cxn>
                <a:cxn ang="0">
                  <a:pos x="220" y="186"/>
                </a:cxn>
                <a:cxn ang="0">
                  <a:pos x="264" y="146"/>
                </a:cxn>
                <a:cxn ang="0">
                  <a:pos x="284" y="124"/>
                </a:cxn>
                <a:cxn ang="0">
                  <a:pos x="298" y="100"/>
                </a:cxn>
                <a:cxn ang="0">
                  <a:pos x="312" y="64"/>
                </a:cxn>
                <a:cxn ang="0">
                  <a:pos x="320" y="10"/>
                </a:cxn>
                <a:cxn ang="0">
                  <a:pos x="320" y="0"/>
                </a:cxn>
                <a:cxn ang="0">
                  <a:pos x="222" y="126"/>
                </a:cxn>
                <a:cxn ang="0">
                  <a:pos x="202" y="118"/>
                </a:cxn>
                <a:cxn ang="0">
                  <a:pos x="194" y="98"/>
                </a:cxn>
                <a:cxn ang="0">
                  <a:pos x="196" y="88"/>
                </a:cxn>
                <a:cxn ang="0">
                  <a:pos x="212" y="72"/>
                </a:cxn>
                <a:cxn ang="0">
                  <a:pos x="222" y="70"/>
                </a:cxn>
                <a:cxn ang="0">
                  <a:pos x="242" y="78"/>
                </a:cxn>
                <a:cxn ang="0">
                  <a:pos x="250" y="98"/>
                </a:cxn>
                <a:cxn ang="0">
                  <a:pos x="248" y="108"/>
                </a:cxn>
                <a:cxn ang="0">
                  <a:pos x="234" y="124"/>
                </a:cxn>
                <a:cxn ang="0">
                  <a:pos x="222" y="126"/>
                </a:cxn>
              </a:cxnLst>
              <a:rect l="0" t="0" r="r" b="b"/>
              <a:pathLst>
                <a:path w="320" h="320">
                  <a:moveTo>
                    <a:pt x="320" y="0"/>
                  </a:moveTo>
                  <a:lnTo>
                    <a:pt x="320" y="0"/>
                  </a:lnTo>
                  <a:lnTo>
                    <a:pt x="312" y="2"/>
                  </a:lnTo>
                  <a:lnTo>
                    <a:pt x="288" y="4"/>
                  </a:lnTo>
                  <a:lnTo>
                    <a:pt x="274" y="6"/>
                  </a:lnTo>
                  <a:lnTo>
                    <a:pt x="256" y="10"/>
                  </a:lnTo>
                  <a:lnTo>
                    <a:pt x="238" y="16"/>
                  </a:lnTo>
                  <a:lnTo>
                    <a:pt x="220" y="24"/>
                  </a:lnTo>
                  <a:lnTo>
                    <a:pt x="220" y="24"/>
                  </a:lnTo>
                  <a:lnTo>
                    <a:pt x="208" y="30"/>
                  </a:lnTo>
                  <a:lnTo>
                    <a:pt x="196" y="38"/>
                  </a:lnTo>
                  <a:lnTo>
                    <a:pt x="184" y="46"/>
                  </a:lnTo>
                  <a:lnTo>
                    <a:pt x="174" y="56"/>
                  </a:lnTo>
                  <a:lnTo>
                    <a:pt x="174" y="56"/>
                  </a:lnTo>
                  <a:lnTo>
                    <a:pt x="134" y="102"/>
                  </a:lnTo>
                  <a:lnTo>
                    <a:pt x="88" y="154"/>
                  </a:lnTo>
                  <a:lnTo>
                    <a:pt x="28" y="154"/>
                  </a:lnTo>
                  <a:lnTo>
                    <a:pt x="0" y="196"/>
                  </a:lnTo>
                  <a:lnTo>
                    <a:pt x="48" y="208"/>
                  </a:lnTo>
                  <a:lnTo>
                    <a:pt x="48" y="208"/>
                  </a:lnTo>
                  <a:lnTo>
                    <a:pt x="50" y="216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2"/>
                  </a:lnTo>
                  <a:lnTo>
                    <a:pt x="42" y="238"/>
                  </a:lnTo>
                  <a:lnTo>
                    <a:pt x="48" y="246"/>
                  </a:lnTo>
                  <a:lnTo>
                    <a:pt x="60" y="260"/>
                  </a:lnTo>
                  <a:lnTo>
                    <a:pt x="60" y="260"/>
                  </a:lnTo>
                  <a:lnTo>
                    <a:pt x="74" y="272"/>
                  </a:lnTo>
                  <a:lnTo>
                    <a:pt x="82" y="278"/>
                  </a:lnTo>
                  <a:lnTo>
                    <a:pt x="88" y="278"/>
                  </a:lnTo>
                  <a:lnTo>
                    <a:pt x="90" y="278"/>
                  </a:lnTo>
                  <a:lnTo>
                    <a:pt x="106" y="272"/>
                  </a:lnTo>
                  <a:lnTo>
                    <a:pt x="106" y="272"/>
                  </a:lnTo>
                  <a:lnTo>
                    <a:pt x="112" y="272"/>
                  </a:lnTo>
                  <a:lnTo>
                    <a:pt x="126" y="320"/>
                  </a:lnTo>
                  <a:lnTo>
                    <a:pt x="166" y="292"/>
                  </a:lnTo>
                  <a:lnTo>
                    <a:pt x="166" y="230"/>
                  </a:lnTo>
                  <a:lnTo>
                    <a:pt x="166" y="230"/>
                  </a:lnTo>
                  <a:lnTo>
                    <a:pt x="220" y="186"/>
                  </a:lnTo>
                  <a:lnTo>
                    <a:pt x="264" y="146"/>
                  </a:lnTo>
                  <a:lnTo>
                    <a:pt x="264" y="146"/>
                  </a:lnTo>
                  <a:lnTo>
                    <a:pt x="274" y="136"/>
                  </a:lnTo>
                  <a:lnTo>
                    <a:pt x="284" y="124"/>
                  </a:lnTo>
                  <a:lnTo>
                    <a:pt x="298" y="100"/>
                  </a:lnTo>
                  <a:lnTo>
                    <a:pt x="298" y="100"/>
                  </a:lnTo>
                  <a:lnTo>
                    <a:pt x="306" y="82"/>
                  </a:lnTo>
                  <a:lnTo>
                    <a:pt x="312" y="64"/>
                  </a:lnTo>
                  <a:lnTo>
                    <a:pt x="318" y="32"/>
                  </a:lnTo>
                  <a:lnTo>
                    <a:pt x="320" y="10"/>
                  </a:lnTo>
                  <a:lnTo>
                    <a:pt x="320" y="0"/>
                  </a:lnTo>
                  <a:lnTo>
                    <a:pt x="320" y="0"/>
                  </a:lnTo>
                  <a:close/>
                  <a:moveTo>
                    <a:pt x="222" y="126"/>
                  </a:moveTo>
                  <a:lnTo>
                    <a:pt x="222" y="126"/>
                  </a:lnTo>
                  <a:lnTo>
                    <a:pt x="212" y="124"/>
                  </a:lnTo>
                  <a:lnTo>
                    <a:pt x="202" y="118"/>
                  </a:lnTo>
                  <a:lnTo>
                    <a:pt x="196" y="108"/>
                  </a:lnTo>
                  <a:lnTo>
                    <a:pt x="194" y="98"/>
                  </a:lnTo>
                  <a:lnTo>
                    <a:pt x="194" y="98"/>
                  </a:lnTo>
                  <a:lnTo>
                    <a:pt x="196" y="88"/>
                  </a:lnTo>
                  <a:lnTo>
                    <a:pt x="202" y="78"/>
                  </a:lnTo>
                  <a:lnTo>
                    <a:pt x="212" y="72"/>
                  </a:lnTo>
                  <a:lnTo>
                    <a:pt x="222" y="70"/>
                  </a:lnTo>
                  <a:lnTo>
                    <a:pt x="222" y="70"/>
                  </a:lnTo>
                  <a:lnTo>
                    <a:pt x="234" y="72"/>
                  </a:lnTo>
                  <a:lnTo>
                    <a:pt x="242" y="78"/>
                  </a:lnTo>
                  <a:lnTo>
                    <a:pt x="248" y="88"/>
                  </a:lnTo>
                  <a:lnTo>
                    <a:pt x="250" y="98"/>
                  </a:lnTo>
                  <a:lnTo>
                    <a:pt x="250" y="98"/>
                  </a:lnTo>
                  <a:lnTo>
                    <a:pt x="248" y="108"/>
                  </a:lnTo>
                  <a:lnTo>
                    <a:pt x="242" y="118"/>
                  </a:lnTo>
                  <a:lnTo>
                    <a:pt x="234" y="124"/>
                  </a:lnTo>
                  <a:lnTo>
                    <a:pt x="222" y="126"/>
                  </a:lnTo>
                  <a:lnTo>
                    <a:pt x="222" y="12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31"/>
            <p:cNvSpPr/>
            <p:nvPr/>
          </p:nvSpPr>
          <p:spPr bwMode="auto">
            <a:xfrm>
              <a:off x="6405563" y="619125"/>
              <a:ext cx="155575" cy="152400"/>
            </a:xfrm>
            <a:custGeom>
              <a:avLst/>
              <a:gdLst/>
              <a:ahLst/>
              <a:cxnLst>
                <a:cxn ang="0">
                  <a:pos x="24" y="72"/>
                </a:cxn>
                <a:cxn ang="0">
                  <a:pos x="24" y="72"/>
                </a:cxn>
                <a:cxn ang="0">
                  <a:pos x="24" y="66"/>
                </a:cxn>
                <a:cxn ang="0">
                  <a:pos x="26" y="50"/>
                </a:cxn>
                <a:cxn ang="0">
                  <a:pos x="26" y="38"/>
                </a:cxn>
                <a:cxn ang="0">
                  <a:pos x="30" y="28"/>
                </a:cxn>
                <a:cxn ang="0">
                  <a:pos x="36" y="16"/>
                </a:cxn>
                <a:cxn ang="0">
                  <a:pos x="42" y="6"/>
                </a:cxn>
                <a:cxn ang="0">
                  <a:pos x="42" y="6"/>
                </a:cxn>
                <a:cxn ang="0">
                  <a:pos x="38" y="0"/>
                </a:cxn>
                <a:cxn ang="0">
                  <a:pos x="38" y="0"/>
                </a:cxn>
                <a:cxn ang="0">
                  <a:pos x="28" y="8"/>
                </a:cxn>
                <a:cxn ang="0">
                  <a:pos x="28" y="8"/>
                </a:cxn>
                <a:cxn ang="0">
                  <a:pos x="18" y="20"/>
                </a:cxn>
                <a:cxn ang="0">
                  <a:pos x="10" y="34"/>
                </a:cxn>
                <a:cxn ang="0">
                  <a:pos x="6" y="50"/>
                </a:cxn>
                <a:cxn ang="0">
                  <a:pos x="2" y="64"/>
                </a:cxn>
                <a:cxn ang="0">
                  <a:pos x="0" y="88"/>
                </a:cxn>
                <a:cxn ang="0">
                  <a:pos x="0" y="96"/>
                </a:cxn>
                <a:cxn ang="0">
                  <a:pos x="0" y="96"/>
                </a:cxn>
                <a:cxn ang="0">
                  <a:pos x="10" y="96"/>
                </a:cxn>
                <a:cxn ang="0">
                  <a:pos x="32" y="94"/>
                </a:cxn>
                <a:cxn ang="0">
                  <a:pos x="46" y="92"/>
                </a:cxn>
                <a:cxn ang="0">
                  <a:pos x="62" y="86"/>
                </a:cxn>
                <a:cxn ang="0">
                  <a:pos x="76" y="80"/>
                </a:cxn>
                <a:cxn ang="0">
                  <a:pos x="90" y="68"/>
                </a:cxn>
                <a:cxn ang="0">
                  <a:pos x="90" y="68"/>
                </a:cxn>
                <a:cxn ang="0">
                  <a:pos x="98" y="58"/>
                </a:cxn>
                <a:cxn ang="0">
                  <a:pos x="98" y="58"/>
                </a:cxn>
                <a:cxn ang="0">
                  <a:pos x="90" y="54"/>
                </a:cxn>
                <a:cxn ang="0">
                  <a:pos x="90" y="54"/>
                </a:cxn>
                <a:cxn ang="0">
                  <a:pos x="80" y="62"/>
                </a:cxn>
                <a:cxn ang="0">
                  <a:pos x="68" y="66"/>
                </a:cxn>
                <a:cxn ang="0">
                  <a:pos x="58" y="70"/>
                </a:cxn>
                <a:cxn ang="0">
                  <a:pos x="48" y="72"/>
                </a:cxn>
                <a:cxn ang="0">
                  <a:pos x="30" y="72"/>
                </a:cxn>
                <a:cxn ang="0">
                  <a:pos x="24" y="72"/>
                </a:cxn>
                <a:cxn ang="0">
                  <a:pos x="24" y="72"/>
                </a:cxn>
              </a:cxnLst>
              <a:rect l="0" t="0" r="r" b="b"/>
              <a:pathLst>
                <a:path w="98" h="96">
                  <a:moveTo>
                    <a:pt x="24" y="72"/>
                  </a:moveTo>
                  <a:lnTo>
                    <a:pt x="24" y="72"/>
                  </a:lnTo>
                  <a:lnTo>
                    <a:pt x="24" y="66"/>
                  </a:lnTo>
                  <a:lnTo>
                    <a:pt x="26" y="50"/>
                  </a:lnTo>
                  <a:lnTo>
                    <a:pt x="26" y="38"/>
                  </a:lnTo>
                  <a:lnTo>
                    <a:pt x="30" y="28"/>
                  </a:lnTo>
                  <a:lnTo>
                    <a:pt x="36" y="16"/>
                  </a:lnTo>
                  <a:lnTo>
                    <a:pt x="42" y="6"/>
                  </a:lnTo>
                  <a:lnTo>
                    <a:pt x="42" y="6"/>
                  </a:lnTo>
                  <a:lnTo>
                    <a:pt x="38" y="0"/>
                  </a:lnTo>
                  <a:lnTo>
                    <a:pt x="38" y="0"/>
                  </a:lnTo>
                  <a:lnTo>
                    <a:pt x="28" y="8"/>
                  </a:lnTo>
                  <a:lnTo>
                    <a:pt x="28" y="8"/>
                  </a:lnTo>
                  <a:lnTo>
                    <a:pt x="18" y="20"/>
                  </a:lnTo>
                  <a:lnTo>
                    <a:pt x="10" y="34"/>
                  </a:lnTo>
                  <a:lnTo>
                    <a:pt x="6" y="50"/>
                  </a:lnTo>
                  <a:lnTo>
                    <a:pt x="2" y="64"/>
                  </a:lnTo>
                  <a:lnTo>
                    <a:pt x="0" y="88"/>
                  </a:lnTo>
                  <a:lnTo>
                    <a:pt x="0" y="96"/>
                  </a:lnTo>
                  <a:lnTo>
                    <a:pt x="0" y="96"/>
                  </a:lnTo>
                  <a:lnTo>
                    <a:pt x="10" y="96"/>
                  </a:lnTo>
                  <a:lnTo>
                    <a:pt x="32" y="94"/>
                  </a:lnTo>
                  <a:lnTo>
                    <a:pt x="46" y="92"/>
                  </a:lnTo>
                  <a:lnTo>
                    <a:pt x="62" y="86"/>
                  </a:lnTo>
                  <a:lnTo>
                    <a:pt x="76" y="80"/>
                  </a:lnTo>
                  <a:lnTo>
                    <a:pt x="90" y="68"/>
                  </a:lnTo>
                  <a:lnTo>
                    <a:pt x="90" y="68"/>
                  </a:lnTo>
                  <a:lnTo>
                    <a:pt x="98" y="58"/>
                  </a:lnTo>
                  <a:lnTo>
                    <a:pt x="98" y="58"/>
                  </a:lnTo>
                  <a:lnTo>
                    <a:pt x="90" y="54"/>
                  </a:lnTo>
                  <a:lnTo>
                    <a:pt x="90" y="54"/>
                  </a:lnTo>
                  <a:lnTo>
                    <a:pt x="80" y="62"/>
                  </a:lnTo>
                  <a:lnTo>
                    <a:pt x="68" y="66"/>
                  </a:lnTo>
                  <a:lnTo>
                    <a:pt x="58" y="70"/>
                  </a:lnTo>
                  <a:lnTo>
                    <a:pt x="48" y="72"/>
                  </a:lnTo>
                  <a:lnTo>
                    <a:pt x="30" y="72"/>
                  </a:lnTo>
                  <a:lnTo>
                    <a:pt x="24" y="72"/>
                  </a:lnTo>
                  <a:lnTo>
                    <a:pt x="24" y="72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4959156" y="3266574"/>
            <a:ext cx="2637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160385" y="4640580"/>
            <a:ext cx="271589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Please add a text description here, the template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。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2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Please add a text description here, the template</a:t>
            </a:r>
            <a:r>
              <a:rPr kumimoji="0" sz="1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Levenim MT" panose="02010502060101010101" pitchFamily="2" charset="-79"/>
              </a:rPr>
              <a:t>。</a:t>
            </a:r>
          </a:p>
        </p:txBody>
      </p:sp>
      <p:sp>
        <p:nvSpPr>
          <p:cNvPr id="15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  <p:sp>
        <p:nvSpPr>
          <p:cNvPr id="17" name="文本框 16"/>
          <p:cNvSpPr txBox="1"/>
          <p:nvPr/>
        </p:nvSpPr>
        <p:spPr>
          <a:xfrm>
            <a:off x="8160499" y="4262753"/>
            <a:ext cx="30776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Click here to add a title</a:t>
            </a:r>
          </a:p>
        </p:txBody>
      </p:sp>
    </p:spTree>
  </p:cSld>
  <p:clrMapOvr>
    <a:masterClrMapping/>
  </p:clrMapOvr>
  <p:transition spd="slow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Flowchart: Decision 4"/>
          <p:cNvSpPr/>
          <p:nvPr/>
        </p:nvSpPr>
        <p:spPr>
          <a:xfrm>
            <a:off x="1410142" y="2303160"/>
            <a:ext cx="2050255" cy="1828355"/>
          </a:xfrm>
          <a:prstGeom prst="flowChartDecision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41" name="Flowchart: Decision 5"/>
          <p:cNvSpPr/>
          <p:nvPr/>
        </p:nvSpPr>
        <p:spPr>
          <a:xfrm>
            <a:off x="1410141" y="2060934"/>
            <a:ext cx="2050255" cy="1828355"/>
          </a:xfrm>
          <a:prstGeom prst="flowChartDecision">
            <a:avLst/>
          </a:prstGeom>
          <a:solidFill>
            <a:srgbClr val="FCFCFC"/>
          </a:solidFill>
          <a:ln w="25400" cap="flat" cmpd="sng" algn="ctr">
            <a:solidFill>
              <a:srgbClr val="FF53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142" name="Group 12"/>
          <p:cNvGrpSpPr/>
          <p:nvPr/>
        </p:nvGrpSpPr>
        <p:grpSpPr>
          <a:xfrm>
            <a:off x="2167675" y="2724414"/>
            <a:ext cx="535186" cy="501394"/>
            <a:chOff x="5368132" y="3540125"/>
            <a:chExt cx="465138" cy="435769"/>
          </a:xfrm>
          <a:solidFill>
            <a:srgbClr val="7ACDEF"/>
          </a:solidFill>
        </p:grpSpPr>
        <p:sp>
          <p:nvSpPr>
            <p:cNvPr id="143" name="AutoShape 110"/>
            <p:cNvSpPr/>
            <p:nvPr/>
          </p:nvSpPr>
          <p:spPr bwMode="auto">
            <a:xfrm>
              <a:off x="5426869" y="3598069"/>
              <a:ext cx="347663" cy="2325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sym typeface="Gill Sans" charset="0"/>
              </a:endParaRPr>
            </a:p>
          </p:txBody>
        </p:sp>
        <p:sp>
          <p:nvSpPr>
            <p:cNvPr id="144" name="AutoShape 111"/>
            <p:cNvSpPr/>
            <p:nvPr/>
          </p:nvSpPr>
          <p:spPr bwMode="auto">
            <a:xfrm>
              <a:off x="5368132" y="3540125"/>
              <a:ext cx="465138" cy="43576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sym typeface="Gill Sans" charset="0"/>
              </a:endParaRPr>
            </a:p>
          </p:txBody>
        </p:sp>
      </p:grpSp>
      <p:sp>
        <p:nvSpPr>
          <p:cNvPr id="152" name="Flowchart: Decision 6"/>
          <p:cNvSpPr/>
          <p:nvPr/>
        </p:nvSpPr>
        <p:spPr>
          <a:xfrm>
            <a:off x="3792262" y="2060934"/>
            <a:ext cx="2050255" cy="1828355"/>
          </a:xfrm>
          <a:prstGeom prst="flowChartDecision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53" name="Flowchart: Decision 7"/>
          <p:cNvSpPr/>
          <p:nvPr/>
        </p:nvSpPr>
        <p:spPr>
          <a:xfrm>
            <a:off x="3792262" y="2303161"/>
            <a:ext cx="2050255" cy="1828355"/>
          </a:xfrm>
          <a:prstGeom prst="flowChartDecision">
            <a:avLst/>
          </a:prstGeom>
          <a:solidFill>
            <a:srgbClr val="FCFCFC"/>
          </a:solidFill>
          <a:ln w="25400" cap="flat" cmpd="sng" algn="ctr">
            <a:solidFill>
              <a:srgbClr val="FF53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154" name="Group 15"/>
          <p:cNvGrpSpPr/>
          <p:nvPr/>
        </p:nvGrpSpPr>
        <p:grpSpPr>
          <a:xfrm>
            <a:off x="4633818" y="2949744"/>
            <a:ext cx="367141" cy="535186"/>
            <a:chOff x="5441157" y="4440238"/>
            <a:chExt cx="319088" cy="465138"/>
          </a:xfrm>
          <a:solidFill>
            <a:srgbClr val="00AFF0"/>
          </a:solidFill>
        </p:grpSpPr>
        <p:sp>
          <p:nvSpPr>
            <p:cNvPr id="155" name="AutoShape 97"/>
            <p:cNvSpPr/>
            <p:nvPr/>
          </p:nvSpPr>
          <p:spPr bwMode="auto">
            <a:xfrm>
              <a:off x="5441157" y="4440238"/>
              <a:ext cx="319088" cy="46513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9636" y="3374"/>
                  </a:moveTo>
                  <a:lnTo>
                    <a:pt x="1963" y="3375"/>
                  </a:lnTo>
                  <a:lnTo>
                    <a:pt x="1963" y="2025"/>
                  </a:lnTo>
                  <a:cubicBezTo>
                    <a:pt x="1963" y="1653"/>
                    <a:pt x="2402" y="1350"/>
                    <a:pt x="2945" y="1350"/>
                  </a:cubicBezTo>
                  <a:lnTo>
                    <a:pt x="18654" y="1349"/>
                  </a:lnTo>
                  <a:cubicBezTo>
                    <a:pt x="19195" y="1349"/>
                    <a:pt x="19636" y="1652"/>
                    <a:pt x="19636" y="2024"/>
                  </a:cubicBezTo>
                  <a:cubicBezTo>
                    <a:pt x="19636" y="2024"/>
                    <a:pt x="19636" y="3374"/>
                    <a:pt x="19636" y="3374"/>
                  </a:cubicBezTo>
                  <a:close/>
                  <a:moveTo>
                    <a:pt x="19636" y="17546"/>
                  </a:moveTo>
                  <a:lnTo>
                    <a:pt x="1963" y="17547"/>
                  </a:lnTo>
                  <a:lnTo>
                    <a:pt x="1963" y="4050"/>
                  </a:lnTo>
                  <a:lnTo>
                    <a:pt x="19636" y="4049"/>
                  </a:lnTo>
                  <a:cubicBezTo>
                    <a:pt x="19636" y="4049"/>
                    <a:pt x="19636" y="17546"/>
                    <a:pt x="19636" y="17546"/>
                  </a:cubicBezTo>
                  <a:close/>
                  <a:moveTo>
                    <a:pt x="19636" y="19574"/>
                  </a:moveTo>
                  <a:cubicBezTo>
                    <a:pt x="19636" y="19946"/>
                    <a:pt x="19195" y="20249"/>
                    <a:pt x="18654" y="20249"/>
                  </a:cubicBezTo>
                  <a:lnTo>
                    <a:pt x="2945" y="20250"/>
                  </a:lnTo>
                  <a:cubicBezTo>
                    <a:pt x="2402" y="20250"/>
                    <a:pt x="1963" y="19947"/>
                    <a:pt x="1963" y="19575"/>
                  </a:cubicBezTo>
                  <a:lnTo>
                    <a:pt x="1963" y="18222"/>
                  </a:lnTo>
                  <a:lnTo>
                    <a:pt x="19636" y="18221"/>
                  </a:lnTo>
                  <a:cubicBezTo>
                    <a:pt x="19636" y="18221"/>
                    <a:pt x="19636" y="19574"/>
                    <a:pt x="19636" y="19574"/>
                  </a:cubicBezTo>
                  <a:close/>
                  <a:moveTo>
                    <a:pt x="18654" y="0"/>
                  </a:moveTo>
                  <a:lnTo>
                    <a:pt x="2945" y="0"/>
                  </a:lnTo>
                  <a:cubicBezTo>
                    <a:pt x="1317" y="0"/>
                    <a:pt x="0" y="907"/>
                    <a:pt x="0" y="2025"/>
                  </a:cubicBezTo>
                  <a:lnTo>
                    <a:pt x="0" y="19575"/>
                  </a:lnTo>
                  <a:cubicBezTo>
                    <a:pt x="0" y="20693"/>
                    <a:pt x="1317" y="21600"/>
                    <a:pt x="2945" y="21600"/>
                  </a:cubicBezTo>
                  <a:lnTo>
                    <a:pt x="18654" y="21599"/>
                  </a:lnTo>
                  <a:cubicBezTo>
                    <a:pt x="20280" y="21599"/>
                    <a:pt x="21600" y="20693"/>
                    <a:pt x="21600" y="19574"/>
                  </a:cubicBezTo>
                  <a:lnTo>
                    <a:pt x="21600" y="2024"/>
                  </a:lnTo>
                  <a:cubicBezTo>
                    <a:pt x="21600" y="906"/>
                    <a:pt x="20280" y="0"/>
                    <a:pt x="18654" y="0"/>
                  </a:cubicBez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sym typeface="Gill Sans" charset="0"/>
              </a:endParaRPr>
            </a:p>
          </p:txBody>
        </p:sp>
        <p:sp>
          <p:nvSpPr>
            <p:cNvPr id="156" name="AutoShape 98"/>
            <p:cNvSpPr/>
            <p:nvPr/>
          </p:nvSpPr>
          <p:spPr bwMode="auto">
            <a:xfrm>
              <a:off x="5571332" y="4483894"/>
              <a:ext cx="58738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20387" y="21599"/>
                    <a:pt x="18899" y="21599"/>
                  </a:cubicBezTo>
                  <a:lnTo>
                    <a:pt x="2699" y="21599"/>
                  </a:lnTo>
                  <a:cubicBezTo>
                    <a:pt x="1202" y="21599"/>
                    <a:pt x="0" y="16758"/>
                    <a:pt x="0" y="10800"/>
                  </a:cubicBezTo>
                  <a:cubicBezTo>
                    <a:pt x="0" y="4841"/>
                    <a:pt x="1202" y="0"/>
                    <a:pt x="2699" y="0"/>
                  </a:cubicBezTo>
                  <a:lnTo>
                    <a:pt x="18899" y="0"/>
                  </a:lnTo>
                  <a:cubicBezTo>
                    <a:pt x="20387" y="0"/>
                    <a:pt x="21600" y="4841"/>
                    <a:pt x="21600" y="10800"/>
                  </a:cubicBez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sym typeface="Gill Sans" charset="0"/>
              </a:endParaRPr>
            </a:p>
          </p:txBody>
        </p:sp>
        <p:sp>
          <p:nvSpPr>
            <p:cNvPr id="158" name="AutoShape 99"/>
            <p:cNvSpPr/>
            <p:nvPr/>
          </p:nvSpPr>
          <p:spPr bwMode="auto">
            <a:xfrm>
              <a:off x="5586413" y="4847432"/>
              <a:ext cx="28575" cy="142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69"/>
                    <a:pt x="19174" y="21599"/>
                    <a:pt x="16199" y="21599"/>
                  </a:cubicBezTo>
                  <a:lnTo>
                    <a:pt x="5399" y="21599"/>
                  </a:lnTo>
                  <a:cubicBezTo>
                    <a:pt x="2404" y="21599"/>
                    <a:pt x="0" y="16769"/>
                    <a:pt x="0" y="10800"/>
                  </a:cubicBezTo>
                  <a:cubicBezTo>
                    <a:pt x="0" y="4830"/>
                    <a:pt x="2404" y="0"/>
                    <a:pt x="5399" y="0"/>
                  </a:cubicBezTo>
                  <a:lnTo>
                    <a:pt x="16199" y="0"/>
                  </a:lnTo>
                  <a:cubicBezTo>
                    <a:pt x="19174" y="0"/>
                    <a:pt x="21600" y="4830"/>
                    <a:pt x="21600" y="10800"/>
                  </a:cubicBez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sym typeface="Gill Sans" charset="0"/>
              </a:endParaRPr>
            </a:p>
          </p:txBody>
        </p:sp>
      </p:grpSp>
      <p:sp>
        <p:nvSpPr>
          <p:cNvPr id="165" name="Flowchart: Decision 8"/>
          <p:cNvSpPr/>
          <p:nvPr/>
        </p:nvSpPr>
        <p:spPr>
          <a:xfrm>
            <a:off x="6174383" y="2303160"/>
            <a:ext cx="2050255" cy="1828355"/>
          </a:xfrm>
          <a:prstGeom prst="flowChartDecision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67" name="Flowchart: Decision 9"/>
          <p:cNvSpPr/>
          <p:nvPr/>
        </p:nvSpPr>
        <p:spPr>
          <a:xfrm>
            <a:off x="6174382" y="2060934"/>
            <a:ext cx="2050255" cy="1828355"/>
          </a:xfrm>
          <a:prstGeom prst="flowChartDecision">
            <a:avLst/>
          </a:prstGeom>
          <a:solidFill>
            <a:srgbClr val="FCFCFC"/>
          </a:solidFill>
          <a:ln w="25400" cap="flat" cmpd="sng" algn="ctr">
            <a:solidFill>
              <a:srgbClr val="FF53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Roboto"/>
            </a:endParaRPr>
          </a:p>
        </p:txBody>
      </p:sp>
      <p:sp>
        <p:nvSpPr>
          <p:cNvPr id="171" name="AutoShape 4"/>
          <p:cNvSpPr/>
          <p:nvPr/>
        </p:nvSpPr>
        <p:spPr bwMode="auto">
          <a:xfrm>
            <a:off x="6941048" y="2715737"/>
            <a:ext cx="516920" cy="5187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US">
              <a:solidFill>
                <a:schemeClr val="lt1"/>
              </a:solidFill>
              <a:sym typeface="Gill Sans" charset="0"/>
            </a:endParaRPr>
          </a:p>
        </p:txBody>
      </p:sp>
      <p:sp>
        <p:nvSpPr>
          <p:cNvPr id="173" name="Flowchart: Decision 10"/>
          <p:cNvSpPr/>
          <p:nvPr/>
        </p:nvSpPr>
        <p:spPr>
          <a:xfrm>
            <a:off x="8556504" y="2060934"/>
            <a:ext cx="2050255" cy="1828355"/>
          </a:xfrm>
          <a:prstGeom prst="flowChartDecision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174" name="Flowchart: Decision 11"/>
          <p:cNvSpPr/>
          <p:nvPr/>
        </p:nvSpPr>
        <p:spPr>
          <a:xfrm>
            <a:off x="8556504" y="2303161"/>
            <a:ext cx="2050255" cy="1828355"/>
          </a:xfrm>
          <a:prstGeom prst="flowChartDecision">
            <a:avLst/>
          </a:prstGeom>
          <a:solidFill>
            <a:srgbClr val="FCFCFC"/>
          </a:solidFill>
          <a:ln w="25400" cap="flat" cmpd="sng" algn="ctr">
            <a:solidFill>
              <a:srgbClr val="FF537C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685800">
              <a:defRPr/>
            </a:pPr>
            <a:endParaRPr lang="en-GB" sz="1350" kern="0">
              <a:solidFill>
                <a:srgbClr val="FFFFFF"/>
              </a:solidFill>
              <a:latin typeface="Roboto"/>
            </a:endParaRPr>
          </a:p>
        </p:txBody>
      </p:sp>
      <p:grpSp>
        <p:nvGrpSpPr>
          <p:cNvPr id="175" name="Group 20"/>
          <p:cNvGrpSpPr/>
          <p:nvPr/>
        </p:nvGrpSpPr>
        <p:grpSpPr>
          <a:xfrm>
            <a:off x="9314495" y="2945077"/>
            <a:ext cx="534272" cy="534272"/>
            <a:chOff x="4439444" y="2582069"/>
            <a:chExt cx="464344" cy="464344"/>
          </a:xfrm>
          <a:solidFill>
            <a:srgbClr val="00AFF0"/>
          </a:solidFill>
        </p:grpSpPr>
        <p:sp>
          <p:nvSpPr>
            <p:cNvPr id="176" name="AutoShape 123"/>
            <p:cNvSpPr/>
            <p:nvPr/>
          </p:nvSpPr>
          <p:spPr bwMode="auto">
            <a:xfrm>
              <a:off x="4439444" y="2582069"/>
              <a:ext cx="464344" cy="46434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8180" y="12132"/>
                  </a:moveTo>
                  <a:cubicBezTo>
                    <a:pt x="17710" y="12226"/>
                    <a:pt x="17327" y="12561"/>
                    <a:pt x="17170" y="13012"/>
                  </a:cubicBezTo>
                  <a:cubicBezTo>
                    <a:pt x="17083" y="13261"/>
                    <a:pt x="16981" y="13503"/>
                    <a:pt x="16868" y="13738"/>
                  </a:cubicBezTo>
                  <a:cubicBezTo>
                    <a:pt x="16658" y="14169"/>
                    <a:pt x="16694" y="14677"/>
                    <a:pt x="16959" y="15075"/>
                  </a:cubicBezTo>
                  <a:lnTo>
                    <a:pt x="18131" y="16833"/>
                  </a:lnTo>
                  <a:lnTo>
                    <a:pt x="16832" y="18132"/>
                  </a:lnTo>
                  <a:lnTo>
                    <a:pt x="15075" y="16960"/>
                  </a:lnTo>
                  <a:cubicBezTo>
                    <a:pt x="14850" y="16810"/>
                    <a:pt x="14589" y="16733"/>
                    <a:pt x="14326" y="16733"/>
                  </a:cubicBezTo>
                  <a:cubicBezTo>
                    <a:pt x="14126" y="16733"/>
                    <a:pt x="13924" y="16778"/>
                    <a:pt x="13738" y="16868"/>
                  </a:cubicBezTo>
                  <a:cubicBezTo>
                    <a:pt x="13504" y="16981"/>
                    <a:pt x="13262" y="17083"/>
                    <a:pt x="13012" y="17170"/>
                  </a:cubicBezTo>
                  <a:cubicBezTo>
                    <a:pt x="12561" y="17327"/>
                    <a:pt x="12226" y="17712"/>
                    <a:pt x="12133" y="18180"/>
                  </a:cubicBezTo>
                  <a:lnTo>
                    <a:pt x="11717" y="20249"/>
                  </a:lnTo>
                  <a:lnTo>
                    <a:pt x="9881" y="20249"/>
                  </a:lnTo>
                  <a:lnTo>
                    <a:pt x="9467" y="18180"/>
                  </a:lnTo>
                  <a:cubicBezTo>
                    <a:pt x="9373" y="17712"/>
                    <a:pt x="9039" y="17327"/>
                    <a:pt x="8588" y="17170"/>
                  </a:cubicBezTo>
                  <a:cubicBezTo>
                    <a:pt x="8339" y="17083"/>
                    <a:pt x="8096" y="16983"/>
                    <a:pt x="7861" y="16869"/>
                  </a:cubicBezTo>
                  <a:cubicBezTo>
                    <a:pt x="7675" y="16778"/>
                    <a:pt x="7474" y="16733"/>
                    <a:pt x="7273" y="16733"/>
                  </a:cubicBezTo>
                  <a:cubicBezTo>
                    <a:pt x="7011" y="16733"/>
                    <a:pt x="6750" y="16810"/>
                    <a:pt x="6525" y="16960"/>
                  </a:cubicBezTo>
                  <a:lnTo>
                    <a:pt x="4767" y="18132"/>
                  </a:lnTo>
                  <a:lnTo>
                    <a:pt x="3468" y="16833"/>
                  </a:lnTo>
                  <a:lnTo>
                    <a:pt x="4639" y="15075"/>
                  </a:lnTo>
                  <a:cubicBezTo>
                    <a:pt x="4904" y="14677"/>
                    <a:pt x="4939" y="14169"/>
                    <a:pt x="4732" y="13738"/>
                  </a:cubicBezTo>
                  <a:cubicBezTo>
                    <a:pt x="4618" y="13504"/>
                    <a:pt x="4516" y="13263"/>
                    <a:pt x="4429" y="13013"/>
                  </a:cubicBezTo>
                  <a:cubicBezTo>
                    <a:pt x="4273" y="12561"/>
                    <a:pt x="3888" y="12227"/>
                    <a:pt x="3419" y="12133"/>
                  </a:cubicBezTo>
                  <a:lnTo>
                    <a:pt x="1350" y="11718"/>
                  </a:lnTo>
                  <a:lnTo>
                    <a:pt x="1349" y="9882"/>
                  </a:lnTo>
                  <a:lnTo>
                    <a:pt x="3419" y="9468"/>
                  </a:lnTo>
                  <a:cubicBezTo>
                    <a:pt x="3888" y="9374"/>
                    <a:pt x="4273" y="9039"/>
                    <a:pt x="4429" y="8588"/>
                  </a:cubicBezTo>
                  <a:cubicBezTo>
                    <a:pt x="4516" y="8338"/>
                    <a:pt x="4617" y="8096"/>
                    <a:pt x="4731" y="7862"/>
                  </a:cubicBezTo>
                  <a:cubicBezTo>
                    <a:pt x="4940" y="7431"/>
                    <a:pt x="4905" y="6923"/>
                    <a:pt x="4639" y="6524"/>
                  </a:cubicBezTo>
                  <a:lnTo>
                    <a:pt x="3468" y="4767"/>
                  </a:lnTo>
                  <a:lnTo>
                    <a:pt x="4767" y="3468"/>
                  </a:lnTo>
                  <a:lnTo>
                    <a:pt x="6525" y="4639"/>
                  </a:lnTo>
                  <a:cubicBezTo>
                    <a:pt x="6750" y="4790"/>
                    <a:pt x="7011" y="4866"/>
                    <a:pt x="7273" y="4866"/>
                  </a:cubicBezTo>
                  <a:cubicBezTo>
                    <a:pt x="7474" y="4866"/>
                    <a:pt x="7674" y="4822"/>
                    <a:pt x="7861" y="4732"/>
                  </a:cubicBezTo>
                  <a:cubicBezTo>
                    <a:pt x="8095" y="4619"/>
                    <a:pt x="8337" y="4517"/>
                    <a:pt x="8586" y="4430"/>
                  </a:cubicBezTo>
                  <a:cubicBezTo>
                    <a:pt x="9039" y="4272"/>
                    <a:pt x="9373" y="3888"/>
                    <a:pt x="9467" y="3420"/>
                  </a:cubicBezTo>
                  <a:lnTo>
                    <a:pt x="9881" y="1350"/>
                  </a:lnTo>
                  <a:lnTo>
                    <a:pt x="11717" y="1350"/>
                  </a:lnTo>
                  <a:lnTo>
                    <a:pt x="12131" y="3420"/>
                  </a:lnTo>
                  <a:cubicBezTo>
                    <a:pt x="12225" y="3888"/>
                    <a:pt x="12560" y="4272"/>
                    <a:pt x="13012" y="4430"/>
                  </a:cubicBezTo>
                  <a:cubicBezTo>
                    <a:pt x="13261" y="4517"/>
                    <a:pt x="13502" y="4617"/>
                    <a:pt x="13737" y="4731"/>
                  </a:cubicBezTo>
                  <a:cubicBezTo>
                    <a:pt x="13924" y="4822"/>
                    <a:pt x="14125" y="4866"/>
                    <a:pt x="14326" y="4866"/>
                  </a:cubicBezTo>
                  <a:cubicBezTo>
                    <a:pt x="14589" y="4866"/>
                    <a:pt x="14850" y="4790"/>
                    <a:pt x="15075" y="4639"/>
                  </a:cubicBezTo>
                  <a:lnTo>
                    <a:pt x="16832" y="3468"/>
                  </a:lnTo>
                  <a:lnTo>
                    <a:pt x="18131" y="4767"/>
                  </a:lnTo>
                  <a:lnTo>
                    <a:pt x="16959" y="6524"/>
                  </a:lnTo>
                  <a:cubicBezTo>
                    <a:pt x="16694" y="6923"/>
                    <a:pt x="16660" y="7431"/>
                    <a:pt x="16867" y="7861"/>
                  </a:cubicBezTo>
                  <a:cubicBezTo>
                    <a:pt x="16980" y="8096"/>
                    <a:pt x="17083" y="8337"/>
                    <a:pt x="17170" y="8587"/>
                  </a:cubicBezTo>
                  <a:cubicBezTo>
                    <a:pt x="17327" y="9039"/>
                    <a:pt x="17710" y="9373"/>
                    <a:pt x="18180" y="9467"/>
                  </a:cubicBezTo>
                  <a:lnTo>
                    <a:pt x="20248" y="9882"/>
                  </a:lnTo>
                  <a:lnTo>
                    <a:pt x="20250" y="11718"/>
                  </a:lnTo>
                  <a:cubicBezTo>
                    <a:pt x="20250" y="11718"/>
                    <a:pt x="18180" y="12132"/>
                    <a:pt x="18180" y="12132"/>
                  </a:cubicBezTo>
                  <a:close/>
                  <a:moveTo>
                    <a:pt x="20513" y="8558"/>
                  </a:moveTo>
                  <a:lnTo>
                    <a:pt x="18445" y="8143"/>
                  </a:lnTo>
                  <a:cubicBezTo>
                    <a:pt x="18341" y="7844"/>
                    <a:pt x="18218" y="7554"/>
                    <a:pt x="18082" y="7273"/>
                  </a:cubicBezTo>
                  <a:lnTo>
                    <a:pt x="19254" y="5516"/>
                  </a:lnTo>
                  <a:cubicBezTo>
                    <a:pt x="19611" y="4980"/>
                    <a:pt x="19540" y="4268"/>
                    <a:pt x="19085" y="3813"/>
                  </a:cubicBezTo>
                  <a:lnTo>
                    <a:pt x="17787" y="2514"/>
                  </a:lnTo>
                  <a:cubicBezTo>
                    <a:pt x="17526" y="2253"/>
                    <a:pt x="17181" y="2118"/>
                    <a:pt x="16831" y="2118"/>
                  </a:cubicBezTo>
                  <a:cubicBezTo>
                    <a:pt x="16573" y="2118"/>
                    <a:pt x="16312" y="2193"/>
                    <a:pt x="16084" y="2345"/>
                  </a:cubicBezTo>
                  <a:lnTo>
                    <a:pt x="14326" y="3516"/>
                  </a:lnTo>
                  <a:cubicBezTo>
                    <a:pt x="14044" y="3380"/>
                    <a:pt x="13754" y="3258"/>
                    <a:pt x="13455" y="3155"/>
                  </a:cubicBezTo>
                  <a:lnTo>
                    <a:pt x="13041" y="1085"/>
                  </a:lnTo>
                  <a:cubicBezTo>
                    <a:pt x="12916" y="454"/>
                    <a:pt x="12361" y="0"/>
                    <a:pt x="11717" y="0"/>
                  </a:cubicBezTo>
                  <a:lnTo>
                    <a:pt x="9881" y="0"/>
                  </a:lnTo>
                  <a:cubicBezTo>
                    <a:pt x="9238" y="0"/>
                    <a:pt x="8684" y="454"/>
                    <a:pt x="8557" y="1085"/>
                  </a:cubicBezTo>
                  <a:lnTo>
                    <a:pt x="8143" y="3155"/>
                  </a:lnTo>
                  <a:cubicBezTo>
                    <a:pt x="7843" y="3258"/>
                    <a:pt x="7554" y="3381"/>
                    <a:pt x="7273" y="3516"/>
                  </a:cubicBezTo>
                  <a:lnTo>
                    <a:pt x="5516" y="2345"/>
                  </a:lnTo>
                  <a:cubicBezTo>
                    <a:pt x="5287" y="2193"/>
                    <a:pt x="5026" y="2118"/>
                    <a:pt x="4767" y="2118"/>
                  </a:cubicBezTo>
                  <a:cubicBezTo>
                    <a:pt x="4419" y="2118"/>
                    <a:pt x="4073" y="2253"/>
                    <a:pt x="3812" y="2514"/>
                  </a:cubicBezTo>
                  <a:lnTo>
                    <a:pt x="2514" y="3813"/>
                  </a:lnTo>
                  <a:cubicBezTo>
                    <a:pt x="2059" y="4268"/>
                    <a:pt x="1988" y="4980"/>
                    <a:pt x="2345" y="5516"/>
                  </a:cubicBezTo>
                  <a:lnTo>
                    <a:pt x="3516" y="7273"/>
                  </a:lnTo>
                  <a:cubicBezTo>
                    <a:pt x="3380" y="7555"/>
                    <a:pt x="3258" y="7844"/>
                    <a:pt x="3154" y="8144"/>
                  </a:cubicBezTo>
                  <a:lnTo>
                    <a:pt x="1085" y="8558"/>
                  </a:lnTo>
                  <a:cubicBezTo>
                    <a:pt x="454" y="8684"/>
                    <a:pt x="0" y="9238"/>
                    <a:pt x="0" y="9882"/>
                  </a:cubicBezTo>
                  <a:lnTo>
                    <a:pt x="0" y="11718"/>
                  </a:lnTo>
                  <a:cubicBezTo>
                    <a:pt x="0" y="12361"/>
                    <a:pt x="454" y="12916"/>
                    <a:pt x="1085" y="13042"/>
                  </a:cubicBezTo>
                  <a:lnTo>
                    <a:pt x="3154" y="13456"/>
                  </a:lnTo>
                  <a:cubicBezTo>
                    <a:pt x="3258" y="13755"/>
                    <a:pt x="3380" y="14046"/>
                    <a:pt x="3516" y="14326"/>
                  </a:cubicBezTo>
                  <a:lnTo>
                    <a:pt x="2345" y="16083"/>
                  </a:lnTo>
                  <a:cubicBezTo>
                    <a:pt x="1988" y="16619"/>
                    <a:pt x="2059" y="17332"/>
                    <a:pt x="2514" y="17787"/>
                  </a:cubicBezTo>
                  <a:lnTo>
                    <a:pt x="3812" y="19086"/>
                  </a:lnTo>
                  <a:cubicBezTo>
                    <a:pt x="4073" y="19346"/>
                    <a:pt x="4419" y="19482"/>
                    <a:pt x="4767" y="19482"/>
                  </a:cubicBezTo>
                  <a:cubicBezTo>
                    <a:pt x="5026" y="19482"/>
                    <a:pt x="5287" y="19406"/>
                    <a:pt x="5516" y="19254"/>
                  </a:cubicBezTo>
                  <a:lnTo>
                    <a:pt x="7273" y="18083"/>
                  </a:lnTo>
                  <a:cubicBezTo>
                    <a:pt x="7554" y="18220"/>
                    <a:pt x="7843" y="18341"/>
                    <a:pt x="8143" y="18445"/>
                  </a:cubicBezTo>
                  <a:lnTo>
                    <a:pt x="8557" y="20514"/>
                  </a:lnTo>
                  <a:cubicBezTo>
                    <a:pt x="8684" y="21146"/>
                    <a:pt x="9238" y="21599"/>
                    <a:pt x="9881" y="21599"/>
                  </a:cubicBezTo>
                  <a:lnTo>
                    <a:pt x="11717" y="21599"/>
                  </a:lnTo>
                  <a:cubicBezTo>
                    <a:pt x="12361" y="21599"/>
                    <a:pt x="12916" y="21146"/>
                    <a:pt x="13041" y="20514"/>
                  </a:cubicBezTo>
                  <a:lnTo>
                    <a:pt x="13456" y="18445"/>
                  </a:lnTo>
                  <a:cubicBezTo>
                    <a:pt x="13755" y="18341"/>
                    <a:pt x="14046" y="18219"/>
                    <a:pt x="14326" y="18083"/>
                  </a:cubicBezTo>
                  <a:lnTo>
                    <a:pt x="16084" y="19254"/>
                  </a:lnTo>
                  <a:cubicBezTo>
                    <a:pt x="16312" y="19406"/>
                    <a:pt x="16573" y="19482"/>
                    <a:pt x="16831" y="19482"/>
                  </a:cubicBezTo>
                  <a:cubicBezTo>
                    <a:pt x="17181" y="19482"/>
                    <a:pt x="17526" y="19346"/>
                    <a:pt x="17787" y="19086"/>
                  </a:cubicBezTo>
                  <a:lnTo>
                    <a:pt x="19085" y="17787"/>
                  </a:lnTo>
                  <a:cubicBezTo>
                    <a:pt x="19540" y="17332"/>
                    <a:pt x="19611" y="16619"/>
                    <a:pt x="19254" y="16083"/>
                  </a:cubicBezTo>
                  <a:lnTo>
                    <a:pt x="18082" y="14326"/>
                  </a:lnTo>
                  <a:cubicBezTo>
                    <a:pt x="18219" y="14045"/>
                    <a:pt x="18341" y="13755"/>
                    <a:pt x="18445" y="13456"/>
                  </a:cubicBezTo>
                  <a:lnTo>
                    <a:pt x="20513" y="13042"/>
                  </a:lnTo>
                  <a:cubicBezTo>
                    <a:pt x="21145" y="12916"/>
                    <a:pt x="21599" y="12361"/>
                    <a:pt x="21599" y="11718"/>
                  </a:cubicBezTo>
                  <a:lnTo>
                    <a:pt x="21599" y="9882"/>
                  </a:lnTo>
                  <a:cubicBezTo>
                    <a:pt x="21599" y="9238"/>
                    <a:pt x="21145" y="8684"/>
                    <a:pt x="20513" y="8558"/>
                  </a:cubicBez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sym typeface="Gill Sans" charset="0"/>
              </a:endParaRPr>
            </a:p>
          </p:txBody>
        </p:sp>
        <p:sp>
          <p:nvSpPr>
            <p:cNvPr id="177" name="AutoShape 124"/>
            <p:cNvSpPr/>
            <p:nvPr/>
          </p:nvSpPr>
          <p:spPr bwMode="auto">
            <a:xfrm>
              <a:off x="4570413" y="2712244"/>
              <a:ext cx="203200" cy="2032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20250"/>
                  </a:moveTo>
                  <a:cubicBezTo>
                    <a:pt x="5580" y="20250"/>
                    <a:pt x="1350" y="16017"/>
                    <a:pt x="1350" y="10800"/>
                  </a:cubicBezTo>
                  <a:cubicBezTo>
                    <a:pt x="1350" y="5582"/>
                    <a:pt x="5580" y="1349"/>
                    <a:pt x="10800" y="1349"/>
                  </a:cubicBezTo>
                  <a:cubicBezTo>
                    <a:pt x="16016" y="1349"/>
                    <a:pt x="20250" y="5582"/>
                    <a:pt x="20250" y="10800"/>
                  </a:cubicBezTo>
                  <a:cubicBezTo>
                    <a:pt x="20250" y="16017"/>
                    <a:pt x="16016" y="20250"/>
                    <a:pt x="10800" y="20250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3"/>
                    <a:pt x="4836" y="21600"/>
                    <a:pt x="10800" y="21600"/>
                  </a:cubicBezTo>
                  <a:cubicBezTo>
                    <a:pt x="16763" y="21600"/>
                    <a:pt x="21599" y="16763"/>
                    <a:pt x="21599" y="10800"/>
                  </a:cubicBezTo>
                  <a:cubicBezTo>
                    <a:pt x="21599" y="4836"/>
                    <a:pt x="16763" y="0"/>
                    <a:pt x="10800" y="0"/>
                  </a:cubicBez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sym typeface="Gill Sans" charset="0"/>
              </a:endParaRPr>
            </a:p>
          </p:txBody>
        </p:sp>
        <p:sp>
          <p:nvSpPr>
            <p:cNvPr id="178" name="AutoShape 125"/>
            <p:cNvSpPr/>
            <p:nvPr/>
          </p:nvSpPr>
          <p:spPr bwMode="auto">
            <a:xfrm>
              <a:off x="4613275" y="2755900"/>
              <a:ext cx="116682" cy="11668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18900"/>
                  </a:moveTo>
                  <a:cubicBezTo>
                    <a:pt x="6328" y="18900"/>
                    <a:pt x="2699" y="15271"/>
                    <a:pt x="2699" y="10800"/>
                  </a:cubicBezTo>
                  <a:cubicBezTo>
                    <a:pt x="2699" y="6329"/>
                    <a:pt x="6328" y="2700"/>
                    <a:pt x="10800" y="2700"/>
                  </a:cubicBezTo>
                  <a:cubicBezTo>
                    <a:pt x="15271" y="2700"/>
                    <a:pt x="18899" y="6329"/>
                    <a:pt x="18899" y="10800"/>
                  </a:cubicBezTo>
                  <a:cubicBezTo>
                    <a:pt x="18899" y="15271"/>
                    <a:pt x="15271" y="18900"/>
                    <a:pt x="10800" y="18900"/>
                  </a:cubicBezTo>
                  <a:moveTo>
                    <a:pt x="10800" y="0"/>
                  </a:moveTo>
                  <a:cubicBezTo>
                    <a:pt x="4830" y="0"/>
                    <a:pt x="0" y="4833"/>
                    <a:pt x="0" y="10800"/>
                  </a:cubicBezTo>
                  <a:cubicBezTo>
                    <a:pt x="0" y="16766"/>
                    <a:pt x="4830" y="21599"/>
                    <a:pt x="10800" y="21599"/>
                  </a:cubicBezTo>
                  <a:cubicBezTo>
                    <a:pt x="16764" y="21599"/>
                    <a:pt x="21600" y="16766"/>
                    <a:pt x="21600" y="10800"/>
                  </a:cubicBezTo>
                  <a:cubicBezTo>
                    <a:pt x="21600" y="4833"/>
                    <a:pt x="16764" y="0"/>
                    <a:pt x="10800" y="0"/>
                  </a:cubicBezTo>
                </a:path>
              </a:pathLst>
            </a:custGeom>
            <a:solidFill>
              <a:srgbClr val="FF537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en-US">
                <a:solidFill>
                  <a:schemeClr val="lt1"/>
                </a:solidFill>
                <a:sym typeface="Gill Sans" charset="0"/>
              </a:endParaRPr>
            </a:p>
          </p:txBody>
        </p:sp>
      </p:grpSp>
      <p:sp>
        <p:nvSpPr>
          <p:cNvPr id="197" name="矩形 196"/>
          <p:cNvSpPr/>
          <p:nvPr/>
        </p:nvSpPr>
        <p:spPr>
          <a:xfrm>
            <a:off x="1884079" y="429485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6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8" name="文本框 197"/>
          <p:cNvSpPr txBox="1"/>
          <p:nvPr/>
        </p:nvSpPr>
        <p:spPr>
          <a:xfrm>
            <a:off x="1313164" y="4675562"/>
            <a:ext cx="2147232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199" name="矩形 198"/>
          <p:cNvSpPr/>
          <p:nvPr/>
        </p:nvSpPr>
        <p:spPr>
          <a:xfrm>
            <a:off x="4298248" y="429485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6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0" name="文本框 199"/>
          <p:cNvSpPr txBox="1"/>
          <p:nvPr/>
        </p:nvSpPr>
        <p:spPr>
          <a:xfrm>
            <a:off x="3727333" y="4675562"/>
            <a:ext cx="2147232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06" name="矩形 205"/>
          <p:cNvSpPr/>
          <p:nvPr/>
        </p:nvSpPr>
        <p:spPr>
          <a:xfrm>
            <a:off x="6745297" y="429485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6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7" name="文本框 206"/>
          <p:cNvSpPr txBox="1"/>
          <p:nvPr/>
        </p:nvSpPr>
        <p:spPr>
          <a:xfrm>
            <a:off x="6174382" y="4675562"/>
            <a:ext cx="2147232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08" name="矩形 207"/>
          <p:cNvSpPr/>
          <p:nvPr/>
        </p:nvSpPr>
        <p:spPr>
          <a:xfrm>
            <a:off x="9159466" y="4294852"/>
            <a:ext cx="100540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lang="en-US" altLang="zh-CN" sz="1600" b="1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9" name="文本框 208"/>
          <p:cNvSpPr txBox="1"/>
          <p:nvPr/>
        </p:nvSpPr>
        <p:spPr>
          <a:xfrm>
            <a:off x="8588551" y="4675562"/>
            <a:ext cx="2147232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sz="1400" dirty="0" err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4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35" name="图片 3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Rectangle 6"/>
          <p:cNvSpPr>
            <a:spLocks noChangeAspect="1"/>
          </p:cNvSpPr>
          <p:nvPr/>
        </p:nvSpPr>
        <p:spPr>
          <a:xfrm>
            <a:off x="8817902" y="2175063"/>
            <a:ext cx="1875605" cy="1875605"/>
          </a:xfrm>
          <a:prstGeom prst="rect">
            <a:avLst/>
          </a:pr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8" name="Rectangle 7"/>
          <p:cNvSpPr/>
          <p:nvPr/>
        </p:nvSpPr>
        <p:spPr>
          <a:xfrm>
            <a:off x="8916184" y="2275495"/>
            <a:ext cx="1876699" cy="187670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90" name="Rectangle 9"/>
          <p:cNvSpPr>
            <a:spLocks noChangeAspect="1"/>
          </p:cNvSpPr>
          <p:nvPr/>
        </p:nvSpPr>
        <p:spPr>
          <a:xfrm>
            <a:off x="1212442" y="2175063"/>
            <a:ext cx="1875605" cy="1875605"/>
          </a:xfrm>
          <a:prstGeom prst="rect">
            <a:avLst/>
          </a:pr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Rectangle 10"/>
          <p:cNvSpPr/>
          <p:nvPr/>
        </p:nvSpPr>
        <p:spPr>
          <a:xfrm>
            <a:off x="1310724" y="2275495"/>
            <a:ext cx="1876699" cy="187670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93" name="Rectangle 12"/>
          <p:cNvSpPr>
            <a:spLocks noChangeAspect="1"/>
          </p:cNvSpPr>
          <p:nvPr/>
        </p:nvSpPr>
        <p:spPr>
          <a:xfrm>
            <a:off x="3738474" y="2175063"/>
            <a:ext cx="1875605" cy="1875605"/>
          </a:xfrm>
          <a:prstGeom prst="rect">
            <a:avLst/>
          </a:pr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4" name="Rectangle 13"/>
          <p:cNvSpPr/>
          <p:nvPr/>
        </p:nvSpPr>
        <p:spPr>
          <a:xfrm>
            <a:off x="3836756" y="2275495"/>
            <a:ext cx="1876699" cy="187670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96" name="Rectangle 15"/>
          <p:cNvSpPr/>
          <p:nvPr/>
        </p:nvSpPr>
        <p:spPr>
          <a:xfrm>
            <a:off x="6278188" y="2175063"/>
            <a:ext cx="1875605" cy="1875605"/>
          </a:xfrm>
          <a:prstGeom prst="rect">
            <a:avLst/>
          </a:prstGeom>
          <a:solidFill>
            <a:srgbClr val="FFA3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7" name="Rectangle 16"/>
          <p:cNvSpPr/>
          <p:nvPr/>
        </p:nvSpPr>
        <p:spPr>
          <a:xfrm>
            <a:off x="6376470" y="2275495"/>
            <a:ext cx="1876699" cy="1876700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id-ID"/>
          </a:p>
        </p:txBody>
      </p:sp>
      <p:sp>
        <p:nvSpPr>
          <p:cNvPr id="110" name="Title 1"/>
          <p:cNvSpPr txBox="1"/>
          <p:nvPr/>
        </p:nvSpPr>
        <p:spPr>
          <a:xfrm>
            <a:off x="1311547" y="3477039"/>
            <a:ext cx="1876694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1" name="Title 1"/>
          <p:cNvSpPr txBox="1"/>
          <p:nvPr/>
        </p:nvSpPr>
        <p:spPr>
          <a:xfrm>
            <a:off x="3829958" y="3477039"/>
            <a:ext cx="1876694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Title 1"/>
          <p:cNvSpPr txBox="1"/>
          <p:nvPr/>
        </p:nvSpPr>
        <p:spPr>
          <a:xfrm>
            <a:off x="6385850" y="3475773"/>
            <a:ext cx="1876694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3" name="Title 1"/>
          <p:cNvSpPr txBox="1"/>
          <p:nvPr/>
        </p:nvSpPr>
        <p:spPr>
          <a:xfrm>
            <a:off x="8912614" y="3475773"/>
            <a:ext cx="1876694" cy="363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zh-CN" altLang="en-US" sz="1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Click Add Title</a:t>
            </a:r>
            <a:endParaRPr lang="en-US" sz="16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矩形 114"/>
          <p:cNvSpPr/>
          <p:nvPr/>
        </p:nvSpPr>
        <p:spPr>
          <a:xfrm>
            <a:off x="1863483" y="4927783"/>
            <a:ext cx="8282465" cy="5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description, template here. Please add a text description, template here. Please add a text description, template here. Please add a text description, template here. Please add a text description, template here.</a:t>
            </a:r>
          </a:p>
        </p:txBody>
      </p:sp>
      <p:sp>
        <p:nvSpPr>
          <p:cNvPr id="35" name="Freeform 70"/>
          <p:cNvSpPr/>
          <p:nvPr/>
        </p:nvSpPr>
        <p:spPr bwMode="auto">
          <a:xfrm>
            <a:off x="9523488" y="2805001"/>
            <a:ext cx="464432" cy="464430"/>
          </a:xfrm>
          <a:custGeom>
            <a:avLst/>
            <a:gdLst>
              <a:gd name="T0" fmla="*/ 252 w 288"/>
              <a:gd name="T1" fmla="*/ 179 h 287"/>
              <a:gd name="T2" fmla="*/ 288 w 288"/>
              <a:gd name="T3" fmla="*/ 143 h 287"/>
              <a:gd name="T4" fmla="*/ 252 w 288"/>
              <a:gd name="T5" fmla="*/ 107 h 287"/>
              <a:gd name="T6" fmla="*/ 218 w 288"/>
              <a:gd name="T7" fmla="*/ 133 h 287"/>
              <a:gd name="T8" fmla="*/ 128 w 288"/>
              <a:gd name="T9" fmla="*/ 133 h 287"/>
              <a:gd name="T10" fmla="*/ 178 w 288"/>
              <a:gd name="T11" fmla="*/ 46 h 287"/>
              <a:gd name="T12" fmla="*/ 218 w 288"/>
              <a:gd name="T13" fmla="*/ 46 h 287"/>
              <a:gd name="T14" fmla="*/ 252 w 288"/>
              <a:gd name="T15" fmla="*/ 72 h 287"/>
              <a:gd name="T16" fmla="*/ 288 w 288"/>
              <a:gd name="T17" fmla="*/ 36 h 287"/>
              <a:gd name="T18" fmla="*/ 252 w 288"/>
              <a:gd name="T19" fmla="*/ 0 h 287"/>
              <a:gd name="T20" fmla="*/ 218 w 288"/>
              <a:gd name="T21" fmla="*/ 26 h 287"/>
              <a:gd name="T22" fmla="*/ 166 w 288"/>
              <a:gd name="T23" fmla="*/ 26 h 287"/>
              <a:gd name="T24" fmla="*/ 104 w 288"/>
              <a:gd name="T25" fmla="*/ 133 h 287"/>
              <a:gd name="T26" fmla="*/ 71 w 288"/>
              <a:gd name="T27" fmla="*/ 133 h 287"/>
              <a:gd name="T28" fmla="*/ 36 w 288"/>
              <a:gd name="T29" fmla="*/ 107 h 287"/>
              <a:gd name="T30" fmla="*/ 0 w 288"/>
              <a:gd name="T31" fmla="*/ 143 h 287"/>
              <a:gd name="T32" fmla="*/ 36 w 288"/>
              <a:gd name="T33" fmla="*/ 179 h 287"/>
              <a:gd name="T34" fmla="*/ 71 w 288"/>
              <a:gd name="T35" fmla="*/ 153 h 287"/>
              <a:gd name="T36" fmla="*/ 104 w 288"/>
              <a:gd name="T37" fmla="*/ 153 h 287"/>
              <a:gd name="T38" fmla="*/ 166 w 288"/>
              <a:gd name="T39" fmla="*/ 261 h 287"/>
              <a:gd name="T40" fmla="*/ 218 w 288"/>
              <a:gd name="T41" fmla="*/ 261 h 287"/>
              <a:gd name="T42" fmla="*/ 252 w 288"/>
              <a:gd name="T43" fmla="*/ 287 h 287"/>
              <a:gd name="T44" fmla="*/ 288 w 288"/>
              <a:gd name="T45" fmla="*/ 251 h 287"/>
              <a:gd name="T46" fmla="*/ 252 w 288"/>
              <a:gd name="T47" fmla="*/ 215 h 287"/>
              <a:gd name="T48" fmla="*/ 218 w 288"/>
              <a:gd name="T49" fmla="*/ 241 h 287"/>
              <a:gd name="T50" fmla="*/ 178 w 288"/>
              <a:gd name="T51" fmla="*/ 241 h 287"/>
              <a:gd name="T52" fmla="*/ 128 w 288"/>
              <a:gd name="T53" fmla="*/ 153 h 287"/>
              <a:gd name="T54" fmla="*/ 218 w 288"/>
              <a:gd name="T55" fmla="*/ 153 h 287"/>
              <a:gd name="T56" fmla="*/ 252 w 288"/>
              <a:gd name="T57" fmla="*/ 179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</a:cxnLst>
            <a:rect l="0" t="0" r="r" b="b"/>
            <a:pathLst>
              <a:path w="288" h="287">
                <a:moveTo>
                  <a:pt x="252" y="179"/>
                </a:moveTo>
                <a:cubicBezTo>
                  <a:pt x="272" y="179"/>
                  <a:pt x="288" y="163"/>
                  <a:pt x="288" y="143"/>
                </a:cubicBezTo>
                <a:cubicBezTo>
                  <a:pt x="288" y="124"/>
                  <a:pt x="272" y="107"/>
                  <a:pt x="252" y="107"/>
                </a:cubicBezTo>
                <a:cubicBezTo>
                  <a:pt x="236" y="107"/>
                  <a:pt x="222" y="118"/>
                  <a:pt x="218" y="133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78" y="46"/>
                  <a:pt x="178" y="46"/>
                  <a:pt x="178" y="46"/>
                </a:cubicBezTo>
                <a:cubicBezTo>
                  <a:pt x="218" y="46"/>
                  <a:pt x="218" y="46"/>
                  <a:pt x="218" y="46"/>
                </a:cubicBezTo>
                <a:cubicBezTo>
                  <a:pt x="222" y="61"/>
                  <a:pt x="236" y="72"/>
                  <a:pt x="252" y="72"/>
                </a:cubicBezTo>
                <a:cubicBezTo>
                  <a:pt x="272" y="72"/>
                  <a:pt x="288" y="56"/>
                  <a:pt x="288" y="36"/>
                </a:cubicBezTo>
                <a:cubicBezTo>
                  <a:pt x="288" y="16"/>
                  <a:pt x="272" y="0"/>
                  <a:pt x="252" y="0"/>
                </a:cubicBezTo>
                <a:cubicBezTo>
                  <a:pt x="236" y="0"/>
                  <a:pt x="222" y="11"/>
                  <a:pt x="218" y="26"/>
                </a:cubicBezTo>
                <a:cubicBezTo>
                  <a:pt x="166" y="26"/>
                  <a:pt x="166" y="26"/>
                  <a:pt x="166" y="26"/>
                </a:cubicBezTo>
                <a:cubicBezTo>
                  <a:pt x="104" y="133"/>
                  <a:pt x="104" y="133"/>
                  <a:pt x="104" y="133"/>
                </a:cubicBezTo>
                <a:cubicBezTo>
                  <a:pt x="71" y="133"/>
                  <a:pt x="71" y="133"/>
                  <a:pt x="71" y="133"/>
                </a:cubicBezTo>
                <a:cubicBezTo>
                  <a:pt x="66" y="118"/>
                  <a:pt x="53" y="107"/>
                  <a:pt x="36" y="107"/>
                </a:cubicBezTo>
                <a:cubicBezTo>
                  <a:pt x="16" y="107"/>
                  <a:pt x="0" y="124"/>
                  <a:pt x="0" y="143"/>
                </a:cubicBezTo>
                <a:cubicBezTo>
                  <a:pt x="0" y="163"/>
                  <a:pt x="16" y="179"/>
                  <a:pt x="36" y="179"/>
                </a:cubicBezTo>
                <a:cubicBezTo>
                  <a:pt x="53" y="179"/>
                  <a:pt x="66" y="168"/>
                  <a:pt x="71" y="153"/>
                </a:cubicBezTo>
                <a:cubicBezTo>
                  <a:pt x="104" y="153"/>
                  <a:pt x="104" y="153"/>
                  <a:pt x="104" y="153"/>
                </a:cubicBezTo>
                <a:cubicBezTo>
                  <a:pt x="166" y="261"/>
                  <a:pt x="166" y="261"/>
                  <a:pt x="166" y="261"/>
                </a:cubicBezTo>
                <a:cubicBezTo>
                  <a:pt x="218" y="261"/>
                  <a:pt x="218" y="261"/>
                  <a:pt x="218" y="261"/>
                </a:cubicBezTo>
                <a:cubicBezTo>
                  <a:pt x="222" y="277"/>
                  <a:pt x="236" y="287"/>
                  <a:pt x="252" y="287"/>
                </a:cubicBezTo>
                <a:cubicBezTo>
                  <a:pt x="272" y="287"/>
                  <a:pt x="288" y="271"/>
                  <a:pt x="288" y="251"/>
                </a:cubicBezTo>
                <a:cubicBezTo>
                  <a:pt x="288" y="232"/>
                  <a:pt x="272" y="215"/>
                  <a:pt x="252" y="215"/>
                </a:cubicBezTo>
                <a:cubicBezTo>
                  <a:pt x="236" y="215"/>
                  <a:pt x="222" y="226"/>
                  <a:pt x="218" y="241"/>
                </a:cubicBezTo>
                <a:cubicBezTo>
                  <a:pt x="178" y="241"/>
                  <a:pt x="178" y="241"/>
                  <a:pt x="178" y="241"/>
                </a:cubicBezTo>
                <a:cubicBezTo>
                  <a:pt x="128" y="153"/>
                  <a:pt x="128" y="153"/>
                  <a:pt x="128" y="153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22" y="168"/>
                  <a:pt x="236" y="179"/>
                  <a:pt x="252" y="17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11741" y="2890729"/>
            <a:ext cx="474663" cy="376238"/>
            <a:chOff x="1663700" y="3622675"/>
            <a:chExt cx="474663" cy="376238"/>
          </a:xfrm>
          <a:solidFill>
            <a:schemeClr val="bg1"/>
          </a:solidFill>
        </p:grpSpPr>
        <p:sp>
          <p:nvSpPr>
            <p:cNvPr id="37" name="Freeform 37"/>
            <p:cNvSpPr/>
            <p:nvPr/>
          </p:nvSpPr>
          <p:spPr bwMode="auto">
            <a:xfrm>
              <a:off x="2071688" y="3840163"/>
              <a:ext cx="66675" cy="138112"/>
            </a:xfrm>
            <a:custGeom>
              <a:avLst/>
              <a:gdLst>
                <a:gd name="T0" fmla="*/ 0 w 27"/>
                <a:gd name="T1" fmla="*/ 56 h 56"/>
                <a:gd name="T2" fmla="*/ 23 w 27"/>
                <a:gd name="T3" fmla="*/ 56 h 56"/>
                <a:gd name="T4" fmla="*/ 27 w 27"/>
                <a:gd name="T5" fmla="*/ 52 h 56"/>
                <a:gd name="T6" fmla="*/ 27 w 27"/>
                <a:gd name="T7" fmla="*/ 0 h 56"/>
                <a:gd name="T8" fmla="*/ 0 w 27"/>
                <a:gd name="T9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6">
                  <a:moveTo>
                    <a:pt x="0" y="56"/>
                  </a:moveTo>
                  <a:cubicBezTo>
                    <a:pt x="23" y="56"/>
                    <a:pt x="23" y="56"/>
                    <a:pt x="23" y="56"/>
                  </a:cubicBezTo>
                  <a:cubicBezTo>
                    <a:pt x="25" y="56"/>
                    <a:pt x="27" y="54"/>
                    <a:pt x="27" y="52"/>
                  </a:cubicBezTo>
                  <a:cubicBezTo>
                    <a:pt x="27" y="0"/>
                    <a:pt x="27" y="0"/>
                    <a:pt x="27" y="0"/>
                  </a:cubicBezTo>
                  <a:cubicBezTo>
                    <a:pt x="27" y="22"/>
                    <a:pt x="17" y="43"/>
                    <a:pt x="0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8" name="Freeform 38"/>
            <p:cNvSpPr>
              <a:spLocks noEditPoints="1"/>
            </p:cNvSpPr>
            <p:nvPr/>
          </p:nvSpPr>
          <p:spPr bwMode="auto">
            <a:xfrm>
              <a:off x="1663700" y="3622675"/>
              <a:ext cx="474663" cy="355600"/>
            </a:xfrm>
            <a:custGeom>
              <a:avLst/>
              <a:gdLst>
                <a:gd name="T0" fmla="*/ 188 w 192"/>
                <a:gd name="T1" fmla="*/ 24 h 144"/>
                <a:gd name="T2" fmla="*/ 167 w 192"/>
                <a:gd name="T3" fmla="*/ 24 h 144"/>
                <a:gd name="T4" fmla="*/ 156 w 192"/>
                <a:gd name="T5" fmla="*/ 2 h 144"/>
                <a:gd name="T6" fmla="*/ 152 w 192"/>
                <a:gd name="T7" fmla="*/ 0 h 144"/>
                <a:gd name="T8" fmla="*/ 88 w 192"/>
                <a:gd name="T9" fmla="*/ 0 h 144"/>
                <a:gd name="T10" fmla="*/ 85 w 192"/>
                <a:gd name="T11" fmla="*/ 2 h 144"/>
                <a:gd name="T12" fmla="*/ 74 w 192"/>
                <a:gd name="T13" fmla="*/ 24 h 144"/>
                <a:gd name="T14" fmla="*/ 64 w 192"/>
                <a:gd name="T15" fmla="*/ 24 h 144"/>
                <a:gd name="T16" fmla="*/ 64 w 192"/>
                <a:gd name="T17" fmla="*/ 24 h 144"/>
                <a:gd name="T18" fmla="*/ 56 w 192"/>
                <a:gd name="T19" fmla="*/ 24 h 144"/>
                <a:gd name="T20" fmla="*/ 56 w 192"/>
                <a:gd name="T21" fmla="*/ 24 h 144"/>
                <a:gd name="T22" fmla="*/ 24 w 192"/>
                <a:gd name="T23" fmla="*/ 24 h 144"/>
                <a:gd name="T24" fmla="*/ 24 w 192"/>
                <a:gd name="T25" fmla="*/ 24 h 144"/>
                <a:gd name="T26" fmla="*/ 16 w 192"/>
                <a:gd name="T27" fmla="*/ 24 h 144"/>
                <a:gd name="T28" fmla="*/ 16 w 192"/>
                <a:gd name="T29" fmla="*/ 24 h 144"/>
                <a:gd name="T30" fmla="*/ 4 w 192"/>
                <a:gd name="T31" fmla="*/ 24 h 144"/>
                <a:gd name="T32" fmla="*/ 0 w 192"/>
                <a:gd name="T33" fmla="*/ 28 h 144"/>
                <a:gd name="T34" fmla="*/ 0 w 192"/>
                <a:gd name="T35" fmla="*/ 140 h 144"/>
                <a:gd name="T36" fmla="*/ 4 w 192"/>
                <a:gd name="T37" fmla="*/ 144 h 144"/>
                <a:gd name="T38" fmla="*/ 75 w 192"/>
                <a:gd name="T39" fmla="*/ 144 h 144"/>
                <a:gd name="T40" fmla="*/ 48 w 192"/>
                <a:gd name="T41" fmla="*/ 88 h 144"/>
                <a:gd name="T42" fmla="*/ 120 w 192"/>
                <a:gd name="T43" fmla="*/ 16 h 144"/>
                <a:gd name="T44" fmla="*/ 192 w 192"/>
                <a:gd name="T45" fmla="*/ 88 h 144"/>
                <a:gd name="T46" fmla="*/ 192 w 192"/>
                <a:gd name="T47" fmla="*/ 28 h 144"/>
                <a:gd name="T48" fmla="*/ 188 w 192"/>
                <a:gd name="T49" fmla="*/ 24 h 144"/>
                <a:gd name="T50" fmla="*/ 36 w 192"/>
                <a:gd name="T51" fmla="*/ 56 h 144"/>
                <a:gd name="T52" fmla="*/ 20 w 192"/>
                <a:gd name="T53" fmla="*/ 56 h 144"/>
                <a:gd name="T54" fmla="*/ 16 w 192"/>
                <a:gd name="T55" fmla="*/ 52 h 144"/>
                <a:gd name="T56" fmla="*/ 20 w 192"/>
                <a:gd name="T57" fmla="*/ 48 h 144"/>
                <a:gd name="T58" fmla="*/ 36 w 192"/>
                <a:gd name="T59" fmla="*/ 48 h 144"/>
                <a:gd name="T60" fmla="*/ 40 w 192"/>
                <a:gd name="T61" fmla="*/ 52 h 144"/>
                <a:gd name="T62" fmla="*/ 36 w 192"/>
                <a:gd name="T63" fmla="*/ 56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44">
                  <a:moveTo>
                    <a:pt x="188" y="24"/>
                  </a:moveTo>
                  <a:cubicBezTo>
                    <a:pt x="167" y="24"/>
                    <a:pt x="167" y="24"/>
                    <a:pt x="167" y="24"/>
                  </a:cubicBezTo>
                  <a:cubicBezTo>
                    <a:pt x="156" y="2"/>
                    <a:pt x="156" y="2"/>
                    <a:pt x="156" y="2"/>
                  </a:cubicBezTo>
                  <a:cubicBezTo>
                    <a:pt x="155" y="1"/>
                    <a:pt x="154" y="0"/>
                    <a:pt x="152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7" y="0"/>
                    <a:pt x="85" y="1"/>
                    <a:pt x="85" y="2"/>
                  </a:cubicBezTo>
                  <a:cubicBezTo>
                    <a:pt x="74" y="24"/>
                    <a:pt x="74" y="24"/>
                    <a:pt x="7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64" y="24"/>
                    <a:pt x="64" y="24"/>
                    <a:pt x="64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56" y="24"/>
                    <a:pt x="56" y="24"/>
                    <a:pt x="56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16" y="24"/>
                    <a:pt x="16" y="24"/>
                    <a:pt x="16" y="2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2" y="24"/>
                    <a:pt x="0" y="26"/>
                    <a:pt x="0" y="28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2"/>
                    <a:pt x="2" y="144"/>
                    <a:pt x="4" y="144"/>
                  </a:cubicBezTo>
                  <a:cubicBezTo>
                    <a:pt x="75" y="144"/>
                    <a:pt x="75" y="144"/>
                    <a:pt x="75" y="144"/>
                  </a:cubicBezTo>
                  <a:cubicBezTo>
                    <a:pt x="59" y="131"/>
                    <a:pt x="48" y="110"/>
                    <a:pt x="48" y="88"/>
                  </a:cubicBezTo>
                  <a:cubicBezTo>
                    <a:pt x="48" y="48"/>
                    <a:pt x="80" y="16"/>
                    <a:pt x="120" y="16"/>
                  </a:cubicBezTo>
                  <a:cubicBezTo>
                    <a:pt x="160" y="16"/>
                    <a:pt x="192" y="48"/>
                    <a:pt x="192" y="88"/>
                  </a:cubicBezTo>
                  <a:cubicBezTo>
                    <a:pt x="192" y="28"/>
                    <a:pt x="192" y="28"/>
                    <a:pt x="192" y="28"/>
                  </a:cubicBezTo>
                  <a:cubicBezTo>
                    <a:pt x="192" y="26"/>
                    <a:pt x="190" y="24"/>
                    <a:pt x="188" y="24"/>
                  </a:cubicBezTo>
                  <a:close/>
                  <a:moveTo>
                    <a:pt x="36" y="56"/>
                  </a:moveTo>
                  <a:cubicBezTo>
                    <a:pt x="20" y="56"/>
                    <a:pt x="20" y="56"/>
                    <a:pt x="20" y="56"/>
                  </a:cubicBezTo>
                  <a:cubicBezTo>
                    <a:pt x="18" y="56"/>
                    <a:pt x="16" y="54"/>
                    <a:pt x="16" y="52"/>
                  </a:cubicBezTo>
                  <a:cubicBezTo>
                    <a:pt x="16" y="50"/>
                    <a:pt x="18" y="48"/>
                    <a:pt x="20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8" y="48"/>
                    <a:pt x="40" y="50"/>
                    <a:pt x="40" y="52"/>
                  </a:cubicBezTo>
                  <a:cubicBezTo>
                    <a:pt x="40" y="54"/>
                    <a:pt x="38" y="56"/>
                    <a:pt x="36" y="5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39" name="Freeform 39"/>
            <p:cNvSpPr/>
            <p:nvPr/>
          </p:nvSpPr>
          <p:spPr bwMode="auto">
            <a:xfrm>
              <a:off x="1703388" y="3643313"/>
              <a:ext cx="119062" cy="20637"/>
            </a:xfrm>
            <a:custGeom>
              <a:avLst/>
              <a:gdLst>
                <a:gd name="T0" fmla="*/ 48 w 48"/>
                <a:gd name="T1" fmla="*/ 4 h 8"/>
                <a:gd name="T2" fmla="*/ 44 w 48"/>
                <a:gd name="T3" fmla="*/ 0 h 8"/>
                <a:gd name="T4" fmla="*/ 4 w 48"/>
                <a:gd name="T5" fmla="*/ 0 h 8"/>
                <a:gd name="T6" fmla="*/ 0 w 48"/>
                <a:gd name="T7" fmla="*/ 4 h 8"/>
                <a:gd name="T8" fmla="*/ 0 w 48"/>
                <a:gd name="T9" fmla="*/ 8 h 8"/>
                <a:gd name="T10" fmla="*/ 48 w 48"/>
                <a:gd name="T11" fmla="*/ 8 h 8"/>
                <a:gd name="T12" fmla="*/ 48 w 48"/>
                <a:gd name="T13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8">
                  <a:moveTo>
                    <a:pt x="48" y="4"/>
                  </a:moveTo>
                  <a:cubicBezTo>
                    <a:pt x="48" y="2"/>
                    <a:pt x="46" y="0"/>
                    <a:pt x="44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8"/>
                    <a:pt x="0" y="8"/>
                    <a:pt x="0" y="8"/>
                  </a:cubicBezTo>
                  <a:cubicBezTo>
                    <a:pt x="48" y="8"/>
                    <a:pt x="48" y="8"/>
                    <a:pt x="48" y="8"/>
                  </a:cubicBezTo>
                  <a:lnTo>
                    <a:pt x="48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Freeform 40"/>
            <p:cNvSpPr>
              <a:spLocks noEditPoints="1"/>
            </p:cNvSpPr>
            <p:nvPr/>
          </p:nvSpPr>
          <p:spPr bwMode="auto">
            <a:xfrm>
              <a:off x="1862138" y="3741738"/>
              <a:ext cx="198437" cy="196850"/>
            </a:xfrm>
            <a:custGeom>
              <a:avLst/>
              <a:gdLst>
                <a:gd name="T0" fmla="*/ 40 w 80"/>
                <a:gd name="T1" fmla="*/ 0 h 80"/>
                <a:gd name="T2" fmla="*/ 0 w 80"/>
                <a:gd name="T3" fmla="*/ 40 h 80"/>
                <a:gd name="T4" fmla="*/ 40 w 80"/>
                <a:gd name="T5" fmla="*/ 80 h 80"/>
                <a:gd name="T6" fmla="*/ 80 w 80"/>
                <a:gd name="T7" fmla="*/ 40 h 80"/>
                <a:gd name="T8" fmla="*/ 40 w 80"/>
                <a:gd name="T9" fmla="*/ 0 h 80"/>
                <a:gd name="T10" fmla="*/ 37 w 80"/>
                <a:gd name="T11" fmla="*/ 24 h 80"/>
                <a:gd name="T12" fmla="*/ 24 w 80"/>
                <a:gd name="T13" fmla="*/ 37 h 80"/>
                <a:gd name="T14" fmla="*/ 21 w 80"/>
                <a:gd name="T15" fmla="*/ 40 h 80"/>
                <a:gd name="T16" fmla="*/ 20 w 80"/>
                <a:gd name="T17" fmla="*/ 40 h 80"/>
                <a:gd name="T18" fmla="*/ 17 w 80"/>
                <a:gd name="T19" fmla="*/ 35 h 80"/>
                <a:gd name="T20" fmla="*/ 35 w 80"/>
                <a:gd name="T21" fmla="*/ 16 h 80"/>
                <a:gd name="T22" fmla="*/ 40 w 80"/>
                <a:gd name="T23" fmla="*/ 19 h 80"/>
                <a:gd name="T24" fmla="*/ 37 w 80"/>
                <a:gd name="T25" fmla="*/ 24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0" h="80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62"/>
                    <a:pt x="18" y="80"/>
                    <a:pt x="40" y="80"/>
                  </a:cubicBezTo>
                  <a:cubicBezTo>
                    <a:pt x="62" y="80"/>
                    <a:pt x="80" y="62"/>
                    <a:pt x="80" y="40"/>
                  </a:cubicBezTo>
                  <a:cubicBezTo>
                    <a:pt x="80" y="18"/>
                    <a:pt x="62" y="0"/>
                    <a:pt x="40" y="0"/>
                  </a:cubicBezTo>
                  <a:close/>
                  <a:moveTo>
                    <a:pt x="37" y="24"/>
                  </a:moveTo>
                  <a:cubicBezTo>
                    <a:pt x="31" y="25"/>
                    <a:pt x="26" y="30"/>
                    <a:pt x="24" y="37"/>
                  </a:cubicBezTo>
                  <a:cubicBezTo>
                    <a:pt x="24" y="39"/>
                    <a:pt x="22" y="40"/>
                    <a:pt x="21" y="40"/>
                  </a:cubicBezTo>
                  <a:cubicBezTo>
                    <a:pt x="20" y="40"/>
                    <a:pt x="20" y="40"/>
                    <a:pt x="20" y="40"/>
                  </a:cubicBezTo>
                  <a:cubicBezTo>
                    <a:pt x="18" y="39"/>
                    <a:pt x="16" y="37"/>
                    <a:pt x="17" y="35"/>
                  </a:cubicBezTo>
                  <a:cubicBezTo>
                    <a:pt x="19" y="26"/>
                    <a:pt x="26" y="18"/>
                    <a:pt x="35" y="16"/>
                  </a:cubicBezTo>
                  <a:cubicBezTo>
                    <a:pt x="37" y="16"/>
                    <a:pt x="40" y="17"/>
                    <a:pt x="40" y="19"/>
                  </a:cubicBezTo>
                  <a:cubicBezTo>
                    <a:pt x="40" y="22"/>
                    <a:pt x="39" y="24"/>
                    <a:pt x="37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1" name="Freeform 41"/>
            <p:cNvSpPr>
              <a:spLocks noEditPoints="1"/>
            </p:cNvSpPr>
            <p:nvPr/>
          </p:nvSpPr>
          <p:spPr bwMode="auto">
            <a:xfrm>
              <a:off x="1801813" y="3683000"/>
              <a:ext cx="317500" cy="315913"/>
            </a:xfrm>
            <a:custGeom>
              <a:avLst/>
              <a:gdLst>
                <a:gd name="T0" fmla="*/ 114 w 128"/>
                <a:gd name="T1" fmla="*/ 104 h 128"/>
                <a:gd name="T2" fmla="*/ 117 w 128"/>
                <a:gd name="T3" fmla="*/ 100 h 128"/>
                <a:gd name="T4" fmla="*/ 119 w 128"/>
                <a:gd name="T5" fmla="*/ 97 h 128"/>
                <a:gd name="T6" fmla="*/ 121 w 128"/>
                <a:gd name="T7" fmla="*/ 93 h 128"/>
                <a:gd name="T8" fmla="*/ 123 w 128"/>
                <a:gd name="T9" fmla="*/ 89 h 128"/>
                <a:gd name="T10" fmla="*/ 124 w 128"/>
                <a:gd name="T11" fmla="*/ 85 h 128"/>
                <a:gd name="T12" fmla="*/ 126 w 128"/>
                <a:gd name="T13" fmla="*/ 82 h 128"/>
                <a:gd name="T14" fmla="*/ 126 w 128"/>
                <a:gd name="T15" fmla="*/ 80 h 128"/>
                <a:gd name="T16" fmla="*/ 126 w 128"/>
                <a:gd name="T17" fmla="*/ 79 h 128"/>
                <a:gd name="T18" fmla="*/ 127 w 128"/>
                <a:gd name="T19" fmla="*/ 77 h 128"/>
                <a:gd name="T20" fmla="*/ 127 w 128"/>
                <a:gd name="T21" fmla="*/ 74 h 128"/>
                <a:gd name="T22" fmla="*/ 128 w 128"/>
                <a:gd name="T23" fmla="*/ 72 h 128"/>
                <a:gd name="T24" fmla="*/ 128 w 128"/>
                <a:gd name="T25" fmla="*/ 69 h 128"/>
                <a:gd name="T26" fmla="*/ 128 w 128"/>
                <a:gd name="T27" fmla="*/ 68 h 128"/>
                <a:gd name="T28" fmla="*/ 128 w 128"/>
                <a:gd name="T29" fmla="*/ 64 h 128"/>
                <a:gd name="T30" fmla="*/ 64 w 128"/>
                <a:gd name="T31" fmla="*/ 0 h 128"/>
                <a:gd name="T32" fmla="*/ 0 w 128"/>
                <a:gd name="T33" fmla="*/ 64 h 128"/>
                <a:gd name="T34" fmla="*/ 0 w 128"/>
                <a:gd name="T35" fmla="*/ 68 h 128"/>
                <a:gd name="T36" fmla="*/ 0 w 128"/>
                <a:gd name="T37" fmla="*/ 69 h 128"/>
                <a:gd name="T38" fmla="*/ 1 w 128"/>
                <a:gd name="T39" fmla="*/ 72 h 128"/>
                <a:gd name="T40" fmla="*/ 1 w 128"/>
                <a:gd name="T41" fmla="*/ 74 h 128"/>
                <a:gd name="T42" fmla="*/ 1 w 128"/>
                <a:gd name="T43" fmla="*/ 77 h 128"/>
                <a:gd name="T44" fmla="*/ 2 w 128"/>
                <a:gd name="T45" fmla="*/ 79 h 128"/>
                <a:gd name="T46" fmla="*/ 2 w 128"/>
                <a:gd name="T47" fmla="*/ 80 h 128"/>
                <a:gd name="T48" fmla="*/ 3 w 128"/>
                <a:gd name="T49" fmla="*/ 82 h 128"/>
                <a:gd name="T50" fmla="*/ 4 w 128"/>
                <a:gd name="T51" fmla="*/ 85 h 128"/>
                <a:gd name="T52" fmla="*/ 5 w 128"/>
                <a:gd name="T53" fmla="*/ 89 h 128"/>
                <a:gd name="T54" fmla="*/ 7 w 128"/>
                <a:gd name="T55" fmla="*/ 93 h 128"/>
                <a:gd name="T56" fmla="*/ 9 w 128"/>
                <a:gd name="T57" fmla="*/ 97 h 128"/>
                <a:gd name="T58" fmla="*/ 12 w 128"/>
                <a:gd name="T59" fmla="*/ 100 h 128"/>
                <a:gd name="T60" fmla="*/ 14 w 128"/>
                <a:gd name="T61" fmla="*/ 104 h 128"/>
                <a:gd name="T62" fmla="*/ 17 w 128"/>
                <a:gd name="T63" fmla="*/ 107 h 128"/>
                <a:gd name="T64" fmla="*/ 20 w 128"/>
                <a:gd name="T65" fmla="*/ 110 h 128"/>
                <a:gd name="T66" fmla="*/ 20 w 128"/>
                <a:gd name="T67" fmla="*/ 110 h 128"/>
                <a:gd name="T68" fmla="*/ 22 w 128"/>
                <a:gd name="T69" fmla="*/ 112 h 128"/>
                <a:gd name="T70" fmla="*/ 23 w 128"/>
                <a:gd name="T71" fmla="*/ 113 h 128"/>
                <a:gd name="T72" fmla="*/ 29 w 128"/>
                <a:gd name="T73" fmla="*/ 117 h 128"/>
                <a:gd name="T74" fmla="*/ 30 w 128"/>
                <a:gd name="T75" fmla="*/ 118 h 128"/>
                <a:gd name="T76" fmla="*/ 33 w 128"/>
                <a:gd name="T77" fmla="*/ 120 h 128"/>
                <a:gd name="T78" fmla="*/ 33 w 128"/>
                <a:gd name="T79" fmla="*/ 120 h 128"/>
                <a:gd name="T80" fmla="*/ 64 w 128"/>
                <a:gd name="T81" fmla="*/ 128 h 128"/>
                <a:gd name="T82" fmla="*/ 95 w 128"/>
                <a:gd name="T83" fmla="*/ 120 h 128"/>
                <a:gd name="T84" fmla="*/ 95 w 128"/>
                <a:gd name="T85" fmla="*/ 120 h 128"/>
                <a:gd name="T86" fmla="*/ 98 w 128"/>
                <a:gd name="T87" fmla="*/ 118 h 128"/>
                <a:gd name="T88" fmla="*/ 99 w 128"/>
                <a:gd name="T89" fmla="*/ 117 h 128"/>
                <a:gd name="T90" fmla="*/ 105 w 128"/>
                <a:gd name="T91" fmla="*/ 113 h 128"/>
                <a:gd name="T92" fmla="*/ 106 w 128"/>
                <a:gd name="T93" fmla="*/ 112 h 128"/>
                <a:gd name="T94" fmla="*/ 108 w 128"/>
                <a:gd name="T95" fmla="*/ 110 h 128"/>
                <a:gd name="T96" fmla="*/ 109 w 128"/>
                <a:gd name="T97" fmla="*/ 110 h 128"/>
                <a:gd name="T98" fmla="*/ 111 w 128"/>
                <a:gd name="T99" fmla="*/ 107 h 128"/>
                <a:gd name="T100" fmla="*/ 114 w 128"/>
                <a:gd name="T101" fmla="*/ 104 h 128"/>
                <a:gd name="T102" fmla="*/ 64 w 128"/>
                <a:gd name="T103" fmla="*/ 112 h 128"/>
                <a:gd name="T104" fmla="*/ 16 w 128"/>
                <a:gd name="T105" fmla="*/ 64 h 128"/>
                <a:gd name="T106" fmla="*/ 64 w 128"/>
                <a:gd name="T107" fmla="*/ 16 h 128"/>
                <a:gd name="T108" fmla="*/ 112 w 128"/>
                <a:gd name="T109" fmla="*/ 64 h 128"/>
                <a:gd name="T110" fmla="*/ 64 w 128"/>
                <a:gd name="T111" fmla="*/ 11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128" h="128">
                  <a:moveTo>
                    <a:pt x="114" y="104"/>
                  </a:moveTo>
                  <a:cubicBezTo>
                    <a:pt x="115" y="103"/>
                    <a:pt x="116" y="101"/>
                    <a:pt x="117" y="100"/>
                  </a:cubicBezTo>
                  <a:cubicBezTo>
                    <a:pt x="118" y="99"/>
                    <a:pt x="118" y="98"/>
                    <a:pt x="119" y="97"/>
                  </a:cubicBezTo>
                  <a:cubicBezTo>
                    <a:pt x="120" y="96"/>
                    <a:pt x="120" y="94"/>
                    <a:pt x="121" y="93"/>
                  </a:cubicBezTo>
                  <a:cubicBezTo>
                    <a:pt x="122" y="92"/>
                    <a:pt x="122" y="91"/>
                    <a:pt x="123" y="89"/>
                  </a:cubicBezTo>
                  <a:cubicBezTo>
                    <a:pt x="123" y="88"/>
                    <a:pt x="124" y="87"/>
                    <a:pt x="124" y="85"/>
                  </a:cubicBezTo>
                  <a:cubicBezTo>
                    <a:pt x="125" y="84"/>
                    <a:pt x="125" y="83"/>
                    <a:pt x="126" y="82"/>
                  </a:cubicBezTo>
                  <a:cubicBezTo>
                    <a:pt x="126" y="81"/>
                    <a:pt x="126" y="81"/>
                    <a:pt x="126" y="80"/>
                  </a:cubicBezTo>
                  <a:cubicBezTo>
                    <a:pt x="126" y="80"/>
                    <a:pt x="126" y="79"/>
                    <a:pt x="126" y="79"/>
                  </a:cubicBezTo>
                  <a:cubicBezTo>
                    <a:pt x="127" y="78"/>
                    <a:pt x="127" y="77"/>
                    <a:pt x="127" y="77"/>
                  </a:cubicBezTo>
                  <a:cubicBezTo>
                    <a:pt x="127" y="76"/>
                    <a:pt x="127" y="75"/>
                    <a:pt x="127" y="74"/>
                  </a:cubicBezTo>
                  <a:cubicBezTo>
                    <a:pt x="128" y="73"/>
                    <a:pt x="128" y="72"/>
                    <a:pt x="128" y="72"/>
                  </a:cubicBezTo>
                  <a:cubicBezTo>
                    <a:pt x="128" y="71"/>
                    <a:pt x="128" y="70"/>
                    <a:pt x="128" y="69"/>
                  </a:cubicBezTo>
                  <a:cubicBezTo>
                    <a:pt x="128" y="69"/>
                    <a:pt x="128" y="68"/>
                    <a:pt x="128" y="68"/>
                  </a:cubicBezTo>
                  <a:cubicBezTo>
                    <a:pt x="128" y="67"/>
                    <a:pt x="128" y="65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ubicBezTo>
                    <a:pt x="29" y="0"/>
                    <a:pt x="0" y="29"/>
                    <a:pt x="0" y="64"/>
                  </a:cubicBezTo>
                  <a:cubicBezTo>
                    <a:pt x="0" y="65"/>
                    <a:pt x="0" y="67"/>
                    <a:pt x="0" y="68"/>
                  </a:cubicBezTo>
                  <a:cubicBezTo>
                    <a:pt x="0" y="68"/>
                    <a:pt x="0" y="69"/>
                    <a:pt x="0" y="69"/>
                  </a:cubicBezTo>
                  <a:cubicBezTo>
                    <a:pt x="0" y="70"/>
                    <a:pt x="1" y="71"/>
                    <a:pt x="1" y="72"/>
                  </a:cubicBezTo>
                  <a:cubicBezTo>
                    <a:pt x="1" y="72"/>
                    <a:pt x="1" y="73"/>
                    <a:pt x="1" y="74"/>
                  </a:cubicBezTo>
                  <a:cubicBezTo>
                    <a:pt x="1" y="75"/>
                    <a:pt x="1" y="76"/>
                    <a:pt x="1" y="77"/>
                  </a:cubicBezTo>
                  <a:cubicBezTo>
                    <a:pt x="2" y="77"/>
                    <a:pt x="2" y="78"/>
                    <a:pt x="2" y="79"/>
                  </a:cubicBezTo>
                  <a:cubicBezTo>
                    <a:pt x="2" y="79"/>
                    <a:pt x="2" y="80"/>
                    <a:pt x="2" y="80"/>
                  </a:cubicBezTo>
                  <a:cubicBezTo>
                    <a:pt x="2" y="81"/>
                    <a:pt x="3" y="81"/>
                    <a:pt x="3" y="82"/>
                  </a:cubicBezTo>
                  <a:cubicBezTo>
                    <a:pt x="3" y="83"/>
                    <a:pt x="3" y="84"/>
                    <a:pt x="4" y="85"/>
                  </a:cubicBezTo>
                  <a:cubicBezTo>
                    <a:pt x="4" y="87"/>
                    <a:pt x="5" y="88"/>
                    <a:pt x="5" y="89"/>
                  </a:cubicBezTo>
                  <a:cubicBezTo>
                    <a:pt x="6" y="91"/>
                    <a:pt x="7" y="92"/>
                    <a:pt x="7" y="93"/>
                  </a:cubicBezTo>
                  <a:cubicBezTo>
                    <a:pt x="8" y="94"/>
                    <a:pt x="9" y="96"/>
                    <a:pt x="9" y="97"/>
                  </a:cubicBezTo>
                  <a:cubicBezTo>
                    <a:pt x="10" y="98"/>
                    <a:pt x="11" y="99"/>
                    <a:pt x="12" y="100"/>
                  </a:cubicBezTo>
                  <a:cubicBezTo>
                    <a:pt x="12" y="101"/>
                    <a:pt x="13" y="103"/>
                    <a:pt x="14" y="104"/>
                  </a:cubicBezTo>
                  <a:cubicBezTo>
                    <a:pt x="15" y="105"/>
                    <a:pt x="16" y="106"/>
                    <a:pt x="17" y="107"/>
                  </a:cubicBezTo>
                  <a:cubicBezTo>
                    <a:pt x="18" y="108"/>
                    <a:pt x="19" y="109"/>
                    <a:pt x="20" y="110"/>
                  </a:cubicBezTo>
                  <a:cubicBezTo>
                    <a:pt x="20" y="110"/>
                    <a:pt x="20" y="110"/>
                    <a:pt x="20" y="110"/>
                  </a:cubicBezTo>
                  <a:cubicBezTo>
                    <a:pt x="21" y="111"/>
                    <a:pt x="21" y="111"/>
                    <a:pt x="22" y="112"/>
                  </a:cubicBezTo>
                  <a:cubicBezTo>
                    <a:pt x="23" y="113"/>
                    <a:pt x="23" y="113"/>
                    <a:pt x="23" y="113"/>
                  </a:cubicBezTo>
                  <a:cubicBezTo>
                    <a:pt x="25" y="115"/>
                    <a:pt x="27" y="116"/>
                    <a:pt x="29" y="117"/>
                  </a:cubicBezTo>
                  <a:cubicBezTo>
                    <a:pt x="29" y="118"/>
                    <a:pt x="30" y="118"/>
                    <a:pt x="30" y="118"/>
                  </a:cubicBezTo>
                  <a:cubicBezTo>
                    <a:pt x="31" y="119"/>
                    <a:pt x="32" y="119"/>
                    <a:pt x="33" y="120"/>
                  </a:cubicBezTo>
                  <a:cubicBezTo>
                    <a:pt x="33" y="120"/>
                    <a:pt x="33" y="120"/>
                    <a:pt x="33" y="120"/>
                  </a:cubicBezTo>
                  <a:cubicBezTo>
                    <a:pt x="42" y="125"/>
                    <a:pt x="53" y="128"/>
                    <a:pt x="64" y="128"/>
                  </a:cubicBezTo>
                  <a:cubicBezTo>
                    <a:pt x="75" y="128"/>
                    <a:pt x="86" y="125"/>
                    <a:pt x="95" y="120"/>
                  </a:cubicBezTo>
                  <a:cubicBezTo>
                    <a:pt x="95" y="120"/>
                    <a:pt x="95" y="120"/>
                    <a:pt x="95" y="120"/>
                  </a:cubicBezTo>
                  <a:cubicBezTo>
                    <a:pt x="96" y="119"/>
                    <a:pt x="97" y="119"/>
                    <a:pt x="98" y="118"/>
                  </a:cubicBezTo>
                  <a:cubicBezTo>
                    <a:pt x="99" y="118"/>
                    <a:pt x="99" y="118"/>
                    <a:pt x="99" y="117"/>
                  </a:cubicBezTo>
                  <a:cubicBezTo>
                    <a:pt x="101" y="116"/>
                    <a:pt x="103" y="115"/>
                    <a:pt x="105" y="113"/>
                  </a:cubicBezTo>
                  <a:cubicBezTo>
                    <a:pt x="105" y="113"/>
                    <a:pt x="106" y="113"/>
                    <a:pt x="106" y="112"/>
                  </a:cubicBezTo>
                  <a:cubicBezTo>
                    <a:pt x="107" y="111"/>
                    <a:pt x="108" y="111"/>
                    <a:pt x="108" y="110"/>
                  </a:cubicBezTo>
                  <a:cubicBezTo>
                    <a:pt x="109" y="110"/>
                    <a:pt x="109" y="110"/>
                    <a:pt x="109" y="110"/>
                  </a:cubicBezTo>
                  <a:cubicBezTo>
                    <a:pt x="110" y="109"/>
                    <a:pt x="111" y="108"/>
                    <a:pt x="111" y="107"/>
                  </a:cubicBezTo>
                  <a:cubicBezTo>
                    <a:pt x="112" y="106"/>
                    <a:pt x="113" y="105"/>
                    <a:pt x="114" y="104"/>
                  </a:cubicBezTo>
                  <a:close/>
                  <a:moveTo>
                    <a:pt x="64" y="112"/>
                  </a:moveTo>
                  <a:cubicBezTo>
                    <a:pt x="38" y="112"/>
                    <a:pt x="16" y="90"/>
                    <a:pt x="16" y="64"/>
                  </a:cubicBezTo>
                  <a:cubicBezTo>
                    <a:pt x="16" y="37"/>
                    <a:pt x="38" y="16"/>
                    <a:pt x="64" y="16"/>
                  </a:cubicBezTo>
                  <a:cubicBezTo>
                    <a:pt x="91" y="16"/>
                    <a:pt x="112" y="37"/>
                    <a:pt x="112" y="64"/>
                  </a:cubicBezTo>
                  <a:cubicBezTo>
                    <a:pt x="112" y="90"/>
                    <a:pt x="91" y="112"/>
                    <a:pt x="64" y="1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2" name="组合 41"/>
          <p:cNvGrpSpPr/>
          <p:nvPr/>
        </p:nvGrpSpPr>
        <p:grpSpPr>
          <a:xfrm>
            <a:off x="4531767" y="2835847"/>
            <a:ext cx="473075" cy="434975"/>
            <a:chOff x="3995738" y="3594100"/>
            <a:chExt cx="473075" cy="434975"/>
          </a:xfrm>
          <a:solidFill>
            <a:schemeClr val="bg1"/>
          </a:solidFill>
        </p:grpSpPr>
        <p:sp>
          <p:nvSpPr>
            <p:cNvPr id="43" name="Freeform 45"/>
            <p:cNvSpPr>
              <a:spLocks noEditPoints="1"/>
            </p:cNvSpPr>
            <p:nvPr/>
          </p:nvSpPr>
          <p:spPr bwMode="auto">
            <a:xfrm>
              <a:off x="3995738" y="3752850"/>
              <a:ext cx="334962" cy="276225"/>
            </a:xfrm>
            <a:custGeom>
              <a:avLst/>
              <a:gdLst>
                <a:gd name="T0" fmla="*/ 116 w 136"/>
                <a:gd name="T1" fmla="*/ 0 h 112"/>
                <a:gd name="T2" fmla="*/ 96 w 136"/>
                <a:gd name="T3" fmla="*/ 0 h 112"/>
                <a:gd name="T4" fmla="*/ 40 w 136"/>
                <a:gd name="T5" fmla="*/ 0 h 112"/>
                <a:gd name="T6" fmla="*/ 20 w 136"/>
                <a:gd name="T7" fmla="*/ 0 h 112"/>
                <a:gd name="T8" fmla="*/ 0 w 136"/>
                <a:gd name="T9" fmla="*/ 20 h 112"/>
                <a:gd name="T10" fmla="*/ 0 w 136"/>
                <a:gd name="T11" fmla="*/ 92 h 112"/>
                <a:gd name="T12" fmla="*/ 20 w 136"/>
                <a:gd name="T13" fmla="*/ 112 h 112"/>
                <a:gd name="T14" fmla="*/ 116 w 136"/>
                <a:gd name="T15" fmla="*/ 112 h 112"/>
                <a:gd name="T16" fmla="*/ 136 w 136"/>
                <a:gd name="T17" fmla="*/ 92 h 112"/>
                <a:gd name="T18" fmla="*/ 136 w 136"/>
                <a:gd name="T19" fmla="*/ 20 h 112"/>
                <a:gd name="T20" fmla="*/ 116 w 136"/>
                <a:gd name="T21" fmla="*/ 0 h 112"/>
                <a:gd name="T22" fmla="*/ 108 w 136"/>
                <a:gd name="T23" fmla="*/ 88 h 112"/>
                <a:gd name="T24" fmla="*/ 28 w 136"/>
                <a:gd name="T25" fmla="*/ 88 h 112"/>
                <a:gd name="T26" fmla="*/ 16 w 136"/>
                <a:gd name="T27" fmla="*/ 76 h 112"/>
                <a:gd name="T28" fmla="*/ 28 w 136"/>
                <a:gd name="T29" fmla="*/ 64 h 112"/>
                <a:gd name="T30" fmla="*/ 108 w 136"/>
                <a:gd name="T31" fmla="*/ 64 h 112"/>
                <a:gd name="T32" fmla="*/ 120 w 136"/>
                <a:gd name="T33" fmla="*/ 76 h 112"/>
                <a:gd name="T34" fmla="*/ 108 w 136"/>
                <a:gd name="T35" fmla="*/ 88 h 112"/>
                <a:gd name="T36" fmla="*/ 116 w 136"/>
                <a:gd name="T37" fmla="*/ 32 h 112"/>
                <a:gd name="T38" fmla="*/ 100 w 136"/>
                <a:gd name="T39" fmla="*/ 32 h 112"/>
                <a:gd name="T40" fmla="*/ 96 w 136"/>
                <a:gd name="T41" fmla="*/ 28 h 112"/>
                <a:gd name="T42" fmla="*/ 100 w 136"/>
                <a:gd name="T43" fmla="*/ 24 h 112"/>
                <a:gd name="T44" fmla="*/ 116 w 136"/>
                <a:gd name="T45" fmla="*/ 24 h 112"/>
                <a:gd name="T46" fmla="*/ 120 w 136"/>
                <a:gd name="T47" fmla="*/ 28 h 112"/>
                <a:gd name="T48" fmla="*/ 116 w 136"/>
                <a:gd name="T49" fmla="*/ 3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6" h="112">
                  <a:moveTo>
                    <a:pt x="116" y="0"/>
                  </a:moveTo>
                  <a:cubicBezTo>
                    <a:pt x="96" y="0"/>
                    <a:pt x="96" y="0"/>
                    <a:pt x="96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9"/>
                    <a:pt x="0" y="20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103"/>
                    <a:pt x="9" y="112"/>
                    <a:pt x="20" y="112"/>
                  </a:cubicBezTo>
                  <a:cubicBezTo>
                    <a:pt x="116" y="112"/>
                    <a:pt x="116" y="112"/>
                    <a:pt x="116" y="112"/>
                  </a:cubicBezTo>
                  <a:cubicBezTo>
                    <a:pt x="127" y="112"/>
                    <a:pt x="136" y="103"/>
                    <a:pt x="136" y="92"/>
                  </a:cubicBezTo>
                  <a:cubicBezTo>
                    <a:pt x="136" y="20"/>
                    <a:pt x="136" y="20"/>
                    <a:pt x="136" y="20"/>
                  </a:cubicBezTo>
                  <a:cubicBezTo>
                    <a:pt x="136" y="9"/>
                    <a:pt x="127" y="0"/>
                    <a:pt x="116" y="0"/>
                  </a:cubicBezTo>
                  <a:close/>
                  <a:moveTo>
                    <a:pt x="108" y="88"/>
                  </a:moveTo>
                  <a:cubicBezTo>
                    <a:pt x="28" y="88"/>
                    <a:pt x="28" y="88"/>
                    <a:pt x="28" y="88"/>
                  </a:cubicBezTo>
                  <a:cubicBezTo>
                    <a:pt x="22" y="88"/>
                    <a:pt x="16" y="82"/>
                    <a:pt x="16" y="76"/>
                  </a:cubicBezTo>
                  <a:cubicBezTo>
                    <a:pt x="16" y="69"/>
                    <a:pt x="22" y="64"/>
                    <a:pt x="28" y="64"/>
                  </a:cubicBezTo>
                  <a:cubicBezTo>
                    <a:pt x="108" y="64"/>
                    <a:pt x="108" y="64"/>
                    <a:pt x="108" y="64"/>
                  </a:cubicBezTo>
                  <a:cubicBezTo>
                    <a:pt x="115" y="64"/>
                    <a:pt x="120" y="69"/>
                    <a:pt x="120" y="76"/>
                  </a:cubicBezTo>
                  <a:cubicBezTo>
                    <a:pt x="120" y="82"/>
                    <a:pt x="115" y="88"/>
                    <a:pt x="108" y="88"/>
                  </a:cubicBezTo>
                  <a:close/>
                  <a:moveTo>
                    <a:pt x="116" y="32"/>
                  </a:moveTo>
                  <a:cubicBezTo>
                    <a:pt x="100" y="32"/>
                    <a:pt x="100" y="32"/>
                    <a:pt x="100" y="32"/>
                  </a:cubicBezTo>
                  <a:cubicBezTo>
                    <a:pt x="98" y="32"/>
                    <a:pt x="96" y="30"/>
                    <a:pt x="96" y="28"/>
                  </a:cubicBezTo>
                  <a:cubicBezTo>
                    <a:pt x="96" y="26"/>
                    <a:pt x="98" y="24"/>
                    <a:pt x="100" y="24"/>
                  </a:cubicBezTo>
                  <a:cubicBezTo>
                    <a:pt x="116" y="24"/>
                    <a:pt x="116" y="24"/>
                    <a:pt x="116" y="24"/>
                  </a:cubicBezTo>
                  <a:cubicBezTo>
                    <a:pt x="118" y="24"/>
                    <a:pt x="120" y="26"/>
                    <a:pt x="120" y="28"/>
                  </a:cubicBezTo>
                  <a:cubicBezTo>
                    <a:pt x="120" y="30"/>
                    <a:pt x="118" y="32"/>
                    <a:pt x="116" y="3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4" name="Oval 46"/>
            <p:cNvSpPr>
              <a:spLocks noChangeArrowheads="1"/>
            </p:cNvSpPr>
            <p:nvPr/>
          </p:nvSpPr>
          <p:spPr bwMode="auto">
            <a:xfrm>
              <a:off x="4014788" y="3594100"/>
              <a:ext cx="158750" cy="158750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5" name="Oval 47"/>
            <p:cNvSpPr>
              <a:spLocks noChangeArrowheads="1"/>
            </p:cNvSpPr>
            <p:nvPr/>
          </p:nvSpPr>
          <p:spPr bwMode="auto">
            <a:xfrm>
              <a:off x="4173538" y="3633788"/>
              <a:ext cx="119062" cy="119062"/>
            </a:xfrm>
            <a:prstGeom prst="ellipse">
              <a:avLst/>
            </a:pr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6" name="Freeform 48"/>
            <p:cNvSpPr/>
            <p:nvPr/>
          </p:nvSpPr>
          <p:spPr bwMode="auto">
            <a:xfrm>
              <a:off x="4351338" y="3771900"/>
              <a:ext cx="117475" cy="236538"/>
            </a:xfrm>
            <a:custGeom>
              <a:avLst/>
              <a:gdLst>
                <a:gd name="T0" fmla="*/ 47 w 48"/>
                <a:gd name="T1" fmla="*/ 1 h 96"/>
                <a:gd name="T2" fmla="*/ 43 w 48"/>
                <a:gd name="T3" fmla="*/ 0 h 96"/>
                <a:gd name="T4" fmla="*/ 0 w 48"/>
                <a:gd name="T5" fmla="*/ 12 h 96"/>
                <a:gd name="T6" fmla="*/ 0 w 48"/>
                <a:gd name="T7" fmla="*/ 20 h 96"/>
                <a:gd name="T8" fmla="*/ 0 w 48"/>
                <a:gd name="T9" fmla="*/ 21 h 96"/>
                <a:gd name="T10" fmla="*/ 0 w 48"/>
                <a:gd name="T11" fmla="*/ 75 h 96"/>
                <a:gd name="T12" fmla="*/ 0 w 48"/>
                <a:gd name="T13" fmla="*/ 83 h 96"/>
                <a:gd name="T14" fmla="*/ 43 w 48"/>
                <a:gd name="T15" fmla="*/ 96 h 96"/>
                <a:gd name="T16" fmla="*/ 44 w 48"/>
                <a:gd name="T17" fmla="*/ 96 h 96"/>
                <a:gd name="T18" fmla="*/ 47 w 48"/>
                <a:gd name="T19" fmla="*/ 95 h 96"/>
                <a:gd name="T20" fmla="*/ 48 w 48"/>
                <a:gd name="T21" fmla="*/ 92 h 96"/>
                <a:gd name="T22" fmla="*/ 48 w 48"/>
                <a:gd name="T23" fmla="*/ 4 h 96"/>
                <a:gd name="T24" fmla="*/ 47 w 48"/>
                <a:gd name="T25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8" h="96">
                  <a:moveTo>
                    <a:pt x="47" y="1"/>
                  </a:moveTo>
                  <a:cubicBezTo>
                    <a:pt x="46" y="0"/>
                    <a:pt x="44" y="0"/>
                    <a:pt x="43" y="0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21"/>
                    <a:pt x="0" y="21"/>
                    <a:pt x="0" y="21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43" y="96"/>
                    <a:pt x="43" y="96"/>
                    <a:pt x="43" y="96"/>
                  </a:cubicBezTo>
                  <a:cubicBezTo>
                    <a:pt x="43" y="96"/>
                    <a:pt x="44" y="96"/>
                    <a:pt x="44" y="96"/>
                  </a:cubicBezTo>
                  <a:cubicBezTo>
                    <a:pt x="45" y="96"/>
                    <a:pt x="46" y="96"/>
                    <a:pt x="47" y="95"/>
                  </a:cubicBezTo>
                  <a:cubicBezTo>
                    <a:pt x="48" y="94"/>
                    <a:pt x="48" y="93"/>
                    <a:pt x="48" y="92"/>
                  </a:cubicBezTo>
                  <a:cubicBezTo>
                    <a:pt x="48" y="4"/>
                    <a:pt x="48" y="4"/>
                    <a:pt x="48" y="4"/>
                  </a:cubicBezTo>
                  <a:cubicBezTo>
                    <a:pt x="48" y="3"/>
                    <a:pt x="48" y="1"/>
                    <a:pt x="47" y="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7077487" y="2871285"/>
            <a:ext cx="474663" cy="433388"/>
            <a:chOff x="498475" y="4759325"/>
            <a:chExt cx="474663" cy="433388"/>
          </a:xfrm>
          <a:solidFill>
            <a:schemeClr val="bg1"/>
          </a:solidFill>
        </p:grpSpPr>
        <p:sp>
          <p:nvSpPr>
            <p:cNvPr id="48" name="Freeform 49"/>
            <p:cNvSpPr/>
            <p:nvPr/>
          </p:nvSpPr>
          <p:spPr bwMode="auto">
            <a:xfrm>
              <a:off x="677863" y="4916488"/>
              <a:ext cx="117475" cy="119062"/>
            </a:xfrm>
            <a:custGeom>
              <a:avLst/>
              <a:gdLst>
                <a:gd name="T0" fmla="*/ 46 w 48"/>
                <a:gd name="T1" fmla="*/ 20 h 48"/>
                <a:gd name="T2" fmla="*/ 6 w 48"/>
                <a:gd name="T3" fmla="*/ 0 h 48"/>
                <a:gd name="T4" fmla="*/ 2 w 48"/>
                <a:gd name="T5" fmla="*/ 0 h 48"/>
                <a:gd name="T6" fmla="*/ 0 w 48"/>
                <a:gd name="T7" fmla="*/ 4 h 48"/>
                <a:gd name="T8" fmla="*/ 0 w 48"/>
                <a:gd name="T9" fmla="*/ 44 h 48"/>
                <a:gd name="T10" fmla="*/ 2 w 48"/>
                <a:gd name="T11" fmla="*/ 47 h 48"/>
                <a:gd name="T12" fmla="*/ 4 w 48"/>
                <a:gd name="T13" fmla="*/ 48 h 48"/>
                <a:gd name="T14" fmla="*/ 6 w 48"/>
                <a:gd name="T15" fmla="*/ 47 h 48"/>
                <a:gd name="T16" fmla="*/ 46 w 48"/>
                <a:gd name="T17" fmla="*/ 27 h 48"/>
                <a:gd name="T18" fmla="*/ 48 w 48"/>
                <a:gd name="T19" fmla="*/ 24 h 48"/>
                <a:gd name="T20" fmla="*/ 46 w 48"/>
                <a:gd name="T21" fmla="*/ 2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8" h="48">
                  <a:moveTo>
                    <a:pt x="46" y="20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5" y="0"/>
                    <a:pt x="3" y="0"/>
                    <a:pt x="2" y="0"/>
                  </a:cubicBezTo>
                  <a:cubicBezTo>
                    <a:pt x="1" y="1"/>
                    <a:pt x="0" y="2"/>
                    <a:pt x="0" y="4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1" y="47"/>
                    <a:pt x="2" y="47"/>
                  </a:cubicBezTo>
                  <a:cubicBezTo>
                    <a:pt x="3" y="48"/>
                    <a:pt x="3" y="48"/>
                    <a:pt x="4" y="48"/>
                  </a:cubicBezTo>
                  <a:cubicBezTo>
                    <a:pt x="5" y="48"/>
                    <a:pt x="5" y="48"/>
                    <a:pt x="6" y="47"/>
                  </a:cubicBezTo>
                  <a:cubicBezTo>
                    <a:pt x="46" y="27"/>
                    <a:pt x="46" y="27"/>
                    <a:pt x="46" y="27"/>
                  </a:cubicBezTo>
                  <a:cubicBezTo>
                    <a:pt x="47" y="27"/>
                    <a:pt x="48" y="25"/>
                    <a:pt x="48" y="24"/>
                  </a:cubicBezTo>
                  <a:cubicBezTo>
                    <a:pt x="48" y="22"/>
                    <a:pt x="47" y="21"/>
                    <a:pt x="46" y="2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Freeform 50"/>
            <p:cNvSpPr>
              <a:spLocks noEditPoints="1"/>
            </p:cNvSpPr>
            <p:nvPr/>
          </p:nvSpPr>
          <p:spPr bwMode="auto">
            <a:xfrm>
              <a:off x="498475" y="4759325"/>
              <a:ext cx="474663" cy="433388"/>
            </a:xfrm>
            <a:custGeom>
              <a:avLst/>
              <a:gdLst>
                <a:gd name="T0" fmla="*/ 160 w 192"/>
                <a:gd name="T1" fmla="*/ 0 h 176"/>
                <a:gd name="T2" fmla="*/ 120 w 192"/>
                <a:gd name="T3" fmla="*/ 0 h 176"/>
                <a:gd name="T4" fmla="*/ 80 w 192"/>
                <a:gd name="T5" fmla="*/ 0 h 176"/>
                <a:gd name="T6" fmla="*/ 40 w 192"/>
                <a:gd name="T7" fmla="*/ 0 h 176"/>
                <a:gd name="T8" fmla="*/ 4 w 192"/>
                <a:gd name="T9" fmla="*/ 0 h 176"/>
                <a:gd name="T10" fmla="*/ 0 w 192"/>
                <a:gd name="T11" fmla="*/ 36 h 176"/>
                <a:gd name="T12" fmla="*/ 0 w 192"/>
                <a:gd name="T13" fmla="*/ 136 h 176"/>
                <a:gd name="T14" fmla="*/ 0 w 192"/>
                <a:gd name="T15" fmla="*/ 172 h 176"/>
                <a:gd name="T16" fmla="*/ 32 w 192"/>
                <a:gd name="T17" fmla="*/ 176 h 176"/>
                <a:gd name="T18" fmla="*/ 72 w 192"/>
                <a:gd name="T19" fmla="*/ 176 h 176"/>
                <a:gd name="T20" fmla="*/ 112 w 192"/>
                <a:gd name="T21" fmla="*/ 176 h 176"/>
                <a:gd name="T22" fmla="*/ 152 w 192"/>
                <a:gd name="T23" fmla="*/ 176 h 176"/>
                <a:gd name="T24" fmla="*/ 188 w 192"/>
                <a:gd name="T25" fmla="*/ 176 h 176"/>
                <a:gd name="T26" fmla="*/ 192 w 192"/>
                <a:gd name="T27" fmla="*/ 140 h 176"/>
                <a:gd name="T28" fmla="*/ 192 w 192"/>
                <a:gd name="T29" fmla="*/ 40 h 176"/>
                <a:gd name="T30" fmla="*/ 192 w 192"/>
                <a:gd name="T31" fmla="*/ 4 h 176"/>
                <a:gd name="T32" fmla="*/ 152 w 192"/>
                <a:gd name="T33" fmla="*/ 8 h 176"/>
                <a:gd name="T34" fmla="*/ 160 w 192"/>
                <a:gd name="T35" fmla="*/ 32 h 176"/>
                <a:gd name="T36" fmla="*/ 152 w 192"/>
                <a:gd name="T37" fmla="*/ 8 h 176"/>
                <a:gd name="T38" fmla="*/ 120 w 192"/>
                <a:gd name="T39" fmla="*/ 8 h 176"/>
                <a:gd name="T40" fmla="*/ 112 w 192"/>
                <a:gd name="T41" fmla="*/ 32 h 176"/>
                <a:gd name="T42" fmla="*/ 72 w 192"/>
                <a:gd name="T43" fmla="*/ 8 h 176"/>
                <a:gd name="T44" fmla="*/ 80 w 192"/>
                <a:gd name="T45" fmla="*/ 32 h 176"/>
                <a:gd name="T46" fmla="*/ 72 w 192"/>
                <a:gd name="T47" fmla="*/ 8 h 176"/>
                <a:gd name="T48" fmla="*/ 40 w 192"/>
                <a:gd name="T49" fmla="*/ 8 h 176"/>
                <a:gd name="T50" fmla="*/ 32 w 192"/>
                <a:gd name="T51" fmla="*/ 32 h 176"/>
                <a:gd name="T52" fmla="*/ 40 w 192"/>
                <a:gd name="T53" fmla="*/ 168 h 176"/>
                <a:gd name="T54" fmla="*/ 32 w 192"/>
                <a:gd name="T55" fmla="*/ 144 h 176"/>
                <a:gd name="T56" fmla="*/ 40 w 192"/>
                <a:gd name="T57" fmla="*/ 168 h 176"/>
                <a:gd name="T58" fmla="*/ 72 w 192"/>
                <a:gd name="T59" fmla="*/ 168 h 176"/>
                <a:gd name="T60" fmla="*/ 80 w 192"/>
                <a:gd name="T61" fmla="*/ 144 h 176"/>
                <a:gd name="T62" fmla="*/ 120 w 192"/>
                <a:gd name="T63" fmla="*/ 168 h 176"/>
                <a:gd name="T64" fmla="*/ 112 w 192"/>
                <a:gd name="T65" fmla="*/ 144 h 176"/>
                <a:gd name="T66" fmla="*/ 120 w 192"/>
                <a:gd name="T67" fmla="*/ 168 h 176"/>
                <a:gd name="T68" fmla="*/ 152 w 192"/>
                <a:gd name="T69" fmla="*/ 168 h 176"/>
                <a:gd name="T70" fmla="*/ 160 w 192"/>
                <a:gd name="T71" fmla="*/ 144 h 176"/>
                <a:gd name="T72" fmla="*/ 184 w 192"/>
                <a:gd name="T73" fmla="*/ 136 h 176"/>
                <a:gd name="T74" fmla="*/ 32 w 192"/>
                <a:gd name="T75" fmla="*/ 136 h 176"/>
                <a:gd name="T76" fmla="*/ 8 w 192"/>
                <a:gd name="T77" fmla="*/ 40 h 176"/>
                <a:gd name="T78" fmla="*/ 160 w 192"/>
                <a:gd name="T79" fmla="*/ 40 h 176"/>
                <a:gd name="T80" fmla="*/ 184 w 192"/>
                <a:gd name="T81" fmla="*/ 13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2" h="176">
                  <a:moveTo>
                    <a:pt x="188" y="0"/>
                  </a:moveTo>
                  <a:cubicBezTo>
                    <a:pt x="160" y="0"/>
                    <a:pt x="160" y="0"/>
                    <a:pt x="160" y="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20" y="0"/>
                    <a:pt x="120" y="0"/>
                    <a:pt x="120" y="0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72" y="0"/>
                    <a:pt x="72" y="0"/>
                    <a:pt x="72" y="0"/>
                  </a:cubicBezTo>
                  <a:cubicBezTo>
                    <a:pt x="40" y="0"/>
                    <a:pt x="40" y="0"/>
                    <a:pt x="4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136"/>
                    <a:pt x="0" y="136"/>
                    <a:pt x="0" y="136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0" y="174"/>
                    <a:pt x="2" y="176"/>
                    <a:pt x="4" y="176"/>
                  </a:cubicBezTo>
                  <a:cubicBezTo>
                    <a:pt x="32" y="176"/>
                    <a:pt x="32" y="176"/>
                    <a:pt x="32" y="176"/>
                  </a:cubicBezTo>
                  <a:cubicBezTo>
                    <a:pt x="40" y="176"/>
                    <a:pt x="40" y="176"/>
                    <a:pt x="40" y="176"/>
                  </a:cubicBezTo>
                  <a:cubicBezTo>
                    <a:pt x="72" y="176"/>
                    <a:pt x="72" y="176"/>
                    <a:pt x="72" y="176"/>
                  </a:cubicBezTo>
                  <a:cubicBezTo>
                    <a:pt x="80" y="176"/>
                    <a:pt x="80" y="176"/>
                    <a:pt x="80" y="176"/>
                  </a:cubicBezTo>
                  <a:cubicBezTo>
                    <a:pt x="112" y="176"/>
                    <a:pt x="112" y="176"/>
                    <a:pt x="112" y="176"/>
                  </a:cubicBezTo>
                  <a:cubicBezTo>
                    <a:pt x="120" y="176"/>
                    <a:pt x="120" y="176"/>
                    <a:pt x="120" y="176"/>
                  </a:cubicBezTo>
                  <a:cubicBezTo>
                    <a:pt x="152" y="176"/>
                    <a:pt x="152" y="176"/>
                    <a:pt x="152" y="176"/>
                  </a:cubicBezTo>
                  <a:cubicBezTo>
                    <a:pt x="160" y="176"/>
                    <a:pt x="160" y="176"/>
                    <a:pt x="160" y="176"/>
                  </a:cubicBezTo>
                  <a:cubicBezTo>
                    <a:pt x="188" y="176"/>
                    <a:pt x="188" y="176"/>
                    <a:pt x="188" y="176"/>
                  </a:cubicBezTo>
                  <a:cubicBezTo>
                    <a:pt x="190" y="176"/>
                    <a:pt x="192" y="174"/>
                    <a:pt x="192" y="172"/>
                  </a:cubicBezTo>
                  <a:cubicBezTo>
                    <a:pt x="192" y="140"/>
                    <a:pt x="192" y="140"/>
                    <a:pt x="192" y="140"/>
                  </a:cubicBezTo>
                  <a:cubicBezTo>
                    <a:pt x="192" y="136"/>
                    <a:pt x="192" y="136"/>
                    <a:pt x="192" y="136"/>
                  </a:cubicBezTo>
                  <a:cubicBezTo>
                    <a:pt x="192" y="40"/>
                    <a:pt x="192" y="40"/>
                    <a:pt x="192" y="40"/>
                  </a:cubicBezTo>
                  <a:cubicBezTo>
                    <a:pt x="192" y="36"/>
                    <a:pt x="192" y="36"/>
                    <a:pt x="192" y="36"/>
                  </a:cubicBezTo>
                  <a:cubicBezTo>
                    <a:pt x="192" y="4"/>
                    <a:pt x="192" y="4"/>
                    <a:pt x="192" y="4"/>
                  </a:cubicBezTo>
                  <a:cubicBezTo>
                    <a:pt x="192" y="2"/>
                    <a:pt x="190" y="0"/>
                    <a:pt x="188" y="0"/>
                  </a:cubicBezTo>
                  <a:close/>
                  <a:moveTo>
                    <a:pt x="152" y="8"/>
                  </a:moveTo>
                  <a:cubicBezTo>
                    <a:pt x="160" y="8"/>
                    <a:pt x="160" y="8"/>
                    <a:pt x="160" y="8"/>
                  </a:cubicBezTo>
                  <a:cubicBezTo>
                    <a:pt x="160" y="32"/>
                    <a:pt x="160" y="32"/>
                    <a:pt x="160" y="32"/>
                  </a:cubicBezTo>
                  <a:cubicBezTo>
                    <a:pt x="152" y="32"/>
                    <a:pt x="152" y="32"/>
                    <a:pt x="152" y="32"/>
                  </a:cubicBezTo>
                  <a:lnTo>
                    <a:pt x="152" y="8"/>
                  </a:lnTo>
                  <a:close/>
                  <a:moveTo>
                    <a:pt x="112" y="8"/>
                  </a:moveTo>
                  <a:cubicBezTo>
                    <a:pt x="120" y="8"/>
                    <a:pt x="120" y="8"/>
                    <a:pt x="120" y="8"/>
                  </a:cubicBezTo>
                  <a:cubicBezTo>
                    <a:pt x="120" y="32"/>
                    <a:pt x="120" y="32"/>
                    <a:pt x="120" y="32"/>
                  </a:cubicBezTo>
                  <a:cubicBezTo>
                    <a:pt x="112" y="32"/>
                    <a:pt x="112" y="32"/>
                    <a:pt x="112" y="32"/>
                  </a:cubicBezTo>
                  <a:lnTo>
                    <a:pt x="112" y="8"/>
                  </a:lnTo>
                  <a:close/>
                  <a:moveTo>
                    <a:pt x="72" y="8"/>
                  </a:moveTo>
                  <a:cubicBezTo>
                    <a:pt x="80" y="8"/>
                    <a:pt x="80" y="8"/>
                    <a:pt x="80" y="8"/>
                  </a:cubicBezTo>
                  <a:cubicBezTo>
                    <a:pt x="80" y="32"/>
                    <a:pt x="80" y="32"/>
                    <a:pt x="80" y="32"/>
                  </a:cubicBezTo>
                  <a:cubicBezTo>
                    <a:pt x="72" y="32"/>
                    <a:pt x="72" y="32"/>
                    <a:pt x="72" y="32"/>
                  </a:cubicBezTo>
                  <a:lnTo>
                    <a:pt x="72" y="8"/>
                  </a:lnTo>
                  <a:close/>
                  <a:moveTo>
                    <a:pt x="32" y="8"/>
                  </a:moveTo>
                  <a:cubicBezTo>
                    <a:pt x="40" y="8"/>
                    <a:pt x="40" y="8"/>
                    <a:pt x="40" y="8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2" y="32"/>
                    <a:pt x="32" y="32"/>
                    <a:pt x="32" y="32"/>
                  </a:cubicBezTo>
                  <a:lnTo>
                    <a:pt x="32" y="8"/>
                  </a:lnTo>
                  <a:close/>
                  <a:moveTo>
                    <a:pt x="40" y="168"/>
                  </a:moveTo>
                  <a:cubicBezTo>
                    <a:pt x="32" y="168"/>
                    <a:pt x="32" y="168"/>
                    <a:pt x="32" y="168"/>
                  </a:cubicBezTo>
                  <a:cubicBezTo>
                    <a:pt x="32" y="144"/>
                    <a:pt x="32" y="144"/>
                    <a:pt x="32" y="144"/>
                  </a:cubicBezTo>
                  <a:cubicBezTo>
                    <a:pt x="40" y="144"/>
                    <a:pt x="40" y="144"/>
                    <a:pt x="40" y="144"/>
                  </a:cubicBezTo>
                  <a:lnTo>
                    <a:pt x="40" y="168"/>
                  </a:lnTo>
                  <a:close/>
                  <a:moveTo>
                    <a:pt x="80" y="168"/>
                  </a:moveTo>
                  <a:cubicBezTo>
                    <a:pt x="72" y="168"/>
                    <a:pt x="72" y="168"/>
                    <a:pt x="72" y="168"/>
                  </a:cubicBezTo>
                  <a:cubicBezTo>
                    <a:pt x="72" y="144"/>
                    <a:pt x="72" y="144"/>
                    <a:pt x="72" y="144"/>
                  </a:cubicBezTo>
                  <a:cubicBezTo>
                    <a:pt x="80" y="144"/>
                    <a:pt x="80" y="144"/>
                    <a:pt x="80" y="144"/>
                  </a:cubicBezTo>
                  <a:lnTo>
                    <a:pt x="80" y="168"/>
                  </a:lnTo>
                  <a:close/>
                  <a:moveTo>
                    <a:pt x="120" y="168"/>
                  </a:moveTo>
                  <a:cubicBezTo>
                    <a:pt x="112" y="168"/>
                    <a:pt x="112" y="168"/>
                    <a:pt x="112" y="168"/>
                  </a:cubicBezTo>
                  <a:cubicBezTo>
                    <a:pt x="112" y="144"/>
                    <a:pt x="112" y="144"/>
                    <a:pt x="112" y="144"/>
                  </a:cubicBezTo>
                  <a:cubicBezTo>
                    <a:pt x="120" y="144"/>
                    <a:pt x="120" y="144"/>
                    <a:pt x="120" y="144"/>
                  </a:cubicBezTo>
                  <a:lnTo>
                    <a:pt x="120" y="168"/>
                  </a:lnTo>
                  <a:close/>
                  <a:moveTo>
                    <a:pt x="160" y="168"/>
                  </a:moveTo>
                  <a:cubicBezTo>
                    <a:pt x="152" y="168"/>
                    <a:pt x="152" y="168"/>
                    <a:pt x="152" y="168"/>
                  </a:cubicBezTo>
                  <a:cubicBezTo>
                    <a:pt x="152" y="144"/>
                    <a:pt x="152" y="144"/>
                    <a:pt x="152" y="144"/>
                  </a:cubicBezTo>
                  <a:cubicBezTo>
                    <a:pt x="160" y="144"/>
                    <a:pt x="160" y="144"/>
                    <a:pt x="160" y="144"/>
                  </a:cubicBezTo>
                  <a:lnTo>
                    <a:pt x="160" y="168"/>
                  </a:lnTo>
                  <a:close/>
                  <a:moveTo>
                    <a:pt x="184" y="136"/>
                  </a:moveTo>
                  <a:cubicBezTo>
                    <a:pt x="160" y="136"/>
                    <a:pt x="160" y="136"/>
                    <a:pt x="160" y="136"/>
                  </a:cubicBezTo>
                  <a:cubicBezTo>
                    <a:pt x="32" y="136"/>
                    <a:pt x="32" y="136"/>
                    <a:pt x="32" y="136"/>
                  </a:cubicBezTo>
                  <a:cubicBezTo>
                    <a:pt x="8" y="136"/>
                    <a:pt x="8" y="136"/>
                    <a:pt x="8" y="136"/>
                  </a:cubicBezTo>
                  <a:cubicBezTo>
                    <a:pt x="8" y="40"/>
                    <a:pt x="8" y="40"/>
                    <a:pt x="8" y="40"/>
                  </a:cubicBezTo>
                  <a:cubicBezTo>
                    <a:pt x="32" y="40"/>
                    <a:pt x="32" y="40"/>
                    <a:pt x="32" y="40"/>
                  </a:cubicBezTo>
                  <a:cubicBezTo>
                    <a:pt x="160" y="40"/>
                    <a:pt x="160" y="40"/>
                    <a:pt x="160" y="40"/>
                  </a:cubicBezTo>
                  <a:cubicBezTo>
                    <a:pt x="184" y="40"/>
                    <a:pt x="184" y="40"/>
                    <a:pt x="184" y="40"/>
                  </a:cubicBezTo>
                  <a:lnTo>
                    <a:pt x="184" y="13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lIns="80296" tIns="40148" rIns="80296" bIns="40148"/>
            <a:lstStyle/>
            <a:p>
              <a:pPr>
                <a:defRPr/>
              </a:pPr>
              <a:endParaRPr lang="zh-CN" altLang="en-US" sz="158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56" name="图片 5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1901952"/>
            <a:ext cx="12192000" cy="3374136"/>
          </a:xfrm>
          <a:prstGeom prst="rect">
            <a:avLst/>
          </a:prstGeom>
          <a:solidFill>
            <a:srgbClr val="FF537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Oval 16"/>
          <p:cNvSpPr/>
          <p:nvPr/>
        </p:nvSpPr>
        <p:spPr>
          <a:xfrm>
            <a:off x="1409699" y="2715643"/>
            <a:ext cx="1167713" cy="1167713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rc 20"/>
          <p:cNvSpPr/>
          <p:nvPr/>
        </p:nvSpPr>
        <p:spPr>
          <a:xfrm>
            <a:off x="1222577" y="2528521"/>
            <a:ext cx="1545336" cy="1545336"/>
          </a:xfrm>
          <a:prstGeom prst="arc">
            <a:avLst>
              <a:gd name="adj1" fmla="val 20172577"/>
              <a:gd name="adj2" fmla="val 16297434"/>
            </a:avLst>
          </a:prstGeom>
          <a:ln w="76200">
            <a:solidFill>
              <a:srgbClr val="F9F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6" name="TextBox 24"/>
          <p:cNvSpPr txBox="1"/>
          <p:nvPr/>
        </p:nvSpPr>
        <p:spPr>
          <a:xfrm>
            <a:off x="1607857" y="306866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85%</a:t>
            </a:r>
          </a:p>
        </p:txBody>
      </p:sp>
      <p:sp>
        <p:nvSpPr>
          <p:cNvPr id="7" name="Oval 17"/>
          <p:cNvSpPr/>
          <p:nvPr/>
        </p:nvSpPr>
        <p:spPr>
          <a:xfrm>
            <a:off x="4132304" y="2715643"/>
            <a:ext cx="1167713" cy="1167713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rc 21"/>
          <p:cNvSpPr/>
          <p:nvPr/>
        </p:nvSpPr>
        <p:spPr>
          <a:xfrm>
            <a:off x="3941805" y="2525144"/>
            <a:ext cx="1545336" cy="1545336"/>
          </a:xfrm>
          <a:prstGeom prst="arc">
            <a:avLst>
              <a:gd name="adj1" fmla="val 17379292"/>
              <a:gd name="adj2" fmla="val 8825709"/>
            </a:avLst>
          </a:prstGeom>
          <a:ln w="76200">
            <a:solidFill>
              <a:srgbClr val="F9F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7" name="TextBox 27"/>
          <p:cNvSpPr txBox="1"/>
          <p:nvPr/>
        </p:nvSpPr>
        <p:spPr>
          <a:xfrm>
            <a:off x="4353263" y="306866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73%</a:t>
            </a:r>
          </a:p>
        </p:txBody>
      </p:sp>
      <p:sp>
        <p:nvSpPr>
          <p:cNvPr id="10" name="Oval 18"/>
          <p:cNvSpPr/>
          <p:nvPr/>
        </p:nvSpPr>
        <p:spPr>
          <a:xfrm>
            <a:off x="6854909" y="2715643"/>
            <a:ext cx="1167713" cy="1167713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Arc 22"/>
          <p:cNvSpPr/>
          <p:nvPr/>
        </p:nvSpPr>
        <p:spPr>
          <a:xfrm>
            <a:off x="6661033" y="2525144"/>
            <a:ext cx="1545336" cy="1545336"/>
          </a:xfrm>
          <a:prstGeom prst="arc">
            <a:avLst>
              <a:gd name="adj1" fmla="val 14283035"/>
              <a:gd name="adj2" fmla="val 8268073"/>
            </a:avLst>
          </a:prstGeom>
          <a:ln w="76200">
            <a:solidFill>
              <a:srgbClr val="F9F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28"/>
          <p:cNvSpPr txBox="1"/>
          <p:nvPr/>
        </p:nvSpPr>
        <p:spPr>
          <a:xfrm>
            <a:off x="7045059" y="3070553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78%</a:t>
            </a:r>
          </a:p>
        </p:txBody>
      </p:sp>
      <p:sp>
        <p:nvSpPr>
          <p:cNvPr id="11" name="Oval 19"/>
          <p:cNvSpPr/>
          <p:nvPr/>
        </p:nvSpPr>
        <p:spPr>
          <a:xfrm>
            <a:off x="9577514" y="2715643"/>
            <a:ext cx="1167713" cy="1167713"/>
          </a:xfrm>
          <a:prstGeom prst="ellipse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Arc 23"/>
          <p:cNvSpPr/>
          <p:nvPr/>
        </p:nvSpPr>
        <p:spPr>
          <a:xfrm>
            <a:off x="9390392" y="2525144"/>
            <a:ext cx="1545336" cy="1545336"/>
          </a:xfrm>
          <a:prstGeom prst="arc">
            <a:avLst>
              <a:gd name="adj1" fmla="val 17026676"/>
              <a:gd name="adj2" fmla="val 13044588"/>
            </a:avLst>
          </a:prstGeom>
          <a:ln w="76200">
            <a:solidFill>
              <a:srgbClr val="F9F9F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9" name="TextBox 29"/>
          <p:cNvSpPr txBox="1"/>
          <p:nvPr/>
        </p:nvSpPr>
        <p:spPr>
          <a:xfrm>
            <a:off x="9772728" y="3068667"/>
            <a:ext cx="849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</a:p>
        </p:txBody>
      </p:sp>
      <p:sp>
        <p:nvSpPr>
          <p:cNvPr id="20" name="矩形 19"/>
          <p:cNvSpPr/>
          <p:nvPr/>
        </p:nvSpPr>
        <p:spPr>
          <a:xfrm>
            <a:off x="946428" y="4338232"/>
            <a:ext cx="2172769" cy="5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1" name="矩形 20"/>
          <p:cNvSpPr/>
          <p:nvPr/>
        </p:nvSpPr>
        <p:spPr>
          <a:xfrm>
            <a:off x="3691834" y="4338232"/>
            <a:ext cx="2172769" cy="5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2" name="矩形 21"/>
          <p:cNvSpPr/>
          <p:nvPr/>
        </p:nvSpPr>
        <p:spPr>
          <a:xfrm>
            <a:off x="6347316" y="4338232"/>
            <a:ext cx="2172769" cy="5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3" name="矩形 22"/>
          <p:cNvSpPr/>
          <p:nvPr/>
        </p:nvSpPr>
        <p:spPr>
          <a:xfrm>
            <a:off x="9074985" y="4338232"/>
            <a:ext cx="2172769" cy="532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24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Oval 90"/>
          <p:cNvSpPr/>
          <p:nvPr/>
        </p:nvSpPr>
        <p:spPr>
          <a:xfrm>
            <a:off x="4607442" y="2254103"/>
            <a:ext cx="2977116" cy="2977116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2" name="Oval 91"/>
          <p:cNvSpPr/>
          <p:nvPr/>
        </p:nvSpPr>
        <p:spPr>
          <a:xfrm>
            <a:off x="4789968" y="2436629"/>
            <a:ext cx="2612065" cy="2612065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3" name="Oval 92"/>
          <p:cNvSpPr/>
          <p:nvPr/>
        </p:nvSpPr>
        <p:spPr>
          <a:xfrm>
            <a:off x="4971288" y="2617949"/>
            <a:ext cx="2249424" cy="2249424"/>
          </a:xfrm>
          <a:prstGeom prst="ellipse">
            <a:avLst/>
          </a:prstGeom>
          <a:noFill/>
          <a:ln w="127000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4" name="Oval 93"/>
          <p:cNvSpPr/>
          <p:nvPr/>
        </p:nvSpPr>
        <p:spPr>
          <a:xfrm>
            <a:off x="5154168" y="2800829"/>
            <a:ext cx="1883664" cy="1883664"/>
          </a:xfrm>
          <a:prstGeom prst="ellipse">
            <a:avLst/>
          </a:prstGeom>
          <a:noFill/>
          <a:ln w="127000" cap="rnd">
            <a:solidFill>
              <a:schemeClr val="bg1">
                <a:lumMod val="85000"/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5" name="Arc 94"/>
          <p:cNvSpPr/>
          <p:nvPr/>
        </p:nvSpPr>
        <p:spPr>
          <a:xfrm>
            <a:off x="4607442" y="2254103"/>
            <a:ext cx="2977116" cy="2977116"/>
          </a:xfrm>
          <a:prstGeom prst="arc">
            <a:avLst>
              <a:gd name="adj1" fmla="val 16200000"/>
              <a:gd name="adj2" fmla="val 20886546"/>
            </a:avLst>
          </a:prstGeom>
          <a:noFill/>
          <a:ln w="127000" cap="rnd">
            <a:solidFill>
              <a:srgbClr val="FF5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6" name="Arc 95"/>
          <p:cNvSpPr/>
          <p:nvPr/>
        </p:nvSpPr>
        <p:spPr>
          <a:xfrm>
            <a:off x="4789968" y="2436628"/>
            <a:ext cx="2612065" cy="2612065"/>
          </a:xfrm>
          <a:prstGeom prst="arc">
            <a:avLst>
              <a:gd name="adj1" fmla="val 12350273"/>
              <a:gd name="adj2" fmla="val 15240146"/>
            </a:avLst>
          </a:prstGeom>
          <a:noFill/>
          <a:ln w="127000" cap="rnd">
            <a:solidFill>
              <a:srgbClr val="FF5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7" name="Arc 96"/>
          <p:cNvSpPr/>
          <p:nvPr/>
        </p:nvSpPr>
        <p:spPr>
          <a:xfrm>
            <a:off x="4971288" y="2617949"/>
            <a:ext cx="2249424" cy="2249424"/>
          </a:xfrm>
          <a:prstGeom prst="arc">
            <a:avLst>
              <a:gd name="adj1" fmla="val 3842578"/>
              <a:gd name="adj2" fmla="val 9752989"/>
            </a:avLst>
          </a:prstGeom>
          <a:noFill/>
          <a:ln w="127000" cap="rnd">
            <a:solidFill>
              <a:srgbClr val="FF5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8" name="Arc 97"/>
          <p:cNvSpPr/>
          <p:nvPr/>
        </p:nvSpPr>
        <p:spPr>
          <a:xfrm>
            <a:off x="5154168" y="2800829"/>
            <a:ext cx="1883664" cy="1883664"/>
          </a:xfrm>
          <a:prstGeom prst="arc">
            <a:avLst>
              <a:gd name="adj1" fmla="val 21482739"/>
              <a:gd name="adj2" fmla="val 2573572"/>
            </a:avLst>
          </a:prstGeom>
          <a:noFill/>
          <a:ln w="127000" cap="rnd">
            <a:solidFill>
              <a:srgbClr val="FF53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5334467" y="3265606"/>
            <a:ext cx="15230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Yours.</a:t>
            </a:r>
            <a:endParaRPr kumimoji="0" lang="en-US" altLang="zh-CN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</a:t>
            </a:r>
            <a:endParaRPr kumimoji="0" lang="id-ID" altLang="zh-CN" sz="2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1" name="Straight Connector 100"/>
          <p:cNvCxnSpPr/>
          <p:nvPr/>
        </p:nvCxnSpPr>
        <p:spPr>
          <a:xfrm>
            <a:off x="7687339" y="3455581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>
            <a:off x="6785344" y="4455042"/>
            <a:ext cx="13716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" name="TextBox 103"/>
          <p:cNvSpPr txBox="1"/>
          <p:nvPr/>
        </p:nvSpPr>
        <p:spPr>
          <a:xfrm>
            <a:off x="8704520" y="3255526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55%</a:t>
            </a:r>
          </a:p>
        </p:txBody>
      </p:sp>
      <p:sp>
        <p:nvSpPr>
          <p:cNvPr id="106" name="TextBox 105"/>
          <p:cNvSpPr txBox="1"/>
          <p:nvPr/>
        </p:nvSpPr>
        <p:spPr>
          <a:xfrm>
            <a:off x="8241454" y="4284383"/>
            <a:ext cx="6222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15%</a:t>
            </a:r>
          </a:p>
        </p:txBody>
      </p:sp>
      <p:cxnSp>
        <p:nvCxnSpPr>
          <p:cNvPr id="108" name="Straight Connector 107"/>
          <p:cNvCxnSpPr/>
          <p:nvPr/>
        </p:nvCxnSpPr>
        <p:spPr>
          <a:xfrm>
            <a:off x="3960373" y="3255526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Box 108"/>
          <p:cNvSpPr txBox="1"/>
          <p:nvPr/>
        </p:nvSpPr>
        <p:spPr>
          <a:xfrm>
            <a:off x="3279052" y="3055471"/>
            <a:ext cx="622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35%</a:t>
            </a:r>
          </a:p>
        </p:txBody>
      </p:sp>
      <p:cxnSp>
        <p:nvCxnSpPr>
          <p:cNvPr id="111" name="Straight Connector 110"/>
          <p:cNvCxnSpPr/>
          <p:nvPr/>
        </p:nvCxnSpPr>
        <p:spPr>
          <a:xfrm>
            <a:off x="4056888" y="4050183"/>
            <a:ext cx="914400" cy="0"/>
          </a:xfrm>
          <a:prstGeom prst="line">
            <a:avLst/>
          </a:prstGeom>
          <a:ln w="3175">
            <a:solidFill>
              <a:srgbClr val="7F8C8D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/>
          <p:nvPr/>
        </p:nvCxnSpPr>
        <p:spPr>
          <a:xfrm>
            <a:off x="4056888" y="4050183"/>
            <a:ext cx="0" cy="326571"/>
          </a:xfrm>
          <a:prstGeom prst="line">
            <a:avLst/>
          </a:prstGeom>
          <a:ln w="3175">
            <a:solidFill>
              <a:srgbClr val="7F8C8D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TextBox 113"/>
          <p:cNvSpPr txBox="1"/>
          <p:nvPr/>
        </p:nvSpPr>
        <p:spPr>
          <a:xfrm>
            <a:off x="3766393" y="4564726"/>
            <a:ext cx="6222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45%</a:t>
            </a:r>
          </a:p>
        </p:txBody>
      </p:sp>
      <p:sp>
        <p:nvSpPr>
          <p:cNvPr id="30" name="Content Placeholder 19"/>
          <p:cNvSpPr txBox="1"/>
          <p:nvPr/>
        </p:nvSpPr>
        <p:spPr>
          <a:xfrm>
            <a:off x="1226402" y="3451425"/>
            <a:ext cx="2000598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1" name="TextBox 16"/>
          <p:cNvSpPr txBox="1"/>
          <p:nvPr/>
        </p:nvSpPr>
        <p:spPr>
          <a:xfrm>
            <a:off x="2016411" y="3055471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kumimoji="0" lang="id-ID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Content Placeholder 19"/>
          <p:cNvSpPr txBox="1"/>
          <p:nvPr/>
        </p:nvSpPr>
        <p:spPr>
          <a:xfrm>
            <a:off x="1716229" y="4948641"/>
            <a:ext cx="2000598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4" name="TextBox 16"/>
          <p:cNvSpPr txBox="1"/>
          <p:nvPr/>
        </p:nvSpPr>
        <p:spPr>
          <a:xfrm>
            <a:off x="2506238" y="4552687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kumimoji="0" lang="id-ID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Content Placeholder 19"/>
          <p:cNvSpPr txBox="1"/>
          <p:nvPr/>
        </p:nvSpPr>
        <p:spPr>
          <a:xfrm>
            <a:off x="9456066" y="3651480"/>
            <a:ext cx="2000598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7" name="TextBox 16"/>
          <p:cNvSpPr txBox="1"/>
          <p:nvPr/>
        </p:nvSpPr>
        <p:spPr>
          <a:xfrm>
            <a:off x="9456066" y="3255526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kumimoji="0" lang="id-ID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Content Placeholder 19"/>
          <p:cNvSpPr txBox="1"/>
          <p:nvPr/>
        </p:nvSpPr>
        <p:spPr>
          <a:xfrm>
            <a:off x="8948699" y="4639753"/>
            <a:ext cx="2000598" cy="532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16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0" marR="0" lvl="0" indent="0" algn="l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14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Please add a text description here, the template</a:t>
            </a:r>
            <a:r>
              <a:rPr kumimoji="0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</a:p>
        </p:txBody>
      </p:sp>
      <p:sp>
        <p:nvSpPr>
          <p:cNvPr id="39" name="TextBox 16"/>
          <p:cNvSpPr txBox="1"/>
          <p:nvPr/>
        </p:nvSpPr>
        <p:spPr>
          <a:xfrm>
            <a:off x="8948699" y="4243799"/>
            <a:ext cx="12105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Add a title</a:t>
            </a:r>
            <a:endParaRPr kumimoji="0" lang="id-ID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文本框 30"/>
          <p:cNvSpPr txBox="1">
            <a:spLocks noChangeArrowheads="1"/>
          </p:cNvSpPr>
          <p:nvPr/>
        </p:nvSpPr>
        <p:spPr bwMode="auto">
          <a:xfrm>
            <a:off x="588178" y="155604"/>
            <a:ext cx="174761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</a:rPr>
              <a:t>Title bar</a:t>
            </a: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4496" y="187677"/>
            <a:ext cx="363682" cy="368037"/>
          </a:xfrm>
          <a:prstGeom prst="rect">
            <a:avLst/>
          </a:prstGeom>
        </p:spPr>
      </p:pic>
    </p:spTree>
  </p:cSld>
  <p:clrMapOvr>
    <a:masterClrMapping/>
  </p:clrMapOvr>
  <p:transition spd="slow">
    <p:dissolve/>
  </p:transition>
</p:sld>
</file>

<file path=ppt/theme/theme1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1679</Words>
  <Application>Microsoft Office PowerPoint</Application>
  <PresentationFormat>宽屏</PresentationFormat>
  <Paragraphs>259</Paragraphs>
  <Slides>29</Slides>
  <Notes>14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9" baseType="lpstr">
      <vt:lpstr>Open Sans</vt:lpstr>
      <vt:lpstr>Roboto</vt:lpstr>
      <vt:lpstr>等线</vt:lpstr>
      <vt:lpstr>等线 Light</vt:lpstr>
      <vt:lpstr>微软雅黑</vt:lpstr>
      <vt:lpstr>Arial</vt:lpstr>
      <vt:lpstr>Calibri</vt:lpstr>
      <vt:lpstr>Calibri Light</vt:lpstr>
      <vt:lpstr>Source Sans Pro ExtraLight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小清新PPT</dc:title>
  <dc:subject>RP</dc:subject>
  <cp:keywords>RP</cp:keywords>
  <dc:description>RP</dc:description>
  <cp:lastModifiedBy>宇 之灵</cp:lastModifiedBy>
  <cp:revision>7</cp:revision>
  <dcterms:created xsi:type="dcterms:W3CDTF">2016-03-16T03:37:00Z</dcterms:created>
  <dcterms:modified xsi:type="dcterms:W3CDTF">2019-05-02T02:04:21Z</dcterms:modified>
  <cp:category>RP</cp:category>
  <cp:contentStatus>RP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2052-10.1.0.6260</vt:lpwstr>
  </property>
</Properties>
</file>