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2" r:id="rId4"/>
    <p:sldId id="257" r:id="rId5"/>
    <p:sldId id="258" r:id="rId6"/>
    <p:sldId id="264" r:id="rId7"/>
    <p:sldId id="273" r:id="rId8"/>
    <p:sldId id="260" r:id="rId9"/>
    <p:sldId id="259" r:id="rId10"/>
    <p:sldId id="267" r:id="rId11"/>
    <p:sldId id="261" r:id="rId12"/>
    <p:sldId id="274" r:id="rId13"/>
    <p:sldId id="265" r:id="rId14"/>
    <p:sldId id="262" r:id="rId15"/>
    <p:sldId id="263" r:id="rId16"/>
    <p:sldId id="266" r:id="rId17"/>
    <p:sldId id="275" r:id="rId18"/>
    <p:sldId id="268" r:id="rId19"/>
    <p:sldId id="269" r:id="rId20"/>
    <p:sldId id="270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D83"/>
    <a:srgbClr val="3D5565"/>
    <a:srgbClr val="D26B29"/>
    <a:srgbClr val="AB5B87"/>
    <a:srgbClr val="F1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F6767-BB65-479E-97AB-1D9BE73C5AD7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FAED-212E-4011-AC8E-7FDB449C5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>
            <a:off x="772885" y="1034060"/>
            <a:ext cx="5924981" cy="48452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77625" y="1034060"/>
            <a:ext cx="923330" cy="45066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800" spc="-9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文艺模板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9085289" y="1112668"/>
            <a:ext cx="0" cy="4349480"/>
          </a:xfrm>
          <a:prstGeom prst="line">
            <a:avLst/>
          </a:prstGeom>
          <a:ln w="19050">
            <a:solidFill>
              <a:srgbClr val="1BA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31446" y="1112668"/>
            <a:ext cx="0" cy="4349480"/>
          </a:xfrm>
          <a:prstGeom prst="line">
            <a:avLst/>
          </a:prstGeom>
          <a:ln w="19050">
            <a:solidFill>
              <a:srgbClr val="1BA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67439" y="1112668"/>
            <a:ext cx="507831" cy="4349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Fresh business general template Applicable to enterprise introduction, summary report,  sales marketing, chart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dataa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85248" y="1097915"/>
            <a:ext cx="593882" cy="1342390"/>
            <a:chOff x="5800725" y="4957912"/>
            <a:chExt cx="593725" cy="108226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800725" y="4987667"/>
              <a:ext cx="593725" cy="1052513"/>
            </a:xfrm>
            <a:custGeom>
              <a:avLst/>
              <a:gdLst>
                <a:gd name="T0" fmla="*/ 150 w 155"/>
                <a:gd name="T1" fmla="*/ 83 h 278"/>
                <a:gd name="T2" fmla="*/ 150 w 155"/>
                <a:gd name="T3" fmla="*/ 71 h 278"/>
                <a:gd name="T4" fmla="*/ 147 w 155"/>
                <a:gd name="T5" fmla="*/ 60 h 278"/>
                <a:gd name="T6" fmla="*/ 145 w 155"/>
                <a:gd name="T7" fmla="*/ 48 h 278"/>
                <a:gd name="T8" fmla="*/ 147 w 155"/>
                <a:gd name="T9" fmla="*/ 43 h 278"/>
                <a:gd name="T10" fmla="*/ 142 w 155"/>
                <a:gd name="T11" fmla="*/ 32 h 278"/>
                <a:gd name="T12" fmla="*/ 132 w 155"/>
                <a:gd name="T13" fmla="*/ 24 h 278"/>
                <a:gd name="T14" fmla="*/ 124 w 155"/>
                <a:gd name="T15" fmla="*/ 19 h 278"/>
                <a:gd name="T16" fmla="*/ 117 w 155"/>
                <a:gd name="T17" fmla="*/ 14 h 278"/>
                <a:gd name="T18" fmla="*/ 112 w 155"/>
                <a:gd name="T19" fmla="*/ 14 h 278"/>
                <a:gd name="T20" fmla="*/ 103 w 155"/>
                <a:gd name="T21" fmla="*/ 8 h 278"/>
                <a:gd name="T22" fmla="*/ 89 w 155"/>
                <a:gd name="T23" fmla="*/ 3 h 278"/>
                <a:gd name="T24" fmla="*/ 86 w 155"/>
                <a:gd name="T25" fmla="*/ 5 h 278"/>
                <a:gd name="T26" fmla="*/ 75 w 155"/>
                <a:gd name="T27" fmla="*/ 5 h 278"/>
                <a:gd name="T28" fmla="*/ 46 w 155"/>
                <a:gd name="T29" fmla="*/ 4 h 278"/>
                <a:gd name="T30" fmla="*/ 40 w 155"/>
                <a:gd name="T31" fmla="*/ 7 h 278"/>
                <a:gd name="T32" fmla="*/ 33 w 155"/>
                <a:gd name="T33" fmla="*/ 19 h 278"/>
                <a:gd name="T34" fmla="*/ 24 w 155"/>
                <a:gd name="T35" fmla="*/ 27 h 278"/>
                <a:gd name="T36" fmla="*/ 10 w 155"/>
                <a:gd name="T37" fmla="*/ 41 h 278"/>
                <a:gd name="T38" fmla="*/ 9 w 155"/>
                <a:gd name="T39" fmla="*/ 52 h 278"/>
                <a:gd name="T40" fmla="*/ 0 w 155"/>
                <a:gd name="T41" fmla="*/ 59 h 278"/>
                <a:gd name="T42" fmla="*/ 1 w 155"/>
                <a:gd name="T43" fmla="*/ 71 h 278"/>
                <a:gd name="T44" fmla="*/ 2 w 155"/>
                <a:gd name="T45" fmla="*/ 78 h 278"/>
                <a:gd name="T46" fmla="*/ 2 w 155"/>
                <a:gd name="T47" fmla="*/ 95 h 278"/>
                <a:gd name="T48" fmla="*/ 4 w 155"/>
                <a:gd name="T49" fmla="*/ 101 h 278"/>
                <a:gd name="T50" fmla="*/ 2 w 155"/>
                <a:gd name="T51" fmla="*/ 107 h 278"/>
                <a:gd name="T52" fmla="*/ 1 w 155"/>
                <a:gd name="T53" fmla="*/ 126 h 278"/>
                <a:gd name="T54" fmla="*/ 3 w 155"/>
                <a:gd name="T55" fmla="*/ 139 h 278"/>
                <a:gd name="T56" fmla="*/ 3 w 155"/>
                <a:gd name="T57" fmla="*/ 150 h 278"/>
                <a:gd name="T58" fmla="*/ 2 w 155"/>
                <a:gd name="T59" fmla="*/ 159 h 278"/>
                <a:gd name="T60" fmla="*/ 8 w 155"/>
                <a:gd name="T61" fmla="*/ 172 h 278"/>
                <a:gd name="T62" fmla="*/ 17 w 155"/>
                <a:gd name="T63" fmla="*/ 181 h 278"/>
                <a:gd name="T64" fmla="*/ 15 w 155"/>
                <a:gd name="T65" fmla="*/ 189 h 278"/>
                <a:gd name="T66" fmla="*/ 15 w 155"/>
                <a:gd name="T67" fmla="*/ 203 h 278"/>
                <a:gd name="T68" fmla="*/ 18 w 155"/>
                <a:gd name="T69" fmla="*/ 219 h 278"/>
                <a:gd name="T70" fmla="*/ 25 w 155"/>
                <a:gd name="T71" fmla="*/ 236 h 278"/>
                <a:gd name="T72" fmla="*/ 30 w 155"/>
                <a:gd name="T73" fmla="*/ 249 h 278"/>
                <a:gd name="T74" fmla="*/ 34 w 155"/>
                <a:gd name="T75" fmla="*/ 256 h 278"/>
                <a:gd name="T76" fmla="*/ 46 w 155"/>
                <a:gd name="T77" fmla="*/ 263 h 278"/>
                <a:gd name="T78" fmla="*/ 47 w 155"/>
                <a:gd name="T79" fmla="*/ 272 h 278"/>
                <a:gd name="T80" fmla="*/ 60 w 155"/>
                <a:gd name="T81" fmla="*/ 275 h 278"/>
                <a:gd name="T82" fmla="*/ 70 w 155"/>
                <a:gd name="T83" fmla="*/ 271 h 278"/>
                <a:gd name="T84" fmla="*/ 78 w 155"/>
                <a:gd name="T85" fmla="*/ 257 h 278"/>
                <a:gd name="T86" fmla="*/ 88 w 155"/>
                <a:gd name="T87" fmla="*/ 256 h 278"/>
                <a:gd name="T88" fmla="*/ 102 w 155"/>
                <a:gd name="T89" fmla="*/ 245 h 278"/>
                <a:gd name="T90" fmla="*/ 111 w 155"/>
                <a:gd name="T91" fmla="*/ 234 h 278"/>
                <a:gd name="T92" fmla="*/ 116 w 155"/>
                <a:gd name="T93" fmla="*/ 217 h 278"/>
                <a:gd name="T94" fmla="*/ 123 w 155"/>
                <a:gd name="T95" fmla="*/ 201 h 278"/>
                <a:gd name="T96" fmla="*/ 124 w 155"/>
                <a:gd name="T97" fmla="*/ 193 h 278"/>
                <a:gd name="T98" fmla="*/ 132 w 155"/>
                <a:gd name="T99" fmla="*/ 189 h 278"/>
                <a:gd name="T100" fmla="*/ 141 w 155"/>
                <a:gd name="T101" fmla="*/ 181 h 278"/>
                <a:gd name="T102" fmla="*/ 147 w 155"/>
                <a:gd name="T103" fmla="*/ 171 h 278"/>
                <a:gd name="T104" fmla="*/ 152 w 155"/>
                <a:gd name="T105" fmla="*/ 164 h 278"/>
                <a:gd name="T106" fmla="*/ 153 w 155"/>
                <a:gd name="T107" fmla="*/ 144 h 278"/>
                <a:gd name="T108" fmla="*/ 147 w 155"/>
                <a:gd name="T109" fmla="*/ 118 h 278"/>
                <a:gd name="T110" fmla="*/ 153 w 155"/>
                <a:gd name="T111" fmla="*/ 103 h 278"/>
                <a:gd name="T112" fmla="*/ 59 w 155"/>
                <a:gd name="T113" fmla="*/ 5 h 278"/>
                <a:gd name="T114" fmla="*/ 13 w 155"/>
                <a:gd name="T115" fmla="*/ 4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78">
                  <a:moveTo>
                    <a:pt x="153" y="92"/>
                  </a:moveTo>
                  <a:cubicBezTo>
                    <a:pt x="154" y="89"/>
                    <a:pt x="155" y="87"/>
                    <a:pt x="153" y="86"/>
                  </a:cubicBezTo>
                  <a:cubicBezTo>
                    <a:pt x="153" y="87"/>
                    <a:pt x="153" y="87"/>
                    <a:pt x="152" y="87"/>
                  </a:cubicBezTo>
                  <a:cubicBezTo>
                    <a:pt x="151" y="87"/>
                    <a:pt x="150" y="86"/>
                    <a:pt x="149" y="85"/>
                  </a:cubicBezTo>
                  <a:cubicBezTo>
                    <a:pt x="149" y="84"/>
                    <a:pt x="149" y="83"/>
                    <a:pt x="150" y="83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3" y="83"/>
                    <a:pt x="151" y="78"/>
                    <a:pt x="153" y="76"/>
                  </a:cubicBezTo>
                  <a:cubicBezTo>
                    <a:pt x="153" y="76"/>
                    <a:pt x="153" y="75"/>
                    <a:pt x="153" y="74"/>
                  </a:cubicBezTo>
                  <a:cubicBezTo>
                    <a:pt x="152" y="74"/>
                    <a:pt x="152" y="74"/>
                    <a:pt x="151" y="74"/>
                  </a:cubicBezTo>
                  <a:cubicBezTo>
                    <a:pt x="152" y="73"/>
                    <a:pt x="150" y="73"/>
                    <a:pt x="150" y="71"/>
                  </a:cubicBezTo>
                  <a:cubicBezTo>
                    <a:pt x="152" y="70"/>
                    <a:pt x="155" y="67"/>
                    <a:pt x="154" y="64"/>
                  </a:cubicBezTo>
                  <a:cubicBezTo>
                    <a:pt x="152" y="64"/>
                    <a:pt x="151" y="65"/>
                    <a:pt x="149" y="66"/>
                  </a:cubicBezTo>
                  <a:cubicBezTo>
                    <a:pt x="149" y="65"/>
                    <a:pt x="150" y="64"/>
                    <a:pt x="150" y="64"/>
                  </a:cubicBezTo>
                  <a:cubicBezTo>
                    <a:pt x="149" y="63"/>
                    <a:pt x="147" y="63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7" y="59"/>
                    <a:pt x="149" y="58"/>
                    <a:pt x="146" y="56"/>
                  </a:cubicBezTo>
                  <a:cubicBezTo>
                    <a:pt x="147" y="56"/>
                    <a:pt x="147" y="55"/>
                    <a:pt x="148" y="56"/>
                  </a:cubicBezTo>
                  <a:cubicBezTo>
                    <a:pt x="147" y="54"/>
                    <a:pt x="150" y="53"/>
                    <a:pt x="148" y="53"/>
                  </a:cubicBezTo>
                  <a:cubicBezTo>
                    <a:pt x="148" y="52"/>
                    <a:pt x="149" y="52"/>
                    <a:pt x="148" y="51"/>
                  </a:cubicBezTo>
                  <a:cubicBezTo>
                    <a:pt x="147" y="51"/>
                    <a:pt x="146" y="49"/>
                    <a:pt x="145" y="48"/>
                  </a:cubicBezTo>
                  <a:cubicBezTo>
                    <a:pt x="146" y="48"/>
                    <a:pt x="145" y="46"/>
                    <a:pt x="145" y="45"/>
                  </a:cubicBezTo>
                  <a:cubicBezTo>
                    <a:pt x="146" y="45"/>
                    <a:pt x="147" y="45"/>
                    <a:pt x="147" y="44"/>
                  </a:cubicBezTo>
                  <a:cubicBezTo>
                    <a:pt x="146" y="43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7" y="43"/>
                    <a:pt x="147" y="43"/>
                  </a:cubicBezTo>
                  <a:cubicBezTo>
                    <a:pt x="146" y="43"/>
                    <a:pt x="147" y="42"/>
                    <a:pt x="147" y="41"/>
                  </a:cubicBezTo>
                  <a:cubicBezTo>
                    <a:pt x="146" y="41"/>
                    <a:pt x="145" y="42"/>
                    <a:pt x="145" y="41"/>
                  </a:cubicBezTo>
                  <a:cubicBezTo>
                    <a:pt x="145" y="39"/>
                    <a:pt x="146" y="37"/>
                    <a:pt x="145" y="35"/>
                  </a:cubicBezTo>
                  <a:cubicBezTo>
                    <a:pt x="144" y="35"/>
                    <a:pt x="143" y="37"/>
                    <a:pt x="143" y="36"/>
                  </a:cubicBezTo>
                  <a:cubicBezTo>
                    <a:pt x="143" y="35"/>
                    <a:pt x="142" y="33"/>
                    <a:pt x="142" y="32"/>
                  </a:cubicBezTo>
                  <a:cubicBezTo>
                    <a:pt x="141" y="35"/>
                    <a:pt x="137" y="30"/>
                    <a:pt x="139" y="29"/>
                  </a:cubicBezTo>
                  <a:cubicBezTo>
                    <a:pt x="137" y="27"/>
                    <a:pt x="136" y="25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6" y="24"/>
                    <a:pt x="137" y="23"/>
                    <a:pt x="136" y="23"/>
                  </a:cubicBezTo>
                  <a:cubicBezTo>
                    <a:pt x="135" y="24"/>
                    <a:pt x="133" y="23"/>
                    <a:pt x="132" y="24"/>
                  </a:cubicBezTo>
                  <a:cubicBezTo>
                    <a:pt x="132" y="24"/>
                    <a:pt x="133" y="24"/>
                    <a:pt x="134" y="23"/>
                  </a:cubicBezTo>
                  <a:cubicBezTo>
                    <a:pt x="132" y="22"/>
                    <a:pt x="132" y="23"/>
                    <a:pt x="131" y="24"/>
                  </a:cubicBezTo>
                  <a:cubicBezTo>
                    <a:pt x="129" y="21"/>
                    <a:pt x="129" y="18"/>
                    <a:pt x="127" y="16"/>
                  </a:cubicBezTo>
                  <a:cubicBezTo>
                    <a:pt x="127" y="17"/>
                    <a:pt x="127" y="19"/>
                    <a:pt x="126" y="19"/>
                  </a:cubicBezTo>
                  <a:cubicBezTo>
                    <a:pt x="126" y="17"/>
                    <a:pt x="125" y="19"/>
                    <a:pt x="124" y="19"/>
                  </a:cubicBezTo>
                  <a:cubicBezTo>
                    <a:pt x="124" y="18"/>
                    <a:pt x="123" y="17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22" y="15"/>
                    <a:pt x="123" y="15"/>
                    <a:pt x="121" y="15"/>
                  </a:cubicBezTo>
                  <a:cubicBezTo>
                    <a:pt x="120" y="15"/>
                    <a:pt x="120" y="14"/>
                    <a:pt x="120" y="13"/>
                  </a:cubicBezTo>
                  <a:cubicBezTo>
                    <a:pt x="118" y="13"/>
                    <a:pt x="118" y="15"/>
                    <a:pt x="117" y="14"/>
                  </a:cubicBezTo>
                  <a:cubicBezTo>
                    <a:pt x="117" y="14"/>
                    <a:pt x="117" y="14"/>
                    <a:pt x="117" y="13"/>
                  </a:cubicBezTo>
                  <a:cubicBezTo>
                    <a:pt x="117" y="13"/>
                    <a:pt x="119" y="12"/>
                    <a:pt x="119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4"/>
                    <a:pt x="115" y="13"/>
                    <a:pt x="113" y="11"/>
                  </a:cubicBezTo>
                  <a:cubicBezTo>
                    <a:pt x="113" y="12"/>
                    <a:pt x="113" y="14"/>
                    <a:pt x="112" y="14"/>
                  </a:cubicBezTo>
                  <a:cubicBezTo>
                    <a:pt x="111" y="13"/>
                    <a:pt x="113" y="11"/>
                    <a:pt x="112" y="11"/>
                  </a:cubicBezTo>
                  <a:cubicBezTo>
                    <a:pt x="111" y="11"/>
                    <a:pt x="111" y="12"/>
                    <a:pt x="110" y="12"/>
                  </a:cubicBezTo>
                  <a:cubicBezTo>
                    <a:pt x="109" y="10"/>
                    <a:pt x="107" y="9"/>
                    <a:pt x="106" y="9"/>
                  </a:cubicBezTo>
                  <a:cubicBezTo>
                    <a:pt x="106" y="8"/>
                    <a:pt x="107" y="8"/>
                    <a:pt x="106" y="7"/>
                  </a:cubicBezTo>
                  <a:cubicBezTo>
                    <a:pt x="105" y="6"/>
                    <a:pt x="104" y="8"/>
                    <a:pt x="103" y="8"/>
                  </a:cubicBezTo>
                  <a:cubicBezTo>
                    <a:pt x="101" y="7"/>
                    <a:pt x="101" y="6"/>
                    <a:pt x="98" y="5"/>
                  </a:cubicBezTo>
                  <a:cubicBezTo>
                    <a:pt x="98" y="6"/>
                    <a:pt x="95" y="6"/>
                    <a:pt x="95" y="6"/>
                  </a:cubicBezTo>
                  <a:cubicBezTo>
                    <a:pt x="95" y="6"/>
                    <a:pt x="95" y="5"/>
                    <a:pt x="96" y="5"/>
                  </a:cubicBezTo>
                  <a:cubicBezTo>
                    <a:pt x="93" y="6"/>
                    <a:pt x="92" y="5"/>
                    <a:pt x="89" y="6"/>
                  </a:cubicBezTo>
                  <a:cubicBezTo>
                    <a:pt x="89" y="5"/>
                    <a:pt x="89" y="4"/>
                    <a:pt x="89" y="3"/>
                  </a:cubicBezTo>
                  <a:cubicBezTo>
                    <a:pt x="89" y="2"/>
                    <a:pt x="88" y="4"/>
                    <a:pt x="87" y="4"/>
                  </a:cubicBezTo>
                  <a:cubicBezTo>
                    <a:pt x="87" y="2"/>
                    <a:pt x="88" y="2"/>
                    <a:pt x="87" y="1"/>
                  </a:cubicBezTo>
                  <a:cubicBezTo>
                    <a:pt x="86" y="1"/>
                    <a:pt x="86" y="3"/>
                    <a:pt x="86" y="4"/>
                  </a:cubicBezTo>
                  <a:cubicBezTo>
                    <a:pt x="86" y="4"/>
                    <a:pt x="87" y="4"/>
                    <a:pt x="87" y="4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5"/>
                    <a:pt x="84" y="5"/>
                    <a:pt x="84" y="4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78" y="5"/>
                    <a:pt x="78" y="6"/>
                    <a:pt x="77" y="7"/>
                  </a:cubicBezTo>
                  <a:cubicBezTo>
                    <a:pt x="76" y="7"/>
                    <a:pt x="76" y="6"/>
                    <a:pt x="75" y="5"/>
                  </a:cubicBezTo>
                  <a:cubicBezTo>
                    <a:pt x="73" y="6"/>
                    <a:pt x="73" y="4"/>
                    <a:pt x="71" y="4"/>
                  </a:cubicBezTo>
                  <a:cubicBezTo>
                    <a:pt x="67" y="4"/>
                    <a:pt x="63" y="8"/>
                    <a:pt x="63" y="3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59" y="2"/>
                    <a:pt x="58" y="4"/>
                    <a:pt x="57" y="4"/>
                  </a:cubicBezTo>
                  <a:cubicBezTo>
                    <a:pt x="53" y="1"/>
                    <a:pt x="50" y="6"/>
                    <a:pt x="46" y="4"/>
                  </a:cubicBezTo>
                  <a:cubicBezTo>
                    <a:pt x="46" y="3"/>
                    <a:pt x="47" y="4"/>
                    <a:pt x="47" y="3"/>
                  </a:cubicBezTo>
                  <a:cubicBezTo>
                    <a:pt x="45" y="3"/>
                    <a:pt x="44" y="1"/>
                    <a:pt x="42" y="2"/>
                  </a:cubicBezTo>
                  <a:cubicBezTo>
                    <a:pt x="42" y="3"/>
                    <a:pt x="41" y="4"/>
                    <a:pt x="40" y="5"/>
                  </a:cubicBezTo>
                  <a:cubicBezTo>
                    <a:pt x="41" y="6"/>
                    <a:pt x="40" y="4"/>
                    <a:pt x="41" y="5"/>
                  </a:cubicBezTo>
                  <a:cubicBezTo>
                    <a:pt x="40" y="5"/>
                    <a:pt x="41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8" y="12"/>
                    <a:pt x="39" y="16"/>
                    <a:pt x="37" y="20"/>
                  </a:cubicBezTo>
                  <a:cubicBezTo>
                    <a:pt x="35" y="20"/>
                    <a:pt x="35" y="20"/>
                    <a:pt x="33" y="19"/>
                  </a:cubicBezTo>
                  <a:cubicBezTo>
                    <a:pt x="32" y="20"/>
                    <a:pt x="31" y="23"/>
                    <a:pt x="28" y="22"/>
                  </a:cubicBezTo>
                  <a:cubicBezTo>
                    <a:pt x="29" y="24"/>
                    <a:pt x="28" y="24"/>
                    <a:pt x="27" y="24"/>
                  </a:cubicBezTo>
                  <a:cubicBezTo>
                    <a:pt x="26" y="24"/>
                    <a:pt x="26" y="22"/>
                    <a:pt x="25" y="22"/>
                  </a:cubicBezTo>
                  <a:cubicBezTo>
                    <a:pt x="25" y="24"/>
                    <a:pt x="24" y="25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19" y="30"/>
                    <a:pt x="19" y="30"/>
                  </a:cubicBezTo>
                  <a:cubicBezTo>
                    <a:pt x="19" y="31"/>
                    <a:pt x="18" y="33"/>
                    <a:pt x="18" y="34"/>
                  </a:cubicBezTo>
                  <a:cubicBezTo>
                    <a:pt x="17" y="35"/>
                    <a:pt x="14" y="36"/>
                    <a:pt x="13" y="37"/>
                  </a:cubicBezTo>
                  <a:cubicBezTo>
                    <a:pt x="12" y="38"/>
                    <a:pt x="8" y="36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0" y="49"/>
                    <a:pt x="9" y="51"/>
                    <a:pt x="9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6" y="53"/>
                    <a:pt x="10" y="55"/>
                    <a:pt x="10" y="57"/>
                  </a:cubicBezTo>
                  <a:cubicBezTo>
                    <a:pt x="8" y="57"/>
                    <a:pt x="6" y="57"/>
                    <a:pt x="3" y="58"/>
                  </a:cubicBezTo>
                  <a:cubicBezTo>
                    <a:pt x="2" y="58"/>
                    <a:pt x="4" y="60"/>
                    <a:pt x="2" y="60"/>
                  </a:cubicBezTo>
                  <a:cubicBezTo>
                    <a:pt x="2" y="60"/>
                    <a:pt x="1" y="60"/>
                    <a:pt x="0" y="59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62"/>
                    <a:pt x="3" y="65"/>
                    <a:pt x="2" y="70"/>
                  </a:cubicBezTo>
                  <a:cubicBezTo>
                    <a:pt x="2" y="70"/>
                    <a:pt x="3" y="70"/>
                    <a:pt x="3" y="71"/>
                  </a:cubicBezTo>
                  <a:cubicBezTo>
                    <a:pt x="2" y="71"/>
                    <a:pt x="1" y="71"/>
                    <a:pt x="1" y="71"/>
                  </a:cubicBezTo>
                  <a:cubicBezTo>
                    <a:pt x="2" y="71"/>
                    <a:pt x="1" y="72"/>
                    <a:pt x="1" y="73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2" y="74"/>
                    <a:pt x="1" y="74"/>
                    <a:pt x="1" y="75"/>
                  </a:cubicBezTo>
                  <a:cubicBezTo>
                    <a:pt x="1" y="76"/>
                    <a:pt x="3" y="76"/>
                    <a:pt x="2" y="77"/>
                  </a:cubicBezTo>
                  <a:cubicBezTo>
                    <a:pt x="2" y="77"/>
                    <a:pt x="3" y="78"/>
                    <a:pt x="2" y="78"/>
                  </a:cubicBezTo>
                  <a:cubicBezTo>
                    <a:pt x="1" y="77"/>
                    <a:pt x="3" y="77"/>
                    <a:pt x="1" y="77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1" y="80"/>
                    <a:pt x="0" y="79"/>
                    <a:pt x="0" y="80"/>
                  </a:cubicBezTo>
                  <a:cubicBezTo>
                    <a:pt x="1" y="84"/>
                    <a:pt x="3" y="89"/>
                    <a:pt x="0" y="93"/>
                  </a:cubicBezTo>
                  <a:cubicBezTo>
                    <a:pt x="1" y="93"/>
                    <a:pt x="2" y="93"/>
                    <a:pt x="2" y="95"/>
                  </a:cubicBezTo>
                  <a:cubicBezTo>
                    <a:pt x="1" y="96"/>
                    <a:pt x="0" y="95"/>
                    <a:pt x="0" y="96"/>
                  </a:cubicBezTo>
                  <a:cubicBezTo>
                    <a:pt x="2" y="96"/>
                    <a:pt x="0" y="97"/>
                    <a:pt x="1" y="97"/>
                  </a:cubicBezTo>
                  <a:cubicBezTo>
                    <a:pt x="2" y="97"/>
                    <a:pt x="2" y="97"/>
                    <a:pt x="3" y="97"/>
                  </a:cubicBezTo>
                  <a:cubicBezTo>
                    <a:pt x="2" y="99"/>
                    <a:pt x="3" y="99"/>
                    <a:pt x="4" y="100"/>
                  </a:cubicBezTo>
                  <a:cubicBezTo>
                    <a:pt x="4" y="100"/>
                    <a:pt x="4" y="100"/>
                    <a:pt x="4" y="101"/>
                  </a:cubicBezTo>
                  <a:cubicBezTo>
                    <a:pt x="3" y="101"/>
                    <a:pt x="2" y="102"/>
                    <a:pt x="2" y="102"/>
                  </a:cubicBezTo>
                  <a:cubicBezTo>
                    <a:pt x="2" y="103"/>
                    <a:pt x="3" y="103"/>
                    <a:pt x="4" y="104"/>
                  </a:cubicBezTo>
                  <a:cubicBezTo>
                    <a:pt x="5" y="105"/>
                    <a:pt x="2" y="104"/>
                    <a:pt x="3" y="106"/>
                  </a:cubicBezTo>
                  <a:cubicBezTo>
                    <a:pt x="3" y="106"/>
                    <a:pt x="4" y="105"/>
                    <a:pt x="4" y="106"/>
                  </a:cubicBezTo>
                  <a:cubicBezTo>
                    <a:pt x="3" y="106"/>
                    <a:pt x="3" y="107"/>
                    <a:pt x="2" y="107"/>
                  </a:cubicBezTo>
                  <a:cubicBezTo>
                    <a:pt x="3" y="112"/>
                    <a:pt x="1" y="117"/>
                    <a:pt x="0" y="120"/>
                  </a:cubicBezTo>
                  <a:cubicBezTo>
                    <a:pt x="1" y="121"/>
                    <a:pt x="2" y="120"/>
                    <a:pt x="3" y="121"/>
                  </a:cubicBezTo>
                  <a:cubicBezTo>
                    <a:pt x="3" y="123"/>
                    <a:pt x="2" y="122"/>
                    <a:pt x="2" y="123"/>
                  </a:cubicBezTo>
                  <a:cubicBezTo>
                    <a:pt x="0" y="123"/>
                    <a:pt x="2" y="122"/>
                    <a:pt x="0" y="122"/>
                  </a:cubicBezTo>
                  <a:cubicBezTo>
                    <a:pt x="0" y="123"/>
                    <a:pt x="2" y="124"/>
                    <a:pt x="1" y="126"/>
                  </a:cubicBezTo>
                  <a:cubicBezTo>
                    <a:pt x="2" y="126"/>
                    <a:pt x="2" y="125"/>
                    <a:pt x="3" y="125"/>
                  </a:cubicBezTo>
                  <a:cubicBezTo>
                    <a:pt x="3" y="126"/>
                    <a:pt x="3" y="128"/>
                    <a:pt x="2" y="129"/>
                  </a:cubicBezTo>
                  <a:cubicBezTo>
                    <a:pt x="3" y="130"/>
                    <a:pt x="1" y="132"/>
                    <a:pt x="3" y="135"/>
                  </a:cubicBezTo>
                  <a:cubicBezTo>
                    <a:pt x="2" y="136"/>
                    <a:pt x="2" y="135"/>
                    <a:pt x="1" y="135"/>
                  </a:cubicBezTo>
                  <a:cubicBezTo>
                    <a:pt x="2" y="137"/>
                    <a:pt x="2" y="137"/>
                    <a:pt x="3" y="139"/>
                  </a:cubicBezTo>
                  <a:cubicBezTo>
                    <a:pt x="0" y="139"/>
                    <a:pt x="2" y="138"/>
                    <a:pt x="0" y="139"/>
                  </a:cubicBezTo>
                  <a:cubicBezTo>
                    <a:pt x="0" y="139"/>
                    <a:pt x="2" y="142"/>
                    <a:pt x="3" y="143"/>
                  </a:cubicBezTo>
                  <a:cubicBezTo>
                    <a:pt x="2" y="145"/>
                    <a:pt x="6" y="148"/>
                    <a:pt x="3" y="148"/>
                  </a:cubicBezTo>
                  <a:cubicBezTo>
                    <a:pt x="4" y="149"/>
                    <a:pt x="5" y="149"/>
                    <a:pt x="4" y="151"/>
                  </a:cubicBezTo>
                  <a:cubicBezTo>
                    <a:pt x="3" y="151"/>
                    <a:pt x="3" y="150"/>
                    <a:pt x="3" y="150"/>
                  </a:cubicBezTo>
                  <a:cubicBezTo>
                    <a:pt x="3" y="152"/>
                    <a:pt x="0" y="153"/>
                    <a:pt x="3" y="154"/>
                  </a:cubicBezTo>
                  <a:cubicBezTo>
                    <a:pt x="4" y="153"/>
                    <a:pt x="1" y="152"/>
                    <a:pt x="3" y="151"/>
                  </a:cubicBezTo>
                  <a:cubicBezTo>
                    <a:pt x="4" y="152"/>
                    <a:pt x="3" y="154"/>
                    <a:pt x="4" y="155"/>
                  </a:cubicBezTo>
                  <a:cubicBezTo>
                    <a:pt x="3" y="155"/>
                    <a:pt x="2" y="156"/>
                    <a:pt x="1" y="157"/>
                  </a:cubicBezTo>
                  <a:cubicBezTo>
                    <a:pt x="3" y="156"/>
                    <a:pt x="3" y="160"/>
                    <a:pt x="2" y="159"/>
                  </a:cubicBezTo>
                  <a:cubicBezTo>
                    <a:pt x="2" y="160"/>
                    <a:pt x="3" y="160"/>
                    <a:pt x="4" y="161"/>
                  </a:cubicBezTo>
                  <a:cubicBezTo>
                    <a:pt x="2" y="161"/>
                    <a:pt x="3" y="165"/>
                    <a:pt x="4" y="165"/>
                  </a:cubicBezTo>
                  <a:cubicBezTo>
                    <a:pt x="3" y="167"/>
                    <a:pt x="1" y="165"/>
                    <a:pt x="1" y="167"/>
                  </a:cubicBezTo>
                  <a:cubicBezTo>
                    <a:pt x="4" y="167"/>
                    <a:pt x="6" y="170"/>
                    <a:pt x="4" y="172"/>
                  </a:cubicBezTo>
                  <a:cubicBezTo>
                    <a:pt x="6" y="172"/>
                    <a:pt x="7" y="172"/>
                    <a:pt x="8" y="172"/>
                  </a:cubicBezTo>
                  <a:cubicBezTo>
                    <a:pt x="9" y="173"/>
                    <a:pt x="9" y="175"/>
                    <a:pt x="10" y="176"/>
                  </a:cubicBezTo>
                  <a:cubicBezTo>
                    <a:pt x="12" y="175"/>
                    <a:pt x="15" y="174"/>
                    <a:pt x="16" y="175"/>
                  </a:cubicBezTo>
                  <a:cubicBezTo>
                    <a:pt x="16" y="177"/>
                    <a:pt x="14" y="176"/>
                    <a:pt x="14" y="177"/>
                  </a:cubicBezTo>
                  <a:cubicBezTo>
                    <a:pt x="15" y="177"/>
                    <a:pt x="16" y="178"/>
                    <a:pt x="15" y="179"/>
                  </a:cubicBezTo>
                  <a:cubicBezTo>
                    <a:pt x="16" y="179"/>
                    <a:pt x="17" y="180"/>
                    <a:pt x="17" y="181"/>
                  </a:cubicBezTo>
                  <a:cubicBezTo>
                    <a:pt x="17" y="182"/>
                    <a:pt x="15" y="181"/>
                    <a:pt x="16" y="182"/>
                  </a:cubicBezTo>
                  <a:cubicBezTo>
                    <a:pt x="17" y="182"/>
                    <a:pt x="15" y="184"/>
                    <a:pt x="17" y="184"/>
                  </a:cubicBezTo>
                  <a:cubicBezTo>
                    <a:pt x="17" y="184"/>
                    <a:pt x="17" y="186"/>
                    <a:pt x="16" y="186"/>
                  </a:cubicBezTo>
                  <a:cubicBezTo>
                    <a:pt x="16" y="188"/>
                    <a:pt x="17" y="187"/>
                    <a:pt x="17" y="188"/>
                  </a:cubicBezTo>
                  <a:cubicBezTo>
                    <a:pt x="16" y="187"/>
                    <a:pt x="15" y="188"/>
                    <a:pt x="15" y="189"/>
                  </a:cubicBezTo>
                  <a:cubicBezTo>
                    <a:pt x="15" y="190"/>
                    <a:pt x="17" y="189"/>
                    <a:pt x="17" y="190"/>
                  </a:cubicBezTo>
                  <a:cubicBezTo>
                    <a:pt x="16" y="192"/>
                    <a:pt x="17" y="194"/>
                    <a:pt x="16" y="196"/>
                  </a:cubicBezTo>
                  <a:cubicBezTo>
                    <a:pt x="16" y="196"/>
                    <a:pt x="17" y="196"/>
                    <a:pt x="17" y="197"/>
                  </a:cubicBezTo>
                  <a:cubicBezTo>
                    <a:pt x="16" y="197"/>
                    <a:pt x="15" y="198"/>
                    <a:pt x="14" y="199"/>
                  </a:cubicBezTo>
                  <a:cubicBezTo>
                    <a:pt x="15" y="201"/>
                    <a:pt x="15" y="202"/>
                    <a:pt x="15" y="203"/>
                  </a:cubicBezTo>
                  <a:cubicBezTo>
                    <a:pt x="17" y="203"/>
                    <a:pt x="18" y="205"/>
                    <a:pt x="19" y="205"/>
                  </a:cubicBezTo>
                  <a:cubicBezTo>
                    <a:pt x="19" y="205"/>
                    <a:pt x="19" y="206"/>
                    <a:pt x="19" y="206"/>
                  </a:cubicBezTo>
                  <a:cubicBezTo>
                    <a:pt x="20" y="206"/>
                    <a:pt x="20" y="207"/>
                    <a:pt x="21" y="209"/>
                  </a:cubicBezTo>
                  <a:cubicBezTo>
                    <a:pt x="20" y="209"/>
                    <a:pt x="19" y="209"/>
                    <a:pt x="18" y="210"/>
                  </a:cubicBezTo>
                  <a:cubicBezTo>
                    <a:pt x="19" y="213"/>
                    <a:pt x="17" y="216"/>
                    <a:pt x="18" y="219"/>
                  </a:cubicBezTo>
                  <a:cubicBezTo>
                    <a:pt x="17" y="220"/>
                    <a:pt x="17" y="221"/>
                    <a:pt x="16" y="221"/>
                  </a:cubicBezTo>
                  <a:cubicBezTo>
                    <a:pt x="16" y="222"/>
                    <a:pt x="16" y="222"/>
                    <a:pt x="16" y="223"/>
                  </a:cubicBezTo>
                  <a:cubicBezTo>
                    <a:pt x="19" y="224"/>
                    <a:pt x="27" y="232"/>
                    <a:pt x="23" y="235"/>
                  </a:cubicBezTo>
                  <a:cubicBezTo>
                    <a:pt x="22" y="235"/>
                    <a:pt x="23" y="233"/>
                    <a:pt x="22" y="234"/>
                  </a:cubicBezTo>
                  <a:cubicBezTo>
                    <a:pt x="21" y="236"/>
                    <a:pt x="23" y="236"/>
                    <a:pt x="25" y="236"/>
                  </a:cubicBezTo>
                  <a:cubicBezTo>
                    <a:pt x="24" y="237"/>
                    <a:pt x="25" y="237"/>
                    <a:pt x="25" y="238"/>
                  </a:cubicBezTo>
                  <a:cubicBezTo>
                    <a:pt x="26" y="238"/>
                    <a:pt x="26" y="240"/>
                    <a:pt x="26" y="24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41"/>
                    <a:pt x="26" y="244"/>
                    <a:pt x="27" y="245"/>
                  </a:cubicBezTo>
                  <a:cubicBezTo>
                    <a:pt x="29" y="246"/>
                    <a:pt x="23" y="247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9" y="252"/>
                    <a:pt x="32" y="252"/>
                    <a:pt x="34" y="253"/>
                  </a:cubicBezTo>
                  <a:cubicBezTo>
                    <a:pt x="34" y="256"/>
                    <a:pt x="31" y="256"/>
                    <a:pt x="31" y="257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8"/>
                    <a:pt x="33" y="256"/>
                    <a:pt x="34" y="256"/>
                  </a:cubicBezTo>
                  <a:cubicBezTo>
                    <a:pt x="35" y="256"/>
                    <a:pt x="35" y="257"/>
                    <a:pt x="36" y="257"/>
                  </a:cubicBezTo>
                  <a:cubicBezTo>
                    <a:pt x="36" y="256"/>
                    <a:pt x="37" y="256"/>
                    <a:pt x="37" y="255"/>
                  </a:cubicBezTo>
                  <a:cubicBezTo>
                    <a:pt x="39" y="257"/>
                    <a:pt x="42" y="259"/>
                    <a:pt x="44" y="261"/>
                  </a:cubicBezTo>
                  <a:cubicBezTo>
                    <a:pt x="45" y="261"/>
                    <a:pt x="46" y="260"/>
                    <a:pt x="47" y="261"/>
                  </a:cubicBezTo>
                  <a:cubicBezTo>
                    <a:pt x="47" y="262"/>
                    <a:pt x="46" y="262"/>
                    <a:pt x="46" y="263"/>
                  </a:cubicBezTo>
                  <a:cubicBezTo>
                    <a:pt x="47" y="264"/>
                    <a:pt x="48" y="265"/>
                    <a:pt x="48" y="267"/>
                  </a:cubicBezTo>
                  <a:cubicBezTo>
                    <a:pt x="49" y="268"/>
                    <a:pt x="51" y="267"/>
                    <a:pt x="51" y="269"/>
                  </a:cubicBezTo>
                  <a:cubicBezTo>
                    <a:pt x="50" y="269"/>
                    <a:pt x="50" y="271"/>
                    <a:pt x="49" y="271"/>
                  </a:cubicBezTo>
                  <a:cubicBezTo>
                    <a:pt x="48" y="270"/>
                    <a:pt x="50" y="270"/>
                    <a:pt x="49" y="269"/>
                  </a:cubicBezTo>
                  <a:cubicBezTo>
                    <a:pt x="48" y="270"/>
                    <a:pt x="48" y="271"/>
                    <a:pt x="47" y="272"/>
                  </a:cubicBezTo>
                  <a:cubicBezTo>
                    <a:pt x="51" y="272"/>
                    <a:pt x="54" y="271"/>
                    <a:pt x="56" y="273"/>
                  </a:cubicBezTo>
                  <a:cubicBezTo>
                    <a:pt x="56" y="274"/>
                    <a:pt x="56" y="274"/>
                    <a:pt x="56" y="275"/>
                  </a:cubicBezTo>
                  <a:cubicBezTo>
                    <a:pt x="57" y="275"/>
                    <a:pt x="57" y="274"/>
                    <a:pt x="58" y="275"/>
                  </a:cubicBezTo>
                  <a:cubicBezTo>
                    <a:pt x="57" y="275"/>
                    <a:pt x="57" y="275"/>
                    <a:pt x="57" y="276"/>
                  </a:cubicBezTo>
                  <a:cubicBezTo>
                    <a:pt x="59" y="277"/>
                    <a:pt x="59" y="275"/>
                    <a:pt x="60" y="275"/>
                  </a:cubicBezTo>
                  <a:cubicBezTo>
                    <a:pt x="61" y="278"/>
                    <a:pt x="64" y="275"/>
                    <a:pt x="66" y="277"/>
                  </a:cubicBezTo>
                  <a:cubicBezTo>
                    <a:pt x="67" y="276"/>
                    <a:pt x="65" y="276"/>
                    <a:pt x="66" y="275"/>
                  </a:cubicBezTo>
                  <a:cubicBezTo>
                    <a:pt x="67" y="275"/>
                    <a:pt x="67" y="276"/>
                    <a:pt x="68" y="276"/>
                  </a:cubicBezTo>
                  <a:cubicBezTo>
                    <a:pt x="69" y="275"/>
                    <a:pt x="70" y="272"/>
                    <a:pt x="72" y="273"/>
                  </a:cubicBezTo>
                  <a:cubicBezTo>
                    <a:pt x="73" y="272"/>
                    <a:pt x="72" y="271"/>
                    <a:pt x="70" y="271"/>
                  </a:cubicBezTo>
                  <a:cubicBezTo>
                    <a:pt x="70" y="271"/>
                    <a:pt x="70" y="272"/>
                    <a:pt x="69" y="271"/>
                  </a:cubicBezTo>
                  <a:cubicBezTo>
                    <a:pt x="70" y="271"/>
                    <a:pt x="70" y="270"/>
                    <a:pt x="70" y="268"/>
                  </a:cubicBezTo>
                  <a:cubicBezTo>
                    <a:pt x="70" y="268"/>
                    <a:pt x="71" y="268"/>
                    <a:pt x="71" y="267"/>
                  </a:cubicBezTo>
                  <a:cubicBezTo>
                    <a:pt x="70" y="266"/>
                    <a:pt x="71" y="266"/>
                    <a:pt x="71" y="264"/>
                  </a:cubicBezTo>
                  <a:cubicBezTo>
                    <a:pt x="75" y="264"/>
                    <a:pt x="76" y="259"/>
                    <a:pt x="78" y="257"/>
                  </a:cubicBezTo>
                  <a:cubicBezTo>
                    <a:pt x="80" y="257"/>
                    <a:pt x="81" y="257"/>
                    <a:pt x="82" y="256"/>
                  </a:cubicBezTo>
                  <a:cubicBezTo>
                    <a:pt x="81" y="257"/>
                    <a:pt x="82" y="255"/>
                    <a:pt x="82" y="255"/>
                  </a:cubicBezTo>
                  <a:cubicBezTo>
                    <a:pt x="82" y="256"/>
                    <a:pt x="84" y="257"/>
                    <a:pt x="86" y="257"/>
                  </a:cubicBezTo>
                  <a:cubicBezTo>
                    <a:pt x="87" y="256"/>
                    <a:pt x="85" y="254"/>
                    <a:pt x="86" y="254"/>
                  </a:cubicBezTo>
                  <a:cubicBezTo>
                    <a:pt x="88" y="254"/>
                    <a:pt x="87" y="256"/>
                    <a:pt x="88" y="256"/>
                  </a:cubicBezTo>
                  <a:cubicBezTo>
                    <a:pt x="93" y="256"/>
                    <a:pt x="97" y="254"/>
                    <a:pt x="96" y="250"/>
                  </a:cubicBezTo>
                  <a:cubicBezTo>
                    <a:pt x="96" y="249"/>
                    <a:pt x="96" y="251"/>
                    <a:pt x="95" y="251"/>
                  </a:cubicBezTo>
                  <a:cubicBezTo>
                    <a:pt x="94" y="250"/>
                    <a:pt x="95" y="249"/>
                    <a:pt x="94" y="248"/>
                  </a:cubicBezTo>
                  <a:cubicBezTo>
                    <a:pt x="96" y="247"/>
                    <a:pt x="98" y="247"/>
                    <a:pt x="100" y="246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3" y="246"/>
                    <a:pt x="105" y="246"/>
                    <a:pt x="107" y="247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3" y="240"/>
                    <a:pt x="112" y="239"/>
                  </a:cubicBezTo>
                  <a:cubicBezTo>
                    <a:pt x="112" y="238"/>
                    <a:pt x="111" y="234"/>
                    <a:pt x="111" y="234"/>
                  </a:cubicBezTo>
                  <a:cubicBezTo>
                    <a:pt x="111" y="234"/>
                    <a:pt x="112" y="232"/>
                    <a:pt x="113" y="231"/>
                  </a:cubicBezTo>
                  <a:cubicBezTo>
                    <a:pt x="114" y="230"/>
                    <a:pt x="115" y="229"/>
                    <a:pt x="115" y="228"/>
                  </a:cubicBezTo>
                  <a:cubicBezTo>
                    <a:pt x="115" y="226"/>
                    <a:pt x="115" y="225"/>
                    <a:pt x="115" y="224"/>
                  </a:cubicBezTo>
                  <a:cubicBezTo>
                    <a:pt x="115" y="223"/>
                    <a:pt x="115" y="222"/>
                    <a:pt x="115" y="222"/>
                  </a:cubicBezTo>
                  <a:cubicBezTo>
                    <a:pt x="115" y="221"/>
                    <a:pt x="115" y="219"/>
                    <a:pt x="116" y="217"/>
                  </a:cubicBezTo>
                  <a:cubicBezTo>
                    <a:pt x="117" y="216"/>
                    <a:pt x="118" y="213"/>
                    <a:pt x="118" y="212"/>
                  </a:cubicBezTo>
                  <a:cubicBezTo>
                    <a:pt x="119" y="211"/>
                    <a:pt x="120" y="209"/>
                    <a:pt x="119" y="208"/>
                  </a:cubicBezTo>
                  <a:cubicBezTo>
                    <a:pt x="119" y="207"/>
                    <a:pt x="118" y="207"/>
                    <a:pt x="117" y="206"/>
                  </a:cubicBezTo>
                  <a:cubicBezTo>
                    <a:pt x="117" y="205"/>
                    <a:pt x="117" y="204"/>
                    <a:pt x="117" y="204"/>
                  </a:cubicBezTo>
                  <a:cubicBezTo>
                    <a:pt x="119" y="203"/>
                    <a:pt x="120" y="201"/>
                    <a:pt x="123" y="201"/>
                  </a:cubicBezTo>
                  <a:cubicBezTo>
                    <a:pt x="123" y="199"/>
                    <a:pt x="122" y="197"/>
                    <a:pt x="121" y="197"/>
                  </a:cubicBezTo>
                  <a:cubicBezTo>
                    <a:pt x="123" y="196"/>
                    <a:pt x="120" y="193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2"/>
                    <a:pt x="123" y="192"/>
                    <a:pt x="123" y="193"/>
                  </a:cubicBezTo>
                  <a:cubicBezTo>
                    <a:pt x="123" y="193"/>
                    <a:pt x="124" y="193"/>
                    <a:pt x="124" y="193"/>
                  </a:cubicBezTo>
                  <a:cubicBezTo>
                    <a:pt x="124" y="193"/>
                    <a:pt x="124" y="192"/>
                    <a:pt x="124" y="192"/>
                  </a:cubicBezTo>
                  <a:cubicBezTo>
                    <a:pt x="125" y="192"/>
                    <a:pt x="125" y="192"/>
                    <a:pt x="126" y="192"/>
                  </a:cubicBezTo>
                  <a:cubicBezTo>
                    <a:pt x="126" y="192"/>
                    <a:pt x="126" y="191"/>
                    <a:pt x="127" y="191"/>
                  </a:cubicBezTo>
                  <a:cubicBezTo>
                    <a:pt x="128" y="193"/>
                    <a:pt x="132" y="191"/>
                    <a:pt x="133" y="190"/>
                  </a:cubicBezTo>
                  <a:cubicBezTo>
                    <a:pt x="132" y="190"/>
                    <a:pt x="132" y="190"/>
                    <a:pt x="132" y="189"/>
                  </a:cubicBezTo>
                  <a:cubicBezTo>
                    <a:pt x="134" y="189"/>
                    <a:pt x="134" y="189"/>
                    <a:pt x="135" y="188"/>
                  </a:cubicBezTo>
                  <a:cubicBezTo>
                    <a:pt x="134" y="187"/>
                    <a:pt x="132" y="187"/>
                    <a:pt x="133" y="185"/>
                  </a:cubicBezTo>
                  <a:cubicBezTo>
                    <a:pt x="135" y="185"/>
                    <a:pt x="137" y="185"/>
                    <a:pt x="138" y="183"/>
                  </a:cubicBezTo>
                  <a:cubicBezTo>
                    <a:pt x="138" y="184"/>
                    <a:pt x="139" y="184"/>
                    <a:pt x="140" y="184"/>
                  </a:cubicBezTo>
                  <a:cubicBezTo>
                    <a:pt x="139" y="182"/>
                    <a:pt x="141" y="182"/>
                    <a:pt x="141" y="181"/>
                  </a:cubicBezTo>
                  <a:cubicBezTo>
                    <a:pt x="142" y="181"/>
                    <a:pt x="143" y="181"/>
                    <a:pt x="144" y="182"/>
                  </a:cubicBezTo>
                  <a:cubicBezTo>
                    <a:pt x="145" y="180"/>
                    <a:pt x="147" y="181"/>
                    <a:pt x="148" y="179"/>
                  </a:cubicBezTo>
                  <a:cubicBezTo>
                    <a:pt x="146" y="179"/>
                    <a:pt x="150" y="178"/>
                    <a:pt x="149" y="177"/>
                  </a:cubicBezTo>
                  <a:cubicBezTo>
                    <a:pt x="146" y="178"/>
                    <a:pt x="145" y="175"/>
                    <a:pt x="145" y="172"/>
                  </a:cubicBezTo>
                  <a:cubicBezTo>
                    <a:pt x="145" y="172"/>
                    <a:pt x="146" y="171"/>
                    <a:pt x="147" y="171"/>
                  </a:cubicBezTo>
                  <a:cubicBezTo>
                    <a:pt x="147" y="170"/>
                    <a:pt x="146" y="170"/>
                    <a:pt x="146" y="169"/>
                  </a:cubicBezTo>
                  <a:cubicBezTo>
                    <a:pt x="148" y="168"/>
                    <a:pt x="150" y="168"/>
                    <a:pt x="149" y="166"/>
                  </a:cubicBezTo>
                  <a:cubicBezTo>
                    <a:pt x="148" y="166"/>
                    <a:pt x="149" y="168"/>
                    <a:pt x="148" y="168"/>
                  </a:cubicBezTo>
                  <a:cubicBezTo>
                    <a:pt x="148" y="167"/>
                    <a:pt x="147" y="165"/>
                    <a:pt x="147" y="165"/>
                  </a:cubicBezTo>
                  <a:cubicBezTo>
                    <a:pt x="149" y="164"/>
                    <a:pt x="150" y="165"/>
                    <a:pt x="152" y="164"/>
                  </a:cubicBezTo>
                  <a:cubicBezTo>
                    <a:pt x="151" y="162"/>
                    <a:pt x="152" y="161"/>
                    <a:pt x="153" y="160"/>
                  </a:cubicBezTo>
                  <a:cubicBezTo>
                    <a:pt x="151" y="157"/>
                    <a:pt x="152" y="154"/>
                    <a:pt x="154" y="152"/>
                  </a:cubicBezTo>
                  <a:cubicBezTo>
                    <a:pt x="153" y="150"/>
                    <a:pt x="152" y="147"/>
                    <a:pt x="150" y="146"/>
                  </a:cubicBezTo>
                  <a:cubicBezTo>
                    <a:pt x="151" y="145"/>
                    <a:pt x="150" y="142"/>
                    <a:pt x="152" y="142"/>
                  </a:cubicBezTo>
                  <a:cubicBezTo>
                    <a:pt x="151" y="143"/>
                    <a:pt x="152" y="144"/>
                    <a:pt x="153" y="144"/>
                  </a:cubicBezTo>
                  <a:cubicBezTo>
                    <a:pt x="153" y="143"/>
                    <a:pt x="153" y="143"/>
                    <a:pt x="154" y="143"/>
                  </a:cubicBezTo>
                  <a:cubicBezTo>
                    <a:pt x="151" y="139"/>
                    <a:pt x="149" y="136"/>
                    <a:pt x="151" y="131"/>
                  </a:cubicBezTo>
                  <a:cubicBezTo>
                    <a:pt x="148" y="130"/>
                    <a:pt x="153" y="125"/>
                    <a:pt x="149" y="124"/>
                  </a:cubicBezTo>
                  <a:cubicBezTo>
                    <a:pt x="149" y="125"/>
                    <a:pt x="149" y="126"/>
                    <a:pt x="148" y="125"/>
                  </a:cubicBezTo>
                  <a:cubicBezTo>
                    <a:pt x="148" y="123"/>
                    <a:pt x="147" y="121"/>
                    <a:pt x="147" y="118"/>
                  </a:cubicBezTo>
                  <a:cubicBezTo>
                    <a:pt x="149" y="118"/>
                    <a:pt x="147" y="117"/>
                    <a:pt x="148" y="115"/>
                  </a:cubicBezTo>
                  <a:cubicBezTo>
                    <a:pt x="150" y="114"/>
                    <a:pt x="150" y="112"/>
                    <a:pt x="152" y="112"/>
                  </a:cubicBezTo>
                  <a:cubicBezTo>
                    <a:pt x="152" y="109"/>
                    <a:pt x="154" y="108"/>
                    <a:pt x="152" y="107"/>
                  </a:cubicBezTo>
                  <a:cubicBezTo>
                    <a:pt x="152" y="108"/>
                    <a:pt x="151" y="108"/>
                    <a:pt x="151" y="108"/>
                  </a:cubicBezTo>
                  <a:cubicBezTo>
                    <a:pt x="152" y="106"/>
                    <a:pt x="152" y="104"/>
                    <a:pt x="153" y="103"/>
                  </a:cubicBezTo>
                  <a:cubicBezTo>
                    <a:pt x="153" y="102"/>
                    <a:pt x="152" y="100"/>
                    <a:pt x="153" y="99"/>
                  </a:cubicBezTo>
                  <a:cubicBezTo>
                    <a:pt x="152" y="99"/>
                    <a:pt x="151" y="98"/>
                    <a:pt x="150" y="98"/>
                  </a:cubicBezTo>
                  <a:cubicBezTo>
                    <a:pt x="152" y="96"/>
                    <a:pt x="150" y="92"/>
                    <a:pt x="153" y="92"/>
                  </a:cubicBezTo>
                  <a:close/>
                  <a:moveTo>
                    <a:pt x="58" y="4"/>
                  </a:moveTo>
                  <a:cubicBezTo>
                    <a:pt x="58" y="4"/>
                    <a:pt x="58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8" y="5"/>
                    <a:pt x="57" y="5"/>
                    <a:pt x="58" y="4"/>
                  </a:cubicBezTo>
                  <a:close/>
                  <a:moveTo>
                    <a:pt x="13" y="46"/>
                  </a:moveTo>
                  <a:cubicBezTo>
                    <a:pt x="11" y="46"/>
                    <a:pt x="12" y="46"/>
                    <a:pt x="12" y="45"/>
                  </a:cubicBezTo>
                  <a:cubicBezTo>
                    <a:pt x="12" y="46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1BA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29343" y="4957912"/>
              <a:ext cx="492313" cy="10822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5" name="Freeform 923"/>
          <p:cNvSpPr/>
          <p:nvPr/>
        </p:nvSpPr>
        <p:spPr bwMode="auto">
          <a:xfrm>
            <a:off x="4539804" y="4821627"/>
            <a:ext cx="2873119" cy="1446123"/>
          </a:xfrm>
          <a:custGeom>
            <a:avLst/>
            <a:gdLst>
              <a:gd name="T0" fmla="*/ 106 w 213"/>
              <a:gd name="T1" fmla="*/ 0 h 107"/>
              <a:gd name="T2" fmla="*/ 0 w 213"/>
              <a:gd name="T3" fmla="*/ 107 h 107"/>
              <a:gd name="T4" fmla="*/ 213 w 213"/>
              <a:gd name="T5" fmla="*/ 107 h 107"/>
              <a:gd name="T6" fmla="*/ 106 w 213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107">
                <a:moveTo>
                  <a:pt x="106" y="0"/>
                </a:moveTo>
                <a:cubicBezTo>
                  <a:pt x="48" y="0"/>
                  <a:pt x="0" y="48"/>
                  <a:pt x="0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48"/>
                  <a:pt x="165" y="0"/>
                  <a:pt x="106" y="0"/>
                </a:cubicBezTo>
                <a:close/>
              </a:path>
            </a:pathLst>
          </a:custGeom>
          <a:solidFill>
            <a:srgbClr val="3D55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6" name="Freeform 924"/>
          <p:cNvSpPr/>
          <p:nvPr/>
        </p:nvSpPr>
        <p:spPr bwMode="auto">
          <a:xfrm>
            <a:off x="7412925" y="5173593"/>
            <a:ext cx="2195965" cy="1094157"/>
          </a:xfrm>
          <a:custGeom>
            <a:avLst/>
            <a:gdLst>
              <a:gd name="T0" fmla="*/ 81 w 163"/>
              <a:gd name="T1" fmla="*/ 0 h 81"/>
              <a:gd name="T2" fmla="*/ 0 w 163"/>
              <a:gd name="T3" fmla="*/ 81 h 81"/>
              <a:gd name="T4" fmla="*/ 163 w 163"/>
              <a:gd name="T5" fmla="*/ 81 h 81"/>
              <a:gd name="T6" fmla="*/ 81 w 163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81">
                <a:moveTo>
                  <a:pt x="81" y="0"/>
                </a:moveTo>
                <a:cubicBezTo>
                  <a:pt x="37" y="0"/>
                  <a:pt x="0" y="36"/>
                  <a:pt x="0" y="81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2" y="36"/>
                  <a:pt x="126" y="0"/>
                  <a:pt x="81" y="0"/>
                </a:cubicBezTo>
                <a:close/>
              </a:path>
            </a:pathLst>
          </a:custGeom>
          <a:solidFill>
            <a:srgbClr val="1BAD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7" name="Freeform 925"/>
          <p:cNvSpPr/>
          <p:nvPr/>
        </p:nvSpPr>
        <p:spPr bwMode="auto">
          <a:xfrm>
            <a:off x="9608889" y="5701543"/>
            <a:ext cx="1132415" cy="566207"/>
          </a:xfrm>
          <a:custGeom>
            <a:avLst/>
            <a:gdLst>
              <a:gd name="T0" fmla="*/ 42 w 84"/>
              <a:gd name="T1" fmla="*/ 0 h 42"/>
              <a:gd name="T2" fmla="*/ 0 w 84"/>
              <a:gd name="T3" fmla="*/ 42 h 42"/>
              <a:gd name="T4" fmla="*/ 84 w 84"/>
              <a:gd name="T5" fmla="*/ 42 h 42"/>
              <a:gd name="T6" fmla="*/ 42 w 84"/>
              <a:gd name="T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42">
                <a:moveTo>
                  <a:pt x="42" y="0"/>
                </a:moveTo>
                <a:cubicBezTo>
                  <a:pt x="19" y="0"/>
                  <a:pt x="0" y="19"/>
                  <a:pt x="0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19"/>
                  <a:pt x="65" y="0"/>
                  <a:pt x="42" y="0"/>
                </a:cubicBezTo>
                <a:close/>
              </a:path>
            </a:pathLst>
          </a:custGeom>
          <a:solidFill>
            <a:srgbClr val="AB5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05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94931" y="5344420"/>
            <a:ext cx="1181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25%</a:t>
            </a:r>
            <a:endParaRPr lang="zh-CN" altLang="en-US" sz="54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78323" y="5498309"/>
            <a:ext cx="9412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15%</a:t>
            </a:r>
            <a:endParaRPr lang="zh-CN" altLang="en-US" sz="44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95199" y="580608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5%</a:t>
            </a:r>
            <a:endParaRPr lang="zh-CN" altLang="en-US" sz="24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2" name="Freeform 923"/>
          <p:cNvSpPr/>
          <p:nvPr/>
        </p:nvSpPr>
        <p:spPr bwMode="auto">
          <a:xfrm>
            <a:off x="1247273" y="4610525"/>
            <a:ext cx="3292530" cy="1657225"/>
          </a:xfrm>
          <a:custGeom>
            <a:avLst/>
            <a:gdLst>
              <a:gd name="T0" fmla="*/ 106 w 213"/>
              <a:gd name="T1" fmla="*/ 0 h 107"/>
              <a:gd name="T2" fmla="*/ 0 w 213"/>
              <a:gd name="T3" fmla="*/ 107 h 107"/>
              <a:gd name="T4" fmla="*/ 213 w 213"/>
              <a:gd name="T5" fmla="*/ 107 h 107"/>
              <a:gd name="T6" fmla="*/ 106 w 213"/>
              <a:gd name="T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107">
                <a:moveTo>
                  <a:pt x="106" y="0"/>
                </a:moveTo>
                <a:cubicBezTo>
                  <a:pt x="48" y="0"/>
                  <a:pt x="0" y="48"/>
                  <a:pt x="0" y="107"/>
                </a:cubicBezTo>
                <a:cubicBezTo>
                  <a:pt x="213" y="107"/>
                  <a:pt x="213" y="107"/>
                  <a:pt x="213" y="107"/>
                </a:cubicBezTo>
                <a:cubicBezTo>
                  <a:pt x="213" y="48"/>
                  <a:pt x="165" y="0"/>
                  <a:pt x="106" y="0"/>
                </a:cubicBezTo>
                <a:close/>
              </a:path>
            </a:pathLst>
          </a:custGeom>
          <a:solidFill>
            <a:srgbClr val="D26B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95665" y="5159754"/>
            <a:ext cx="1426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35%</a:t>
            </a:r>
            <a:endParaRPr lang="zh-CN" altLang="en-US" sz="66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348984" y="2098902"/>
            <a:ext cx="128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48984" y="2519337"/>
            <a:ext cx="434059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7" name="TextBox 76"/>
          <p:cNvSpPr txBox="1"/>
          <p:nvPr/>
        </p:nvSpPr>
        <p:spPr>
          <a:xfrm>
            <a:off x="6502422" y="2119227"/>
            <a:ext cx="1286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02422" y="2539662"/>
            <a:ext cx="434059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</p:spTree>
  </p:cSld>
  <p:clrMapOvr>
    <a:masterClrMapping/>
  </p:clrMapOvr>
  <p:transition spd="slow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6" name="对角圆角矩形 5"/>
          <p:cNvSpPr/>
          <p:nvPr/>
        </p:nvSpPr>
        <p:spPr>
          <a:xfrm flipH="1">
            <a:off x="1227337" y="2080527"/>
            <a:ext cx="3094557" cy="3198665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AB5B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DEED6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1910991" y="2564308"/>
            <a:ext cx="171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27708" y="3104581"/>
            <a:ext cx="288598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08923" y="4285073"/>
            <a:ext cx="1627369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000" i="1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478</a:t>
            </a:r>
            <a:r>
              <a:rPr lang="zh-CN" altLang="en-US" sz="3000" i="1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，</a:t>
            </a:r>
            <a:r>
              <a:rPr lang="en-US" altLang="zh-CN" sz="3000" i="1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000</a:t>
            </a:r>
            <a:endParaRPr lang="zh-CN" altLang="en-US" sz="3000" i="1" dirty="0">
              <a:solidFill>
                <a:srgbClr val="AB5B87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2" name="对角圆角矩形 11"/>
          <p:cNvSpPr/>
          <p:nvPr/>
        </p:nvSpPr>
        <p:spPr>
          <a:xfrm flipH="1">
            <a:off x="4548721" y="2080527"/>
            <a:ext cx="3094557" cy="3198665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0">
            <a:blip r:embed="rId3" cstate="print"/>
            <a:srcRect/>
            <a:stretch>
              <a:fillRect r="-3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DEED6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8" name="对角圆角矩形 17"/>
          <p:cNvSpPr/>
          <p:nvPr/>
        </p:nvSpPr>
        <p:spPr>
          <a:xfrm flipH="1">
            <a:off x="7870105" y="2080527"/>
            <a:ext cx="3094557" cy="3198665"/>
          </a:xfrm>
          <a:prstGeom prst="round2DiagRect">
            <a:avLst>
              <a:gd name="adj1" fmla="val 50000"/>
              <a:gd name="adj2" fmla="val 0"/>
            </a:avLst>
          </a:prstGeom>
          <a:noFill/>
          <a:ln w="28575">
            <a:solidFill>
              <a:srgbClr val="D26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DEED6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8550627" y="2564308"/>
            <a:ext cx="171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67345" y="3104581"/>
            <a:ext cx="2885984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48560" y="4285073"/>
            <a:ext cx="158408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3000" i="1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757</a:t>
            </a:r>
            <a:r>
              <a:rPr lang="zh-CN" altLang="en-US" sz="3000" i="1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，</a:t>
            </a:r>
            <a:r>
              <a:rPr lang="en-US" altLang="zh-CN" sz="3000" i="1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000</a:t>
            </a:r>
            <a:endParaRPr lang="zh-CN" altLang="en-US" sz="3000" i="1" dirty="0">
              <a:solidFill>
                <a:srgbClr val="D26B29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>
            <a:off x="838200" y="1276655"/>
            <a:ext cx="3402137" cy="2782161"/>
          </a:xfrm>
          <a:prstGeom prst="rect">
            <a:avLst/>
          </a:prstGeom>
        </p:spPr>
      </p:pic>
      <p:sp>
        <p:nvSpPr>
          <p:cNvPr id="32" name="TextBox 76"/>
          <p:cNvSpPr txBox="1"/>
          <p:nvPr/>
        </p:nvSpPr>
        <p:spPr>
          <a:xfrm>
            <a:off x="4305652" y="2531741"/>
            <a:ext cx="3571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第叁部分</a:t>
            </a:r>
          </a:p>
        </p:txBody>
      </p:sp>
      <p:sp>
        <p:nvSpPr>
          <p:cNvPr id="33" name="矩形 32"/>
          <p:cNvSpPr/>
          <p:nvPr/>
        </p:nvSpPr>
        <p:spPr>
          <a:xfrm>
            <a:off x="4514754" y="4078683"/>
            <a:ext cx="3015569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the title here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4093991" y="3514357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标题</a:t>
            </a:r>
          </a:p>
        </p:txBody>
      </p:sp>
      <p:sp>
        <p:nvSpPr>
          <p:cNvPr id="35" name="文本框 21"/>
          <p:cNvSpPr txBox="1"/>
          <p:nvPr/>
        </p:nvSpPr>
        <p:spPr>
          <a:xfrm>
            <a:off x="3916985" y="4525689"/>
            <a:ext cx="4348516" cy="4124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Applicable to enterprise introduction, summary report, sales marketing, chart </a:t>
            </a:r>
            <a:r>
              <a:rPr lang="en-US" altLang="zh-CN" sz="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dataa</a:t>
            </a:r>
            <a:endParaRPr lang="zh-CN" altLang="en-US" sz="800" dirty="0">
              <a:solidFill>
                <a:prstClr val="black">
                  <a:lumMod val="65000"/>
                  <a:lumOff val="35000"/>
                </a:prst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 flipH="1">
            <a:off x="8016977" y="1276655"/>
            <a:ext cx="3402137" cy="278216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5" name="六边形 4"/>
          <p:cNvSpPr/>
          <p:nvPr/>
        </p:nvSpPr>
        <p:spPr>
          <a:xfrm rot="16200000">
            <a:off x="6031501" y="1935328"/>
            <a:ext cx="1604314" cy="1383030"/>
          </a:xfrm>
          <a:prstGeom prst="hexagon">
            <a:avLst/>
          </a:prstGeom>
          <a:solidFill>
            <a:srgbClr val="3D5565"/>
          </a:solidFill>
          <a:ln w="571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6" name="六边形 5"/>
          <p:cNvSpPr/>
          <p:nvPr/>
        </p:nvSpPr>
        <p:spPr>
          <a:xfrm rot="16200000">
            <a:off x="4538719" y="1935327"/>
            <a:ext cx="1604314" cy="1383030"/>
          </a:xfrm>
          <a:prstGeom prst="hexagon">
            <a:avLst/>
          </a:prstGeom>
          <a:solidFill>
            <a:srgbClr val="AB5B87"/>
          </a:solidFill>
          <a:ln w="571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7" name="六边形 6"/>
          <p:cNvSpPr/>
          <p:nvPr/>
        </p:nvSpPr>
        <p:spPr>
          <a:xfrm rot="16200000">
            <a:off x="5293843" y="3272625"/>
            <a:ext cx="1604314" cy="1383030"/>
          </a:xfrm>
          <a:prstGeom prst="hexagon">
            <a:avLst/>
          </a:prstGeom>
          <a:solidFill>
            <a:srgbClr val="1BAD83"/>
          </a:solidFill>
          <a:ln w="5715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5730559" y="3647669"/>
            <a:ext cx="730883" cy="684734"/>
            <a:chOff x="5368132" y="3540125"/>
            <a:chExt cx="465138" cy="435769"/>
          </a:xfrm>
          <a:solidFill>
            <a:schemeClr val="bg1"/>
          </a:solidFill>
        </p:grpSpPr>
        <p:sp>
          <p:nvSpPr>
            <p:cNvPr id="10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锐字云字库细黑体1.0" pitchFamily="2" charset="-122"/>
                <a:ea typeface="锐字云字库细黑体1.0" pitchFamily="2" charset="-122"/>
                <a:sym typeface="Gill Sans" charset="0"/>
              </a:endParaRPr>
            </a:p>
          </p:txBody>
        </p:sp>
        <p:sp>
          <p:nvSpPr>
            <p:cNvPr id="11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锐字云字库细黑体1.0" pitchFamily="2" charset="-122"/>
                <a:ea typeface="锐字云字库细黑体1.0" pitchFamily="2" charset="-122"/>
                <a:sym typeface="Gill Sans" charset="0"/>
              </a:endParaRPr>
            </a:p>
          </p:txBody>
        </p:sp>
      </p:grpSp>
      <p:grpSp>
        <p:nvGrpSpPr>
          <p:cNvPr id="12" name="Group 36"/>
          <p:cNvGrpSpPr/>
          <p:nvPr/>
        </p:nvGrpSpPr>
        <p:grpSpPr>
          <a:xfrm>
            <a:off x="5081379" y="2222664"/>
            <a:ext cx="501390" cy="730883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1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锐字云字库细黑体1.0" pitchFamily="2" charset="-122"/>
                <a:ea typeface="锐字云字库细黑体1.0" pitchFamily="2" charset="-122"/>
                <a:sym typeface="Gill Sans" charset="0"/>
              </a:endParaRPr>
            </a:p>
          </p:txBody>
        </p:sp>
        <p:sp>
          <p:nvSpPr>
            <p:cNvPr id="15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锐字云字库细黑体1.0" pitchFamily="2" charset="-122"/>
                <a:ea typeface="锐字云字库细黑体1.0" pitchFamily="2" charset="-122"/>
                <a:sym typeface="Gill Sans" charset="0"/>
              </a:endParaRPr>
            </a:p>
          </p:txBody>
        </p:sp>
      </p:grpSp>
      <p:grpSp>
        <p:nvGrpSpPr>
          <p:cNvPr id="16" name="Group 39"/>
          <p:cNvGrpSpPr/>
          <p:nvPr/>
        </p:nvGrpSpPr>
        <p:grpSpPr>
          <a:xfrm>
            <a:off x="6464410" y="2262031"/>
            <a:ext cx="729635" cy="776954"/>
            <a:chOff x="5596824" y="2759870"/>
            <a:chExt cx="464344" cy="494459"/>
          </a:xfrm>
          <a:solidFill>
            <a:schemeClr val="bg1"/>
          </a:solidFill>
        </p:grpSpPr>
        <p:sp>
          <p:nvSpPr>
            <p:cNvPr id="17" name="AutoShape 126"/>
            <p:cNvSpPr/>
            <p:nvPr/>
          </p:nvSpPr>
          <p:spPr bwMode="auto">
            <a:xfrm>
              <a:off x="5596824" y="278998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锐字云字库细黑体1.0" pitchFamily="2" charset="-122"/>
                <a:ea typeface="锐字云字库细黑体1.0" pitchFamily="2" charset="-122"/>
                <a:sym typeface="Gill Sans" charset="0"/>
              </a:endParaRPr>
            </a:p>
          </p:txBody>
        </p:sp>
        <p:sp>
          <p:nvSpPr>
            <p:cNvPr id="18" name="AutoShape 127"/>
            <p:cNvSpPr/>
            <p:nvPr/>
          </p:nvSpPr>
          <p:spPr bwMode="auto">
            <a:xfrm>
              <a:off x="5692913" y="275987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锐字云字库细黑体1.0" pitchFamily="2" charset="-122"/>
                <a:ea typeface="锐字云字库细黑体1.0" pitchFamily="2" charset="-122"/>
                <a:sym typeface="Gill Sans" charset="0"/>
              </a:endParaRPr>
            </a:p>
          </p:txBody>
        </p:sp>
      </p:grpSp>
      <p:sp>
        <p:nvSpPr>
          <p:cNvPr id="19" name="TextBox 76"/>
          <p:cNvSpPr txBox="1"/>
          <p:nvPr/>
        </p:nvSpPr>
        <p:spPr>
          <a:xfrm>
            <a:off x="7792904" y="2121368"/>
            <a:ext cx="11228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92905" y="2453187"/>
            <a:ext cx="204713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3297109" y="2121368"/>
            <a:ext cx="11228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61504" y="2453187"/>
            <a:ext cx="205846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5547928" y="4857346"/>
            <a:ext cx="112285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41435" y="5189165"/>
            <a:ext cx="213584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5" name="空心弧 4"/>
          <p:cNvSpPr/>
          <p:nvPr/>
        </p:nvSpPr>
        <p:spPr>
          <a:xfrm>
            <a:off x="1449232" y="3453343"/>
            <a:ext cx="1908290" cy="1908291"/>
          </a:xfrm>
          <a:prstGeom prst="blockArc">
            <a:avLst>
              <a:gd name="adj1" fmla="val 16721984"/>
              <a:gd name="adj2" fmla="val 10691500"/>
              <a:gd name="adj3" fmla="val 6227"/>
            </a:avLst>
          </a:prstGeom>
          <a:solidFill>
            <a:srgbClr val="AB5B87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  <a:cs typeface="Segoe UI Light" panose="020B0502040204020203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53386" y="3991990"/>
            <a:ext cx="992579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800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  <a:cs typeface="Segoe UI Light" panose="020B0502040204020203" pitchFamily="34" charset="0"/>
              </a:rPr>
              <a:t>88</a:t>
            </a:r>
            <a:r>
              <a:rPr lang="en-US" altLang="zh-CN" sz="2800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7" name="空心弧 6"/>
          <p:cNvSpPr/>
          <p:nvPr/>
        </p:nvSpPr>
        <p:spPr>
          <a:xfrm>
            <a:off x="3952066" y="2049573"/>
            <a:ext cx="1908290" cy="1908291"/>
          </a:xfrm>
          <a:prstGeom prst="blockArc">
            <a:avLst>
              <a:gd name="adj1" fmla="val 12793947"/>
              <a:gd name="adj2" fmla="val 10691500"/>
              <a:gd name="adj3" fmla="val 6227"/>
            </a:avLst>
          </a:prstGeom>
          <a:solidFill>
            <a:srgbClr val="3D556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  <a:cs typeface="Segoe UI Light" panose="020B0502040204020203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56220" y="2588220"/>
            <a:ext cx="93487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800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  <a:cs typeface="Segoe UI Light" panose="020B0502040204020203" pitchFamily="34" charset="0"/>
              </a:rPr>
              <a:t>95</a:t>
            </a:r>
            <a:r>
              <a:rPr lang="en-US" altLang="zh-CN" sz="2800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10" name="空心弧 9"/>
          <p:cNvSpPr/>
          <p:nvPr/>
        </p:nvSpPr>
        <p:spPr>
          <a:xfrm>
            <a:off x="6454899" y="2049573"/>
            <a:ext cx="1908290" cy="1908291"/>
          </a:xfrm>
          <a:prstGeom prst="blockArc">
            <a:avLst>
              <a:gd name="adj1" fmla="val 19596203"/>
              <a:gd name="adj2" fmla="val 10691500"/>
              <a:gd name="adj3" fmla="val 6227"/>
            </a:avLst>
          </a:prstGeom>
          <a:solidFill>
            <a:srgbClr val="D26B2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  <a:cs typeface="Segoe UI Light" panose="020B05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59054" y="2588220"/>
            <a:ext cx="93487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8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  <a:cs typeface="Segoe UI Light" panose="020B0502040204020203" pitchFamily="34" charset="0"/>
              </a:rPr>
              <a:t>56</a:t>
            </a:r>
            <a:r>
              <a:rPr lang="en-US" altLang="zh-CN" sz="28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12" name="空心弧 11"/>
          <p:cNvSpPr/>
          <p:nvPr/>
        </p:nvSpPr>
        <p:spPr>
          <a:xfrm>
            <a:off x="8957734" y="3453343"/>
            <a:ext cx="1908290" cy="1908291"/>
          </a:xfrm>
          <a:prstGeom prst="blockArc">
            <a:avLst>
              <a:gd name="adj1" fmla="val 16028971"/>
              <a:gd name="adj2" fmla="val 10691500"/>
              <a:gd name="adj3" fmla="val 6227"/>
            </a:avLst>
          </a:prstGeom>
          <a:solidFill>
            <a:srgbClr val="1BAD8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  <a:cs typeface="Segoe UI Light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361888" y="3991990"/>
            <a:ext cx="923651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altLang="zh-CN" sz="48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  <a:cs typeface="Segoe UI Light" panose="020B0502040204020203" pitchFamily="34" charset="0"/>
              </a:rPr>
              <a:t>70</a:t>
            </a:r>
            <a:r>
              <a:rPr lang="en-US" altLang="zh-CN" sz="28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40124" y="2418726"/>
            <a:ext cx="214297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16" name="TextBox 76"/>
          <p:cNvSpPr txBox="1"/>
          <p:nvPr/>
        </p:nvSpPr>
        <p:spPr>
          <a:xfrm>
            <a:off x="1738449" y="2049573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03235" y="4818648"/>
            <a:ext cx="2142970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4301559" y="444949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06068" y="4818648"/>
            <a:ext cx="214297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0" name="TextBox 76"/>
          <p:cNvSpPr txBox="1"/>
          <p:nvPr/>
        </p:nvSpPr>
        <p:spPr>
          <a:xfrm>
            <a:off x="6804393" y="444949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808903" y="2418726"/>
            <a:ext cx="214297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2" name="TextBox 76"/>
          <p:cNvSpPr txBox="1"/>
          <p:nvPr/>
        </p:nvSpPr>
        <p:spPr>
          <a:xfrm>
            <a:off x="9307228" y="2049573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2" name="矩形 1"/>
          <p:cNvSpPr/>
          <p:nvPr/>
        </p:nvSpPr>
        <p:spPr>
          <a:xfrm>
            <a:off x="1939211" y="2016763"/>
            <a:ext cx="8313576" cy="3321698"/>
          </a:xfrm>
          <a:prstGeom prst="rect">
            <a:avLst/>
          </a:prstGeom>
          <a:noFill/>
          <a:ln w="19050">
            <a:solidFill>
              <a:srgbClr val="1BA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70964" y="2959535"/>
            <a:ext cx="481472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lphaUcPeriod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</a:t>
            </a:r>
          </a:p>
          <a:p>
            <a:pPr marL="342900" indent="-342900">
              <a:lnSpc>
                <a:spcPct val="130000"/>
              </a:lnSpc>
              <a:buFont typeface="+mj-lt"/>
              <a:buAutoNum type="alphaUcPeriod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7" name="TextBox 76"/>
          <p:cNvSpPr txBox="1"/>
          <p:nvPr/>
        </p:nvSpPr>
        <p:spPr>
          <a:xfrm>
            <a:off x="5378874" y="2232181"/>
            <a:ext cx="2850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9" r="6164"/>
          <a:stretch>
            <a:fillRect/>
          </a:stretch>
        </p:blipFill>
        <p:spPr>
          <a:xfrm>
            <a:off x="2348414" y="1550352"/>
            <a:ext cx="2313347" cy="317289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70254" y="3493965"/>
            <a:ext cx="4571332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6" name="TextBox 76"/>
          <p:cNvSpPr txBox="1"/>
          <p:nvPr/>
        </p:nvSpPr>
        <p:spPr>
          <a:xfrm>
            <a:off x="1970254" y="3093855"/>
            <a:ext cx="3049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在此添加标题</a:t>
            </a:r>
          </a:p>
        </p:txBody>
      </p: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2081421" y="2208184"/>
            <a:ext cx="636310" cy="753421"/>
          </a:xfrm>
          <a:custGeom>
            <a:avLst/>
            <a:gdLst>
              <a:gd name="T0" fmla="*/ 386 w 414"/>
              <a:gd name="T1" fmla="*/ 452 h 490"/>
              <a:gd name="T2" fmla="*/ 386 w 414"/>
              <a:gd name="T3" fmla="*/ 63 h 490"/>
              <a:gd name="T4" fmla="*/ 351 w 414"/>
              <a:gd name="T5" fmla="*/ 24 h 490"/>
              <a:gd name="T6" fmla="*/ 63 w 414"/>
              <a:gd name="T7" fmla="*/ 24 h 490"/>
              <a:gd name="T8" fmla="*/ 28 w 414"/>
              <a:gd name="T9" fmla="*/ 63 h 490"/>
              <a:gd name="T10" fmla="*/ 85 w 414"/>
              <a:gd name="T11" fmla="*/ 63 h 490"/>
              <a:gd name="T12" fmla="*/ 101 w 414"/>
              <a:gd name="T13" fmla="*/ 81 h 490"/>
              <a:gd name="T14" fmla="*/ 101 w 414"/>
              <a:gd name="T15" fmla="*/ 100 h 490"/>
              <a:gd name="T16" fmla="*/ 85 w 414"/>
              <a:gd name="T17" fmla="*/ 118 h 490"/>
              <a:gd name="T18" fmla="*/ 28 w 414"/>
              <a:gd name="T19" fmla="*/ 118 h 490"/>
              <a:gd name="T20" fmla="*/ 28 w 414"/>
              <a:gd name="T21" fmla="*/ 397 h 490"/>
              <a:gd name="T22" fmla="*/ 85 w 414"/>
              <a:gd name="T23" fmla="*/ 397 h 490"/>
              <a:gd name="T24" fmla="*/ 101 w 414"/>
              <a:gd name="T25" fmla="*/ 414 h 490"/>
              <a:gd name="T26" fmla="*/ 101 w 414"/>
              <a:gd name="T27" fmla="*/ 434 h 490"/>
              <a:gd name="T28" fmla="*/ 85 w 414"/>
              <a:gd name="T29" fmla="*/ 451 h 490"/>
              <a:gd name="T30" fmla="*/ 30 w 414"/>
              <a:gd name="T31" fmla="*/ 451 h 490"/>
              <a:gd name="T32" fmla="*/ 30 w 414"/>
              <a:gd name="T33" fmla="*/ 452 h 490"/>
              <a:gd name="T34" fmla="*/ 66 w 414"/>
              <a:gd name="T35" fmla="*/ 490 h 490"/>
              <a:gd name="T36" fmla="*/ 351 w 414"/>
              <a:gd name="T37" fmla="*/ 490 h 490"/>
              <a:gd name="T38" fmla="*/ 386 w 414"/>
              <a:gd name="T39" fmla="*/ 452 h 490"/>
              <a:gd name="T40" fmla="*/ 414 w 414"/>
              <a:gd name="T41" fmla="*/ 431 h 490"/>
              <a:gd name="T42" fmla="*/ 393 w 414"/>
              <a:gd name="T43" fmla="*/ 463 h 490"/>
              <a:gd name="T44" fmla="*/ 401 w 414"/>
              <a:gd name="T45" fmla="*/ 438 h 490"/>
              <a:gd name="T46" fmla="*/ 401 w 414"/>
              <a:gd name="T47" fmla="*/ 55 h 490"/>
              <a:gd name="T48" fmla="*/ 362 w 414"/>
              <a:gd name="T49" fmla="*/ 11 h 490"/>
              <a:gd name="T50" fmla="*/ 78 w 414"/>
              <a:gd name="T51" fmla="*/ 11 h 490"/>
              <a:gd name="T52" fmla="*/ 57 w 414"/>
              <a:gd name="T53" fmla="*/ 18 h 490"/>
              <a:gd name="T54" fmla="*/ 85 w 414"/>
              <a:gd name="T55" fmla="*/ 0 h 490"/>
              <a:gd name="T56" fmla="*/ 367 w 414"/>
              <a:gd name="T57" fmla="*/ 0 h 490"/>
              <a:gd name="T58" fmla="*/ 414 w 414"/>
              <a:gd name="T59" fmla="*/ 50 h 490"/>
              <a:gd name="T60" fmla="*/ 414 w 414"/>
              <a:gd name="T61" fmla="*/ 431 h 490"/>
              <a:gd name="T62" fmla="*/ 146 w 414"/>
              <a:gd name="T63" fmla="*/ 314 h 490"/>
              <a:gd name="T64" fmla="*/ 292 w 414"/>
              <a:gd name="T65" fmla="*/ 314 h 490"/>
              <a:gd name="T66" fmla="*/ 292 w 414"/>
              <a:gd name="T67" fmla="*/ 329 h 490"/>
              <a:gd name="T68" fmla="*/ 281 w 414"/>
              <a:gd name="T69" fmla="*/ 341 h 490"/>
              <a:gd name="T70" fmla="*/ 156 w 414"/>
              <a:gd name="T71" fmla="*/ 341 h 490"/>
              <a:gd name="T72" fmla="*/ 146 w 414"/>
              <a:gd name="T73" fmla="*/ 329 h 490"/>
              <a:gd name="T74" fmla="*/ 146 w 414"/>
              <a:gd name="T75" fmla="*/ 314 h 490"/>
              <a:gd name="T76" fmla="*/ 219 w 414"/>
              <a:gd name="T77" fmla="*/ 263 h 490"/>
              <a:gd name="T78" fmla="*/ 180 w 414"/>
              <a:gd name="T79" fmla="*/ 203 h 490"/>
              <a:gd name="T80" fmla="*/ 219 w 414"/>
              <a:gd name="T81" fmla="*/ 143 h 490"/>
              <a:gd name="T82" fmla="*/ 257 w 414"/>
              <a:gd name="T83" fmla="*/ 203 h 490"/>
              <a:gd name="T84" fmla="*/ 219 w 414"/>
              <a:gd name="T85" fmla="*/ 263 h 490"/>
              <a:gd name="T86" fmla="*/ 74 w 414"/>
              <a:gd name="T87" fmla="*/ 440 h 490"/>
              <a:gd name="T88" fmla="*/ 26 w 414"/>
              <a:gd name="T89" fmla="*/ 440 h 490"/>
              <a:gd name="T90" fmla="*/ 0 w 414"/>
              <a:gd name="T91" fmla="*/ 419 h 490"/>
              <a:gd name="T92" fmla="*/ 0 w 414"/>
              <a:gd name="T93" fmla="*/ 417 h 490"/>
              <a:gd name="T94" fmla="*/ 18 w 414"/>
              <a:gd name="T95" fmla="*/ 404 h 490"/>
              <a:gd name="T96" fmla="*/ 29 w 414"/>
              <a:gd name="T97" fmla="*/ 408 h 490"/>
              <a:gd name="T98" fmla="*/ 74 w 414"/>
              <a:gd name="T99" fmla="*/ 408 h 490"/>
              <a:gd name="T100" fmla="*/ 87 w 414"/>
              <a:gd name="T101" fmla="*/ 423 h 490"/>
              <a:gd name="T102" fmla="*/ 87 w 414"/>
              <a:gd name="T103" fmla="*/ 425 h 490"/>
              <a:gd name="T104" fmla="*/ 74 w 414"/>
              <a:gd name="T105" fmla="*/ 440 h 490"/>
              <a:gd name="T106" fmla="*/ 74 w 414"/>
              <a:gd name="T107" fmla="*/ 107 h 490"/>
              <a:gd name="T108" fmla="*/ 26 w 414"/>
              <a:gd name="T109" fmla="*/ 107 h 490"/>
              <a:gd name="T110" fmla="*/ 0 w 414"/>
              <a:gd name="T111" fmla="*/ 86 h 490"/>
              <a:gd name="T112" fmla="*/ 0 w 414"/>
              <a:gd name="T113" fmla="*/ 83 h 490"/>
              <a:gd name="T114" fmla="*/ 18 w 414"/>
              <a:gd name="T115" fmla="*/ 71 h 490"/>
              <a:gd name="T116" fmla="*/ 29 w 414"/>
              <a:gd name="T117" fmla="*/ 74 h 490"/>
              <a:gd name="T118" fmla="*/ 74 w 414"/>
              <a:gd name="T119" fmla="*/ 74 h 490"/>
              <a:gd name="T120" fmla="*/ 87 w 414"/>
              <a:gd name="T121" fmla="*/ 89 h 490"/>
              <a:gd name="T122" fmla="*/ 87 w 414"/>
              <a:gd name="T123" fmla="*/ 92 h 490"/>
              <a:gd name="T124" fmla="*/ 74 w 414"/>
              <a:gd name="T125" fmla="*/ 10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4" h="490">
                <a:moveTo>
                  <a:pt x="386" y="452"/>
                </a:moveTo>
                <a:cubicBezTo>
                  <a:pt x="386" y="322"/>
                  <a:pt x="386" y="193"/>
                  <a:pt x="386" y="63"/>
                </a:cubicBezTo>
                <a:cubicBezTo>
                  <a:pt x="386" y="42"/>
                  <a:pt x="371" y="24"/>
                  <a:pt x="351" y="24"/>
                </a:cubicBezTo>
                <a:cubicBezTo>
                  <a:pt x="255" y="24"/>
                  <a:pt x="159" y="24"/>
                  <a:pt x="63" y="24"/>
                </a:cubicBezTo>
                <a:cubicBezTo>
                  <a:pt x="44" y="24"/>
                  <a:pt x="28" y="42"/>
                  <a:pt x="28" y="63"/>
                </a:cubicBezTo>
                <a:cubicBezTo>
                  <a:pt x="47" y="63"/>
                  <a:pt x="66" y="63"/>
                  <a:pt x="85" y="63"/>
                </a:cubicBezTo>
                <a:cubicBezTo>
                  <a:pt x="94" y="63"/>
                  <a:pt x="101" y="71"/>
                  <a:pt x="101" y="81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1" y="110"/>
                  <a:pt x="94" y="118"/>
                  <a:pt x="85" y="118"/>
                </a:cubicBezTo>
                <a:cubicBezTo>
                  <a:pt x="66" y="118"/>
                  <a:pt x="47" y="118"/>
                  <a:pt x="28" y="118"/>
                </a:cubicBezTo>
                <a:cubicBezTo>
                  <a:pt x="28" y="397"/>
                  <a:pt x="28" y="397"/>
                  <a:pt x="28" y="397"/>
                </a:cubicBezTo>
                <a:cubicBezTo>
                  <a:pt x="47" y="397"/>
                  <a:pt x="66" y="397"/>
                  <a:pt x="85" y="397"/>
                </a:cubicBezTo>
                <a:cubicBezTo>
                  <a:pt x="94" y="397"/>
                  <a:pt x="101" y="405"/>
                  <a:pt x="101" y="414"/>
                </a:cubicBezTo>
                <a:cubicBezTo>
                  <a:pt x="101" y="434"/>
                  <a:pt x="101" y="434"/>
                  <a:pt x="101" y="434"/>
                </a:cubicBezTo>
                <a:cubicBezTo>
                  <a:pt x="101" y="443"/>
                  <a:pt x="94" y="451"/>
                  <a:pt x="85" y="451"/>
                </a:cubicBezTo>
                <a:cubicBezTo>
                  <a:pt x="67" y="451"/>
                  <a:pt x="49" y="451"/>
                  <a:pt x="30" y="451"/>
                </a:cubicBezTo>
                <a:cubicBezTo>
                  <a:pt x="30" y="452"/>
                  <a:pt x="30" y="452"/>
                  <a:pt x="30" y="452"/>
                </a:cubicBezTo>
                <a:cubicBezTo>
                  <a:pt x="30" y="473"/>
                  <a:pt x="46" y="490"/>
                  <a:pt x="66" y="490"/>
                </a:cubicBezTo>
                <a:cubicBezTo>
                  <a:pt x="161" y="490"/>
                  <a:pt x="256" y="490"/>
                  <a:pt x="351" y="490"/>
                </a:cubicBezTo>
                <a:cubicBezTo>
                  <a:pt x="371" y="490"/>
                  <a:pt x="386" y="473"/>
                  <a:pt x="386" y="452"/>
                </a:cubicBezTo>
                <a:close/>
                <a:moveTo>
                  <a:pt x="414" y="431"/>
                </a:moveTo>
                <a:cubicBezTo>
                  <a:pt x="414" y="444"/>
                  <a:pt x="402" y="456"/>
                  <a:pt x="393" y="463"/>
                </a:cubicBezTo>
                <a:cubicBezTo>
                  <a:pt x="398" y="456"/>
                  <a:pt x="401" y="447"/>
                  <a:pt x="401" y="438"/>
                </a:cubicBezTo>
                <a:cubicBezTo>
                  <a:pt x="401" y="310"/>
                  <a:pt x="402" y="183"/>
                  <a:pt x="401" y="55"/>
                </a:cubicBezTo>
                <a:cubicBezTo>
                  <a:pt x="401" y="29"/>
                  <a:pt x="385" y="11"/>
                  <a:pt x="362" y="11"/>
                </a:cubicBezTo>
                <a:cubicBezTo>
                  <a:pt x="266" y="11"/>
                  <a:pt x="174" y="11"/>
                  <a:pt x="78" y="11"/>
                </a:cubicBezTo>
                <a:cubicBezTo>
                  <a:pt x="70" y="11"/>
                  <a:pt x="63" y="13"/>
                  <a:pt x="57" y="18"/>
                </a:cubicBezTo>
                <a:cubicBezTo>
                  <a:pt x="64" y="9"/>
                  <a:pt x="74" y="0"/>
                  <a:pt x="85" y="0"/>
                </a:cubicBezTo>
                <a:cubicBezTo>
                  <a:pt x="180" y="0"/>
                  <a:pt x="271" y="0"/>
                  <a:pt x="367" y="0"/>
                </a:cubicBezTo>
                <a:cubicBezTo>
                  <a:pt x="392" y="0"/>
                  <a:pt x="414" y="22"/>
                  <a:pt x="414" y="50"/>
                </a:cubicBezTo>
                <a:cubicBezTo>
                  <a:pt x="414" y="177"/>
                  <a:pt x="414" y="304"/>
                  <a:pt x="414" y="431"/>
                </a:cubicBezTo>
                <a:close/>
                <a:moveTo>
                  <a:pt x="146" y="314"/>
                </a:moveTo>
                <a:cubicBezTo>
                  <a:pt x="146" y="261"/>
                  <a:pt x="292" y="261"/>
                  <a:pt x="292" y="314"/>
                </a:cubicBezTo>
                <a:cubicBezTo>
                  <a:pt x="292" y="329"/>
                  <a:pt x="292" y="329"/>
                  <a:pt x="292" y="329"/>
                </a:cubicBezTo>
                <a:cubicBezTo>
                  <a:pt x="292" y="335"/>
                  <a:pt x="287" y="341"/>
                  <a:pt x="281" y="341"/>
                </a:cubicBezTo>
                <a:cubicBezTo>
                  <a:pt x="156" y="341"/>
                  <a:pt x="156" y="341"/>
                  <a:pt x="156" y="341"/>
                </a:cubicBezTo>
                <a:cubicBezTo>
                  <a:pt x="150" y="341"/>
                  <a:pt x="146" y="335"/>
                  <a:pt x="146" y="329"/>
                </a:cubicBezTo>
                <a:cubicBezTo>
                  <a:pt x="146" y="314"/>
                  <a:pt x="146" y="314"/>
                  <a:pt x="146" y="314"/>
                </a:cubicBezTo>
                <a:close/>
                <a:moveTo>
                  <a:pt x="219" y="263"/>
                </a:moveTo>
                <a:cubicBezTo>
                  <a:pt x="201" y="263"/>
                  <a:pt x="180" y="236"/>
                  <a:pt x="180" y="203"/>
                </a:cubicBezTo>
                <a:cubicBezTo>
                  <a:pt x="180" y="170"/>
                  <a:pt x="175" y="143"/>
                  <a:pt x="219" y="143"/>
                </a:cubicBezTo>
                <a:cubicBezTo>
                  <a:pt x="263" y="143"/>
                  <a:pt x="257" y="170"/>
                  <a:pt x="257" y="203"/>
                </a:cubicBezTo>
                <a:cubicBezTo>
                  <a:pt x="257" y="236"/>
                  <a:pt x="237" y="263"/>
                  <a:pt x="219" y="263"/>
                </a:cubicBezTo>
                <a:close/>
                <a:moveTo>
                  <a:pt x="74" y="440"/>
                </a:moveTo>
                <a:cubicBezTo>
                  <a:pt x="26" y="440"/>
                  <a:pt x="26" y="440"/>
                  <a:pt x="26" y="440"/>
                </a:cubicBezTo>
                <a:cubicBezTo>
                  <a:pt x="14" y="440"/>
                  <a:pt x="0" y="435"/>
                  <a:pt x="0" y="419"/>
                </a:cubicBezTo>
                <a:cubicBezTo>
                  <a:pt x="0" y="418"/>
                  <a:pt x="0" y="417"/>
                  <a:pt x="0" y="417"/>
                </a:cubicBezTo>
                <a:cubicBezTo>
                  <a:pt x="0" y="398"/>
                  <a:pt x="15" y="397"/>
                  <a:pt x="18" y="404"/>
                </a:cubicBezTo>
                <a:cubicBezTo>
                  <a:pt x="19" y="407"/>
                  <a:pt x="23" y="408"/>
                  <a:pt x="29" y="408"/>
                </a:cubicBezTo>
                <a:cubicBezTo>
                  <a:pt x="74" y="408"/>
                  <a:pt x="74" y="408"/>
                  <a:pt x="74" y="408"/>
                </a:cubicBezTo>
                <a:cubicBezTo>
                  <a:pt x="81" y="408"/>
                  <a:pt x="87" y="415"/>
                  <a:pt x="87" y="423"/>
                </a:cubicBezTo>
                <a:cubicBezTo>
                  <a:pt x="87" y="424"/>
                  <a:pt x="87" y="424"/>
                  <a:pt x="87" y="425"/>
                </a:cubicBezTo>
                <a:cubicBezTo>
                  <a:pt x="87" y="433"/>
                  <a:pt x="81" y="440"/>
                  <a:pt x="74" y="440"/>
                </a:cubicBezTo>
                <a:close/>
                <a:moveTo>
                  <a:pt x="74" y="107"/>
                </a:moveTo>
                <a:cubicBezTo>
                  <a:pt x="26" y="107"/>
                  <a:pt x="26" y="107"/>
                  <a:pt x="26" y="107"/>
                </a:cubicBezTo>
                <a:cubicBezTo>
                  <a:pt x="14" y="107"/>
                  <a:pt x="0" y="102"/>
                  <a:pt x="0" y="86"/>
                </a:cubicBezTo>
                <a:cubicBezTo>
                  <a:pt x="0" y="85"/>
                  <a:pt x="0" y="84"/>
                  <a:pt x="0" y="83"/>
                </a:cubicBezTo>
                <a:cubicBezTo>
                  <a:pt x="0" y="65"/>
                  <a:pt x="15" y="64"/>
                  <a:pt x="18" y="71"/>
                </a:cubicBezTo>
                <a:cubicBezTo>
                  <a:pt x="19" y="74"/>
                  <a:pt x="23" y="74"/>
                  <a:pt x="29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1" y="74"/>
                  <a:pt x="87" y="81"/>
                  <a:pt x="87" y="89"/>
                </a:cubicBezTo>
                <a:cubicBezTo>
                  <a:pt x="87" y="90"/>
                  <a:pt x="87" y="91"/>
                  <a:pt x="87" y="92"/>
                </a:cubicBezTo>
                <a:cubicBezTo>
                  <a:pt x="87" y="100"/>
                  <a:pt x="81" y="107"/>
                  <a:pt x="74" y="107"/>
                </a:cubicBezTo>
                <a:close/>
              </a:path>
            </a:pathLst>
          </a:custGeom>
          <a:solidFill>
            <a:srgbClr val="D26B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0" name="十二边形 9"/>
          <p:cNvSpPr/>
          <p:nvPr/>
        </p:nvSpPr>
        <p:spPr>
          <a:xfrm rot="2700000" flipH="1">
            <a:off x="8337541" y="1808628"/>
            <a:ext cx="1126963" cy="1126963"/>
          </a:xfrm>
          <a:prstGeom prst="dodecagon">
            <a:avLst/>
          </a:prstGeom>
          <a:solidFill>
            <a:srgbClr val="1BAD83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1" name="Freeform 119"/>
          <p:cNvSpPr>
            <a:spLocks noEditPoints="1"/>
          </p:cNvSpPr>
          <p:nvPr/>
        </p:nvSpPr>
        <p:spPr bwMode="auto">
          <a:xfrm>
            <a:off x="8630796" y="2101721"/>
            <a:ext cx="540451" cy="540451"/>
          </a:xfrm>
          <a:custGeom>
            <a:avLst/>
            <a:gdLst/>
            <a:ahLst/>
            <a:cxnLst>
              <a:cxn ang="0">
                <a:pos x="182" y="12"/>
              </a:cxn>
              <a:cxn ang="0">
                <a:pos x="76" y="76"/>
              </a:cxn>
              <a:cxn ang="0">
                <a:pos x="10" y="182"/>
              </a:cxn>
              <a:cxn ang="0">
                <a:pos x="0" y="286"/>
              </a:cxn>
              <a:cxn ang="0">
                <a:pos x="44" y="406"/>
              </a:cxn>
              <a:cxn ang="0">
                <a:pos x="136" y="488"/>
              </a:cxn>
              <a:cxn ang="0">
                <a:pos x="260" y="520"/>
              </a:cxn>
              <a:cxn ang="0">
                <a:pos x="360" y="500"/>
              </a:cxn>
              <a:cxn ang="0">
                <a:pos x="460" y="426"/>
              </a:cxn>
              <a:cxn ang="0">
                <a:pos x="514" y="312"/>
              </a:cxn>
              <a:cxn ang="0">
                <a:pos x="514" y="208"/>
              </a:cxn>
              <a:cxn ang="0">
                <a:pos x="460" y="94"/>
              </a:cxn>
              <a:cxn ang="0">
                <a:pos x="360" y="20"/>
              </a:cxn>
              <a:cxn ang="0">
                <a:pos x="260" y="0"/>
              </a:cxn>
              <a:cxn ang="0">
                <a:pos x="172" y="88"/>
              </a:cxn>
              <a:cxn ang="0">
                <a:pos x="118" y="96"/>
              </a:cxn>
              <a:cxn ang="0">
                <a:pos x="194" y="54"/>
              </a:cxn>
              <a:cxn ang="0">
                <a:pos x="148" y="140"/>
              </a:cxn>
              <a:cxn ang="0">
                <a:pos x="42" y="252"/>
              </a:cxn>
              <a:cxn ang="0">
                <a:pos x="58" y="180"/>
              </a:cxn>
              <a:cxn ang="0">
                <a:pos x="100" y="114"/>
              </a:cxn>
              <a:cxn ang="0">
                <a:pos x="132" y="336"/>
              </a:cxn>
              <a:cxn ang="0">
                <a:pos x="100" y="410"/>
              </a:cxn>
              <a:cxn ang="0">
                <a:pos x="58" y="350"/>
              </a:cxn>
              <a:cxn ang="0">
                <a:pos x="42" y="276"/>
              </a:cxn>
              <a:cxn ang="0">
                <a:pos x="156" y="406"/>
              </a:cxn>
              <a:cxn ang="0">
                <a:pos x="192" y="466"/>
              </a:cxn>
              <a:cxn ang="0">
                <a:pos x="118" y="426"/>
              </a:cxn>
              <a:cxn ang="0">
                <a:pos x="220" y="460"/>
              </a:cxn>
              <a:cxn ang="0">
                <a:pos x="210" y="392"/>
              </a:cxn>
              <a:cxn ang="0">
                <a:pos x="248" y="364"/>
              </a:cxn>
              <a:cxn ang="0">
                <a:pos x="162" y="356"/>
              </a:cxn>
              <a:cxn ang="0">
                <a:pos x="248" y="364"/>
              </a:cxn>
              <a:cxn ang="0">
                <a:pos x="156" y="196"/>
              </a:cxn>
              <a:cxn ang="0">
                <a:pos x="208" y="154"/>
              </a:cxn>
              <a:cxn ang="0">
                <a:pos x="212" y="130"/>
              </a:cxn>
              <a:cxn ang="0">
                <a:pos x="206" y="80"/>
              </a:cxn>
              <a:cxn ang="0">
                <a:pos x="248" y="134"/>
              </a:cxn>
              <a:cxn ang="0">
                <a:pos x="358" y="114"/>
              </a:cxn>
              <a:cxn ang="0">
                <a:pos x="320" y="54"/>
              </a:cxn>
              <a:cxn ang="0">
                <a:pos x="396" y="94"/>
              </a:cxn>
              <a:cxn ang="0">
                <a:pos x="294" y="60"/>
              </a:cxn>
              <a:cxn ang="0">
                <a:pos x="334" y="122"/>
              </a:cxn>
              <a:cxn ang="0">
                <a:pos x="268" y="158"/>
              </a:cxn>
              <a:cxn ang="0">
                <a:pos x="352" y="170"/>
              </a:cxn>
              <a:cxn ang="0">
                <a:pos x="268" y="158"/>
              </a:cxn>
              <a:cxn ang="0">
                <a:pos x="360" y="330"/>
              </a:cxn>
              <a:cxn ang="0">
                <a:pos x="290" y="366"/>
              </a:cxn>
              <a:cxn ang="0">
                <a:pos x="268" y="476"/>
              </a:cxn>
              <a:cxn ang="0">
                <a:pos x="336" y="400"/>
              </a:cxn>
              <a:cxn ang="0">
                <a:pos x="296" y="462"/>
              </a:cxn>
              <a:cxn ang="0">
                <a:pos x="328" y="460"/>
              </a:cxn>
              <a:cxn ang="0">
                <a:pos x="380" y="418"/>
              </a:cxn>
              <a:cxn ang="0">
                <a:pos x="342" y="460"/>
              </a:cxn>
              <a:cxn ang="0">
                <a:pos x="394" y="400"/>
              </a:cxn>
              <a:cxn ang="0">
                <a:pos x="388" y="308"/>
              </a:cxn>
              <a:cxn ang="0">
                <a:pos x="468" y="314"/>
              </a:cxn>
              <a:cxn ang="0">
                <a:pos x="428" y="396"/>
              </a:cxn>
              <a:cxn ang="0">
                <a:pos x="388" y="222"/>
              </a:cxn>
              <a:cxn ang="0">
                <a:pos x="394" y="126"/>
              </a:cxn>
              <a:cxn ang="0">
                <a:pos x="448" y="162"/>
              </a:cxn>
              <a:cxn ang="0">
                <a:pos x="474" y="252"/>
              </a:cxn>
            </a:cxnLst>
            <a:rect l="0" t="0" r="r" b="b"/>
            <a:pathLst>
              <a:path w="520" h="520">
                <a:moveTo>
                  <a:pt x="260" y="0"/>
                </a:moveTo>
                <a:lnTo>
                  <a:pt x="260" y="0"/>
                </a:lnTo>
                <a:lnTo>
                  <a:pt x="232" y="2"/>
                </a:lnTo>
                <a:lnTo>
                  <a:pt x="206" y="6"/>
                </a:lnTo>
                <a:lnTo>
                  <a:pt x="182" y="12"/>
                </a:lnTo>
                <a:lnTo>
                  <a:pt x="158" y="20"/>
                </a:lnTo>
                <a:lnTo>
                  <a:pt x="136" y="32"/>
                </a:lnTo>
                <a:lnTo>
                  <a:pt x="114" y="44"/>
                </a:lnTo>
                <a:lnTo>
                  <a:pt x="94" y="60"/>
                </a:lnTo>
                <a:lnTo>
                  <a:pt x="76" y="76"/>
                </a:lnTo>
                <a:lnTo>
                  <a:pt x="58" y="94"/>
                </a:lnTo>
                <a:lnTo>
                  <a:pt x="44" y="114"/>
                </a:lnTo>
                <a:lnTo>
                  <a:pt x="30" y="136"/>
                </a:lnTo>
                <a:lnTo>
                  <a:pt x="20" y="158"/>
                </a:lnTo>
                <a:lnTo>
                  <a:pt x="10" y="182"/>
                </a:lnTo>
                <a:lnTo>
                  <a:pt x="4" y="208"/>
                </a:lnTo>
                <a:lnTo>
                  <a:pt x="0" y="234"/>
                </a:lnTo>
                <a:lnTo>
                  <a:pt x="0" y="260"/>
                </a:lnTo>
                <a:lnTo>
                  <a:pt x="0" y="260"/>
                </a:lnTo>
                <a:lnTo>
                  <a:pt x="0" y="286"/>
                </a:lnTo>
                <a:lnTo>
                  <a:pt x="4" y="312"/>
                </a:lnTo>
                <a:lnTo>
                  <a:pt x="10" y="338"/>
                </a:lnTo>
                <a:lnTo>
                  <a:pt x="20" y="360"/>
                </a:lnTo>
                <a:lnTo>
                  <a:pt x="30" y="384"/>
                </a:lnTo>
                <a:lnTo>
                  <a:pt x="44" y="406"/>
                </a:lnTo>
                <a:lnTo>
                  <a:pt x="58" y="426"/>
                </a:lnTo>
                <a:lnTo>
                  <a:pt x="76" y="444"/>
                </a:lnTo>
                <a:lnTo>
                  <a:pt x="94" y="460"/>
                </a:lnTo>
                <a:lnTo>
                  <a:pt x="114" y="476"/>
                </a:lnTo>
                <a:lnTo>
                  <a:pt x="136" y="488"/>
                </a:lnTo>
                <a:lnTo>
                  <a:pt x="158" y="500"/>
                </a:lnTo>
                <a:lnTo>
                  <a:pt x="182" y="508"/>
                </a:lnTo>
                <a:lnTo>
                  <a:pt x="206" y="514"/>
                </a:lnTo>
                <a:lnTo>
                  <a:pt x="232" y="518"/>
                </a:lnTo>
                <a:lnTo>
                  <a:pt x="260" y="520"/>
                </a:lnTo>
                <a:lnTo>
                  <a:pt x="260" y="520"/>
                </a:lnTo>
                <a:lnTo>
                  <a:pt x="286" y="518"/>
                </a:lnTo>
                <a:lnTo>
                  <a:pt x="312" y="514"/>
                </a:lnTo>
                <a:lnTo>
                  <a:pt x="336" y="508"/>
                </a:lnTo>
                <a:lnTo>
                  <a:pt x="360" y="500"/>
                </a:lnTo>
                <a:lnTo>
                  <a:pt x="384" y="488"/>
                </a:lnTo>
                <a:lnTo>
                  <a:pt x="404" y="476"/>
                </a:lnTo>
                <a:lnTo>
                  <a:pt x="424" y="460"/>
                </a:lnTo>
                <a:lnTo>
                  <a:pt x="444" y="444"/>
                </a:lnTo>
                <a:lnTo>
                  <a:pt x="460" y="426"/>
                </a:lnTo>
                <a:lnTo>
                  <a:pt x="474" y="406"/>
                </a:lnTo>
                <a:lnTo>
                  <a:pt x="488" y="384"/>
                </a:lnTo>
                <a:lnTo>
                  <a:pt x="498" y="360"/>
                </a:lnTo>
                <a:lnTo>
                  <a:pt x="508" y="338"/>
                </a:lnTo>
                <a:lnTo>
                  <a:pt x="514" y="312"/>
                </a:lnTo>
                <a:lnTo>
                  <a:pt x="518" y="286"/>
                </a:lnTo>
                <a:lnTo>
                  <a:pt x="520" y="260"/>
                </a:lnTo>
                <a:lnTo>
                  <a:pt x="520" y="260"/>
                </a:lnTo>
                <a:lnTo>
                  <a:pt x="518" y="234"/>
                </a:lnTo>
                <a:lnTo>
                  <a:pt x="514" y="208"/>
                </a:lnTo>
                <a:lnTo>
                  <a:pt x="508" y="182"/>
                </a:lnTo>
                <a:lnTo>
                  <a:pt x="498" y="158"/>
                </a:lnTo>
                <a:lnTo>
                  <a:pt x="488" y="136"/>
                </a:lnTo>
                <a:lnTo>
                  <a:pt x="474" y="114"/>
                </a:lnTo>
                <a:lnTo>
                  <a:pt x="460" y="94"/>
                </a:lnTo>
                <a:lnTo>
                  <a:pt x="444" y="76"/>
                </a:lnTo>
                <a:lnTo>
                  <a:pt x="424" y="60"/>
                </a:lnTo>
                <a:lnTo>
                  <a:pt x="404" y="44"/>
                </a:lnTo>
                <a:lnTo>
                  <a:pt x="384" y="32"/>
                </a:lnTo>
                <a:lnTo>
                  <a:pt x="360" y="20"/>
                </a:lnTo>
                <a:lnTo>
                  <a:pt x="336" y="12"/>
                </a:lnTo>
                <a:lnTo>
                  <a:pt x="312" y="6"/>
                </a:lnTo>
                <a:lnTo>
                  <a:pt x="286" y="2"/>
                </a:lnTo>
                <a:lnTo>
                  <a:pt x="260" y="0"/>
                </a:lnTo>
                <a:lnTo>
                  <a:pt x="260" y="0"/>
                </a:lnTo>
                <a:close/>
                <a:moveTo>
                  <a:pt x="194" y="54"/>
                </a:moveTo>
                <a:lnTo>
                  <a:pt x="194" y="54"/>
                </a:lnTo>
                <a:lnTo>
                  <a:pt x="186" y="64"/>
                </a:lnTo>
                <a:lnTo>
                  <a:pt x="186" y="64"/>
                </a:lnTo>
                <a:lnTo>
                  <a:pt x="172" y="88"/>
                </a:lnTo>
                <a:lnTo>
                  <a:pt x="158" y="114"/>
                </a:lnTo>
                <a:lnTo>
                  <a:pt x="158" y="114"/>
                </a:lnTo>
                <a:lnTo>
                  <a:pt x="136" y="106"/>
                </a:lnTo>
                <a:lnTo>
                  <a:pt x="118" y="96"/>
                </a:lnTo>
                <a:lnTo>
                  <a:pt x="118" y="96"/>
                </a:lnTo>
                <a:lnTo>
                  <a:pt x="136" y="82"/>
                </a:lnTo>
                <a:lnTo>
                  <a:pt x="154" y="70"/>
                </a:lnTo>
                <a:lnTo>
                  <a:pt x="174" y="62"/>
                </a:lnTo>
                <a:lnTo>
                  <a:pt x="194" y="54"/>
                </a:lnTo>
                <a:lnTo>
                  <a:pt x="194" y="54"/>
                </a:lnTo>
                <a:close/>
                <a:moveTo>
                  <a:pt x="100" y="114"/>
                </a:moveTo>
                <a:lnTo>
                  <a:pt x="100" y="114"/>
                </a:lnTo>
                <a:lnTo>
                  <a:pt x="122" y="128"/>
                </a:lnTo>
                <a:lnTo>
                  <a:pt x="148" y="140"/>
                </a:lnTo>
                <a:lnTo>
                  <a:pt x="148" y="140"/>
                </a:lnTo>
                <a:lnTo>
                  <a:pt x="140" y="164"/>
                </a:lnTo>
                <a:lnTo>
                  <a:pt x="132" y="192"/>
                </a:lnTo>
                <a:lnTo>
                  <a:pt x="128" y="222"/>
                </a:lnTo>
                <a:lnTo>
                  <a:pt x="124" y="252"/>
                </a:lnTo>
                <a:lnTo>
                  <a:pt x="42" y="252"/>
                </a:lnTo>
                <a:lnTo>
                  <a:pt x="42" y="252"/>
                </a:lnTo>
                <a:lnTo>
                  <a:pt x="44" y="234"/>
                </a:lnTo>
                <a:lnTo>
                  <a:pt x="48" y="216"/>
                </a:lnTo>
                <a:lnTo>
                  <a:pt x="52" y="196"/>
                </a:lnTo>
                <a:lnTo>
                  <a:pt x="58" y="180"/>
                </a:lnTo>
                <a:lnTo>
                  <a:pt x="66" y="162"/>
                </a:lnTo>
                <a:lnTo>
                  <a:pt x="76" y="144"/>
                </a:lnTo>
                <a:lnTo>
                  <a:pt x="88" y="130"/>
                </a:lnTo>
                <a:lnTo>
                  <a:pt x="100" y="114"/>
                </a:lnTo>
                <a:lnTo>
                  <a:pt x="100" y="114"/>
                </a:lnTo>
                <a:close/>
                <a:moveTo>
                  <a:pt x="42" y="276"/>
                </a:moveTo>
                <a:lnTo>
                  <a:pt x="124" y="276"/>
                </a:lnTo>
                <a:lnTo>
                  <a:pt x="124" y="276"/>
                </a:lnTo>
                <a:lnTo>
                  <a:pt x="126" y="308"/>
                </a:lnTo>
                <a:lnTo>
                  <a:pt x="132" y="336"/>
                </a:lnTo>
                <a:lnTo>
                  <a:pt x="138" y="362"/>
                </a:lnTo>
                <a:lnTo>
                  <a:pt x="146" y="386"/>
                </a:lnTo>
                <a:lnTo>
                  <a:pt x="146" y="386"/>
                </a:lnTo>
                <a:lnTo>
                  <a:pt x="120" y="398"/>
                </a:lnTo>
                <a:lnTo>
                  <a:pt x="100" y="410"/>
                </a:lnTo>
                <a:lnTo>
                  <a:pt x="100" y="410"/>
                </a:lnTo>
                <a:lnTo>
                  <a:pt x="88" y="396"/>
                </a:lnTo>
                <a:lnTo>
                  <a:pt x="76" y="382"/>
                </a:lnTo>
                <a:lnTo>
                  <a:pt x="66" y="366"/>
                </a:lnTo>
                <a:lnTo>
                  <a:pt x="58" y="350"/>
                </a:lnTo>
                <a:lnTo>
                  <a:pt x="52" y="332"/>
                </a:lnTo>
                <a:lnTo>
                  <a:pt x="48" y="314"/>
                </a:lnTo>
                <a:lnTo>
                  <a:pt x="44" y="296"/>
                </a:lnTo>
                <a:lnTo>
                  <a:pt x="42" y="276"/>
                </a:lnTo>
                <a:lnTo>
                  <a:pt x="42" y="276"/>
                </a:lnTo>
                <a:close/>
                <a:moveTo>
                  <a:pt x="118" y="426"/>
                </a:moveTo>
                <a:lnTo>
                  <a:pt x="118" y="426"/>
                </a:lnTo>
                <a:lnTo>
                  <a:pt x="136" y="416"/>
                </a:lnTo>
                <a:lnTo>
                  <a:pt x="156" y="406"/>
                </a:lnTo>
                <a:lnTo>
                  <a:pt x="156" y="406"/>
                </a:lnTo>
                <a:lnTo>
                  <a:pt x="170" y="436"/>
                </a:lnTo>
                <a:lnTo>
                  <a:pt x="186" y="460"/>
                </a:lnTo>
                <a:lnTo>
                  <a:pt x="186" y="460"/>
                </a:lnTo>
                <a:lnTo>
                  <a:pt x="192" y="466"/>
                </a:lnTo>
                <a:lnTo>
                  <a:pt x="192" y="466"/>
                </a:lnTo>
                <a:lnTo>
                  <a:pt x="172" y="460"/>
                </a:lnTo>
                <a:lnTo>
                  <a:pt x="154" y="450"/>
                </a:lnTo>
                <a:lnTo>
                  <a:pt x="136" y="438"/>
                </a:lnTo>
                <a:lnTo>
                  <a:pt x="118" y="426"/>
                </a:lnTo>
                <a:lnTo>
                  <a:pt x="118" y="426"/>
                </a:lnTo>
                <a:close/>
                <a:moveTo>
                  <a:pt x="248" y="476"/>
                </a:moveTo>
                <a:lnTo>
                  <a:pt x="248" y="476"/>
                </a:lnTo>
                <a:lnTo>
                  <a:pt x="232" y="476"/>
                </a:lnTo>
                <a:lnTo>
                  <a:pt x="232" y="476"/>
                </a:lnTo>
                <a:lnTo>
                  <a:pt x="220" y="460"/>
                </a:lnTo>
                <a:lnTo>
                  <a:pt x="206" y="444"/>
                </a:lnTo>
                <a:lnTo>
                  <a:pt x="192" y="422"/>
                </a:lnTo>
                <a:lnTo>
                  <a:pt x="180" y="398"/>
                </a:lnTo>
                <a:lnTo>
                  <a:pt x="180" y="398"/>
                </a:lnTo>
                <a:lnTo>
                  <a:pt x="210" y="392"/>
                </a:lnTo>
                <a:lnTo>
                  <a:pt x="228" y="388"/>
                </a:lnTo>
                <a:lnTo>
                  <a:pt x="248" y="388"/>
                </a:lnTo>
                <a:lnTo>
                  <a:pt x="248" y="476"/>
                </a:lnTo>
                <a:close/>
                <a:moveTo>
                  <a:pt x="248" y="364"/>
                </a:moveTo>
                <a:lnTo>
                  <a:pt x="248" y="364"/>
                </a:lnTo>
                <a:lnTo>
                  <a:pt x="224" y="364"/>
                </a:lnTo>
                <a:lnTo>
                  <a:pt x="204" y="368"/>
                </a:lnTo>
                <a:lnTo>
                  <a:pt x="170" y="378"/>
                </a:lnTo>
                <a:lnTo>
                  <a:pt x="170" y="378"/>
                </a:lnTo>
                <a:lnTo>
                  <a:pt x="162" y="356"/>
                </a:lnTo>
                <a:lnTo>
                  <a:pt x="156" y="332"/>
                </a:lnTo>
                <a:lnTo>
                  <a:pt x="150" y="306"/>
                </a:lnTo>
                <a:lnTo>
                  <a:pt x="148" y="276"/>
                </a:lnTo>
                <a:lnTo>
                  <a:pt x="248" y="276"/>
                </a:lnTo>
                <a:lnTo>
                  <a:pt x="248" y="364"/>
                </a:lnTo>
                <a:close/>
                <a:moveTo>
                  <a:pt x="248" y="252"/>
                </a:moveTo>
                <a:lnTo>
                  <a:pt x="150" y="252"/>
                </a:lnTo>
                <a:lnTo>
                  <a:pt x="150" y="252"/>
                </a:lnTo>
                <a:lnTo>
                  <a:pt x="152" y="224"/>
                </a:lnTo>
                <a:lnTo>
                  <a:pt x="156" y="196"/>
                </a:lnTo>
                <a:lnTo>
                  <a:pt x="164" y="170"/>
                </a:lnTo>
                <a:lnTo>
                  <a:pt x="172" y="148"/>
                </a:lnTo>
                <a:lnTo>
                  <a:pt x="172" y="148"/>
                </a:lnTo>
                <a:lnTo>
                  <a:pt x="188" y="152"/>
                </a:lnTo>
                <a:lnTo>
                  <a:pt x="208" y="154"/>
                </a:lnTo>
                <a:lnTo>
                  <a:pt x="248" y="158"/>
                </a:lnTo>
                <a:lnTo>
                  <a:pt x="248" y="252"/>
                </a:lnTo>
                <a:close/>
                <a:moveTo>
                  <a:pt x="248" y="134"/>
                </a:moveTo>
                <a:lnTo>
                  <a:pt x="248" y="134"/>
                </a:lnTo>
                <a:lnTo>
                  <a:pt x="212" y="130"/>
                </a:lnTo>
                <a:lnTo>
                  <a:pt x="182" y="122"/>
                </a:lnTo>
                <a:lnTo>
                  <a:pt x="182" y="122"/>
                </a:lnTo>
                <a:lnTo>
                  <a:pt x="194" y="100"/>
                </a:lnTo>
                <a:lnTo>
                  <a:pt x="206" y="80"/>
                </a:lnTo>
                <a:lnTo>
                  <a:pt x="206" y="80"/>
                </a:lnTo>
                <a:lnTo>
                  <a:pt x="220" y="60"/>
                </a:lnTo>
                <a:lnTo>
                  <a:pt x="234" y="46"/>
                </a:lnTo>
                <a:lnTo>
                  <a:pt x="234" y="46"/>
                </a:lnTo>
                <a:lnTo>
                  <a:pt x="248" y="44"/>
                </a:lnTo>
                <a:lnTo>
                  <a:pt x="248" y="134"/>
                </a:lnTo>
                <a:close/>
                <a:moveTo>
                  <a:pt x="396" y="94"/>
                </a:moveTo>
                <a:lnTo>
                  <a:pt x="396" y="94"/>
                </a:lnTo>
                <a:lnTo>
                  <a:pt x="378" y="104"/>
                </a:lnTo>
                <a:lnTo>
                  <a:pt x="358" y="114"/>
                </a:lnTo>
                <a:lnTo>
                  <a:pt x="358" y="114"/>
                </a:lnTo>
                <a:lnTo>
                  <a:pt x="342" y="88"/>
                </a:lnTo>
                <a:lnTo>
                  <a:pt x="328" y="64"/>
                </a:lnTo>
                <a:lnTo>
                  <a:pt x="328" y="64"/>
                </a:lnTo>
                <a:lnTo>
                  <a:pt x="320" y="54"/>
                </a:lnTo>
                <a:lnTo>
                  <a:pt x="320" y="54"/>
                </a:lnTo>
                <a:lnTo>
                  <a:pt x="340" y="60"/>
                </a:lnTo>
                <a:lnTo>
                  <a:pt x="360" y="70"/>
                </a:lnTo>
                <a:lnTo>
                  <a:pt x="378" y="82"/>
                </a:lnTo>
                <a:lnTo>
                  <a:pt x="396" y="94"/>
                </a:lnTo>
                <a:lnTo>
                  <a:pt x="396" y="94"/>
                </a:lnTo>
                <a:close/>
                <a:moveTo>
                  <a:pt x="268" y="44"/>
                </a:moveTo>
                <a:lnTo>
                  <a:pt x="268" y="44"/>
                </a:lnTo>
                <a:lnTo>
                  <a:pt x="282" y="46"/>
                </a:lnTo>
                <a:lnTo>
                  <a:pt x="282" y="46"/>
                </a:lnTo>
                <a:lnTo>
                  <a:pt x="294" y="60"/>
                </a:lnTo>
                <a:lnTo>
                  <a:pt x="308" y="80"/>
                </a:lnTo>
                <a:lnTo>
                  <a:pt x="308" y="80"/>
                </a:lnTo>
                <a:lnTo>
                  <a:pt x="322" y="98"/>
                </a:lnTo>
                <a:lnTo>
                  <a:pt x="334" y="122"/>
                </a:lnTo>
                <a:lnTo>
                  <a:pt x="334" y="122"/>
                </a:lnTo>
                <a:lnTo>
                  <a:pt x="304" y="130"/>
                </a:lnTo>
                <a:lnTo>
                  <a:pt x="268" y="134"/>
                </a:lnTo>
                <a:lnTo>
                  <a:pt x="268" y="44"/>
                </a:lnTo>
                <a:close/>
                <a:moveTo>
                  <a:pt x="268" y="158"/>
                </a:moveTo>
                <a:lnTo>
                  <a:pt x="268" y="158"/>
                </a:lnTo>
                <a:lnTo>
                  <a:pt x="308" y="154"/>
                </a:lnTo>
                <a:lnTo>
                  <a:pt x="326" y="150"/>
                </a:lnTo>
                <a:lnTo>
                  <a:pt x="344" y="146"/>
                </a:lnTo>
                <a:lnTo>
                  <a:pt x="344" y="146"/>
                </a:lnTo>
                <a:lnTo>
                  <a:pt x="352" y="170"/>
                </a:lnTo>
                <a:lnTo>
                  <a:pt x="358" y="196"/>
                </a:lnTo>
                <a:lnTo>
                  <a:pt x="364" y="224"/>
                </a:lnTo>
                <a:lnTo>
                  <a:pt x="366" y="252"/>
                </a:lnTo>
                <a:lnTo>
                  <a:pt x="268" y="252"/>
                </a:lnTo>
                <a:lnTo>
                  <a:pt x="268" y="158"/>
                </a:lnTo>
                <a:close/>
                <a:moveTo>
                  <a:pt x="268" y="276"/>
                </a:moveTo>
                <a:lnTo>
                  <a:pt x="366" y="276"/>
                </a:lnTo>
                <a:lnTo>
                  <a:pt x="366" y="276"/>
                </a:lnTo>
                <a:lnTo>
                  <a:pt x="364" y="304"/>
                </a:lnTo>
                <a:lnTo>
                  <a:pt x="360" y="330"/>
                </a:lnTo>
                <a:lnTo>
                  <a:pt x="354" y="354"/>
                </a:lnTo>
                <a:lnTo>
                  <a:pt x="346" y="378"/>
                </a:lnTo>
                <a:lnTo>
                  <a:pt x="346" y="378"/>
                </a:lnTo>
                <a:lnTo>
                  <a:pt x="310" y="368"/>
                </a:lnTo>
                <a:lnTo>
                  <a:pt x="290" y="366"/>
                </a:lnTo>
                <a:lnTo>
                  <a:pt x="268" y="364"/>
                </a:lnTo>
                <a:lnTo>
                  <a:pt x="268" y="276"/>
                </a:lnTo>
                <a:close/>
                <a:moveTo>
                  <a:pt x="284" y="476"/>
                </a:moveTo>
                <a:lnTo>
                  <a:pt x="284" y="476"/>
                </a:lnTo>
                <a:lnTo>
                  <a:pt x="268" y="476"/>
                </a:lnTo>
                <a:lnTo>
                  <a:pt x="268" y="388"/>
                </a:lnTo>
                <a:lnTo>
                  <a:pt x="268" y="388"/>
                </a:lnTo>
                <a:lnTo>
                  <a:pt x="288" y="390"/>
                </a:lnTo>
                <a:lnTo>
                  <a:pt x="306" y="392"/>
                </a:lnTo>
                <a:lnTo>
                  <a:pt x="336" y="400"/>
                </a:lnTo>
                <a:lnTo>
                  <a:pt x="336" y="400"/>
                </a:lnTo>
                <a:lnTo>
                  <a:pt x="324" y="422"/>
                </a:lnTo>
                <a:lnTo>
                  <a:pt x="308" y="444"/>
                </a:lnTo>
                <a:lnTo>
                  <a:pt x="308" y="444"/>
                </a:lnTo>
                <a:lnTo>
                  <a:pt x="296" y="462"/>
                </a:lnTo>
                <a:lnTo>
                  <a:pt x="284" y="476"/>
                </a:lnTo>
                <a:lnTo>
                  <a:pt x="284" y="476"/>
                </a:lnTo>
                <a:close/>
                <a:moveTo>
                  <a:pt x="322" y="466"/>
                </a:moveTo>
                <a:lnTo>
                  <a:pt x="322" y="466"/>
                </a:lnTo>
                <a:lnTo>
                  <a:pt x="328" y="460"/>
                </a:lnTo>
                <a:lnTo>
                  <a:pt x="328" y="460"/>
                </a:lnTo>
                <a:lnTo>
                  <a:pt x="344" y="436"/>
                </a:lnTo>
                <a:lnTo>
                  <a:pt x="358" y="408"/>
                </a:lnTo>
                <a:lnTo>
                  <a:pt x="358" y="408"/>
                </a:lnTo>
                <a:lnTo>
                  <a:pt x="380" y="418"/>
                </a:lnTo>
                <a:lnTo>
                  <a:pt x="396" y="426"/>
                </a:lnTo>
                <a:lnTo>
                  <a:pt x="396" y="426"/>
                </a:lnTo>
                <a:lnTo>
                  <a:pt x="380" y="440"/>
                </a:lnTo>
                <a:lnTo>
                  <a:pt x="362" y="450"/>
                </a:lnTo>
                <a:lnTo>
                  <a:pt x="342" y="460"/>
                </a:lnTo>
                <a:lnTo>
                  <a:pt x="322" y="466"/>
                </a:lnTo>
                <a:lnTo>
                  <a:pt x="322" y="466"/>
                </a:lnTo>
                <a:close/>
                <a:moveTo>
                  <a:pt x="414" y="410"/>
                </a:moveTo>
                <a:lnTo>
                  <a:pt x="414" y="410"/>
                </a:lnTo>
                <a:lnTo>
                  <a:pt x="394" y="400"/>
                </a:lnTo>
                <a:lnTo>
                  <a:pt x="368" y="388"/>
                </a:lnTo>
                <a:lnTo>
                  <a:pt x="368" y="388"/>
                </a:lnTo>
                <a:lnTo>
                  <a:pt x="376" y="364"/>
                </a:lnTo>
                <a:lnTo>
                  <a:pt x="384" y="338"/>
                </a:lnTo>
                <a:lnTo>
                  <a:pt x="388" y="308"/>
                </a:lnTo>
                <a:lnTo>
                  <a:pt x="390" y="276"/>
                </a:lnTo>
                <a:lnTo>
                  <a:pt x="474" y="276"/>
                </a:lnTo>
                <a:lnTo>
                  <a:pt x="474" y="276"/>
                </a:lnTo>
                <a:lnTo>
                  <a:pt x="472" y="296"/>
                </a:lnTo>
                <a:lnTo>
                  <a:pt x="468" y="314"/>
                </a:lnTo>
                <a:lnTo>
                  <a:pt x="462" y="332"/>
                </a:lnTo>
                <a:lnTo>
                  <a:pt x="456" y="350"/>
                </a:lnTo>
                <a:lnTo>
                  <a:pt x="448" y="366"/>
                </a:lnTo>
                <a:lnTo>
                  <a:pt x="438" y="382"/>
                </a:lnTo>
                <a:lnTo>
                  <a:pt x="428" y="396"/>
                </a:lnTo>
                <a:lnTo>
                  <a:pt x="414" y="410"/>
                </a:lnTo>
                <a:lnTo>
                  <a:pt x="414" y="410"/>
                </a:lnTo>
                <a:close/>
                <a:moveTo>
                  <a:pt x="390" y="252"/>
                </a:moveTo>
                <a:lnTo>
                  <a:pt x="390" y="252"/>
                </a:lnTo>
                <a:lnTo>
                  <a:pt x="388" y="222"/>
                </a:lnTo>
                <a:lnTo>
                  <a:pt x="382" y="192"/>
                </a:lnTo>
                <a:lnTo>
                  <a:pt x="376" y="164"/>
                </a:lnTo>
                <a:lnTo>
                  <a:pt x="366" y="138"/>
                </a:lnTo>
                <a:lnTo>
                  <a:pt x="366" y="138"/>
                </a:lnTo>
                <a:lnTo>
                  <a:pt x="394" y="126"/>
                </a:lnTo>
                <a:lnTo>
                  <a:pt x="414" y="114"/>
                </a:lnTo>
                <a:lnTo>
                  <a:pt x="414" y="114"/>
                </a:lnTo>
                <a:lnTo>
                  <a:pt x="428" y="130"/>
                </a:lnTo>
                <a:lnTo>
                  <a:pt x="438" y="146"/>
                </a:lnTo>
                <a:lnTo>
                  <a:pt x="448" y="162"/>
                </a:lnTo>
                <a:lnTo>
                  <a:pt x="456" y="180"/>
                </a:lnTo>
                <a:lnTo>
                  <a:pt x="462" y="198"/>
                </a:lnTo>
                <a:lnTo>
                  <a:pt x="468" y="216"/>
                </a:lnTo>
                <a:lnTo>
                  <a:pt x="472" y="234"/>
                </a:lnTo>
                <a:lnTo>
                  <a:pt x="474" y="252"/>
                </a:lnTo>
                <a:lnTo>
                  <a:pt x="390" y="2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2" name="十二边形 11"/>
          <p:cNvSpPr/>
          <p:nvPr/>
        </p:nvSpPr>
        <p:spPr>
          <a:xfrm rot="2700000" flipH="1">
            <a:off x="8337541" y="4175449"/>
            <a:ext cx="1126963" cy="1126963"/>
          </a:xfrm>
          <a:prstGeom prst="dodecagon">
            <a:avLst/>
          </a:prstGeom>
          <a:solidFill>
            <a:srgbClr val="1BAD83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grpSp>
        <p:nvGrpSpPr>
          <p:cNvPr id="13" name="组 202"/>
          <p:cNvGrpSpPr/>
          <p:nvPr/>
        </p:nvGrpSpPr>
        <p:grpSpPr>
          <a:xfrm>
            <a:off x="8578896" y="4550452"/>
            <a:ext cx="644252" cy="378687"/>
            <a:chOff x="3902075" y="4498983"/>
            <a:chExt cx="831850" cy="488957"/>
          </a:xfrm>
          <a:solidFill>
            <a:schemeClr val="bg1"/>
          </a:solidFill>
        </p:grpSpPr>
        <p:sp>
          <p:nvSpPr>
            <p:cNvPr id="15" name="Freeform 230"/>
            <p:cNvSpPr>
              <a:spLocks noEditPoints="1"/>
            </p:cNvSpPr>
            <p:nvPr/>
          </p:nvSpPr>
          <p:spPr bwMode="auto">
            <a:xfrm>
              <a:off x="4092574" y="4498989"/>
              <a:ext cx="450851" cy="488951"/>
            </a:xfrm>
            <a:custGeom>
              <a:avLst/>
              <a:gdLst/>
              <a:ahLst/>
              <a:cxnLst>
                <a:cxn ang="0">
                  <a:pos x="70" y="72"/>
                </a:cxn>
                <a:cxn ang="0">
                  <a:pos x="76" y="44"/>
                </a:cxn>
                <a:cxn ang="0">
                  <a:pos x="90" y="20"/>
                </a:cxn>
                <a:cxn ang="0">
                  <a:pos x="114" y="6"/>
                </a:cxn>
                <a:cxn ang="0">
                  <a:pos x="142" y="0"/>
                </a:cxn>
                <a:cxn ang="0">
                  <a:pos x="156" y="2"/>
                </a:cxn>
                <a:cxn ang="0">
                  <a:pos x="182" y="12"/>
                </a:cxn>
                <a:cxn ang="0">
                  <a:pos x="202" y="30"/>
                </a:cxn>
                <a:cxn ang="0">
                  <a:pos x="212" y="56"/>
                </a:cxn>
                <a:cxn ang="0">
                  <a:pos x="212" y="72"/>
                </a:cxn>
                <a:cxn ang="0">
                  <a:pos x="208" y="100"/>
                </a:cxn>
                <a:cxn ang="0">
                  <a:pos x="192" y="122"/>
                </a:cxn>
                <a:cxn ang="0">
                  <a:pos x="170" y="138"/>
                </a:cxn>
                <a:cxn ang="0">
                  <a:pos x="142" y="142"/>
                </a:cxn>
                <a:cxn ang="0">
                  <a:pos x="128" y="142"/>
                </a:cxn>
                <a:cxn ang="0">
                  <a:pos x="102" y="130"/>
                </a:cxn>
                <a:cxn ang="0">
                  <a:pos x="82" y="112"/>
                </a:cxn>
                <a:cxn ang="0">
                  <a:pos x="72" y="86"/>
                </a:cxn>
                <a:cxn ang="0">
                  <a:pos x="70" y="72"/>
                </a:cxn>
                <a:cxn ang="0">
                  <a:pos x="142" y="190"/>
                </a:cxn>
                <a:cxn ang="0">
                  <a:pos x="104" y="194"/>
                </a:cxn>
                <a:cxn ang="0">
                  <a:pos x="74" y="202"/>
                </a:cxn>
                <a:cxn ang="0">
                  <a:pos x="48" y="214"/>
                </a:cxn>
                <a:cxn ang="0">
                  <a:pos x="16" y="244"/>
                </a:cxn>
                <a:cxn ang="0">
                  <a:pos x="0" y="268"/>
                </a:cxn>
                <a:cxn ang="0">
                  <a:pos x="284" y="308"/>
                </a:cxn>
                <a:cxn ang="0">
                  <a:pos x="284" y="268"/>
                </a:cxn>
                <a:cxn ang="0">
                  <a:pos x="268" y="244"/>
                </a:cxn>
                <a:cxn ang="0">
                  <a:pos x="234" y="214"/>
                </a:cxn>
                <a:cxn ang="0">
                  <a:pos x="210" y="202"/>
                </a:cxn>
                <a:cxn ang="0">
                  <a:pos x="180" y="194"/>
                </a:cxn>
                <a:cxn ang="0">
                  <a:pos x="142" y="190"/>
                </a:cxn>
              </a:cxnLst>
              <a:rect l="0" t="0" r="r" b="b"/>
              <a:pathLst>
                <a:path w="284" h="308">
                  <a:moveTo>
                    <a:pt x="70" y="72"/>
                  </a:moveTo>
                  <a:lnTo>
                    <a:pt x="70" y="72"/>
                  </a:lnTo>
                  <a:lnTo>
                    <a:pt x="72" y="56"/>
                  </a:lnTo>
                  <a:lnTo>
                    <a:pt x="76" y="44"/>
                  </a:lnTo>
                  <a:lnTo>
                    <a:pt x="82" y="30"/>
                  </a:lnTo>
                  <a:lnTo>
                    <a:pt x="90" y="20"/>
                  </a:lnTo>
                  <a:lnTo>
                    <a:pt x="102" y="12"/>
                  </a:lnTo>
                  <a:lnTo>
                    <a:pt x="114" y="6"/>
                  </a:lnTo>
                  <a:lnTo>
                    <a:pt x="128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2"/>
                  </a:lnTo>
                  <a:lnTo>
                    <a:pt x="170" y="6"/>
                  </a:lnTo>
                  <a:lnTo>
                    <a:pt x="182" y="12"/>
                  </a:lnTo>
                  <a:lnTo>
                    <a:pt x="192" y="20"/>
                  </a:lnTo>
                  <a:lnTo>
                    <a:pt x="202" y="30"/>
                  </a:lnTo>
                  <a:lnTo>
                    <a:pt x="208" y="44"/>
                  </a:lnTo>
                  <a:lnTo>
                    <a:pt x="212" y="56"/>
                  </a:lnTo>
                  <a:lnTo>
                    <a:pt x="212" y="72"/>
                  </a:lnTo>
                  <a:lnTo>
                    <a:pt x="212" y="72"/>
                  </a:lnTo>
                  <a:lnTo>
                    <a:pt x="212" y="86"/>
                  </a:lnTo>
                  <a:lnTo>
                    <a:pt x="208" y="100"/>
                  </a:lnTo>
                  <a:lnTo>
                    <a:pt x="202" y="112"/>
                  </a:lnTo>
                  <a:lnTo>
                    <a:pt x="192" y="122"/>
                  </a:lnTo>
                  <a:lnTo>
                    <a:pt x="182" y="130"/>
                  </a:lnTo>
                  <a:lnTo>
                    <a:pt x="170" y="138"/>
                  </a:lnTo>
                  <a:lnTo>
                    <a:pt x="156" y="14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28" y="142"/>
                  </a:lnTo>
                  <a:lnTo>
                    <a:pt x="114" y="138"/>
                  </a:lnTo>
                  <a:lnTo>
                    <a:pt x="102" y="130"/>
                  </a:lnTo>
                  <a:lnTo>
                    <a:pt x="90" y="122"/>
                  </a:lnTo>
                  <a:lnTo>
                    <a:pt x="82" y="112"/>
                  </a:lnTo>
                  <a:lnTo>
                    <a:pt x="76" y="100"/>
                  </a:lnTo>
                  <a:lnTo>
                    <a:pt x="72" y="86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142" y="190"/>
                  </a:moveTo>
                  <a:lnTo>
                    <a:pt x="142" y="190"/>
                  </a:lnTo>
                  <a:lnTo>
                    <a:pt x="122" y="190"/>
                  </a:lnTo>
                  <a:lnTo>
                    <a:pt x="104" y="194"/>
                  </a:lnTo>
                  <a:lnTo>
                    <a:pt x="88" y="198"/>
                  </a:lnTo>
                  <a:lnTo>
                    <a:pt x="74" y="202"/>
                  </a:lnTo>
                  <a:lnTo>
                    <a:pt x="60" y="208"/>
                  </a:lnTo>
                  <a:lnTo>
                    <a:pt x="48" y="214"/>
                  </a:lnTo>
                  <a:lnTo>
                    <a:pt x="30" y="230"/>
                  </a:lnTo>
                  <a:lnTo>
                    <a:pt x="16" y="244"/>
                  </a:lnTo>
                  <a:lnTo>
                    <a:pt x="6" y="256"/>
                  </a:lnTo>
                  <a:lnTo>
                    <a:pt x="0" y="268"/>
                  </a:lnTo>
                  <a:lnTo>
                    <a:pt x="0" y="308"/>
                  </a:lnTo>
                  <a:lnTo>
                    <a:pt x="284" y="308"/>
                  </a:lnTo>
                  <a:lnTo>
                    <a:pt x="284" y="268"/>
                  </a:lnTo>
                  <a:lnTo>
                    <a:pt x="284" y="268"/>
                  </a:lnTo>
                  <a:lnTo>
                    <a:pt x="278" y="256"/>
                  </a:lnTo>
                  <a:lnTo>
                    <a:pt x="268" y="244"/>
                  </a:lnTo>
                  <a:lnTo>
                    <a:pt x="254" y="230"/>
                  </a:lnTo>
                  <a:lnTo>
                    <a:pt x="234" y="214"/>
                  </a:lnTo>
                  <a:lnTo>
                    <a:pt x="224" y="208"/>
                  </a:lnTo>
                  <a:lnTo>
                    <a:pt x="210" y="202"/>
                  </a:lnTo>
                  <a:lnTo>
                    <a:pt x="196" y="198"/>
                  </a:lnTo>
                  <a:lnTo>
                    <a:pt x="180" y="194"/>
                  </a:lnTo>
                  <a:lnTo>
                    <a:pt x="162" y="190"/>
                  </a:lnTo>
                  <a:lnTo>
                    <a:pt x="142" y="190"/>
                  </a:lnTo>
                  <a:lnTo>
                    <a:pt x="142" y="19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16" name="Freeform 231"/>
            <p:cNvSpPr/>
            <p:nvPr/>
          </p:nvSpPr>
          <p:spPr bwMode="auto">
            <a:xfrm>
              <a:off x="4467224" y="4498989"/>
              <a:ext cx="190499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0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17" name="Freeform 232"/>
            <p:cNvSpPr/>
            <p:nvPr/>
          </p:nvSpPr>
          <p:spPr bwMode="auto">
            <a:xfrm>
              <a:off x="4457700" y="4762516"/>
              <a:ext cx="276225" cy="1555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74" h="98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18" name="Freeform 233"/>
            <p:cNvSpPr/>
            <p:nvPr/>
          </p:nvSpPr>
          <p:spPr bwMode="auto">
            <a:xfrm>
              <a:off x="4467224" y="4498989"/>
              <a:ext cx="190499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4" y="4"/>
                </a:cxn>
                <a:cxn ang="0">
                  <a:pos x="94" y="10"/>
                </a:cxn>
                <a:cxn ang="0">
                  <a:pos x="102" y="18"/>
                </a:cxn>
                <a:cxn ang="0">
                  <a:pos x="110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20" y="60"/>
                </a:cxn>
                <a:cxn ang="0">
                  <a:pos x="120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10" y="92"/>
                </a:cxn>
                <a:cxn ang="0">
                  <a:pos x="102" y="102"/>
                </a:cxn>
                <a:cxn ang="0">
                  <a:pos x="94" y="108"/>
                </a:cxn>
                <a:cxn ang="0">
                  <a:pos x="84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8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6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6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8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20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4" y="4"/>
                  </a:lnTo>
                  <a:lnTo>
                    <a:pt x="94" y="10"/>
                  </a:lnTo>
                  <a:lnTo>
                    <a:pt x="102" y="18"/>
                  </a:lnTo>
                  <a:lnTo>
                    <a:pt x="110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10" y="92"/>
                  </a:lnTo>
                  <a:lnTo>
                    <a:pt x="102" y="102"/>
                  </a:lnTo>
                  <a:lnTo>
                    <a:pt x="94" y="108"/>
                  </a:lnTo>
                  <a:lnTo>
                    <a:pt x="84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8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6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19" name="Freeform 234"/>
            <p:cNvSpPr/>
            <p:nvPr/>
          </p:nvSpPr>
          <p:spPr bwMode="auto">
            <a:xfrm>
              <a:off x="4457700" y="4762513"/>
              <a:ext cx="276225" cy="155575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6" y="0"/>
                </a:cxn>
                <a:cxn ang="0">
                  <a:pos x="46" y="2"/>
                </a:cxn>
                <a:cxn ang="0">
                  <a:pos x="28" y="6"/>
                </a:cxn>
                <a:cxn ang="0">
                  <a:pos x="14" y="12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8" y="30"/>
                </a:cxn>
                <a:cxn ang="0">
                  <a:pos x="34" y="42"/>
                </a:cxn>
                <a:cxn ang="0">
                  <a:pos x="48" y="54"/>
                </a:cxn>
                <a:cxn ang="0">
                  <a:pos x="58" y="66"/>
                </a:cxn>
                <a:cxn ang="0">
                  <a:pos x="66" y="76"/>
                </a:cxn>
                <a:cxn ang="0">
                  <a:pos x="72" y="86"/>
                </a:cxn>
                <a:cxn ang="0">
                  <a:pos x="76" y="96"/>
                </a:cxn>
                <a:cxn ang="0">
                  <a:pos x="76" y="98"/>
                </a:cxn>
                <a:cxn ang="0">
                  <a:pos x="174" y="98"/>
                </a:cxn>
                <a:cxn ang="0">
                  <a:pos x="174" y="66"/>
                </a:cxn>
                <a:cxn ang="0">
                  <a:pos x="174" y="66"/>
                </a:cxn>
                <a:cxn ang="0">
                  <a:pos x="168" y="56"/>
                </a:cxn>
                <a:cxn ang="0">
                  <a:pos x="160" y="44"/>
                </a:cxn>
                <a:cxn ang="0">
                  <a:pos x="150" y="32"/>
                </a:cxn>
                <a:cxn ang="0">
                  <a:pos x="136" y="20"/>
                </a:cxn>
                <a:cxn ang="0">
                  <a:pos x="116" y="10"/>
                </a:cxn>
                <a:cxn ang="0">
                  <a:pos x="106" y="6"/>
                </a:cxn>
                <a:cxn ang="0">
                  <a:pos x="94" y="4"/>
                </a:cxn>
                <a:cxn ang="0">
                  <a:pos x="80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74" h="98">
                  <a:moveTo>
                    <a:pt x="66" y="0"/>
                  </a:moveTo>
                  <a:lnTo>
                    <a:pt x="66" y="0"/>
                  </a:lnTo>
                  <a:lnTo>
                    <a:pt x="46" y="2"/>
                  </a:lnTo>
                  <a:lnTo>
                    <a:pt x="28" y="6"/>
                  </a:lnTo>
                  <a:lnTo>
                    <a:pt x="14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8" y="30"/>
                  </a:lnTo>
                  <a:lnTo>
                    <a:pt x="34" y="42"/>
                  </a:lnTo>
                  <a:lnTo>
                    <a:pt x="48" y="54"/>
                  </a:lnTo>
                  <a:lnTo>
                    <a:pt x="58" y="66"/>
                  </a:lnTo>
                  <a:lnTo>
                    <a:pt x="66" y="76"/>
                  </a:lnTo>
                  <a:lnTo>
                    <a:pt x="72" y="86"/>
                  </a:lnTo>
                  <a:lnTo>
                    <a:pt x="76" y="96"/>
                  </a:lnTo>
                  <a:lnTo>
                    <a:pt x="76" y="98"/>
                  </a:lnTo>
                  <a:lnTo>
                    <a:pt x="174" y="98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8" y="56"/>
                  </a:lnTo>
                  <a:lnTo>
                    <a:pt x="160" y="44"/>
                  </a:lnTo>
                  <a:lnTo>
                    <a:pt x="150" y="32"/>
                  </a:lnTo>
                  <a:lnTo>
                    <a:pt x="136" y="20"/>
                  </a:lnTo>
                  <a:lnTo>
                    <a:pt x="116" y="10"/>
                  </a:lnTo>
                  <a:lnTo>
                    <a:pt x="106" y="6"/>
                  </a:lnTo>
                  <a:lnTo>
                    <a:pt x="94" y="4"/>
                  </a:lnTo>
                  <a:lnTo>
                    <a:pt x="80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0" name="Freeform 235"/>
            <p:cNvSpPr/>
            <p:nvPr/>
          </p:nvSpPr>
          <p:spPr bwMode="auto">
            <a:xfrm>
              <a:off x="3978274" y="4498983"/>
              <a:ext cx="187325" cy="187325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72" y="2"/>
                </a:cxn>
                <a:cxn ang="0">
                  <a:pos x="82" y="4"/>
                </a:cxn>
                <a:cxn ang="0">
                  <a:pos x="92" y="10"/>
                </a:cxn>
                <a:cxn ang="0">
                  <a:pos x="102" y="18"/>
                </a:cxn>
                <a:cxn ang="0">
                  <a:pos x="108" y="26"/>
                </a:cxn>
                <a:cxn ang="0">
                  <a:pos x="114" y="36"/>
                </a:cxn>
                <a:cxn ang="0">
                  <a:pos x="118" y="48"/>
                </a:cxn>
                <a:cxn ang="0">
                  <a:pos x="118" y="60"/>
                </a:cxn>
                <a:cxn ang="0">
                  <a:pos x="118" y="60"/>
                </a:cxn>
                <a:cxn ang="0">
                  <a:pos x="118" y="72"/>
                </a:cxn>
                <a:cxn ang="0">
                  <a:pos x="114" y="82"/>
                </a:cxn>
                <a:cxn ang="0">
                  <a:pos x="108" y="92"/>
                </a:cxn>
                <a:cxn ang="0">
                  <a:pos x="102" y="102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2" y="118"/>
                </a:cxn>
                <a:cxn ang="0">
                  <a:pos x="60" y="118"/>
                </a:cxn>
                <a:cxn ang="0">
                  <a:pos x="60" y="118"/>
                </a:cxn>
                <a:cxn ang="0">
                  <a:pos x="48" y="118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2"/>
                </a:cxn>
                <a:cxn ang="0">
                  <a:pos x="10" y="92"/>
                </a:cxn>
                <a:cxn ang="0">
                  <a:pos x="4" y="82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2" y="48"/>
                </a:cxn>
                <a:cxn ang="0">
                  <a:pos x="4" y="36"/>
                </a:cxn>
                <a:cxn ang="0">
                  <a:pos x="10" y="26"/>
                </a:cxn>
                <a:cxn ang="0">
                  <a:pos x="18" y="18"/>
                </a:cxn>
                <a:cxn ang="0">
                  <a:pos x="26" y="10"/>
                </a:cxn>
                <a:cxn ang="0">
                  <a:pos x="36" y="4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118" h="118">
                  <a:moveTo>
                    <a:pt x="60" y="0"/>
                  </a:moveTo>
                  <a:lnTo>
                    <a:pt x="60" y="0"/>
                  </a:lnTo>
                  <a:lnTo>
                    <a:pt x="72" y="2"/>
                  </a:lnTo>
                  <a:lnTo>
                    <a:pt x="82" y="4"/>
                  </a:lnTo>
                  <a:lnTo>
                    <a:pt x="92" y="10"/>
                  </a:lnTo>
                  <a:lnTo>
                    <a:pt x="102" y="18"/>
                  </a:lnTo>
                  <a:lnTo>
                    <a:pt x="108" y="26"/>
                  </a:lnTo>
                  <a:lnTo>
                    <a:pt x="114" y="36"/>
                  </a:lnTo>
                  <a:lnTo>
                    <a:pt x="118" y="48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8" y="72"/>
                  </a:lnTo>
                  <a:lnTo>
                    <a:pt x="114" y="82"/>
                  </a:lnTo>
                  <a:lnTo>
                    <a:pt x="108" y="92"/>
                  </a:lnTo>
                  <a:lnTo>
                    <a:pt x="102" y="102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2" y="118"/>
                  </a:lnTo>
                  <a:lnTo>
                    <a:pt x="60" y="118"/>
                  </a:lnTo>
                  <a:lnTo>
                    <a:pt x="60" y="118"/>
                  </a:lnTo>
                  <a:lnTo>
                    <a:pt x="48" y="118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2"/>
                  </a:lnTo>
                  <a:lnTo>
                    <a:pt x="10" y="92"/>
                  </a:lnTo>
                  <a:lnTo>
                    <a:pt x="4" y="82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1" name="Freeform 236"/>
            <p:cNvSpPr/>
            <p:nvPr/>
          </p:nvSpPr>
          <p:spPr bwMode="auto">
            <a:xfrm>
              <a:off x="3902075" y="4762501"/>
              <a:ext cx="276225" cy="155575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108" y="0"/>
                </a:cxn>
                <a:cxn ang="0">
                  <a:pos x="128" y="2"/>
                </a:cxn>
                <a:cxn ang="0">
                  <a:pos x="144" y="6"/>
                </a:cxn>
                <a:cxn ang="0">
                  <a:pos x="160" y="12"/>
                </a:cxn>
                <a:cxn ang="0">
                  <a:pos x="174" y="20"/>
                </a:cxn>
                <a:cxn ang="0">
                  <a:pos x="174" y="20"/>
                </a:cxn>
                <a:cxn ang="0">
                  <a:pos x="154" y="30"/>
                </a:cxn>
                <a:cxn ang="0">
                  <a:pos x="138" y="42"/>
                </a:cxn>
                <a:cxn ang="0">
                  <a:pos x="126" y="54"/>
                </a:cxn>
                <a:cxn ang="0">
                  <a:pos x="116" y="66"/>
                </a:cxn>
                <a:cxn ang="0">
                  <a:pos x="108" y="76"/>
                </a:cxn>
                <a:cxn ang="0">
                  <a:pos x="102" y="86"/>
                </a:cxn>
                <a:cxn ang="0">
                  <a:pos x="98" y="96"/>
                </a:cxn>
                <a:cxn ang="0">
                  <a:pos x="98" y="98"/>
                </a:cxn>
                <a:cxn ang="0">
                  <a:pos x="0" y="98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6" y="56"/>
                </a:cxn>
                <a:cxn ang="0">
                  <a:pos x="12" y="44"/>
                </a:cxn>
                <a:cxn ang="0">
                  <a:pos x="24" y="32"/>
                </a:cxn>
                <a:cxn ang="0">
                  <a:pos x="38" y="20"/>
                </a:cxn>
                <a:cxn ang="0">
                  <a:pos x="56" y="10"/>
                </a:cxn>
                <a:cxn ang="0">
                  <a:pos x="68" y="6"/>
                </a:cxn>
                <a:cxn ang="0">
                  <a:pos x="80" y="4"/>
                </a:cxn>
                <a:cxn ang="0">
                  <a:pos x="92" y="0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174" h="98">
                  <a:moveTo>
                    <a:pt x="108" y="0"/>
                  </a:moveTo>
                  <a:lnTo>
                    <a:pt x="108" y="0"/>
                  </a:lnTo>
                  <a:lnTo>
                    <a:pt x="128" y="2"/>
                  </a:lnTo>
                  <a:lnTo>
                    <a:pt x="144" y="6"/>
                  </a:lnTo>
                  <a:lnTo>
                    <a:pt x="160" y="12"/>
                  </a:lnTo>
                  <a:lnTo>
                    <a:pt x="174" y="20"/>
                  </a:lnTo>
                  <a:lnTo>
                    <a:pt x="174" y="20"/>
                  </a:lnTo>
                  <a:lnTo>
                    <a:pt x="154" y="30"/>
                  </a:lnTo>
                  <a:lnTo>
                    <a:pt x="138" y="42"/>
                  </a:lnTo>
                  <a:lnTo>
                    <a:pt x="126" y="54"/>
                  </a:lnTo>
                  <a:lnTo>
                    <a:pt x="116" y="66"/>
                  </a:lnTo>
                  <a:lnTo>
                    <a:pt x="108" y="76"/>
                  </a:lnTo>
                  <a:lnTo>
                    <a:pt x="102" y="86"/>
                  </a:lnTo>
                  <a:lnTo>
                    <a:pt x="98" y="96"/>
                  </a:lnTo>
                  <a:lnTo>
                    <a:pt x="98" y="98"/>
                  </a:lnTo>
                  <a:lnTo>
                    <a:pt x="0" y="9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6" y="56"/>
                  </a:lnTo>
                  <a:lnTo>
                    <a:pt x="12" y="44"/>
                  </a:lnTo>
                  <a:lnTo>
                    <a:pt x="24" y="32"/>
                  </a:lnTo>
                  <a:lnTo>
                    <a:pt x="38" y="20"/>
                  </a:lnTo>
                  <a:lnTo>
                    <a:pt x="56" y="10"/>
                  </a:lnTo>
                  <a:lnTo>
                    <a:pt x="68" y="6"/>
                  </a:lnTo>
                  <a:lnTo>
                    <a:pt x="80" y="4"/>
                  </a:lnTo>
                  <a:lnTo>
                    <a:pt x="92" y="0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>
            <a:off x="838200" y="1276655"/>
            <a:ext cx="3402137" cy="2782161"/>
          </a:xfrm>
          <a:prstGeom prst="rect">
            <a:avLst/>
          </a:prstGeom>
        </p:spPr>
      </p:pic>
      <p:sp>
        <p:nvSpPr>
          <p:cNvPr id="32" name="TextBox 76"/>
          <p:cNvSpPr txBox="1"/>
          <p:nvPr/>
        </p:nvSpPr>
        <p:spPr>
          <a:xfrm>
            <a:off x="4305652" y="2531741"/>
            <a:ext cx="3571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</a:rPr>
              <a:t>第肆部分</a:t>
            </a:r>
          </a:p>
        </p:txBody>
      </p:sp>
      <p:sp>
        <p:nvSpPr>
          <p:cNvPr id="33" name="矩形 32"/>
          <p:cNvSpPr/>
          <p:nvPr/>
        </p:nvSpPr>
        <p:spPr>
          <a:xfrm>
            <a:off x="4514754" y="4078683"/>
            <a:ext cx="3015569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the title here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4093991" y="3514357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</a:rPr>
              <a:t>标题</a:t>
            </a:r>
          </a:p>
        </p:txBody>
      </p:sp>
      <p:sp>
        <p:nvSpPr>
          <p:cNvPr id="35" name="文本框 21"/>
          <p:cNvSpPr txBox="1"/>
          <p:nvPr/>
        </p:nvSpPr>
        <p:spPr>
          <a:xfrm>
            <a:off x="3916985" y="4525689"/>
            <a:ext cx="4348516" cy="4124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Applicable to enterprise introduction, summary report, sales marketing, chart </a:t>
            </a:r>
            <a:r>
              <a:rPr lang="en-US" altLang="zh-CN" sz="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dataa</a:t>
            </a:r>
            <a:endParaRPr lang="zh-CN" altLang="en-US" sz="800" dirty="0">
              <a:solidFill>
                <a:prstClr val="black">
                  <a:lumMod val="65000"/>
                  <a:lumOff val="35000"/>
                </a:prst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 flipH="1">
            <a:off x="8016977" y="1276655"/>
            <a:ext cx="3402137" cy="278216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5" name="TextBox 76"/>
          <p:cNvSpPr txBox="1"/>
          <p:nvPr/>
        </p:nvSpPr>
        <p:spPr>
          <a:xfrm>
            <a:off x="1263706" y="3200960"/>
            <a:ext cx="286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此处添加您的标题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63707" y="3695906"/>
            <a:ext cx="434102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7" name="TextBox 76"/>
          <p:cNvSpPr txBox="1"/>
          <p:nvPr/>
        </p:nvSpPr>
        <p:spPr>
          <a:xfrm>
            <a:off x="1263706" y="2283352"/>
            <a:ext cx="2396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2016</a:t>
            </a:r>
            <a:endParaRPr lang="zh-CN" altLang="en-US" sz="6600" b="1" dirty="0">
              <a:solidFill>
                <a:srgbClr val="1BAD83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6506201" y="3200960"/>
            <a:ext cx="286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</a:rPr>
              <a:t>此处添加您的标题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506202" y="3695906"/>
            <a:ext cx="434102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1" name="TextBox 76"/>
          <p:cNvSpPr txBox="1"/>
          <p:nvPr/>
        </p:nvSpPr>
        <p:spPr>
          <a:xfrm>
            <a:off x="6506201" y="2283352"/>
            <a:ext cx="2396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</a:rPr>
              <a:t>2017</a:t>
            </a:r>
            <a:endParaRPr lang="zh-CN" altLang="en-US" sz="6600" b="1" dirty="0">
              <a:solidFill>
                <a:srgbClr val="3D5565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096000" y="1994013"/>
            <a:ext cx="4454014" cy="3882806"/>
            <a:chOff x="2098355" y="789986"/>
            <a:chExt cx="4201275" cy="366247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59" b="9187"/>
            <a:stretch>
              <a:fillRect/>
            </a:stretch>
          </p:blipFill>
          <p:spPr>
            <a:xfrm>
              <a:off x="2240339" y="962870"/>
              <a:ext cx="3917305" cy="2465330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2098355" y="789986"/>
              <a:ext cx="4201275" cy="3662479"/>
              <a:chOff x="3552668" y="726551"/>
              <a:chExt cx="5148000" cy="4487791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3726648" y="4871204"/>
                <a:ext cx="4800040" cy="3431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60000"/>
                      <a:lumMod val="85000"/>
                      <a:lumOff val="15000"/>
                    </a:schemeClr>
                  </a:gs>
                  <a:gs pos="100000">
                    <a:srgbClr val="0D0D0D">
                      <a:alpha val="0"/>
                      <a:lumMod val="85000"/>
                      <a:lumOff val="15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3552668" y="726551"/>
                <a:ext cx="5148000" cy="3132000"/>
              </a:xfrm>
              <a:custGeom>
                <a:avLst/>
                <a:gdLst>
                  <a:gd name="connsiteX0" fmla="*/ 216000 w 5148000"/>
                  <a:gd name="connsiteY0" fmla="*/ 216000 h 3132000"/>
                  <a:gd name="connsiteX1" fmla="*/ 216000 w 5148000"/>
                  <a:gd name="connsiteY1" fmla="*/ 2916000 h 3132000"/>
                  <a:gd name="connsiteX2" fmla="*/ 4932000 w 5148000"/>
                  <a:gd name="connsiteY2" fmla="*/ 2916000 h 3132000"/>
                  <a:gd name="connsiteX3" fmla="*/ 4932000 w 5148000"/>
                  <a:gd name="connsiteY3" fmla="*/ 216000 h 3132000"/>
                  <a:gd name="connsiteX4" fmla="*/ 181341 w 5148000"/>
                  <a:gd name="connsiteY4" fmla="*/ 0 h 3132000"/>
                  <a:gd name="connsiteX5" fmla="*/ 4966659 w 5148000"/>
                  <a:gd name="connsiteY5" fmla="*/ 0 h 3132000"/>
                  <a:gd name="connsiteX6" fmla="*/ 5148000 w 5148000"/>
                  <a:gd name="connsiteY6" fmla="*/ 181341 h 3132000"/>
                  <a:gd name="connsiteX7" fmla="*/ 5148000 w 5148000"/>
                  <a:gd name="connsiteY7" fmla="*/ 3132000 h 3132000"/>
                  <a:gd name="connsiteX8" fmla="*/ 0 w 5148000"/>
                  <a:gd name="connsiteY8" fmla="*/ 3132000 h 3132000"/>
                  <a:gd name="connsiteX9" fmla="*/ 0 w 5148000"/>
                  <a:gd name="connsiteY9" fmla="*/ 181341 h 3132000"/>
                  <a:gd name="connsiteX10" fmla="*/ 181341 w 5148000"/>
                  <a:gd name="connsiteY10" fmla="*/ 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48000" h="3132000">
                    <a:moveTo>
                      <a:pt x="216000" y="216000"/>
                    </a:moveTo>
                    <a:lnTo>
                      <a:pt x="216000" y="2916000"/>
                    </a:lnTo>
                    <a:lnTo>
                      <a:pt x="4932000" y="2916000"/>
                    </a:lnTo>
                    <a:lnTo>
                      <a:pt x="4932000" y="216000"/>
                    </a:lnTo>
                    <a:close/>
                    <a:moveTo>
                      <a:pt x="181341" y="0"/>
                    </a:moveTo>
                    <a:lnTo>
                      <a:pt x="4966659" y="0"/>
                    </a:lnTo>
                    <a:cubicBezTo>
                      <a:pt x="5066811" y="0"/>
                      <a:pt x="5148000" y="81189"/>
                      <a:pt x="5148000" y="181341"/>
                    </a:cubicBezTo>
                    <a:lnTo>
                      <a:pt x="5148000" y="3132000"/>
                    </a:lnTo>
                    <a:lnTo>
                      <a:pt x="0" y="3132000"/>
                    </a:lnTo>
                    <a:lnTo>
                      <a:pt x="0" y="181341"/>
                    </a:lnTo>
                    <a:cubicBezTo>
                      <a:pt x="0" y="81189"/>
                      <a:pt x="81189" y="0"/>
                      <a:pt x="18134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3552668" y="3858551"/>
                <a:ext cx="5148000" cy="509665"/>
              </a:xfrm>
              <a:custGeom>
                <a:avLst/>
                <a:gdLst>
                  <a:gd name="connsiteX0" fmla="*/ 0 w 5148000"/>
                  <a:gd name="connsiteY0" fmla="*/ 0 h 509665"/>
                  <a:gd name="connsiteX1" fmla="*/ 5148000 w 5148000"/>
                  <a:gd name="connsiteY1" fmla="*/ 0 h 509665"/>
                  <a:gd name="connsiteX2" fmla="*/ 5148000 w 5148000"/>
                  <a:gd name="connsiteY2" fmla="*/ 328324 h 509665"/>
                  <a:gd name="connsiteX3" fmla="*/ 4966659 w 5148000"/>
                  <a:gd name="connsiteY3" fmla="*/ 509665 h 509665"/>
                  <a:gd name="connsiteX4" fmla="*/ 181341 w 5148000"/>
                  <a:gd name="connsiteY4" fmla="*/ 509665 h 509665"/>
                  <a:gd name="connsiteX5" fmla="*/ 0 w 5148000"/>
                  <a:gd name="connsiteY5" fmla="*/ 328324 h 509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48000" h="509665">
                    <a:moveTo>
                      <a:pt x="0" y="0"/>
                    </a:moveTo>
                    <a:lnTo>
                      <a:pt x="5148000" y="0"/>
                    </a:lnTo>
                    <a:lnTo>
                      <a:pt x="5148000" y="328324"/>
                    </a:lnTo>
                    <a:cubicBezTo>
                      <a:pt x="5148000" y="428476"/>
                      <a:pt x="5066811" y="509665"/>
                      <a:pt x="4966659" y="509665"/>
                    </a:cubicBezTo>
                    <a:lnTo>
                      <a:pt x="181341" y="509665"/>
                    </a:lnTo>
                    <a:cubicBezTo>
                      <a:pt x="81189" y="509665"/>
                      <a:pt x="0" y="428476"/>
                      <a:pt x="0" y="32832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29398"/>
                  </a:gs>
                  <a:gs pos="100000">
                    <a:srgbClr val="D0D2D4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5126730" y="4368216"/>
                <a:ext cx="1999876" cy="674557"/>
              </a:xfrm>
              <a:custGeom>
                <a:avLst/>
                <a:gdLst>
                  <a:gd name="connsiteX0" fmla="*/ 485189 w 2612038"/>
                  <a:gd name="connsiteY0" fmla="*/ 0 h 1054155"/>
                  <a:gd name="connsiteX1" fmla="*/ 2126847 w 2612038"/>
                  <a:gd name="connsiteY1" fmla="*/ 0 h 1054155"/>
                  <a:gd name="connsiteX2" fmla="*/ 2346146 w 2612038"/>
                  <a:gd name="connsiteY2" fmla="*/ 776937 h 1054155"/>
                  <a:gd name="connsiteX3" fmla="*/ 2612036 w 2612038"/>
                  <a:gd name="connsiteY3" fmla="*/ 974364 h 1054155"/>
                  <a:gd name="connsiteX4" fmla="*/ 2564864 w 2612038"/>
                  <a:gd name="connsiteY4" fmla="*/ 974364 h 1054155"/>
                  <a:gd name="connsiteX5" fmla="*/ 2585504 w 2612038"/>
                  <a:gd name="connsiteY5" fmla="*/ 977608 h 1054155"/>
                  <a:gd name="connsiteX6" fmla="*/ 2612038 w 2612038"/>
                  <a:gd name="connsiteY6" fmla="*/ 990447 h 1054155"/>
                  <a:gd name="connsiteX7" fmla="*/ 1306019 w 2612038"/>
                  <a:gd name="connsiteY7" fmla="*/ 1054155 h 1054155"/>
                  <a:gd name="connsiteX8" fmla="*/ 0 w 2612038"/>
                  <a:gd name="connsiteY8" fmla="*/ 990447 h 1054155"/>
                  <a:gd name="connsiteX9" fmla="*/ 26534 w 2612038"/>
                  <a:gd name="connsiteY9" fmla="*/ 977608 h 1054155"/>
                  <a:gd name="connsiteX10" fmla="*/ 47175 w 2612038"/>
                  <a:gd name="connsiteY10" fmla="*/ 974364 h 1054155"/>
                  <a:gd name="connsiteX11" fmla="*/ 0 w 2612038"/>
                  <a:gd name="connsiteY11" fmla="*/ 974364 h 1054155"/>
                  <a:gd name="connsiteX12" fmla="*/ 265890 w 2612038"/>
                  <a:gd name="connsiteY12" fmla="*/ 776937 h 105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12038" h="1054155">
                    <a:moveTo>
                      <a:pt x="485189" y="0"/>
                    </a:moveTo>
                    <a:lnTo>
                      <a:pt x="2126847" y="0"/>
                    </a:lnTo>
                    <a:lnTo>
                      <a:pt x="2346146" y="776937"/>
                    </a:lnTo>
                    <a:lnTo>
                      <a:pt x="2612036" y="974364"/>
                    </a:lnTo>
                    <a:lnTo>
                      <a:pt x="2564864" y="974364"/>
                    </a:lnTo>
                    <a:lnTo>
                      <a:pt x="2585504" y="977608"/>
                    </a:lnTo>
                    <a:cubicBezTo>
                      <a:pt x="2602902" y="981755"/>
                      <a:pt x="2612038" y="986049"/>
                      <a:pt x="2612038" y="990447"/>
                    </a:cubicBezTo>
                    <a:cubicBezTo>
                      <a:pt x="2612038" y="1025632"/>
                      <a:pt x="2027313" y="1054155"/>
                      <a:pt x="1306019" y="1054155"/>
                    </a:cubicBezTo>
                    <a:cubicBezTo>
                      <a:pt x="584725" y="1054155"/>
                      <a:pt x="0" y="1025632"/>
                      <a:pt x="0" y="990447"/>
                    </a:cubicBezTo>
                    <a:cubicBezTo>
                      <a:pt x="0" y="986049"/>
                      <a:pt x="9136" y="981755"/>
                      <a:pt x="26534" y="977608"/>
                    </a:cubicBezTo>
                    <a:lnTo>
                      <a:pt x="47175" y="974364"/>
                    </a:lnTo>
                    <a:lnTo>
                      <a:pt x="0" y="974364"/>
                    </a:lnTo>
                    <a:lnTo>
                      <a:pt x="265890" y="776937"/>
                    </a:lnTo>
                    <a:close/>
                  </a:path>
                </a:pathLst>
              </a:custGeom>
              <a:gradFill>
                <a:gsLst>
                  <a:gs pos="31000">
                    <a:srgbClr val="F2F2F2"/>
                  </a:gs>
                  <a:gs pos="13000">
                    <a:srgbClr val="929398"/>
                  </a:gs>
                  <a:gs pos="67000">
                    <a:srgbClr val="CCCCCE"/>
                  </a:gs>
                  <a:gs pos="100000">
                    <a:srgbClr val="929398"/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26730" y="5006773"/>
                <a:ext cx="1999876" cy="36000"/>
              </a:xfrm>
              <a:prstGeom prst="rect">
                <a:avLst/>
              </a:prstGeom>
              <a:gradFill>
                <a:gsLst>
                  <a:gs pos="0">
                    <a:srgbClr val="262626"/>
                  </a:gs>
                  <a:gs pos="50000">
                    <a:srgbClr val="404040"/>
                  </a:gs>
                  <a:gs pos="100000">
                    <a:srgbClr val="262626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424414" y="726551"/>
                <a:ext cx="2276254" cy="3132000"/>
              </a:xfrm>
              <a:custGeom>
                <a:avLst/>
                <a:gdLst>
                  <a:gd name="connsiteX0" fmla="*/ 0 w 2276254"/>
                  <a:gd name="connsiteY0" fmla="*/ 0 h 3132000"/>
                  <a:gd name="connsiteX1" fmla="*/ 777237 w 2276254"/>
                  <a:gd name="connsiteY1" fmla="*/ 0 h 3132000"/>
                  <a:gd name="connsiteX2" fmla="*/ 1768840 w 2276254"/>
                  <a:gd name="connsiteY2" fmla="*/ 0 h 3132000"/>
                  <a:gd name="connsiteX3" fmla="*/ 2054039 w 2276254"/>
                  <a:gd name="connsiteY3" fmla="*/ 0 h 3132000"/>
                  <a:gd name="connsiteX4" fmla="*/ 2276254 w 2276254"/>
                  <a:gd name="connsiteY4" fmla="*/ 222215 h 3132000"/>
                  <a:gd name="connsiteX5" fmla="*/ 2276254 w 2276254"/>
                  <a:gd name="connsiteY5" fmla="*/ 2909785 h 3132000"/>
                  <a:gd name="connsiteX6" fmla="*/ 2054039 w 2276254"/>
                  <a:gd name="connsiteY6" fmla="*/ 3132000 h 3132000"/>
                  <a:gd name="connsiteX7" fmla="*/ 1326630 w 2276254"/>
                  <a:gd name="connsiteY7" fmla="*/ 3132000 h 3132000"/>
                  <a:gd name="connsiteX8" fmla="*/ 777237 w 2276254"/>
                  <a:gd name="connsiteY8" fmla="*/ 3132000 h 3132000"/>
                  <a:gd name="connsiteX9" fmla="*/ 442210 w 2276254"/>
                  <a:gd name="connsiteY9" fmla="*/ 3132000 h 31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6254" h="3132000">
                    <a:moveTo>
                      <a:pt x="0" y="0"/>
                    </a:moveTo>
                    <a:lnTo>
                      <a:pt x="777237" y="0"/>
                    </a:lnTo>
                    <a:lnTo>
                      <a:pt x="1768840" y="0"/>
                    </a:lnTo>
                    <a:lnTo>
                      <a:pt x="2054039" y="0"/>
                    </a:lnTo>
                    <a:cubicBezTo>
                      <a:pt x="2176765" y="0"/>
                      <a:pt x="2276254" y="99489"/>
                      <a:pt x="2276254" y="222215"/>
                    </a:cubicBezTo>
                    <a:lnTo>
                      <a:pt x="2276254" y="2909785"/>
                    </a:lnTo>
                    <a:cubicBezTo>
                      <a:pt x="2276254" y="3032511"/>
                      <a:pt x="2176765" y="3132000"/>
                      <a:pt x="2054039" y="3132000"/>
                    </a:cubicBezTo>
                    <a:lnTo>
                      <a:pt x="1326630" y="3132000"/>
                    </a:lnTo>
                    <a:lnTo>
                      <a:pt x="777237" y="3132000"/>
                    </a:lnTo>
                    <a:lnTo>
                      <a:pt x="442210" y="313200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60000"/>
                    </a:srgbClr>
                  </a:gs>
                  <a:gs pos="67000">
                    <a:srgbClr val="FFFFFF">
                      <a:alpha val="0"/>
                    </a:srgbClr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03655" y="3959266"/>
                <a:ext cx="246025" cy="299843"/>
              </a:xfrm>
              <a:prstGeom prst="rect">
                <a:avLst/>
              </a:prstGeom>
            </p:spPr>
          </p:pic>
        </p:grpSp>
      </p:grpSp>
      <p:sp>
        <p:nvSpPr>
          <p:cNvPr id="17" name="TextBox 76"/>
          <p:cNvSpPr txBox="1"/>
          <p:nvPr/>
        </p:nvSpPr>
        <p:spPr>
          <a:xfrm>
            <a:off x="1257425" y="1647034"/>
            <a:ext cx="16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57424" y="1962022"/>
            <a:ext cx="408735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1257425" y="3068584"/>
            <a:ext cx="16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57424" y="3383572"/>
            <a:ext cx="408735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1" name="TextBox 76"/>
          <p:cNvSpPr txBox="1"/>
          <p:nvPr/>
        </p:nvSpPr>
        <p:spPr>
          <a:xfrm>
            <a:off x="1257425" y="4511090"/>
            <a:ext cx="160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57424" y="4826078"/>
            <a:ext cx="4087350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>
            <a:off x="838201" y="735480"/>
            <a:ext cx="1757600" cy="1437310"/>
          </a:xfrm>
          <a:prstGeom prst="rect">
            <a:avLst/>
          </a:prstGeom>
        </p:spPr>
      </p:pic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9855391" y="852329"/>
            <a:ext cx="861774" cy="1656864"/>
          </a:xfrm>
          <a:prstGeom prst="rect">
            <a:avLst/>
          </a:prstGeom>
          <a:noFill/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锐字云字库细黑体1.0" pitchFamily="2" charset="-122"/>
                <a:ea typeface="锐字云字库细黑体1.0" pitchFamily="2" charset="-122"/>
                <a:sym typeface="Calibri" panose="020F0502020204030204" pitchFamily="34" charset="0"/>
              </a:rPr>
              <a:t>目 录</a:t>
            </a:r>
            <a:endParaRPr lang="en-US" altLang="zh-CN" sz="4400" dirty="0">
              <a:solidFill>
                <a:schemeClr val="tx1">
                  <a:lumMod val="75000"/>
                  <a:lumOff val="25000"/>
                </a:schemeClr>
              </a:solidFill>
              <a:latin typeface="锐字云字库细黑体1.0" pitchFamily="2" charset="-122"/>
              <a:ea typeface="锐字云字库细黑体1.0" pitchFamily="2" charset="-122"/>
              <a:sym typeface="Calibri" panose="020F05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440170" y="890034"/>
            <a:ext cx="553998" cy="14275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CONTENT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5" name="椭圆 1"/>
          <p:cNvSpPr>
            <a:spLocks noChangeArrowheads="1"/>
          </p:cNvSpPr>
          <p:nvPr/>
        </p:nvSpPr>
        <p:spPr bwMode="auto">
          <a:xfrm>
            <a:off x="2379375" y="2239426"/>
            <a:ext cx="727831" cy="727831"/>
          </a:xfrm>
          <a:prstGeom prst="roundRect">
            <a:avLst/>
          </a:prstGeom>
          <a:solidFill>
            <a:srgbClr val="3D5565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2442568" y="231760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肆</a:t>
            </a:r>
          </a:p>
        </p:txBody>
      </p:sp>
      <p:sp>
        <p:nvSpPr>
          <p:cNvPr id="17" name="矩形 16"/>
          <p:cNvSpPr/>
          <p:nvPr/>
        </p:nvSpPr>
        <p:spPr>
          <a:xfrm>
            <a:off x="2272636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</a:t>
            </a:r>
          </a:p>
        </p:txBody>
      </p:sp>
      <p:sp>
        <p:nvSpPr>
          <p:cNvPr id="18" name="TextBox 76"/>
          <p:cNvSpPr txBox="1"/>
          <p:nvPr/>
        </p:nvSpPr>
        <p:spPr>
          <a:xfrm>
            <a:off x="2491653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</a:rPr>
              <a:t>标题</a:t>
            </a:r>
          </a:p>
        </p:txBody>
      </p:sp>
      <p:sp>
        <p:nvSpPr>
          <p:cNvPr id="20" name="椭圆 1"/>
          <p:cNvSpPr>
            <a:spLocks noChangeArrowheads="1"/>
          </p:cNvSpPr>
          <p:nvPr/>
        </p:nvSpPr>
        <p:spPr bwMode="auto">
          <a:xfrm>
            <a:off x="4394787" y="2239426"/>
            <a:ext cx="727831" cy="727831"/>
          </a:xfrm>
          <a:prstGeom prst="roundRect">
            <a:avLst/>
          </a:prstGeom>
          <a:solidFill>
            <a:srgbClr val="D26B29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4457980" y="231760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叁</a:t>
            </a:r>
          </a:p>
        </p:txBody>
      </p:sp>
      <p:sp>
        <p:nvSpPr>
          <p:cNvPr id="22" name="矩形 21"/>
          <p:cNvSpPr/>
          <p:nvPr/>
        </p:nvSpPr>
        <p:spPr>
          <a:xfrm>
            <a:off x="4288048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</a:t>
            </a:r>
          </a:p>
        </p:txBody>
      </p:sp>
      <p:sp>
        <p:nvSpPr>
          <p:cNvPr id="23" name="TextBox 76"/>
          <p:cNvSpPr txBox="1"/>
          <p:nvPr/>
        </p:nvSpPr>
        <p:spPr>
          <a:xfrm>
            <a:off x="4507065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标题</a:t>
            </a:r>
          </a:p>
        </p:txBody>
      </p:sp>
      <p:sp>
        <p:nvSpPr>
          <p:cNvPr id="24" name="椭圆 1"/>
          <p:cNvSpPr>
            <a:spLocks noChangeArrowheads="1"/>
          </p:cNvSpPr>
          <p:nvPr/>
        </p:nvSpPr>
        <p:spPr bwMode="auto">
          <a:xfrm>
            <a:off x="6410199" y="2239426"/>
            <a:ext cx="727831" cy="727831"/>
          </a:xfrm>
          <a:prstGeom prst="roundRect">
            <a:avLst/>
          </a:prstGeom>
          <a:solidFill>
            <a:srgbClr val="AB5B87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25" name="TextBox 32"/>
          <p:cNvSpPr txBox="1">
            <a:spLocks noChangeArrowheads="1"/>
          </p:cNvSpPr>
          <p:nvPr/>
        </p:nvSpPr>
        <p:spPr bwMode="auto">
          <a:xfrm>
            <a:off x="6473392" y="231760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贰</a:t>
            </a:r>
          </a:p>
        </p:txBody>
      </p:sp>
      <p:sp>
        <p:nvSpPr>
          <p:cNvPr id="26" name="矩形 25"/>
          <p:cNvSpPr/>
          <p:nvPr/>
        </p:nvSpPr>
        <p:spPr>
          <a:xfrm>
            <a:off x="6303460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</a:t>
            </a:r>
          </a:p>
        </p:txBody>
      </p:sp>
      <p:sp>
        <p:nvSpPr>
          <p:cNvPr id="27" name="TextBox 76"/>
          <p:cNvSpPr txBox="1"/>
          <p:nvPr/>
        </p:nvSpPr>
        <p:spPr>
          <a:xfrm>
            <a:off x="6522477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标题</a:t>
            </a:r>
          </a:p>
        </p:txBody>
      </p:sp>
      <p:sp>
        <p:nvSpPr>
          <p:cNvPr id="28" name="椭圆 1"/>
          <p:cNvSpPr>
            <a:spLocks noChangeArrowheads="1"/>
          </p:cNvSpPr>
          <p:nvPr/>
        </p:nvSpPr>
        <p:spPr bwMode="auto">
          <a:xfrm>
            <a:off x="8425611" y="2239426"/>
            <a:ext cx="727831" cy="727831"/>
          </a:xfrm>
          <a:prstGeom prst="roundRect">
            <a:avLst/>
          </a:prstGeom>
          <a:solidFill>
            <a:srgbClr val="1BAD83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 dirty="0">
              <a:solidFill>
                <a:schemeClr val="bg1"/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8488804" y="231760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壹</a:t>
            </a:r>
          </a:p>
        </p:txBody>
      </p:sp>
      <p:sp>
        <p:nvSpPr>
          <p:cNvPr id="30" name="矩形 29"/>
          <p:cNvSpPr/>
          <p:nvPr/>
        </p:nvSpPr>
        <p:spPr>
          <a:xfrm>
            <a:off x="8318872" y="3045432"/>
            <a:ext cx="323165" cy="2627580"/>
          </a:xfrm>
          <a:prstGeom prst="rect">
            <a:avLst/>
          </a:prstGeom>
          <a:effectLst/>
        </p:spPr>
        <p:txBody>
          <a:bodyPr vert="eaVert"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</a:t>
            </a:r>
          </a:p>
        </p:txBody>
      </p:sp>
      <p:sp>
        <p:nvSpPr>
          <p:cNvPr id="31" name="TextBox 76"/>
          <p:cNvSpPr txBox="1"/>
          <p:nvPr/>
        </p:nvSpPr>
        <p:spPr>
          <a:xfrm>
            <a:off x="8537889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941" b="22410"/>
          <a:stretch>
            <a:fillRect/>
          </a:stretch>
        </p:blipFill>
        <p:spPr>
          <a:xfrm>
            <a:off x="9921581" y="5114805"/>
            <a:ext cx="1491248" cy="115070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19" name="Freeform 5"/>
          <p:cNvSpPr/>
          <p:nvPr/>
        </p:nvSpPr>
        <p:spPr bwMode="auto">
          <a:xfrm>
            <a:off x="2710903" y="2575863"/>
            <a:ext cx="6798738" cy="1253186"/>
          </a:xfrm>
          <a:custGeom>
            <a:avLst/>
            <a:gdLst>
              <a:gd name="T0" fmla="*/ 5002 w 5002"/>
              <a:gd name="T1" fmla="*/ 84 h 922"/>
              <a:gd name="T2" fmla="*/ 4964 w 5002"/>
              <a:gd name="T3" fmla="*/ 6 h 922"/>
              <a:gd name="T4" fmla="*/ 3334 w 5002"/>
              <a:gd name="T5" fmla="*/ 837 h 922"/>
              <a:gd name="T6" fmla="*/ 1691 w 5002"/>
              <a:gd name="T7" fmla="*/ 0 h 922"/>
              <a:gd name="T8" fmla="*/ 1651 w 5002"/>
              <a:gd name="T9" fmla="*/ 0 h 922"/>
              <a:gd name="T10" fmla="*/ 0 w 5002"/>
              <a:gd name="T11" fmla="*/ 844 h 922"/>
              <a:gd name="T12" fmla="*/ 38 w 5002"/>
              <a:gd name="T13" fmla="*/ 920 h 922"/>
              <a:gd name="T14" fmla="*/ 1670 w 5002"/>
              <a:gd name="T15" fmla="*/ 86 h 922"/>
              <a:gd name="T16" fmla="*/ 3309 w 5002"/>
              <a:gd name="T17" fmla="*/ 920 h 922"/>
              <a:gd name="T18" fmla="*/ 3355 w 5002"/>
              <a:gd name="T19" fmla="*/ 922 h 922"/>
              <a:gd name="T20" fmla="*/ 5002 w 5002"/>
              <a:gd name="T21" fmla="*/ 84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02" h="922">
                <a:moveTo>
                  <a:pt x="5002" y="84"/>
                </a:moveTo>
                <a:lnTo>
                  <a:pt x="4964" y="6"/>
                </a:lnTo>
                <a:lnTo>
                  <a:pt x="3334" y="837"/>
                </a:lnTo>
                <a:lnTo>
                  <a:pt x="1691" y="0"/>
                </a:lnTo>
                <a:lnTo>
                  <a:pt x="1651" y="0"/>
                </a:lnTo>
                <a:lnTo>
                  <a:pt x="0" y="844"/>
                </a:lnTo>
                <a:lnTo>
                  <a:pt x="38" y="920"/>
                </a:lnTo>
                <a:lnTo>
                  <a:pt x="1670" y="86"/>
                </a:lnTo>
                <a:lnTo>
                  <a:pt x="3309" y="920"/>
                </a:lnTo>
                <a:lnTo>
                  <a:pt x="3355" y="922"/>
                </a:lnTo>
                <a:lnTo>
                  <a:pt x="5002" y="84"/>
                </a:lnTo>
                <a:close/>
              </a:path>
            </a:pathLst>
          </a:cu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20" name="Freeform 6"/>
          <p:cNvSpPr/>
          <p:nvPr/>
        </p:nvSpPr>
        <p:spPr bwMode="auto">
          <a:xfrm>
            <a:off x="1811110" y="2984983"/>
            <a:ext cx="1841722" cy="1598424"/>
          </a:xfrm>
          <a:custGeom>
            <a:avLst/>
            <a:gdLst>
              <a:gd name="T0" fmla="*/ 338 w 1355"/>
              <a:gd name="T1" fmla="*/ 0 h 1176"/>
              <a:gd name="T2" fmla="*/ 0 w 1355"/>
              <a:gd name="T3" fmla="*/ 587 h 1176"/>
              <a:gd name="T4" fmla="*/ 338 w 1355"/>
              <a:gd name="T5" fmla="*/ 1176 h 1176"/>
              <a:gd name="T6" fmla="*/ 1017 w 1355"/>
              <a:gd name="T7" fmla="*/ 1176 h 1176"/>
              <a:gd name="T8" fmla="*/ 1355 w 1355"/>
              <a:gd name="T9" fmla="*/ 587 h 1176"/>
              <a:gd name="T10" fmla="*/ 1017 w 1355"/>
              <a:gd name="T11" fmla="*/ 0 h 1176"/>
              <a:gd name="T12" fmla="*/ 338 w 1355"/>
              <a:gd name="T13" fmla="*/ 0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5" h="1176">
                <a:moveTo>
                  <a:pt x="338" y="0"/>
                </a:moveTo>
                <a:lnTo>
                  <a:pt x="0" y="587"/>
                </a:lnTo>
                <a:lnTo>
                  <a:pt x="338" y="1176"/>
                </a:lnTo>
                <a:lnTo>
                  <a:pt x="1017" y="1176"/>
                </a:lnTo>
                <a:lnTo>
                  <a:pt x="1355" y="587"/>
                </a:lnTo>
                <a:lnTo>
                  <a:pt x="1017" y="0"/>
                </a:lnTo>
                <a:lnTo>
                  <a:pt x="338" y="0"/>
                </a:lnTo>
                <a:close/>
              </a:path>
            </a:pathLst>
          </a:custGeom>
          <a:solidFill>
            <a:srgbClr val="D26B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4057874" y="1829660"/>
            <a:ext cx="1851236" cy="1603861"/>
          </a:xfrm>
          <a:custGeom>
            <a:avLst/>
            <a:gdLst>
              <a:gd name="T0" fmla="*/ 339 w 1362"/>
              <a:gd name="T1" fmla="*/ 0 h 1180"/>
              <a:gd name="T2" fmla="*/ 0 w 1362"/>
              <a:gd name="T3" fmla="*/ 591 h 1180"/>
              <a:gd name="T4" fmla="*/ 339 w 1362"/>
              <a:gd name="T5" fmla="*/ 1180 h 1180"/>
              <a:gd name="T6" fmla="*/ 1020 w 1362"/>
              <a:gd name="T7" fmla="*/ 1180 h 1180"/>
              <a:gd name="T8" fmla="*/ 1362 w 1362"/>
              <a:gd name="T9" fmla="*/ 591 h 1180"/>
              <a:gd name="T10" fmla="*/ 1020 w 1362"/>
              <a:gd name="T11" fmla="*/ 0 h 1180"/>
              <a:gd name="T12" fmla="*/ 339 w 1362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2" h="1180">
                <a:moveTo>
                  <a:pt x="339" y="0"/>
                </a:moveTo>
                <a:lnTo>
                  <a:pt x="0" y="591"/>
                </a:lnTo>
                <a:lnTo>
                  <a:pt x="339" y="1180"/>
                </a:lnTo>
                <a:lnTo>
                  <a:pt x="1020" y="1180"/>
                </a:lnTo>
                <a:lnTo>
                  <a:pt x="1362" y="591"/>
                </a:lnTo>
                <a:lnTo>
                  <a:pt x="1020" y="0"/>
                </a:lnTo>
                <a:lnTo>
                  <a:pt x="339" y="0"/>
                </a:lnTo>
                <a:close/>
              </a:path>
            </a:pathLst>
          </a:custGeom>
          <a:solidFill>
            <a:srgbClr val="1BAD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22" name="Freeform 8"/>
          <p:cNvSpPr/>
          <p:nvPr/>
        </p:nvSpPr>
        <p:spPr bwMode="auto">
          <a:xfrm>
            <a:off x="8550042" y="1829660"/>
            <a:ext cx="1862109" cy="1614734"/>
          </a:xfrm>
          <a:custGeom>
            <a:avLst/>
            <a:gdLst>
              <a:gd name="T0" fmla="*/ 343 w 1370"/>
              <a:gd name="T1" fmla="*/ 1188 h 1188"/>
              <a:gd name="T2" fmla="*/ 0 w 1370"/>
              <a:gd name="T3" fmla="*/ 593 h 1188"/>
              <a:gd name="T4" fmla="*/ 343 w 1370"/>
              <a:gd name="T5" fmla="*/ 0 h 1188"/>
              <a:gd name="T6" fmla="*/ 1027 w 1370"/>
              <a:gd name="T7" fmla="*/ 0 h 1188"/>
              <a:gd name="T8" fmla="*/ 1370 w 1370"/>
              <a:gd name="T9" fmla="*/ 593 h 1188"/>
              <a:gd name="T10" fmla="*/ 1027 w 1370"/>
              <a:gd name="T11" fmla="*/ 1188 h 1188"/>
              <a:gd name="T12" fmla="*/ 343 w 1370"/>
              <a:gd name="T13" fmla="*/ 1188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0" h="1188">
                <a:moveTo>
                  <a:pt x="343" y="1188"/>
                </a:moveTo>
                <a:lnTo>
                  <a:pt x="0" y="593"/>
                </a:lnTo>
                <a:lnTo>
                  <a:pt x="343" y="0"/>
                </a:lnTo>
                <a:lnTo>
                  <a:pt x="1027" y="0"/>
                </a:lnTo>
                <a:lnTo>
                  <a:pt x="1370" y="593"/>
                </a:lnTo>
                <a:lnTo>
                  <a:pt x="1027" y="1188"/>
                </a:lnTo>
                <a:lnTo>
                  <a:pt x="343" y="1188"/>
                </a:lnTo>
                <a:close/>
              </a:path>
            </a:pathLst>
          </a:custGeom>
          <a:solidFill>
            <a:srgbClr val="AB5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23" name="Freeform 9"/>
          <p:cNvSpPr/>
          <p:nvPr/>
        </p:nvSpPr>
        <p:spPr bwMode="auto">
          <a:xfrm>
            <a:off x="6303279" y="2968673"/>
            <a:ext cx="1859391" cy="1612016"/>
          </a:xfrm>
          <a:custGeom>
            <a:avLst/>
            <a:gdLst>
              <a:gd name="T0" fmla="*/ 342 w 1368"/>
              <a:gd name="T1" fmla="*/ 0 h 1186"/>
              <a:gd name="T2" fmla="*/ 0 w 1368"/>
              <a:gd name="T3" fmla="*/ 593 h 1186"/>
              <a:gd name="T4" fmla="*/ 342 w 1368"/>
              <a:gd name="T5" fmla="*/ 1186 h 1186"/>
              <a:gd name="T6" fmla="*/ 1027 w 1368"/>
              <a:gd name="T7" fmla="*/ 1186 h 1186"/>
              <a:gd name="T8" fmla="*/ 1368 w 1368"/>
              <a:gd name="T9" fmla="*/ 593 h 1186"/>
              <a:gd name="T10" fmla="*/ 1027 w 1368"/>
              <a:gd name="T11" fmla="*/ 0 h 1186"/>
              <a:gd name="T12" fmla="*/ 342 w 1368"/>
              <a:gd name="T13" fmla="*/ 0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8" h="1186">
                <a:moveTo>
                  <a:pt x="342" y="0"/>
                </a:moveTo>
                <a:lnTo>
                  <a:pt x="0" y="593"/>
                </a:lnTo>
                <a:lnTo>
                  <a:pt x="342" y="1186"/>
                </a:lnTo>
                <a:lnTo>
                  <a:pt x="1027" y="1186"/>
                </a:lnTo>
                <a:lnTo>
                  <a:pt x="1368" y="593"/>
                </a:lnTo>
                <a:lnTo>
                  <a:pt x="1027" y="0"/>
                </a:lnTo>
                <a:lnTo>
                  <a:pt x="342" y="0"/>
                </a:lnTo>
                <a:close/>
              </a:path>
            </a:pathLst>
          </a:custGeom>
          <a:solidFill>
            <a:srgbClr val="3D556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27674" y="4659580"/>
            <a:ext cx="2166457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149746" y="4659580"/>
            <a:ext cx="2166457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97868" y="3523286"/>
            <a:ext cx="2166457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88030" y="3523286"/>
            <a:ext cx="2166457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174725" y="3275666"/>
            <a:ext cx="10832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01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691359" y="3275666"/>
            <a:ext cx="10832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03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429644" y="2060610"/>
            <a:ext cx="10832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02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946279" y="2060610"/>
            <a:ext cx="10832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04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>
            <a:off x="772885" y="1034060"/>
            <a:ext cx="5924981" cy="48452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08400" y="1034060"/>
            <a:ext cx="892552" cy="45066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6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感谢您的观看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9085289" y="1112668"/>
            <a:ext cx="0" cy="4349480"/>
          </a:xfrm>
          <a:prstGeom prst="line">
            <a:avLst/>
          </a:prstGeom>
          <a:ln w="19050">
            <a:solidFill>
              <a:srgbClr val="1BA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0131446" y="1112668"/>
            <a:ext cx="0" cy="4349480"/>
          </a:xfrm>
          <a:prstGeom prst="line">
            <a:avLst/>
          </a:prstGeom>
          <a:ln w="19050">
            <a:solidFill>
              <a:srgbClr val="1BA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67439" y="1112668"/>
            <a:ext cx="507831" cy="4349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05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Fresh business general template Applicable to enterprise introduction, summary report,  sales marketing, chart </a:t>
            </a:r>
            <a:r>
              <a:rPr lang="en-US" altLang="zh-CN" sz="1050" dirty="0" err="1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dataa</a:t>
            </a:r>
            <a:endParaRPr lang="zh-CN" altLang="en-US" sz="1050" dirty="0">
              <a:solidFill>
                <a:prstClr val="black">
                  <a:lumMod val="65000"/>
                  <a:lumOff val="35000"/>
                </a:prst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685248" y="1097915"/>
            <a:ext cx="593882" cy="1353185"/>
            <a:chOff x="5800725" y="4957912"/>
            <a:chExt cx="593725" cy="108226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800725" y="4987667"/>
              <a:ext cx="593725" cy="1052513"/>
            </a:xfrm>
            <a:custGeom>
              <a:avLst/>
              <a:gdLst>
                <a:gd name="T0" fmla="*/ 150 w 155"/>
                <a:gd name="T1" fmla="*/ 83 h 278"/>
                <a:gd name="T2" fmla="*/ 150 w 155"/>
                <a:gd name="T3" fmla="*/ 71 h 278"/>
                <a:gd name="T4" fmla="*/ 147 w 155"/>
                <a:gd name="T5" fmla="*/ 60 h 278"/>
                <a:gd name="T6" fmla="*/ 145 w 155"/>
                <a:gd name="T7" fmla="*/ 48 h 278"/>
                <a:gd name="T8" fmla="*/ 147 w 155"/>
                <a:gd name="T9" fmla="*/ 43 h 278"/>
                <a:gd name="T10" fmla="*/ 142 w 155"/>
                <a:gd name="T11" fmla="*/ 32 h 278"/>
                <a:gd name="T12" fmla="*/ 132 w 155"/>
                <a:gd name="T13" fmla="*/ 24 h 278"/>
                <a:gd name="T14" fmla="*/ 124 w 155"/>
                <a:gd name="T15" fmla="*/ 19 h 278"/>
                <a:gd name="T16" fmla="*/ 117 w 155"/>
                <a:gd name="T17" fmla="*/ 14 h 278"/>
                <a:gd name="T18" fmla="*/ 112 w 155"/>
                <a:gd name="T19" fmla="*/ 14 h 278"/>
                <a:gd name="T20" fmla="*/ 103 w 155"/>
                <a:gd name="T21" fmla="*/ 8 h 278"/>
                <a:gd name="T22" fmla="*/ 89 w 155"/>
                <a:gd name="T23" fmla="*/ 3 h 278"/>
                <a:gd name="T24" fmla="*/ 86 w 155"/>
                <a:gd name="T25" fmla="*/ 5 h 278"/>
                <a:gd name="T26" fmla="*/ 75 w 155"/>
                <a:gd name="T27" fmla="*/ 5 h 278"/>
                <a:gd name="T28" fmla="*/ 46 w 155"/>
                <a:gd name="T29" fmla="*/ 4 h 278"/>
                <a:gd name="T30" fmla="*/ 40 w 155"/>
                <a:gd name="T31" fmla="*/ 7 h 278"/>
                <a:gd name="T32" fmla="*/ 33 w 155"/>
                <a:gd name="T33" fmla="*/ 19 h 278"/>
                <a:gd name="T34" fmla="*/ 24 w 155"/>
                <a:gd name="T35" fmla="*/ 27 h 278"/>
                <a:gd name="T36" fmla="*/ 10 w 155"/>
                <a:gd name="T37" fmla="*/ 41 h 278"/>
                <a:gd name="T38" fmla="*/ 9 w 155"/>
                <a:gd name="T39" fmla="*/ 52 h 278"/>
                <a:gd name="T40" fmla="*/ 0 w 155"/>
                <a:gd name="T41" fmla="*/ 59 h 278"/>
                <a:gd name="T42" fmla="*/ 1 w 155"/>
                <a:gd name="T43" fmla="*/ 71 h 278"/>
                <a:gd name="T44" fmla="*/ 2 w 155"/>
                <a:gd name="T45" fmla="*/ 78 h 278"/>
                <a:gd name="T46" fmla="*/ 2 w 155"/>
                <a:gd name="T47" fmla="*/ 95 h 278"/>
                <a:gd name="T48" fmla="*/ 4 w 155"/>
                <a:gd name="T49" fmla="*/ 101 h 278"/>
                <a:gd name="T50" fmla="*/ 2 w 155"/>
                <a:gd name="T51" fmla="*/ 107 h 278"/>
                <a:gd name="T52" fmla="*/ 1 w 155"/>
                <a:gd name="T53" fmla="*/ 126 h 278"/>
                <a:gd name="T54" fmla="*/ 3 w 155"/>
                <a:gd name="T55" fmla="*/ 139 h 278"/>
                <a:gd name="T56" fmla="*/ 3 w 155"/>
                <a:gd name="T57" fmla="*/ 150 h 278"/>
                <a:gd name="T58" fmla="*/ 2 w 155"/>
                <a:gd name="T59" fmla="*/ 159 h 278"/>
                <a:gd name="T60" fmla="*/ 8 w 155"/>
                <a:gd name="T61" fmla="*/ 172 h 278"/>
                <a:gd name="T62" fmla="*/ 17 w 155"/>
                <a:gd name="T63" fmla="*/ 181 h 278"/>
                <a:gd name="T64" fmla="*/ 15 w 155"/>
                <a:gd name="T65" fmla="*/ 189 h 278"/>
                <a:gd name="T66" fmla="*/ 15 w 155"/>
                <a:gd name="T67" fmla="*/ 203 h 278"/>
                <a:gd name="T68" fmla="*/ 18 w 155"/>
                <a:gd name="T69" fmla="*/ 219 h 278"/>
                <a:gd name="T70" fmla="*/ 25 w 155"/>
                <a:gd name="T71" fmla="*/ 236 h 278"/>
                <a:gd name="T72" fmla="*/ 30 w 155"/>
                <a:gd name="T73" fmla="*/ 249 h 278"/>
                <a:gd name="T74" fmla="*/ 34 w 155"/>
                <a:gd name="T75" fmla="*/ 256 h 278"/>
                <a:gd name="T76" fmla="*/ 46 w 155"/>
                <a:gd name="T77" fmla="*/ 263 h 278"/>
                <a:gd name="T78" fmla="*/ 47 w 155"/>
                <a:gd name="T79" fmla="*/ 272 h 278"/>
                <a:gd name="T80" fmla="*/ 60 w 155"/>
                <a:gd name="T81" fmla="*/ 275 h 278"/>
                <a:gd name="T82" fmla="*/ 70 w 155"/>
                <a:gd name="T83" fmla="*/ 271 h 278"/>
                <a:gd name="T84" fmla="*/ 78 w 155"/>
                <a:gd name="T85" fmla="*/ 257 h 278"/>
                <a:gd name="T86" fmla="*/ 88 w 155"/>
                <a:gd name="T87" fmla="*/ 256 h 278"/>
                <a:gd name="T88" fmla="*/ 102 w 155"/>
                <a:gd name="T89" fmla="*/ 245 h 278"/>
                <a:gd name="T90" fmla="*/ 111 w 155"/>
                <a:gd name="T91" fmla="*/ 234 h 278"/>
                <a:gd name="T92" fmla="*/ 116 w 155"/>
                <a:gd name="T93" fmla="*/ 217 h 278"/>
                <a:gd name="T94" fmla="*/ 123 w 155"/>
                <a:gd name="T95" fmla="*/ 201 h 278"/>
                <a:gd name="T96" fmla="*/ 124 w 155"/>
                <a:gd name="T97" fmla="*/ 193 h 278"/>
                <a:gd name="T98" fmla="*/ 132 w 155"/>
                <a:gd name="T99" fmla="*/ 189 h 278"/>
                <a:gd name="T100" fmla="*/ 141 w 155"/>
                <a:gd name="T101" fmla="*/ 181 h 278"/>
                <a:gd name="T102" fmla="*/ 147 w 155"/>
                <a:gd name="T103" fmla="*/ 171 h 278"/>
                <a:gd name="T104" fmla="*/ 152 w 155"/>
                <a:gd name="T105" fmla="*/ 164 h 278"/>
                <a:gd name="T106" fmla="*/ 153 w 155"/>
                <a:gd name="T107" fmla="*/ 144 h 278"/>
                <a:gd name="T108" fmla="*/ 147 w 155"/>
                <a:gd name="T109" fmla="*/ 118 h 278"/>
                <a:gd name="T110" fmla="*/ 153 w 155"/>
                <a:gd name="T111" fmla="*/ 103 h 278"/>
                <a:gd name="T112" fmla="*/ 59 w 155"/>
                <a:gd name="T113" fmla="*/ 5 h 278"/>
                <a:gd name="T114" fmla="*/ 13 w 155"/>
                <a:gd name="T115" fmla="*/ 4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78">
                  <a:moveTo>
                    <a:pt x="153" y="92"/>
                  </a:moveTo>
                  <a:cubicBezTo>
                    <a:pt x="154" y="89"/>
                    <a:pt x="155" y="87"/>
                    <a:pt x="153" y="86"/>
                  </a:cubicBezTo>
                  <a:cubicBezTo>
                    <a:pt x="153" y="87"/>
                    <a:pt x="153" y="87"/>
                    <a:pt x="152" y="87"/>
                  </a:cubicBezTo>
                  <a:cubicBezTo>
                    <a:pt x="151" y="87"/>
                    <a:pt x="150" y="86"/>
                    <a:pt x="149" y="85"/>
                  </a:cubicBezTo>
                  <a:cubicBezTo>
                    <a:pt x="149" y="84"/>
                    <a:pt x="149" y="83"/>
                    <a:pt x="150" y="83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3" y="83"/>
                    <a:pt x="151" y="78"/>
                    <a:pt x="153" y="76"/>
                  </a:cubicBezTo>
                  <a:cubicBezTo>
                    <a:pt x="153" y="76"/>
                    <a:pt x="153" y="75"/>
                    <a:pt x="153" y="74"/>
                  </a:cubicBezTo>
                  <a:cubicBezTo>
                    <a:pt x="152" y="74"/>
                    <a:pt x="152" y="74"/>
                    <a:pt x="151" y="74"/>
                  </a:cubicBezTo>
                  <a:cubicBezTo>
                    <a:pt x="152" y="73"/>
                    <a:pt x="150" y="73"/>
                    <a:pt x="150" y="71"/>
                  </a:cubicBezTo>
                  <a:cubicBezTo>
                    <a:pt x="152" y="70"/>
                    <a:pt x="155" y="67"/>
                    <a:pt x="154" y="64"/>
                  </a:cubicBezTo>
                  <a:cubicBezTo>
                    <a:pt x="152" y="64"/>
                    <a:pt x="151" y="65"/>
                    <a:pt x="149" y="66"/>
                  </a:cubicBezTo>
                  <a:cubicBezTo>
                    <a:pt x="149" y="65"/>
                    <a:pt x="150" y="64"/>
                    <a:pt x="150" y="64"/>
                  </a:cubicBezTo>
                  <a:cubicBezTo>
                    <a:pt x="149" y="63"/>
                    <a:pt x="147" y="63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7" y="59"/>
                    <a:pt x="149" y="58"/>
                    <a:pt x="146" y="56"/>
                  </a:cubicBezTo>
                  <a:cubicBezTo>
                    <a:pt x="147" y="56"/>
                    <a:pt x="147" y="55"/>
                    <a:pt x="148" y="56"/>
                  </a:cubicBezTo>
                  <a:cubicBezTo>
                    <a:pt x="147" y="54"/>
                    <a:pt x="150" y="53"/>
                    <a:pt x="148" y="53"/>
                  </a:cubicBezTo>
                  <a:cubicBezTo>
                    <a:pt x="148" y="52"/>
                    <a:pt x="149" y="52"/>
                    <a:pt x="148" y="51"/>
                  </a:cubicBezTo>
                  <a:cubicBezTo>
                    <a:pt x="147" y="51"/>
                    <a:pt x="146" y="49"/>
                    <a:pt x="145" y="48"/>
                  </a:cubicBezTo>
                  <a:cubicBezTo>
                    <a:pt x="146" y="48"/>
                    <a:pt x="145" y="46"/>
                    <a:pt x="145" y="45"/>
                  </a:cubicBezTo>
                  <a:cubicBezTo>
                    <a:pt x="146" y="45"/>
                    <a:pt x="147" y="45"/>
                    <a:pt x="147" y="44"/>
                  </a:cubicBezTo>
                  <a:cubicBezTo>
                    <a:pt x="146" y="43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7" y="43"/>
                    <a:pt x="147" y="43"/>
                  </a:cubicBezTo>
                  <a:cubicBezTo>
                    <a:pt x="146" y="43"/>
                    <a:pt x="147" y="42"/>
                    <a:pt x="147" y="41"/>
                  </a:cubicBezTo>
                  <a:cubicBezTo>
                    <a:pt x="146" y="41"/>
                    <a:pt x="145" y="42"/>
                    <a:pt x="145" y="41"/>
                  </a:cubicBezTo>
                  <a:cubicBezTo>
                    <a:pt x="145" y="39"/>
                    <a:pt x="146" y="37"/>
                    <a:pt x="145" y="35"/>
                  </a:cubicBezTo>
                  <a:cubicBezTo>
                    <a:pt x="144" y="35"/>
                    <a:pt x="143" y="37"/>
                    <a:pt x="143" y="36"/>
                  </a:cubicBezTo>
                  <a:cubicBezTo>
                    <a:pt x="143" y="35"/>
                    <a:pt x="142" y="33"/>
                    <a:pt x="142" y="32"/>
                  </a:cubicBezTo>
                  <a:cubicBezTo>
                    <a:pt x="141" y="35"/>
                    <a:pt x="137" y="30"/>
                    <a:pt x="139" y="29"/>
                  </a:cubicBezTo>
                  <a:cubicBezTo>
                    <a:pt x="137" y="27"/>
                    <a:pt x="136" y="25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6" y="24"/>
                    <a:pt x="137" y="23"/>
                    <a:pt x="136" y="23"/>
                  </a:cubicBezTo>
                  <a:cubicBezTo>
                    <a:pt x="135" y="24"/>
                    <a:pt x="133" y="23"/>
                    <a:pt x="132" y="24"/>
                  </a:cubicBezTo>
                  <a:cubicBezTo>
                    <a:pt x="132" y="24"/>
                    <a:pt x="133" y="24"/>
                    <a:pt x="134" y="23"/>
                  </a:cubicBezTo>
                  <a:cubicBezTo>
                    <a:pt x="132" y="22"/>
                    <a:pt x="132" y="23"/>
                    <a:pt x="131" y="24"/>
                  </a:cubicBezTo>
                  <a:cubicBezTo>
                    <a:pt x="129" y="21"/>
                    <a:pt x="129" y="18"/>
                    <a:pt x="127" y="16"/>
                  </a:cubicBezTo>
                  <a:cubicBezTo>
                    <a:pt x="127" y="17"/>
                    <a:pt x="127" y="19"/>
                    <a:pt x="126" y="19"/>
                  </a:cubicBezTo>
                  <a:cubicBezTo>
                    <a:pt x="126" y="17"/>
                    <a:pt x="125" y="19"/>
                    <a:pt x="124" y="19"/>
                  </a:cubicBezTo>
                  <a:cubicBezTo>
                    <a:pt x="124" y="18"/>
                    <a:pt x="123" y="17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22" y="15"/>
                    <a:pt x="123" y="15"/>
                    <a:pt x="121" y="15"/>
                  </a:cubicBezTo>
                  <a:cubicBezTo>
                    <a:pt x="120" y="15"/>
                    <a:pt x="120" y="14"/>
                    <a:pt x="120" y="13"/>
                  </a:cubicBezTo>
                  <a:cubicBezTo>
                    <a:pt x="118" y="13"/>
                    <a:pt x="118" y="15"/>
                    <a:pt x="117" y="14"/>
                  </a:cubicBezTo>
                  <a:cubicBezTo>
                    <a:pt x="117" y="14"/>
                    <a:pt x="117" y="14"/>
                    <a:pt x="117" y="13"/>
                  </a:cubicBezTo>
                  <a:cubicBezTo>
                    <a:pt x="117" y="13"/>
                    <a:pt x="119" y="12"/>
                    <a:pt x="119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4"/>
                    <a:pt x="115" y="13"/>
                    <a:pt x="113" y="11"/>
                  </a:cubicBezTo>
                  <a:cubicBezTo>
                    <a:pt x="113" y="12"/>
                    <a:pt x="113" y="14"/>
                    <a:pt x="112" y="14"/>
                  </a:cubicBezTo>
                  <a:cubicBezTo>
                    <a:pt x="111" y="13"/>
                    <a:pt x="113" y="11"/>
                    <a:pt x="112" y="11"/>
                  </a:cubicBezTo>
                  <a:cubicBezTo>
                    <a:pt x="111" y="11"/>
                    <a:pt x="111" y="12"/>
                    <a:pt x="110" y="12"/>
                  </a:cubicBezTo>
                  <a:cubicBezTo>
                    <a:pt x="109" y="10"/>
                    <a:pt x="107" y="9"/>
                    <a:pt x="106" y="9"/>
                  </a:cubicBezTo>
                  <a:cubicBezTo>
                    <a:pt x="106" y="8"/>
                    <a:pt x="107" y="8"/>
                    <a:pt x="106" y="7"/>
                  </a:cubicBezTo>
                  <a:cubicBezTo>
                    <a:pt x="105" y="6"/>
                    <a:pt x="104" y="8"/>
                    <a:pt x="103" y="8"/>
                  </a:cubicBezTo>
                  <a:cubicBezTo>
                    <a:pt x="101" y="7"/>
                    <a:pt x="101" y="6"/>
                    <a:pt x="98" y="5"/>
                  </a:cubicBezTo>
                  <a:cubicBezTo>
                    <a:pt x="98" y="6"/>
                    <a:pt x="95" y="6"/>
                    <a:pt x="95" y="6"/>
                  </a:cubicBezTo>
                  <a:cubicBezTo>
                    <a:pt x="95" y="6"/>
                    <a:pt x="95" y="5"/>
                    <a:pt x="96" y="5"/>
                  </a:cubicBezTo>
                  <a:cubicBezTo>
                    <a:pt x="93" y="6"/>
                    <a:pt x="92" y="5"/>
                    <a:pt x="89" y="6"/>
                  </a:cubicBezTo>
                  <a:cubicBezTo>
                    <a:pt x="89" y="5"/>
                    <a:pt x="89" y="4"/>
                    <a:pt x="89" y="3"/>
                  </a:cubicBezTo>
                  <a:cubicBezTo>
                    <a:pt x="89" y="2"/>
                    <a:pt x="88" y="4"/>
                    <a:pt x="87" y="4"/>
                  </a:cubicBezTo>
                  <a:cubicBezTo>
                    <a:pt x="87" y="2"/>
                    <a:pt x="88" y="2"/>
                    <a:pt x="87" y="1"/>
                  </a:cubicBezTo>
                  <a:cubicBezTo>
                    <a:pt x="86" y="1"/>
                    <a:pt x="86" y="3"/>
                    <a:pt x="86" y="4"/>
                  </a:cubicBezTo>
                  <a:cubicBezTo>
                    <a:pt x="86" y="4"/>
                    <a:pt x="87" y="4"/>
                    <a:pt x="87" y="4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5"/>
                    <a:pt x="84" y="5"/>
                    <a:pt x="84" y="4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78" y="5"/>
                    <a:pt x="78" y="6"/>
                    <a:pt x="77" y="7"/>
                  </a:cubicBezTo>
                  <a:cubicBezTo>
                    <a:pt x="76" y="7"/>
                    <a:pt x="76" y="6"/>
                    <a:pt x="75" y="5"/>
                  </a:cubicBezTo>
                  <a:cubicBezTo>
                    <a:pt x="73" y="6"/>
                    <a:pt x="73" y="4"/>
                    <a:pt x="71" y="4"/>
                  </a:cubicBezTo>
                  <a:cubicBezTo>
                    <a:pt x="67" y="4"/>
                    <a:pt x="63" y="8"/>
                    <a:pt x="63" y="3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59" y="2"/>
                    <a:pt x="58" y="4"/>
                    <a:pt x="57" y="4"/>
                  </a:cubicBezTo>
                  <a:cubicBezTo>
                    <a:pt x="53" y="1"/>
                    <a:pt x="50" y="6"/>
                    <a:pt x="46" y="4"/>
                  </a:cubicBezTo>
                  <a:cubicBezTo>
                    <a:pt x="46" y="3"/>
                    <a:pt x="47" y="4"/>
                    <a:pt x="47" y="3"/>
                  </a:cubicBezTo>
                  <a:cubicBezTo>
                    <a:pt x="45" y="3"/>
                    <a:pt x="44" y="1"/>
                    <a:pt x="42" y="2"/>
                  </a:cubicBezTo>
                  <a:cubicBezTo>
                    <a:pt x="42" y="3"/>
                    <a:pt x="41" y="4"/>
                    <a:pt x="40" y="5"/>
                  </a:cubicBezTo>
                  <a:cubicBezTo>
                    <a:pt x="41" y="6"/>
                    <a:pt x="40" y="4"/>
                    <a:pt x="41" y="5"/>
                  </a:cubicBezTo>
                  <a:cubicBezTo>
                    <a:pt x="40" y="5"/>
                    <a:pt x="41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8" y="12"/>
                    <a:pt x="39" y="16"/>
                    <a:pt x="37" y="20"/>
                  </a:cubicBezTo>
                  <a:cubicBezTo>
                    <a:pt x="35" y="20"/>
                    <a:pt x="35" y="20"/>
                    <a:pt x="33" y="19"/>
                  </a:cubicBezTo>
                  <a:cubicBezTo>
                    <a:pt x="32" y="20"/>
                    <a:pt x="31" y="23"/>
                    <a:pt x="28" y="22"/>
                  </a:cubicBezTo>
                  <a:cubicBezTo>
                    <a:pt x="29" y="24"/>
                    <a:pt x="28" y="24"/>
                    <a:pt x="27" y="24"/>
                  </a:cubicBezTo>
                  <a:cubicBezTo>
                    <a:pt x="26" y="24"/>
                    <a:pt x="26" y="22"/>
                    <a:pt x="25" y="22"/>
                  </a:cubicBezTo>
                  <a:cubicBezTo>
                    <a:pt x="25" y="24"/>
                    <a:pt x="24" y="25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19" y="30"/>
                    <a:pt x="19" y="30"/>
                  </a:cubicBezTo>
                  <a:cubicBezTo>
                    <a:pt x="19" y="31"/>
                    <a:pt x="18" y="33"/>
                    <a:pt x="18" y="34"/>
                  </a:cubicBezTo>
                  <a:cubicBezTo>
                    <a:pt x="17" y="35"/>
                    <a:pt x="14" y="36"/>
                    <a:pt x="13" y="37"/>
                  </a:cubicBezTo>
                  <a:cubicBezTo>
                    <a:pt x="12" y="38"/>
                    <a:pt x="8" y="36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0" y="49"/>
                    <a:pt x="9" y="51"/>
                    <a:pt x="9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6" y="53"/>
                    <a:pt x="10" y="55"/>
                    <a:pt x="10" y="57"/>
                  </a:cubicBezTo>
                  <a:cubicBezTo>
                    <a:pt x="8" y="57"/>
                    <a:pt x="6" y="57"/>
                    <a:pt x="3" y="58"/>
                  </a:cubicBezTo>
                  <a:cubicBezTo>
                    <a:pt x="2" y="58"/>
                    <a:pt x="4" y="60"/>
                    <a:pt x="2" y="60"/>
                  </a:cubicBezTo>
                  <a:cubicBezTo>
                    <a:pt x="2" y="60"/>
                    <a:pt x="1" y="60"/>
                    <a:pt x="0" y="59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62"/>
                    <a:pt x="3" y="65"/>
                    <a:pt x="2" y="70"/>
                  </a:cubicBezTo>
                  <a:cubicBezTo>
                    <a:pt x="2" y="70"/>
                    <a:pt x="3" y="70"/>
                    <a:pt x="3" y="71"/>
                  </a:cubicBezTo>
                  <a:cubicBezTo>
                    <a:pt x="2" y="71"/>
                    <a:pt x="1" y="71"/>
                    <a:pt x="1" y="71"/>
                  </a:cubicBezTo>
                  <a:cubicBezTo>
                    <a:pt x="2" y="71"/>
                    <a:pt x="1" y="72"/>
                    <a:pt x="1" y="73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2" y="74"/>
                    <a:pt x="1" y="74"/>
                    <a:pt x="1" y="75"/>
                  </a:cubicBezTo>
                  <a:cubicBezTo>
                    <a:pt x="1" y="76"/>
                    <a:pt x="3" y="76"/>
                    <a:pt x="2" y="77"/>
                  </a:cubicBezTo>
                  <a:cubicBezTo>
                    <a:pt x="2" y="77"/>
                    <a:pt x="3" y="78"/>
                    <a:pt x="2" y="78"/>
                  </a:cubicBezTo>
                  <a:cubicBezTo>
                    <a:pt x="1" y="77"/>
                    <a:pt x="3" y="77"/>
                    <a:pt x="1" y="77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1" y="80"/>
                    <a:pt x="0" y="79"/>
                    <a:pt x="0" y="80"/>
                  </a:cubicBezTo>
                  <a:cubicBezTo>
                    <a:pt x="1" y="84"/>
                    <a:pt x="3" y="89"/>
                    <a:pt x="0" y="93"/>
                  </a:cubicBezTo>
                  <a:cubicBezTo>
                    <a:pt x="1" y="93"/>
                    <a:pt x="2" y="93"/>
                    <a:pt x="2" y="95"/>
                  </a:cubicBezTo>
                  <a:cubicBezTo>
                    <a:pt x="1" y="96"/>
                    <a:pt x="0" y="95"/>
                    <a:pt x="0" y="96"/>
                  </a:cubicBezTo>
                  <a:cubicBezTo>
                    <a:pt x="2" y="96"/>
                    <a:pt x="0" y="97"/>
                    <a:pt x="1" y="97"/>
                  </a:cubicBezTo>
                  <a:cubicBezTo>
                    <a:pt x="2" y="97"/>
                    <a:pt x="2" y="97"/>
                    <a:pt x="3" y="97"/>
                  </a:cubicBezTo>
                  <a:cubicBezTo>
                    <a:pt x="2" y="99"/>
                    <a:pt x="3" y="99"/>
                    <a:pt x="4" y="100"/>
                  </a:cubicBezTo>
                  <a:cubicBezTo>
                    <a:pt x="4" y="100"/>
                    <a:pt x="4" y="100"/>
                    <a:pt x="4" y="101"/>
                  </a:cubicBezTo>
                  <a:cubicBezTo>
                    <a:pt x="3" y="101"/>
                    <a:pt x="2" y="102"/>
                    <a:pt x="2" y="102"/>
                  </a:cubicBezTo>
                  <a:cubicBezTo>
                    <a:pt x="2" y="103"/>
                    <a:pt x="3" y="103"/>
                    <a:pt x="4" y="104"/>
                  </a:cubicBezTo>
                  <a:cubicBezTo>
                    <a:pt x="5" y="105"/>
                    <a:pt x="2" y="104"/>
                    <a:pt x="3" y="106"/>
                  </a:cubicBezTo>
                  <a:cubicBezTo>
                    <a:pt x="3" y="106"/>
                    <a:pt x="4" y="105"/>
                    <a:pt x="4" y="106"/>
                  </a:cubicBezTo>
                  <a:cubicBezTo>
                    <a:pt x="3" y="106"/>
                    <a:pt x="3" y="107"/>
                    <a:pt x="2" y="107"/>
                  </a:cubicBezTo>
                  <a:cubicBezTo>
                    <a:pt x="3" y="112"/>
                    <a:pt x="1" y="117"/>
                    <a:pt x="0" y="120"/>
                  </a:cubicBezTo>
                  <a:cubicBezTo>
                    <a:pt x="1" y="121"/>
                    <a:pt x="2" y="120"/>
                    <a:pt x="3" y="121"/>
                  </a:cubicBezTo>
                  <a:cubicBezTo>
                    <a:pt x="3" y="123"/>
                    <a:pt x="2" y="122"/>
                    <a:pt x="2" y="123"/>
                  </a:cubicBezTo>
                  <a:cubicBezTo>
                    <a:pt x="0" y="123"/>
                    <a:pt x="2" y="122"/>
                    <a:pt x="0" y="122"/>
                  </a:cubicBezTo>
                  <a:cubicBezTo>
                    <a:pt x="0" y="123"/>
                    <a:pt x="2" y="124"/>
                    <a:pt x="1" y="126"/>
                  </a:cubicBezTo>
                  <a:cubicBezTo>
                    <a:pt x="2" y="126"/>
                    <a:pt x="2" y="125"/>
                    <a:pt x="3" y="125"/>
                  </a:cubicBezTo>
                  <a:cubicBezTo>
                    <a:pt x="3" y="126"/>
                    <a:pt x="3" y="128"/>
                    <a:pt x="2" y="129"/>
                  </a:cubicBezTo>
                  <a:cubicBezTo>
                    <a:pt x="3" y="130"/>
                    <a:pt x="1" y="132"/>
                    <a:pt x="3" y="135"/>
                  </a:cubicBezTo>
                  <a:cubicBezTo>
                    <a:pt x="2" y="136"/>
                    <a:pt x="2" y="135"/>
                    <a:pt x="1" y="135"/>
                  </a:cubicBezTo>
                  <a:cubicBezTo>
                    <a:pt x="2" y="137"/>
                    <a:pt x="2" y="137"/>
                    <a:pt x="3" y="139"/>
                  </a:cubicBezTo>
                  <a:cubicBezTo>
                    <a:pt x="0" y="139"/>
                    <a:pt x="2" y="138"/>
                    <a:pt x="0" y="139"/>
                  </a:cubicBezTo>
                  <a:cubicBezTo>
                    <a:pt x="0" y="139"/>
                    <a:pt x="2" y="142"/>
                    <a:pt x="3" y="143"/>
                  </a:cubicBezTo>
                  <a:cubicBezTo>
                    <a:pt x="2" y="145"/>
                    <a:pt x="6" y="148"/>
                    <a:pt x="3" y="148"/>
                  </a:cubicBezTo>
                  <a:cubicBezTo>
                    <a:pt x="4" y="149"/>
                    <a:pt x="5" y="149"/>
                    <a:pt x="4" y="151"/>
                  </a:cubicBezTo>
                  <a:cubicBezTo>
                    <a:pt x="3" y="151"/>
                    <a:pt x="3" y="150"/>
                    <a:pt x="3" y="150"/>
                  </a:cubicBezTo>
                  <a:cubicBezTo>
                    <a:pt x="3" y="152"/>
                    <a:pt x="0" y="153"/>
                    <a:pt x="3" y="154"/>
                  </a:cubicBezTo>
                  <a:cubicBezTo>
                    <a:pt x="4" y="153"/>
                    <a:pt x="1" y="152"/>
                    <a:pt x="3" y="151"/>
                  </a:cubicBezTo>
                  <a:cubicBezTo>
                    <a:pt x="4" y="152"/>
                    <a:pt x="3" y="154"/>
                    <a:pt x="4" y="155"/>
                  </a:cubicBezTo>
                  <a:cubicBezTo>
                    <a:pt x="3" y="155"/>
                    <a:pt x="2" y="156"/>
                    <a:pt x="1" y="157"/>
                  </a:cubicBezTo>
                  <a:cubicBezTo>
                    <a:pt x="3" y="156"/>
                    <a:pt x="3" y="160"/>
                    <a:pt x="2" y="159"/>
                  </a:cubicBezTo>
                  <a:cubicBezTo>
                    <a:pt x="2" y="160"/>
                    <a:pt x="3" y="160"/>
                    <a:pt x="4" y="161"/>
                  </a:cubicBezTo>
                  <a:cubicBezTo>
                    <a:pt x="2" y="161"/>
                    <a:pt x="3" y="165"/>
                    <a:pt x="4" y="165"/>
                  </a:cubicBezTo>
                  <a:cubicBezTo>
                    <a:pt x="3" y="167"/>
                    <a:pt x="1" y="165"/>
                    <a:pt x="1" y="167"/>
                  </a:cubicBezTo>
                  <a:cubicBezTo>
                    <a:pt x="4" y="167"/>
                    <a:pt x="6" y="170"/>
                    <a:pt x="4" y="172"/>
                  </a:cubicBezTo>
                  <a:cubicBezTo>
                    <a:pt x="6" y="172"/>
                    <a:pt x="7" y="172"/>
                    <a:pt x="8" y="172"/>
                  </a:cubicBezTo>
                  <a:cubicBezTo>
                    <a:pt x="9" y="173"/>
                    <a:pt x="9" y="175"/>
                    <a:pt x="10" y="176"/>
                  </a:cubicBezTo>
                  <a:cubicBezTo>
                    <a:pt x="12" y="175"/>
                    <a:pt x="15" y="174"/>
                    <a:pt x="16" y="175"/>
                  </a:cubicBezTo>
                  <a:cubicBezTo>
                    <a:pt x="16" y="177"/>
                    <a:pt x="14" y="176"/>
                    <a:pt x="14" y="177"/>
                  </a:cubicBezTo>
                  <a:cubicBezTo>
                    <a:pt x="15" y="177"/>
                    <a:pt x="16" y="178"/>
                    <a:pt x="15" y="179"/>
                  </a:cubicBezTo>
                  <a:cubicBezTo>
                    <a:pt x="16" y="179"/>
                    <a:pt x="17" y="180"/>
                    <a:pt x="17" y="181"/>
                  </a:cubicBezTo>
                  <a:cubicBezTo>
                    <a:pt x="17" y="182"/>
                    <a:pt x="15" y="181"/>
                    <a:pt x="16" y="182"/>
                  </a:cubicBezTo>
                  <a:cubicBezTo>
                    <a:pt x="17" y="182"/>
                    <a:pt x="15" y="184"/>
                    <a:pt x="17" y="184"/>
                  </a:cubicBezTo>
                  <a:cubicBezTo>
                    <a:pt x="17" y="184"/>
                    <a:pt x="17" y="186"/>
                    <a:pt x="16" y="186"/>
                  </a:cubicBezTo>
                  <a:cubicBezTo>
                    <a:pt x="16" y="188"/>
                    <a:pt x="17" y="187"/>
                    <a:pt x="17" y="188"/>
                  </a:cubicBezTo>
                  <a:cubicBezTo>
                    <a:pt x="16" y="187"/>
                    <a:pt x="15" y="188"/>
                    <a:pt x="15" y="189"/>
                  </a:cubicBezTo>
                  <a:cubicBezTo>
                    <a:pt x="15" y="190"/>
                    <a:pt x="17" y="189"/>
                    <a:pt x="17" y="190"/>
                  </a:cubicBezTo>
                  <a:cubicBezTo>
                    <a:pt x="16" y="192"/>
                    <a:pt x="17" y="194"/>
                    <a:pt x="16" y="196"/>
                  </a:cubicBezTo>
                  <a:cubicBezTo>
                    <a:pt x="16" y="196"/>
                    <a:pt x="17" y="196"/>
                    <a:pt x="17" y="197"/>
                  </a:cubicBezTo>
                  <a:cubicBezTo>
                    <a:pt x="16" y="197"/>
                    <a:pt x="15" y="198"/>
                    <a:pt x="14" y="199"/>
                  </a:cubicBezTo>
                  <a:cubicBezTo>
                    <a:pt x="15" y="201"/>
                    <a:pt x="15" y="202"/>
                    <a:pt x="15" y="203"/>
                  </a:cubicBezTo>
                  <a:cubicBezTo>
                    <a:pt x="17" y="203"/>
                    <a:pt x="18" y="205"/>
                    <a:pt x="19" y="205"/>
                  </a:cubicBezTo>
                  <a:cubicBezTo>
                    <a:pt x="19" y="205"/>
                    <a:pt x="19" y="206"/>
                    <a:pt x="19" y="206"/>
                  </a:cubicBezTo>
                  <a:cubicBezTo>
                    <a:pt x="20" y="206"/>
                    <a:pt x="20" y="207"/>
                    <a:pt x="21" y="209"/>
                  </a:cubicBezTo>
                  <a:cubicBezTo>
                    <a:pt x="20" y="209"/>
                    <a:pt x="19" y="209"/>
                    <a:pt x="18" y="210"/>
                  </a:cubicBezTo>
                  <a:cubicBezTo>
                    <a:pt x="19" y="213"/>
                    <a:pt x="17" y="216"/>
                    <a:pt x="18" y="219"/>
                  </a:cubicBezTo>
                  <a:cubicBezTo>
                    <a:pt x="17" y="220"/>
                    <a:pt x="17" y="221"/>
                    <a:pt x="16" y="221"/>
                  </a:cubicBezTo>
                  <a:cubicBezTo>
                    <a:pt x="16" y="222"/>
                    <a:pt x="16" y="222"/>
                    <a:pt x="16" y="223"/>
                  </a:cubicBezTo>
                  <a:cubicBezTo>
                    <a:pt x="19" y="224"/>
                    <a:pt x="27" y="232"/>
                    <a:pt x="23" y="235"/>
                  </a:cubicBezTo>
                  <a:cubicBezTo>
                    <a:pt x="22" y="235"/>
                    <a:pt x="23" y="233"/>
                    <a:pt x="22" y="234"/>
                  </a:cubicBezTo>
                  <a:cubicBezTo>
                    <a:pt x="21" y="236"/>
                    <a:pt x="23" y="236"/>
                    <a:pt x="25" y="236"/>
                  </a:cubicBezTo>
                  <a:cubicBezTo>
                    <a:pt x="24" y="237"/>
                    <a:pt x="25" y="237"/>
                    <a:pt x="25" y="238"/>
                  </a:cubicBezTo>
                  <a:cubicBezTo>
                    <a:pt x="26" y="238"/>
                    <a:pt x="26" y="240"/>
                    <a:pt x="26" y="24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41"/>
                    <a:pt x="26" y="244"/>
                    <a:pt x="27" y="245"/>
                  </a:cubicBezTo>
                  <a:cubicBezTo>
                    <a:pt x="29" y="246"/>
                    <a:pt x="23" y="247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9" y="252"/>
                    <a:pt x="32" y="252"/>
                    <a:pt x="34" y="253"/>
                  </a:cubicBezTo>
                  <a:cubicBezTo>
                    <a:pt x="34" y="256"/>
                    <a:pt x="31" y="256"/>
                    <a:pt x="31" y="257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8"/>
                    <a:pt x="33" y="256"/>
                    <a:pt x="34" y="256"/>
                  </a:cubicBezTo>
                  <a:cubicBezTo>
                    <a:pt x="35" y="256"/>
                    <a:pt x="35" y="257"/>
                    <a:pt x="36" y="257"/>
                  </a:cubicBezTo>
                  <a:cubicBezTo>
                    <a:pt x="36" y="256"/>
                    <a:pt x="37" y="256"/>
                    <a:pt x="37" y="255"/>
                  </a:cubicBezTo>
                  <a:cubicBezTo>
                    <a:pt x="39" y="257"/>
                    <a:pt x="42" y="259"/>
                    <a:pt x="44" y="261"/>
                  </a:cubicBezTo>
                  <a:cubicBezTo>
                    <a:pt x="45" y="261"/>
                    <a:pt x="46" y="260"/>
                    <a:pt x="47" y="261"/>
                  </a:cubicBezTo>
                  <a:cubicBezTo>
                    <a:pt x="47" y="262"/>
                    <a:pt x="46" y="262"/>
                    <a:pt x="46" y="263"/>
                  </a:cubicBezTo>
                  <a:cubicBezTo>
                    <a:pt x="47" y="264"/>
                    <a:pt x="48" y="265"/>
                    <a:pt x="48" y="267"/>
                  </a:cubicBezTo>
                  <a:cubicBezTo>
                    <a:pt x="49" y="268"/>
                    <a:pt x="51" y="267"/>
                    <a:pt x="51" y="269"/>
                  </a:cubicBezTo>
                  <a:cubicBezTo>
                    <a:pt x="50" y="269"/>
                    <a:pt x="50" y="271"/>
                    <a:pt x="49" y="271"/>
                  </a:cubicBezTo>
                  <a:cubicBezTo>
                    <a:pt x="48" y="270"/>
                    <a:pt x="50" y="270"/>
                    <a:pt x="49" y="269"/>
                  </a:cubicBezTo>
                  <a:cubicBezTo>
                    <a:pt x="48" y="270"/>
                    <a:pt x="48" y="271"/>
                    <a:pt x="47" y="272"/>
                  </a:cubicBezTo>
                  <a:cubicBezTo>
                    <a:pt x="51" y="272"/>
                    <a:pt x="54" y="271"/>
                    <a:pt x="56" y="273"/>
                  </a:cubicBezTo>
                  <a:cubicBezTo>
                    <a:pt x="56" y="274"/>
                    <a:pt x="56" y="274"/>
                    <a:pt x="56" y="275"/>
                  </a:cubicBezTo>
                  <a:cubicBezTo>
                    <a:pt x="57" y="275"/>
                    <a:pt x="57" y="274"/>
                    <a:pt x="58" y="275"/>
                  </a:cubicBezTo>
                  <a:cubicBezTo>
                    <a:pt x="57" y="275"/>
                    <a:pt x="57" y="275"/>
                    <a:pt x="57" y="276"/>
                  </a:cubicBezTo>
                  <a:cubicBezTo>
                    <a:pt x="59" y="277"/>
                    <a:pt x="59" y="275"/>
                    <a:pt x="60" y="275"/>
                  </a:cubicBezTo>
                  <a:cubicBezTo>
                    <a:pt x="61" y="278"/>
                    <a:pt x="64" y="275"/>
                    <a:pt x="66" y="277"/>
                  </a:cubicBezTo>
                  <a:cubicBezTo>
                    <a:pt x="67" y="276"/>
                    <a:pt x="65" y="276"/>
                    <a:pt x="66" y="275"/>
                  </a:cubicBezTo>
                  <a:cubicBezTo>
                    <a:pt x="67" y="275"/>
                    <a:pt x="67" y="276"/>
                    <a:pt x="68" y="276"/>
                  </a:cubicBezTo>
                  <a:cubicBezTo>
                    <a:pt x="69" y="275"/>
                    <a:pt x="70" y="272"/>
                    <a:pt x="72" y="273"/>
                  </a:cubicBezTo>
                  <a:cubicBezTo>
                    <a:pt x="73" y="272"/>
                    <a:pt x="72" y="271"/>
                    <a:pt x="70" y="271"/>
                  </a:cubicBezTo>
                  <a:cubicBezTo>
                    <a:pt x="70" y="271"/>
                    <a:pt x="70" y="272"/>
                    <a:pt x="69" y="271"/>
                  </a:cubicBezTo>
                  <a:cubicBezTo>
                    <a:pt x="70" y="271"/>
                    <a:pt x="70" y="270"/>
                    <a:pt x="70" y="268"/>
                  </a:cubicBezTo>
                  <a:cubicBezTo>
                    <a:pt x="70" y="268"/>
                    <a:pt x="71" y="268"/>
                    <a:pt x="71" y="267"/>
                  </a:cubicBezTo>
                  <a:cubicBezTo>
                    <a:pt x="70" y="266"/>
                    <a:pt x="71" y="266"/>
                    <a:pt x="71" y="264"/>
                  </a:cubicBezTo>
                  <a:cubicBezTo>
                    <a:pt x="75" y="264"/>
                    <a:pt x="76" y="259"/>
                    <a:pt x="78" y="257"/>
                  </a:cubicBezTo>
                  <a:cubicBezTo>
                    <a:pt x="80" y="257"/>
                    <a:pt x="81" y="257"/>
                    <a:pt x="82" y="256"/>
                  </a:cubicBezTo>
                  <a:cubicBezTo>
                    <a:pt x="81" y="257"/>
                    <a:pt x="82" y="255"/>
                    <a:pt x="82" y="255"/>
                  </a:cubicBezTo>
                  <a:cubicBezTo>
                    <a:pt x="82" y="256"/>
                    <a:pt x="84" y="257"/>
                    <a:pt x="86" y="257"/>
                  </a:cubicBezTo>
                  <a:cubicBezTo>
                    <a:pt x="87" y="256"/>
                    <a:pt x="85" y="254"/>
                    <a:pt x="86" y="254"/>
                  </a:cubicBezTo>
                  <a:cubicBezTo>
                    <a:pt x="88" y="254"/>
                    <a:pt x="87" y="256"/>
                    <a:pt x="88" y="256"/>
                  </a:cubicBezTo>
                  <a:cubicBezTo>
                    <a:pt x="93" y="256"/>
                    <a:pt x="97" y="254"/>
                    <a:pt x="96" y="250"/>
                  </a:cubicBezTo>
                  <a:cubicBezTo>
                    <a:pt x="96" y="249"/>
                    <a:pt x="96" y="251"/>
                    <a:pt x="95" y="251"/>
                  </a:cubicBezTo>
                  <a:cubicBezTo>
                    <a:pt x="94" y="250"/>
                    <a:pt x="95" y="249"/>
                    <a:pt x="94" y="248"/>
                  </a:cubicBezTo>
                  <a:cubicBezTo>
                    <a:pt x="96" y="247"/>
                    <a:pt x="98" y="247"/>
                    <a:pt x="100" y="246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3" y="246"/>
                    <a:pt x="105" y="246"/>
                    <a:pt x="107" y="247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3" y="240"/>
                    <a:pt x="112" y="239"/>
                  </a:cubicBezTo>
                  <a:cubicBezTo>
                    <a:pt x="112" y="238"/>
                    <a:pt x="111" y="234"/>
                    <a:pt x="111" y="234"/>
                  </a:cubicBezTo>
                  <a:cubicBezTo>
                    <a:pt x="111" y="234"/>
                    <a:pt x="112" y="232"/>
                    <a:pt x="113" y="231"/>
                  </a:cubicBezTo>
                  <a:cubicBezTo>
                    <a:pt x="114" y="230"/>
                    <a:pt x="115" y="229"/>
                    <a:pt x="115" y="228"/>
                  </a:cubicBezTo>
                  <a:cubicBezTo>
                    <a:pt x="115" y="226"/>
                    <a:pt x="115" y="225"/>
                    <a:pt x="115" y="224"/>
                  </a:cubicBezTo>
                  <a:cubicBezTo>
                    <a:pt x="115" y="223"/>
                    <a:pt x="115" y="222"/>
                    <a:pt x="115" y="222"/>
                  </a:cubicBezTo>
                  <a:cubicBezTo>
                    <a:pt x="115" y="221"/>
                    <a:pt x="115" y="219"/>
                    <a:pt x="116" y="217"/>
                  </a:cubicBezTo>
                  <a:cubicBezTo>
                    <a:pt x="117" y="216"/>
                    <a:pt x="118" y="213"/>
                    <a:pt x="118" y="212"/>
                  </a:cubicBezTo>
                  <a:cubicBezTo>
                    <a:pt x="119" y="211"/>
                    <a:pt x="120" y="209"/>
                    <a:pt x="119" y="208"/>
                  </a:cubicBezTo>
                  <a:cubicBezTo>
                    <a:pt x="119" y="207"/>
                    <a:pt x="118" y="207"/>
                    <a:pt x="117" y="206"/>
                  </a:cubicBezTo>
                  <a:cubicBezTo>
                    <a:pt x="117" y="205"/>
                    <a:pt x="117" y="204"/>
                    <a:pt x="117" y="204"/>
                  </a:cubicBezTo>
                  <a:cubicBezTo>
                    <a:pt x="119" y="203"/>
                    <a:pt x="120" y="201"/>
                    <a:pt x="123" y="201"/>
                  </a:cubicBezTo>
                  <a:cubicBezTo>
                    <a:pt x="123" y="199"/>
                    <a:pt x="122" y="197"/>
                    <a:pt x="121" y="197"/>
                  </a:cubicBezTo>
                  <a:cubicBezTo>
                    <a:pt x="123" y="196"/>
                    <a:pt x="120" y="193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2"/>
                    <a:pt x="123" y="192"/>
                    <a:pt x="123" y="193"/>
                  </a:cubicBezTo>
                  <a:cubicBezTo>
                    <a:pt x="123" y="193"/>
                    <a:pt x="124" y="193"/>
                    <a:pt x="124" y="193"/>
                  </a:cubicBezTo>
                  <a:cubicBezTo>
                    <a:pt x="124" y="193"/>
                    <a:pt x="124" y="192"/>
                    <a:pt x="124" y="192"/>
                  </a:cubicBezTo>
                  <a:cubicBezTo>
                    <a:pt x="125" y="192"/>
                    <a:pt x="125" y="192"/>
                    <a:pt x="126" y="192"/>
                  </a:cubicBezTo>
                  <a:cubicBezTo>
                    <a:pt x="126" y="192"/>
                    <a:pt x="126" y="191"/>
                    <a:pt x="127" y="191"/>
                  </a:cubicBezTo>
                  <a:cubicBezTo>
                    <a:pt x="128" y="193"/>
                    <a:pt x="132" y="191"/>
                    <a:pt x="133" y="190"/>
                  </a:cubicBezTo>
                  <a:cubicBezTo>
                    <a:pt x="132" y="190"/>
                    <a:pt x="132" y="190"/>
                    <a:pt x="132" y="189"/>
                  </a:cubicBezTo>
                  <a:cubicBezTo>
                    <a:pt x="134" y="189"/>
                    <a:pt x="134" y="189"/>
                    <a:pt x="135" y="188"/>
                  </a:cubicBezTo>
                  <a:cubicBezTo>
                    <a:pt x="134" y="187"/>
                    <a:pt x="132" y="187"/>
                    <a:pt x="133" y="185"/>
                  </a:cubicBezTo>
                  <a:cubicBezTo>
                    <a:pt x="135" y="185"/>
                    <a:pt x="137" y="185"/>
                    <a:pt x="138" y="183"/>
                  </a:cubicBezTo>
                  <a:cubicBezTo>
                    <a:pt x="138" y="184"/>
                    <a:pt x="139" y="184"/>
                    <a:pt x="140" y="184"/>
                  </a:cubicBezTo>
                  <a:cubicBezTo>
                    <a:pt x="139" y="182"/>
                    <a:pt x="141" y="182"/>
                    <a:pt x="141" y="181"/>
                  </a:cubicBezTo>
                  <a:cubicBezTo>
                    <a:pt x="142" y="181"/>
                    <a:pt x="143" y="181"/>
                    <a:pt x="144" y="182"/>
                  </a:cubicBezTo>
                  <a:cubicBezTo>
                    <a:pt x="145" y="180"/>
                    <a:pt x="147" y="181"/>
                    <a:pt x="148" y="179"/>
                  </a:cubicBezTo>
                  <a:cubicBezTo>
                    <a:pt x="146" y="179"/>
                    <a:pt x="150" y="178"/>
                    <a:pt x="149" y="177"/>
                  </a:cubicBezTo>
                  <a:cubicBezTo>
                    <a:pt x="146" y="178"/>
                    <a:pt x="145" y="175"/>
                    <a:pt x="145" y="172"/>
                  </a:cubicBezTo>
                  <a:cubicBezTo>
                    <a:pt x="145" y="172"/>
                    <a:pt x="146" y="171"/>
                    <a:pt x="147" y="171"/>
                  </a:cubicBezTo>
                  <a:cubicBezTo>
                    <a:pt x="147" y="170"/>
                    <a:pt x="146" y="170"/>
                    <a:pt x="146" y="169"/>
                  </a:cubicBezTo>
                  <a:cubicBezTo>
                    <a:pt x="148" y="168"/>
                    <a:pt x="150" y="168"/>
                    <a:pt x="149" y="166"/>
                  </a:cubicBezTo>
                  <a:cubicBezTo>
                    <a:pt x="148" y="166"/>
                    <a:pt x="149" y="168"/>
                    <a:pt x="148" y="168"/>
                  </a:cubicBezTo>
                  <a:cubicBezTo>
                    <a:pt x="148" y="167"/>
                    <a:pt x="147" y="165"/>
                    <a:pt x="147" y="165"/>
                  </a:cubicBezTo>
                  <a:cubicBezTo>
                    <a:pt x="149" y="164"/>
                    <a:pt x="150" y="165"/>
                    <a:pt x="152" y="164"/>
                  </a:cubicBezTo>
                  <a:cubicBezTo>
                    <a:pt x="151" y="162"/>
                    <a:pt x="152" y="161"/>
                    <a:pt x="153" y="160"/>
                  </a:cubicBezTo>
                  <a:cubicBezTo>
                    <a:pt x="151" y="157"/>
                    <a:pt x="152" y="154"/>
                    <a:pt x="154" y="152"/>
                  </a:cubicBezTo>
                  <a:cubicBezTo>
                    <a:pt x="153" y="150"/>
                    <a:pt x="152" y="147"/>
                    <a:pt x="150" y="146"/>
                  </a:cubicBezTo>
                  <a:cubicBezTo>
                    <a:pt x="151" y="145"/>
                    <a:pt x="150" y="142"/>
                    <a:pt x="152" y="142"/>
                  </a:cubicBezTo>
                  <a:cubicBezTo>
                    <a:pt x="151" y="143"/>
                    <a:pt x="152" y="144"/>
                    <a:pt x="153" y="144"/>
                  </a:cubicBezTo>
                  <a:cubicBezTo>
                    <a:pt x="153" y="143"/>
                    <a:pt x="153" y="143"/>
                    <a:pt x="154" y="143"/>
                  </a:cubicBezTo>
                  <a:cubicBezTo>
                    <a:pt x="151" y="139"/>
                    <a:pt x="149" y="136"/>
                    <a:pt x="151" y="131"/>
                  </a:cubicBezTo>
                  <a:cubicBezTo>
                    <a:pt x="148" y="130"/>
                    <a:pt x="153" y="125"/>
                    <a:pt x="149" y="124"/>
                  </a:cubicBezTo>
                  <a:cubicBezTo>
                    <a:pt x="149" y="125"/>
                    <a:pt x="149" y="126"/>
                    <a:pt x="148" y="125"/>
                  </a:cubicBezTo>
                  <a:cubicBezTo>
                    <a:pt x="148" y="123"/>
                    <a:pt x="147" y="121"/>
                    <a:pt x="147" y="118"/>
                  </a:cubicBezTo>
                  <a:cubicBezTo>
                    <a:pt x="149" y="118"/>
                    <a:pt x="147" y="117"/>
                    <a:pt x="148" y="115"/>
                  </a:cubicBezTo>
                  <a:cubicBezTo>
                    <a:pt x="150" y="114"/>
                    <a:pt x="150" y="112"/>
                    <a:pt x="152" y="112"/>
                  </a:cubicBezTo>
                  <a:cubicBezTo>
                    <a:pt x="152" y="109"/>
                    <a:pt x="154" y="108"/>
                    <a:pt x="152" y="107"/>
                  </a:cubicBezTo>
                  <a:cubicBezTo>
                    <a:pt x="152" y="108"/>
                    <a:pt x="151" y="108"/>
                    <a:pt x="151" y="108"/>
                  </a:cubicBezTo>
                  <a:cubicBezTo>
                    <a:pt x="152" y="106"/>
                    <a:pt x="152" y="104"/>
                    <a:pt x="153" y="103"/>
                  </a:cubicBezTo>
                  <a:cubicBezTo>
                    <a:pt x="153" y="102"/>
                    <a:pt x="152" y="100"/>
                    <a:pt x="153" y="99"/>
                  </a:cubicBezTo>
                  <a:cubicBezTo>
                    <a:pt x="152" y="99"/>
                    <a:pt x="151" y="98"/>
                    <a:pt x="150" y="98"/>
                  </a:cubicBezTo>
                  <a:cubicBezTo>
                    <a:pt x="152" y="96"/>
                    <a:pt x="150" y="92"/>
                    <a:pt x="153" y="92"/>
                  </a:cubicBezTo>
                  <a:close/>
                  <a:moveTo>
                    <a:pt x="58" y="4"/>
                  </a:moveTo>
                  <a:cubicBezTo>
                    <a:pt x="58" y="4"/>
                    <a:pt x="58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8" y="5"/>
                    <a:pt x="57" y="5"/>
                    <a:pt x="58" y="4"/>
                  </a:cubicBezTo>
                  <a:close/>
                  <a:moveTo>
                    <a:pt x="13" y="46"/>
                  </a:moveTo>
                  <a:cubicBezTo>
                    <a:pt x="11" y="46"/>
                    <a:pt x="12" y="46"/>
                    <a:pt x="12" y="45"/>
                  </a:cubicBezTo>
                  <a:cubicBezTo>
                    <a:pt x="12" y="46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1BA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29343" y="4957912"/>
              <a:ext cx="492313" cy="10822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</p:grp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>
            <a:off x="838200" y="1276655"/>
            <a:ext cx="3402137" cy="2782161"/>
          </a:xfrm>
          <a:prstGeom prst="rect">
            <a:avLst/>
          </a:prstGeom>
        </p:spPr>
      </p:pic>
      <p:sp>
        <p:nvSpPr>
          <p:cNvPr id="32" name="TextBox 76"/>
          <p:cNvSpPr txBox="1"/>
          <p:nvPr/>
        </p:nvSpPr>
        <p:spPr>
          <a:xfrm>
            <a:off x="4305652" y="2531741"/>
            <a:ext cx="3571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第壹部分</a:t>
            </a:r>
          </a:p>
        </p:txBody>
      </p:sp>
      <p:sp>
        <p:nvSpPr>
          <p:cNvPr id="33" name="矩形 32"/>
          <p:cNvSpPr/>
          <p:nvPr/>
        </p:nvSpPr>
        <p:spPr>
          <a:xfrm>
            <a:off x="4514754" y="4078683"/>
            <a:ext cx="3015569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the title here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4093991" y="3514357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</a:t>
            </a:r>
          </a:p>
        </p:txBody>
      </p:sp>
      <p:sp>
        <p:nvSpPr>
          <p:cNvPr id="35" name="文本框 21"/>
          <p:cNvSpPr txBox="1"/>
          <p:nvPr/>
        </p:nvSpPr>
        <p:spPr>
          <a:xfrm>
            <a:off x="3916985" y="4525689"/>
            <a:ext cx="4348516" cy="4124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Applicable to enterprise introduction, summary report, sales marketing, chart </a:t>
            </a:r>
            <a:r>
              <a:rPr lang="en-US" altLang="zh-CN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dataa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 flipH="1">
            <a:off x="8016977" y="1276655"/>
            <a:ext cx="3402137" cy="278216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408614" y="2570490"/>
            <a:ext cx="3825663" cy="2052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</a:t>
            </a:r>
          </a:p>
          <a:p>
            <a:pPr>
              <a:lnSpc>
                <a:spcPct val="13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9" name="TextBox 76"/>
          <p:cNvSpPr txBox="1"/>
          <p:nvPr/>
        </p:nvSpPr>
        <p:spPr>
          <a:xfrm>
            <a:off x="5260715" y="2570490"/>
            <a:ext cx="615553" cy="2209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19" y="2237014"/>
            <a:ext cx="3834881" cy="287616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9" name="Freeform 6"/>
          <p:cNvSpPr/>
          <p:nvPr/>
        </p:nvSpPr>
        <p:spPr bwMode="auto">
          <a:xfrm rot="5400000">
            <a:off x="6553008" y="3814415"/>
            <a:ext cx="1172267" cy="135280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3D5565"/>
          </a:solidFill>
          <a:ln w="28575"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11526" y="4235152"/>
            <a:ext cx="26374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12" name="文本框 3"/>
          <p:cNvSpPr txBox="1"/>
          <p:nvPr/>
        </p:nvSpPr>
        <p:spPr>
          <a:xfrm>
            <a:off x="8111526" y="38853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3D5565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17" name="Freeform 6"/>
          <p:cNvSpPr/>
          <p:nvPr/>
        </p:nvSpPr>
        <p:spPr bwMode="auto">
          <a:xfrm rot="5400000">
            <a:off x="6553008" y="2050036"/>
            <a:ext cx="1172267" cy="1352808"/>
          </a:xfrm>
          <a:custGeom>
            <a:avLst/>
            <a:gdLst>
              <a:gd name="T0" fmla="*/ 1130 w 2260"/>
              <a:gd name="T1" fmla="*/ 0 h 2610"/>
              <a:gd name="T2" fmla="*/ 1695 w 2260"/>
              <a:gd name="T3" fmla="*/ 326 h 2610"/>
              <a:gd name="T4" fmla="*/ 2260 w 2260"/>
              <a:gd name="T5" fmla="*/ 652 h 2610"/>
              <a:gd name="T6" fmla="*/ 2260 w 2260"/>
              <a:gd name="T7" fmla="*/ 1305 h 2610"/>
              <a:gd name="T8" fmla="*/ 2260 w 2260"/>
              <a:gd name="T9" fmla="*/ 1957 h 2610"/>
              <a:gd name="T10" fmla="*/ 1695 w 2260"/>
              <a:gd name="T11" fmla="*/ 2283 h 2610"/>
              <a:gd name="T12" fmla="*/ 1130 w 2260"/>
              <a:gd name="T13" fmla="*/ 2610 h 2610"/>
              <a:gd name="T14" fmla="*/ 565 w 2260"/>
              <a:gd name="T15" fmla="*/ 2283 h 2610"/>
              <a:gd name="T16" fmla="*/ 0 w 2260"/>
              <a:gd name="T17" fmla="*/ 1957 h 2610"/>
              <a:gd name="T18" fmla="*/ 0 w 2260"/>
              <a:gd name="T19" fmla="*/ 1305 h 2610"/>
              <a:gd name="T20" fmla="*/ 0 w 2260"/>
              <a:gd name="T21" fmla="*/ 652 h 2610"/>
              <a:gd name="T22" fmla="*/ 565 w 2260"/>
              <a:gd name="T23" fmla="*/ 326 h 2610"/>
              <a:gd name="T24" fmla="*/ 1130 w 2260"/>
              <a:gd name="T25" fmla="*/ 0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10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10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D26B29"/>
          </a:solidFill>
          <a:ln w="28575"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1" name="Freeform 17"/>
          <p:cNvSpPr>
            <a:spLocks noEditPoints="1"/>
          </p:cNvSpPr>
          <p:nvPr/>
        </p:nvSpPr>
        <p:spPr bwMode="auto">
          <a:xfrm>
            <a:off x="6878187" y="2460255"/>
            <a:ext cx="521910" cy="523537"/>
          </a:xfrm>
          <a:custGeom>
            <a:avLst/>
            <a:gdLst>
              <a:gd name="T0" fmla="*/ 504 w 1008"/>
              <a:gd name="T1" fmla="*/ 1009 h 1009"/>
              <a:gd name="T2" fmla="*/ 0 w 1008"/>
              <a:gd name="T3" fmla="*/ 504 h 1009"/>
              <a:gd name="T4" fmla="*/ 504 w 1008"/>
              <a:gd name="T5" fmla="*/ 0 h 1009"/>
              <a:gd name="T6" fmla="*/ 1008 w 1008"/>
              <a:gd name="T7" fmla="*/ 504 h 1009"/>
              <a:gd name="T8" fmla="*/ 504 w 1008"/>
              <a:gd name="T9" fmla="*/ 1009 h 1009"/>
              <a:gd name="T10" fmla="*/ 725 w 1008"/>
              <a:gd name="T11" fmla="*/ 769 h 1009"/>
              <a:gd name="T12" fmla="*/ 725 w 1008"/>
              <a:gd name="T13" fmla="*/ 769 h 1009"/>
              <a:gd name="T14" fmla="*/ 538 w 1008"/>
              <a:gd name="T15" fmla="*/ 586 h 1009"/>
              <a:gd name="T16" fmla="*/ 504 w 1008"/>
              <a:gd name="T17" fmla="*/ 592 h 1009"/>
              <a:gd name="T18" fmla="*/ 416 w 1008"/>
              <a:gd name="T19" fmla="*/ 504 h 1009"/>
              <a:gd name="T20" fmla="*/ 456 w 1008"/>
              <a:gd name="T21" fmla="*/ 431 h 1009"/>
              <a:gd name="T22" fmla="*/ 456 w 1008"/>
              <a:gd name="T23" fmla="*/ 179 h 1009"/>
              <a:gd name="T24" fmla="*/ 553 w 1008"/>
              <a:gd name="T25" fmla="*/ 179 h 1009"/>
              <a:gd name="T26" fmla="*/ 553 w 1008"/>
              <a:gd name="T27" fmla="*/ 431 h 1009"/>
              <a:gd name="T28" fmla="*/ 592 w 1008"/>
              <a:gd name="T29" fmla="*/ 504 h 1009"/>
              <a:gd name="T30" fmla="*/ 586 w 1008"/>
              <a:gd name="T31" fmla="*/ 536 h 1009"/>
              <a:gd name="T32" fmla="*/ 774 w 1008"/>
              <a:gd name="T33" fmla="*/ 719 h 1009"/>
              <a:gd name="T34" fmla="*/ 725 w 1008"/>
              <a:gd name="T35" fmla="*/ 769 h 1009"/>
              <a:gd name="T36" fmla="*/ 168 w 1008"/>
              <a:gd name="T37" fmla="*/ 471 h 1009"/>
              <a:gd name="T38" fmla="*/ 168 w 1008"/>
              <a:gd name="T39" fmla="*/ 471 h 1009"/>
              <a:gd name="T40" fmla="*/ 234 w 1008"/>
              <a:gd name="T41" fmla="*/ 471 h 1009"/>
              <a:gd name="T42" fmla="*/ 234 w 1008"/>
              <a:gd name="T43" fmla="*/ 538 h 1009"/>
              <a:gd name="T44" fmla="*/ 168 w 1008"/>
              <a:gd name="T45" fmla="*/ 538 h 1009"/>
              <a:gd name="T46" fmla="*/ 168 w 1008"/>
              <a:gd name="T47" fmla="*/ 471 h 1009"/>
              <a:gd name="T48" fmla="*/ 774 w 1008"/>
              <a:gd name="T49" fmla="*/ 471 h 1009"/>
              <a:gd name="T50" fmla="*/ 774 w 1008"/>
              <a:gd name="T51" fmla="*/ 471 h 1009"/>
              <a:gd name="T52" fmla="*/ 840 w 1008"/>
              <a:gd name="T53" fmla="*/ 471 h 1009"/>
              <a:gd name="T54" fmla="*/ 840 w 1008"/>
              <a:gd name="T55" fmla="*/ 538 h 1009"/>
              <a:gd name="T56" fmla="*/ 774 w 1008"/>
              <a:gd name="T57" fmla="*/ 538 h 1009"/>
              <a:gd name="T58" fmla="*/ 774 w 1008"/>
              <a:gd name="T59" fmla="*/ 471 h 1009"/>
              <a:gd name="T60" fmla="*/ 470 w 1008"/>
              <a:gd name="T61" fmla="*/ 840 h 1009"/>
              <a:gd name="T62" fmla="*/ 470 w 1008"/>
              <a:gd name="T63" fmla="*/ 840 h 1009"/>
              <a:gd name="T64" fmla="*/ 470 w 1008"/>
              <a:gd name="T65" fmla="*/ 775 h 1009"/>
              <a:gd name="T66" fmla="*/ 538 w 1008"/>
              <a:gd name="T67" fmla="*/ 775 h 1009"/>
              <a:gd name="T68" fmla="*/ 538 w 1008"/>
              <a:gd name="T69" fmla="*/ 840 h 1009"/>
              <a:gd name="T70" fmla="*/ 470 w 1008"/>
              <a:gd name="T71" fmla="*/ 840 h 1009"/>
              <a:gd name="T72" fmla="*/ 504 w 1008"/>
              <a:gd name="T73" fmla="*/ 912 h 1009"/>
              <a:gd name="T74" fmla="*/ 504 w 1008"/>
              <a:gd name="T75" fmla="*/ 912 h 1009"/>
              <a:gd name="T76" fmla="*/ 912 w 1008"/>
              <a:gd name="T77" fmla="*/ 504 h 1009"/>
              <a:gd name="T78" fmla="*/ 504 w 1008"/>
              <a:gd name="T79" fmla="*/ 97 h 1009"/>
              <a:gd name="T80" fmla="*/ 96 w 1008"/>
              <a:gd name="T81" fmla="*/ 504 h 1009"/>
              <a:gd name="T82" fmla="*/ 504 w 1008"/>
              <a:gd name="T83" fmla="*/ 912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08" h="1009">
                <a:moveTo>
                  <a:pt x="504" y="1009"/>
                </a:moveTo>
                <a:cubicBezTo>
                  <a:pt x="226" y="1009"/>
                  <a:pt x="0" y="783"/>
                  <a:pt x="0" y="504"/>
                </a:cubicBezTo>
                <a:cubicBezTo>
                  <a:pt x="0" y="226"/>
                  <a:pt x="226" y="0"/>
                  <a:pt x="504" y="0"/>
                </a:cubicBezTo>
                <a:cubicBezTo>
                  <a:pt x="782" y="0"/>
                  <a:pt x="1008" y="226"/>
                  <a:pt x="1008" y="504"/>
                </a:cubicBezTo>
                <a:cubicBezTo>
                  <a:pt x="1008" y="783"/>
                  <a:pt x="782" y="1009"/>
                  <a:pt x="504" y="1009"/>
                </a:cubicBezTo>
                <a:close/>
                <a:moveTo>
                  <a:pt x="725" y="769"/>
                </a:moveTo>
                <a:lnTo>
                  <a:pt x="725" y="769"/>
                </a:lnTo>
                <a:lnTo>
                  <a:pt x="538" y="586"/>
                </a:lnTo>
                <a:cubicBezTo>
                  <a:pt x="528" y="590"/>
                  <a:pt x="516" y="592"/>
                  <a:pt x="504" y="592"/>
                </a:cubicBezTo>
                <a:cubicBezTo>
                  <a:pt x="455" y="592"/>
                  <a:pt x="416" y="553"/>
                  <a:pt x="416" y="504"/>
                </a:cubicBezTo>
                <a:cubicBezTo>
                  <a:pt x="416" y="474"/>
                  <a:pt x="432" y="447"/>
                  <a:pt x="456" y="431"/>
                </a:cubicBezTo>
                <a:lnTo>
                  <a:pt x="456" y="179"/>
                </a:lnTo>
                <a:cubicBezTo>
                  <a:pt x="456" y="115"/>
                  <a:pt x="553" y="115"/>
                  <a:pt x="553" y="179"/>
                </a:cubicBezTo>
                <a:lnTo>
                  <a:pt x="553" y="431"/>
                </a:lnTo>
                <a:cubicBezTo>
                  <a:pt x="576" y="447"/>
                  <a:pt x="592" y="474"/>
                  <a:pt x="592" y="504"/>
                </a:cubicBezTo>
                <a:cubicBezTo>
                  <a:pt x="592" y="516"/>
                  <a:pt x="590" y="526"/>
                  <a:pt x="586" y="536"/>
                </a:cubicBezTo>
                <a:lnTo>
                  <a:pt x="774" y="719"/>
                </a:lnTo>
                <a:cubicBezTo>
                  <a:pt x="806" y="751"/>
                  <a:pt x="758" y="801"/>
                  <a:pt x="725" y="769"/>
                </a:cubicBezTo>
                <a:close/>
                <a:moveTo>
                  <a:pt x="168" y="471"/>
                </a:moveTo>
                <a:lnTo>
                  <a:pt x="168" y="471"/>
                </a:lnTo>
                <a:lnTo>
                  <a:pt x="234" y="471"/>
                </a:lnTo>
                <a:cubicBezTo>
                  <a:pt x="278" y="471"/>
                  <a:pt x="278" y="538"/>
                  <a:pt x="234" y="538"/>
                </a:cubicBezTo>
                <a:lnTo>
                  <a:pt x="168" y="538"/>
                </a:lnTo>
                <a:cubicBezTo>
                  <a:pt x="123" y="538"/>
                  <a:pt x="123" y="471"/>
                  <a:pt x="168" y="471"/>
                </a:cubicBezTo>
                <a:close/>
                <a:moveTo>
                  <a:pt x="774" y="471"/>
                </a:moveTo>
                <a:lnTo>
                  <a:pt x="774" y="471"/>
                </a:lnTo>
                <a:lnTo>
                  <a:pt x="840" y="471"/>
                </a:lnTo>
                <a:cubicBezTo>
                  <a:pt x="885" y="471"/>
                  <a:pt x="885" y="538"/>
                  <a:pt x="840" y="538"/>
                </a:cubicBezTo>
                <a:lnTo>
                  <a:pt x="774" y="538"/>
                </a:lnTo>
                <a:cubicBezTo>
                  <a:pt x="730" y="538"/>
                  <a:pt x="730" y="471"/>
                  <a:pt x="774" y="471"/>
                </a:cubicBezTo>
                <a:close/>
                <a:moveTo>
                  <a:pt x="470" y="840"/>
                </a:moveTo>
                <a:lnTo>
                  <a:pt x="470" y="840"/>
                </a:lnTo>
                <a:lnTo>
                  <a:pt x="470" y="775"/>
                </a:lnTo>
                <a:cubicBezTo>
                  <a:pt x="470" y="730"/>
                  <a:pt x="538" y="730"/>
                  <a:pt x="538" y="775"/>
                </a:cubicBezTo>
                <a:lnTo>
                  <a:pt x="538" y="840"/>
                </a:lnTo>
                <a:cubicBezTo>
                  <a:pt x="538" y="885"/>
                  <a:pt x="470" y="885"/>
                  <a:pt x="470" y="840"/>
                </a:cubicBezTo>
                <a:close/>
                <a:moveTo>
                  <a:pt x="504" y="912"/>
                </a:moveTo>
                <a:lnTo>
                  <a:pt x="504" y="912"/>
                </a:lnTo>
                <a:cubicBezTo>
                  <a:pt x="729" y="912"/>
                  <a:pt x="912" y="730"/>
                  <a:pt x="912" y="504"/>
                </a:cubicBezTo>
                <a:cubicBezTo>
                  <a:pt x="912" y="279"/>
                  <a:pt x="729" y="97"/>
                  <a:pt x="504" y="97"/>
                </a:cubicBezTo>
                <a:cubicBezTo>
                  <a:pt x="279" y="97"/>
                  <a:pt x="96" y="279"/>
                  <a:pt x="96" y="504"/>
                </a:cubicBezTo>
                <a:cubicBezTo>
                  <a:pt x="96" y="730"/>
                  <a:pt x="279" y="912"/>
                  <a:pt x="504" y="9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11526" y="2470773"/>
            <a:ext cx="26374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。</a:t>
            </a:r>
          </a:p>
        </p:txBody>
      </p:sp>
      <p:sp>
        <p:nvSpPr>
          <p:cNvPr id="23" name="文本框 3"/>
          <p:cNvSpPr txBox="1"/>
          <p:nvPr/>
        </p:nvSpPr>
        <p:spPr>
          <a:xfrm>
            <a:off x="8111526" y="21209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10" name="Freeform 10"/>
          <p:cNvSpPr/>
          <p:nvPr/>
        </p:nvSpPr>
        <p:spPr bwMode="auto">
          <a:xfrm rot="16200000" flipH="1">
            <a:off x="1517914" y="3812261"/>
            <a:ext cx="1170916" cy="1354160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AB5B87"/>
          </a:solidFill>
          <a:ln w="28575"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3073380" y="4235152"/>
            <a:ext cx="26374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16" name="文本框 3"/>
          <p:cNvSpPr txBox="1"/>
          <p:nvPr/>
        </p:nvSpPr>
        <p:spPr>
          <a:xfrm flipH="1">
            <a:off x="3073380" y="38853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20" name="Freeform 10"/>
          <p:cNvSpPr/>
          <p:nvPr/>
        </p:nvSpPr>
        <p:spPr bwMode="auto">
          <a:xfrm rot="16200000" flipH="1">
            <a:off x="1517914" y="2047882"/>
            <a:ext cx="1170916" cy="1354160"/>
          </a:xfrm>
          <a:custGeom>
            <a:avLst/>
            <a:gdLst>
              <a:gd name="T0" fmla="*/ 1130 w 2260"/>
              <a:gd name="T1" fmla="*/ 0 h 2609"/>
              <a:gd name="T2" fmla="*/ 1695 w 2260"/>
              <a:gd name="T3" fmla="*/ 326 h 2609"/>
              <a:gd name="T4" fmla="*/ 2260 w 2260"/>
              <a:gd name="T5" fmla="*/ 652 h 2609"/>
              <a:gd name="T6" fmla="*/ 2260 w 2260"/>
              <a:gd name="T7" fmla="*/ 1305 h 2609"/>
              <a:gd name="T8" fmla="*/ 2260 w 2260"/>
              <a:gd name="T9" fmla="*/ 1957 h 2609"/>
              <a:gd name="T10" fmla="*/ 1695 w 2260"/>
              <a:gd name="T11" fmla="*/ 2283 h 2609"/>
              <a:gd name="T12" fmla="*/ 1130 w 2260"/>
              <a:gd name="T13" fmla="*/ 2609 h 2609"/>
              <a:gd name="T14" fmla="*/ 565 w 2260"/>
              <a:gd name="T15" fmla="*/ 2283 h 2609"/>
              <a:gd name="T16" fmla="*/ 0 w 2260"/>
              <a:gd name="T17" fmla="*/ 1957 h 2609"/>
              <a:gd name="T18" fmla="*/ 0 w 2260"/>
              <a:gd name="T19" fmla="*/ 1305 h 2609"/>
              <a:gd name="T20" fmla="*/ 0 w 2260"/>
              <a:gd name="T21" fmla="*/ 652 h 2609"/>
              <a:gd name="T22" fmla="*/ 565 w 2260"/>
              <a:gd name="T23" fmla="*/ 326 h 2609"/>
              <a:gd name="T24" fmla="*/ 1130 w 2260"/>
              <a:gd name="T25" fmla="*/ 0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60" h="2609">
                <a:moveTo>
                  <a:pt x="1130" y="0"/>
                </a:moveTo>
                <a:lnTo>
                  <a:pt x="1695" y="326"/>
                </a:lnTo>
                <a:lnTo>
                  <a:pt x="2260" y="652"/>
                </a:lnTo>
                <a:lnTo>
                  <a:pt x="2260" y="1305"/>
                </a:lnTo>
                <a:lnTo>
                  <a:pt x="2260" y="1957"/>
                </a:lnTo>
                <a:lnTo>
                  <a:pt x="1695" y="2283"/>
                </a:lnTo>
                <a:lnTo>
                  <a:pt x="1130" y="2609"/>
                </a:lnTo>
                <a:lnTo>
                  <a:pt x="565" y="2283"/>
                </a:lnTo>
                <a:lnTo>
                  <a:pt x="0" y="1957"/>
                </a:lnTo>
                <a:lnTo>
                  <a:pt x="0" y="1305"/>
                </a:lnTo>
                <a:lnTo>
                  <a:pt x="0" y="652"/>
                </a:lnTo>
                <a:lnTo>
                  <a:pt x="565" y="326"/>
                </a:lnTo>
                <a:lnTo>
                  <a:pt x="1130" y="0"/>
                </a:lnTo>
                <a:close/>
              </a:path>
            </a:pathLst>
          </a:custGeom>
          <a:solidFill>
            <a:srgbClr val="1BAD83"/>
          </a:solidFill>
          <a:ln w="28575">
            <a:noFill/>
          </a:ln>
        </p:spPr>
        <p:txBody>
          <a:bodyPr vert="horz" wrap="square" lIns="68571" tIns="34285" rIns="68571" bIns="3428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4" name="文本框 23"/>
          <p:cNvSpPr txBox="1"/>
          <p:nvPr/>
        </p:nvSpPr>
        <p:spPr>
          <a:xfrm flipH="1">
            <a:off x="3073380" y="2470773"/>
            <a:ext cx="263741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5" name="文本框 3"/>
          <p:cNvSpPr txBox="1"/>
          <p:nvPr/>
        </p:nvSpPr>
        <p:spPr>
          <a:xfrm flipH="1">
            <a:off x="3073380" y="212097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26" name="Freeform 7"/>
          <p:cNvSpPr>
            <a:spLocks noEditPoints="1"/>
          </p:cNvSpPr>
          <p:nvPr/>
        </p:nvSpPr>
        <p:spPr bwMode="auto">
          <a:xfrm flipH="1">
            <a:off x="1818237" y="2425823"/>
            <a:ext cx="570270" cy="569103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600">
              <a:solidFill>
                <a:srgbClr val="EF0023"/>
              </a:solidFill>
            </a:endParaRPr>
          </a:p>
        </p:txBody>
      </p:sp>
      <p:sp>
        <p:nvSpPr>
          <p:cNvPr id="27" name="Freeform 12"/>
          <p:cNvSpPr>
            <a:spLocks noEditPoints="1"/>
          </p:cNvSpPr>
          <p:nvPr/>
        </p:nvSpPr>
        <p:spPr bwMode="auto">
          <a:xfrm flipH="1">
            <a:off x="1731376" y="4305342"/>
            <a:ext cx="743993" cy="453962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600">
              <a:solidFill>
                <a:srgbClr val="EF0023"/>
              </a:solidFill>
            </a:endParaRPr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6813621" y="4173755"/>
            <a:ext cx="651042" cy="666258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682" tIns="60841" rIns="121682" bIns="60841"/>
          <a:lstStyle/>
          <a:p>
            <a:endParaRPr lang="zh-CN" altLang="en-US" sz="1600">
              <a:solidFill>
                <a:srgbClr val="EF0023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6" name="Freeform 5"/>
          <p:cNvSpPr/>
          <p:nvPr/>
        </p:nvSpPr>
        <p:spPr bwMode="auto">
          <a:xfrm>
            <a:off x="1829076" y="3168303"/>
            <a:ext cx="3559175" cy="1049338"/>
          </a:xfrm>
          <a:custGeom>
            <a:avLst/>
            <a:gdLst>
              <a:gd name="T0" fmla="*/ 2242 w 2242"/>
              <a:gd name="T1" fmla="*/ 59 h 661"/>
              <a:gd name="T2" fmla="*/ 2183 w 2242"/>
              <a:gd name="T3" fmla="*/ 0 h 661"/>
              <a:gd name="T4" fmla="*/ 1523 w 2242"/>
              <a:gd name="T5" fmla="*/ 0 h 661"/>
              <a:gd name="T6" fmla="*/ 1180 w 2242"/>
              <a:gd name="T7" fmla="*/ 602 h 661"/>
              <a:gd name="T8" fmla="*/ 32 w 2242"/>
              <a:gd name="T9" fmla="*/ 602 h 661"/>
              <a:gd name="T10" fmla="*/ 0 w 2242"/>
              <a:gd name="T11" fmla="*/ 661 h 661"/>
              <a:gd name="T12" fmla="*/ 1212 w 2242"/>
              <a:gd name="T13" fmla="*/ 661 h 661"/>
              <a:gd name="T14" fmla="*/ 1561 w 2242"/>
              <a:gd name="T15" fmla="*/ 59 h 661"/>
              <a:gd name="T16" fmla="*/ 2242 w 2242"/>
              <a:gd name="T17" fmla="*/ 59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2" h="661">
                <a:moveTo>
                  <a:pt x="2242" y="59"/>
                </a:moveTo>
                <a:lnTo>
                  <a:pt x="2183" y="0"/>
                </a:lnTo>
                <a:lnTo>
                  <a:pt x="1523" y="0"/>
                </a:lnTo>
                <a:lnTo>
                  <a:pt x="1180" y="602"/>
                </a:lnTo>
                <a:lnTo>
                  <a:pt x="32" y="602"/>
                </a:lnTo>
                <a:lnTo>
                  <a:pt x="0" y="661"/>
                </a:lnTo>
                <a:lnTo>
                  <a:pt x="1212" y="661"/>
                </a:lnTo>
                <a:lnTo>
                  <a:pt x="1561" y="59"/>
                </a:lnTo>
                <a:lnTo>
                  <a:pt x="2242" y="59"/>
                </a:lnTo>
                <a:close/>
              </a:path>
            </a:pathLst>
          </a:custGeom>
          <a:solidFill>
            <a:srgbClr val="AB5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667151" y="2485678"/>
            <a:ext cx="2154238" cy="1577975"/>
          </a:xfrm>
          <a:custGeom>
            <a:avLst/>
            <a:gdLst>
              <a:gd name="T0" fmla="*/ 206 w 253"/>
              <a:gd name="T1" fmla="*/ 185 h 185"/>
              <a:gd name="T2" fmla="*/ 47 w 253"/>
              <a:gd name="T3" fmla="*/ 185 h 185"/>
              <a:gd name="T4" fmla="*/ 0 w 253"/>
              <a:gd name="T5" fmla="*/ 138 h 185"/>
              <a:gd name="T6" fmla="*/ 0 w 253"/>
              <a:gd name="T7" fmla="*/ 47 h 185"/>
              <a:gd name="T8" fmla="*/ 47 w 253"/>
              <a:gd name="T9" fmla="*/ 0 h 185"/>
              <a:gd name="T10" fmla="*/ 206 w 253"/>
              <a:gd name="T11" fmla="*/ 0 h 185"/>
              <a:gd name="T12" fmla="*/ 253 w 253"/>
              <a:gd name="T13" fmla="*/ 47 h 185"/>
              <a:gd name="T14" fmla="*/ 253 w 253"/>
              <a:gd name="T15" fmla="*/ 138 h 185"/>
              <a:gd name="T16" fmla="*/ 206 w 253"/>
              <a:gd name="T17" fmla="*/ 185 h 185"/>
              <a:gd name="T18" fmla="*/ 47 w 253"/>
              <a:gd name="T19" fmla="*/ 12 h 185"/>
              <a:gd name="T20" fmla="*/ 12 w 253"/>
              <a:gd name="T21" fmla="*/ 47 h 185"/>
              <a:gd name="T22" fmla="*/ 12 w 253"/>
              <a:gd name="T23" fmla="*/ 138 h 185"/>
              <a:gd name="T24" fmla="*/ 47 w 253"/>
              <a:gd name="T25" fmla="*/ 173 h 185"/>
              <a:gd name="T26" fmla="*/ 206 w 253"/>
              <a:gd name="T27" fmla="*/ 173 h 185"/>
              <a:gd name="T28" fmla="*/ 241 w 253"/>
              <a:gd name="T29" fmla="*/ 138 h 185"/>
              <a:gd name="T30" fmla="*/ 241 w 253"/>
              <a:gd name="T31" fmla="*/ 47 h 185"/>
              <a:gd name="T32" fmla="*/ 206 w 253"/>
              <a:gd name="T33" fmla="*/ 12 h 185"/>
              <a:gd name="T34" fmla="*/ 47 w 253"/>
              <a:gd name="T35" fmla="*/ 1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" h="185">
                <a:moveTo>
                  <a:pt x="206" y="185"/>
                </a:moveTo>
                <a:cubicBezTo>
                  <a:pt x="47" y="185"/>
                  <a:pt x="47" y="185"/>
                  <a:pt x="47" y="185"/>
                </a:cubicBezTo>
                <a:cubicBezTo>
                  <a:pt x="21" y="185"/>
                  <a:pt x="0" y="164"/>
                  <a:pt x="0" y="138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32" y="0"/>
                  <a:pt x="253" y="21"/>
                  <a:pt x="253" y="47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3" y="164"/>
                  <a:pt x="232" y="185"/>
                  <a:pt x="206" y="185"/>
                </a:cubicBezTo>
                <a:close/>
                <a:moveTo>
                  <a:pt x="47" y="12"/>
                </a:moveTo>
                <a:cubicBezTo>
                  <a:pt x="28" y="12"/>
                  <a:pt x="12" y="28"/>
                  <a:pt x="12" y="47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12" y="158"/>
                  <a:pt x="28" y="173"/>
                  <a:pt x="47" y="173"/>
                </a:cubicBezTo>
                <a:cubicBezTo>
                  <a:pt x="206" y="173"/>
                  <a:pt x="206" y="173"/>
                  <a:pt x="206" y="173"/>
                </a:cubicBezTo>
                <a:cubicBezTo>
                  <a:pt x="226" y="173"/>
                  <a:pt x="241" y="158"/>
                  <a:pt x="241" y="138"/>
                </a:cubicBezTo>
                <a:cubicBezTo>
                  <a:pt x="241" y="47"/>
                  <a:pt x="241" y="47"/>
                  <a:pt x="241" y="47"/>
                </a:cubicBezTo>
                <a:cubicBezTo>
                  <a:pt x="241" y="28"/>
                  <a:pt x="226" y="12"/>
                  <a:pt x="206" y="12"/>
                </a:cubicBezTo>
                <a:lnTo>
                  <a:pt x="47" y="12"/>
                </a:lnTo>
                <a:close/>
              </a:path>
            </a:pathLst>
          </a:custGeom>
          <a:solidFill>
            <a:srgbClr val="AB5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1803676" y="2630140"/>
            <a:ext cx="1881188" cy="1289050"/>
          </a:xfrm>
          <a:custGeom>
            <a:avLst/>
            <a:gdLst>
              <a:gd name="T0" fmla="*/ 221 w 221"/>
              <a:gd name="T1" fmla="*/ 123 h 151"/>
              <a:gd name="T2" fmla="*/ 193 w 221"/>
              <a:gd name="T3" fmla="*/ 151 h 151"/>
              <a:gd name="T4" fmla="*/ 28 w 221"/>
              <a:gd name="T5" fmla="*/ 151 h 151"/>
              <a:gd name="T6" fmla="*/ 0 w 221"/>
              <a:gd name="T7" fmla="*/ 123 h 151"/>
              <a:gd name="T8" fmla="*/ 0 w 221"/>
              <a:gd name="T9" fmla="*/ 29 h 151"/>
              <a:gd name="T10" fmla="*/ 28 w 221"/>
              <a:gd name="T11" fmla="*/ 0 h 151"/>
              <a:gd name="T12" fmla="*/ 193 w 221"/>
              <a:gd name="T13" fmla="*/ 0 h 151"/>
              <a:gd name="T14" fmla="*/ 221 w 221"/>
              <a:gd name="T15" fmla="*/ 29 h 151"/>
              <a:gd name="T16" fmla="*/ 221 w 221"/>
              <a:gd name="T17" fmla="*/ 12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1" h="151">
                <a:moveTo>
                  <a:pt x="221" y="123"/>
                </a:moveTo>
                <a:cubicBezTo>
                  <a:pt x="221" y="138"/>
                  <a:pt x="208" y="151"/>
                  <a:pt x="193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13" y="151"/>
                  <a:pt x="0" y="138"/>
                  <a:pt x="0" y="12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8" y="0"/>
                </a:cubicBezTo>
                <a:cubicBezTo>
                  <a:pt x="193" y="0"/>
                  <a:pt x="193" y="0"/>
                  <a:pt x="193" y="0"/>
                </a:cubicBezTo>
                <a:cubicBezTo>
                  <a:pt x="208" y="0"/>
                  <a:pt x="221" y="13"/>
                  <a:pt x="221" y="29"/>
                </a:cubicBezTo>
                <a:lnTo>
                  <a:pt x="221" y="123"/>
                </a:lnTo>
                <a:close/>
              </a:path>
            </a:pathLst>
          </a:custGeom>
          <a:solidFill>
            <a:srgbClr val="AB5B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67251" y="3033234"/>
            <a:ext cx="587375" cy="485776"/>
            <a:chOff x="3881438" y="2538413"/>
            <a:chExt cx="587375" cy="485776"/>
          </a:xfrm>
          <a:solidFill>
            <a:schemeClr val="bg1"/>
          </a:solidFill>
        </p:grpSpPr>
        <p:sp>
          <p:nvSpPr>
            <p:cNvPr id="26" name="Freeform 15"/>
            <p:cNvSpPr/>
            <p:nvPr/>
          </p:nvSpPr>
          <p:spPr bwMode="auto">
            <a:xfrm>
              <a:off x="3890963" y="2538413"/>
              <a:ext cx="501650" cy="239713"/>
            </a:xfrm>
            <a:custGeom>
              <a:avLst/>
              <a:gdLst>
                <a:gd name="T0" fmla="*/ 21 w 59"/>
                <a:gd name="T1" fmla="*/ 26 h 28"/>
                <a:gd name="T2" fmla="*/ 45 w 59"/>
                <a:gd name="T3" fmla="*/ 13 h 28"/>
                <a:gd name="T4" fmla="*/ 46 w 59"/>
                <a:gd name="T5" fmla="*/ 15 h 28"/>
                <a:gd name="T6" fmla="*/ 59 w 59"/>
                <a:gd name="T7" fmla="*/ 0 h 28"/>
                <a:gd name="T8" fmla="*/ 40 w 59"/>
                <a:gd name="T9" fmla="*/ 6 h 28"/>
                <a:gd name="T10" fmla="*/ 42 w 59"/>
                <a:gd name="T11" fmla="*/ 8 h 28"/>
                <a:gd name="T12" fmla="*/ 18 w 59"/>
                <a:gd name="T13" fmla="*/ 20 h 28"/>
                <a:gd name="T14" fmla="*/ 0 w 59"/>
                <a:gd name="T15" fmla="*/ 17 h 28"/>
                <a:gd name="T16" fmla="*/ 2 w 59"/>
                <a:gd name="T17" fmla="*/ 21 h 28"/>
                <a:gd name="T18" fmla="*/ 21 w 59"/>
                <a:gd name="T1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8">
                  <a:moveTo>
                    <a:pt x="21" y="26"/>
                  </a:moveTo>
                  <a:cubicBezTo>
                    <a:pt x="30" y="24"/>
                    <a:pt x="38" y="18"/>
                    <a:pt x="45" y="13"/>
                  </a:cubicBezTo>
                  <a:cubicBezTo>
                    <a:pt x="45" y="13"/>
                    <a:pt x="46" y="14"/>
                    <a:pt x="46" y="15"/>
                  </a:cubicBezTo>
                  <a:cubicBezTo>
                    <a:pt x="50" y="9"/>
                    <a:pt x="54" y="4"/>
                    <a:pt x="59" y="0"/>
                  </a:cubicBezTo>
                  <a:cubicBezTo>
                    <a:pt x="53" y="1"/>
                    <a:pt x="46" y="4"/>
                    <a:pt x="40" y="6"/>
                  </a:cubicBezTo>
                  <a:cubicBezTo>
                    <a:pt x="41" y="6"/>
                    <a:pt x="41" y="7"/>
                    <a:pt x="42" y="8"/>
                  </a:cubicBezTo>
                  <a:cubicBezTo>
                    <a:pt x="34" y="13"/>
                    <a:pt x="26" y="18"/>
                    <a:pt x="18" y="20"/>
                  </a:cubicBezTo>
                  <a:cubicBezTo>
                    <a:pt x="10" y="23"/>
                    <a:pt x="2" y="22"/>
                    <a:pt x="0" y="17"/>
                  </a:cubicBezTo>
                  <a:cubicBezTo>
                    <a:pt x="1" y="18"/>
                    <a:pt x="2" y="19"/>
                    <a:pt x="2" y="21"/>
                  </a:cubicBezTo>
                  <a:cubicBezTo>
                    <a:pt x="4" y="27"/>
                    <a:pt x="13" y="28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3881438" y="2598738"/>
              <a:ext cx="587375" cy="425450"/>
            </a:xfrm>
            <a:custGeom>
              <a:avLst/>
              <a:gdLst>
                <a:gd name="T0" fmla="*/ 6 w 370"/>
                <a:gd name="T1" fmla="*/ 263 h 268"/>
                <a:gd name="T2" fmla="*/ 6 w 370"/>
                <a:gd name="T3" fmla="*/ 0 h 268"/>
                <a:gd name="T4" fmla="*/ 0 w 370"/>
                <a:gd name="T5" fmla="*/ 0 h 268"/>
                <a:gd name="T6" fmla="*/ 0 w 370"/>
                <a:gd name="T7" fmla="*/ 263 h 268"/>
                <a:gd name="T8" fmla="*/ 0 w 370"/>
                <a:gd name="T9" fmla="*/ 268 h 268"/>
                <a:gd name="T10" fmla="*/ 6 w 370"/>
                <a:gd name="T11" fmla="*/ 268 h 268"/>
                <a:gd name="T12" fmla="*/ 370 w 370"/>
                <a:gd name="T13" fmla="*/ 268 h 268"/>
                <a:gd name="T14" fmla="*/ 370 w 370"/>
                <a:gd name="T15" fmla="*/ 263 h 268"/>
                <a:gd name="T16" fmla="*/ 6 w 370"/>
                <a:gd name="T17" fmla="*/ 26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" h="268">
                  <a:moveTo>
                    <a:pt x="6" y="26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63"/>
                  </a:lnTo>
                  <a:lnTo>
                    <a:pt x="0" y="268"/>
                  </a:lnTo>
                  <a:lnTo>
                    <a:pt x="6" y="268"/>
                  </a:lnTo>
                  <a:lnTo>
                    <a:pt x="370" y="268"/>
                  </a:lnTo>
                  <a:lnTo>
                    <a:pt x="370" y="263"/>
                  </a:lnTo>
                  <a:lnTo>
                    <a:pt x="6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3906838" y="2922588"/>
              <a:ext cx="42863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3967163" y="2879726"/>
              <a:ext cx="42863" cy="144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4035426" y="2836863"/>
              <a:ext cx="42863" cy="187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4103688" y="2786063"/>
              <a:ext cx="42863" cy="238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4162426" y="2743201"/>
              <a:ext cx="42863" cy="280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4230688" y="2700338"/>
              <a:ext cx="4286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4291013" y="2657476"/>
              <a:ext cx="42863" cy="366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4359276" y="2614613"/>
              <a:ext cx="42863" cy="409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</p:grpSp>
      <p:sp>
        <p:nvSpPr>
          <p:cNvPr id="13" name="Freeform 8"/>
          <p:cNvSpPr/>
          <p:nvPr/>
        </p:nvSpPr>
        <p:spPr bwMode="auto">
          <a:xfrm>
            <a:off x="6803748" y="3173727"/>
            <a:ext cx="3559175" cy="1049338"/>
          </a:xfrm>
          <a:custGeom>
            <a:avLst/>
            <a:gdLst>
              <a:gd name="T0" fmla="*/ 0 w 2242"/>
              <a:gd name="T1" fmla="*/ 59 h 661"/>
              <a:gd name="T2" fmla="*/ 59 w 2242"/>
              <a:gd name="T3" fmla="*/ 0 h 661"/>
              <a:gd name="T4" fmla="*/ 719 w 2242"/>
              <a:gd name="T5" fmla="*/ 0 h 661"/>
              <a:gd name="T6" fmla="*/ 1062 w 2242"/>
              <a:gd name="T7" fmla="*/ 602 h 661"/>
              <a:gd name="T8" fmla="*/ 2210 w 2242"/>
              <a:gd name="T9" fmla="*/ 602 h 661"/>
              <a:gd name="T10" fmla="*/ 2242 w 2242"/>
              <a:gd name="T11" fmla="*/ 661 h 661"/>
              <a:gd name="T12" fmla="*/ 1030 w 2242"/>
              <a:gd name="T13" fmla="*/ 661 h 661"/>
              <a:gd name="T14" fmla="*/ 681 w 2242"/>
              <a:gd name="T15" fmla="*/ 59 h 661"/>
              <a:gd name="T16" fmla="*/ 0 w 2242"/>
              <a:gd name="T17" fmla="*/ 59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42" h="661">
                <a:moveTo>
                  <a:pt x="0" y="59"/>
                </a:moveTo>
                <a:lnTo>
                  <a:pt x="59" y="0"/>
                </a:lnTo>
                <a:lnTo>
                  <a:pt x="719" y="0"/>
                </a:lnTo>
                <a:lnTo>
                  <a:pt x="1062" y="602"/>
                </a:lnTo>
                <a:lnTo>
                  <a:pt x="2210" y="602"/>
                </a:lnTo>
                <a:lnTo>
                  <a:pt x="2242" y="661"/>
                </a:lnTo>
                <a:lnTo>
                  <a:pt x="1030" y="661"/>
                </a:lnTo>
                <a:lnTo>
                  <a:pt x="681" y="59"/>
                </a:lnTo>
                <a:lnTo>
                  <a:pt x="0" y="59"/>
                </a:lnTo>
                <a:close/>
              </a:path>
            </a:pathLst>
          </a:custGeom>
          <a:solidFill>
            <a:srgbClr val="D26B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8370611" y="2491102"/>
            <a:ext cx="2154238" cy="1577975"/>
          </a:xfrm>
          <a:custGeom>
            <a:avLst/>
            <a:gdLst>
              <a:gd name="T0" fmla="*/ 0 w 253"/>
              <a:gd name="T1" fmla="*/ 138 h 185"/>
              <a:gd name="T2" fmla="*/ 0 w 253"/>
              <a:gd name="T3" fmla="*/ 47 h 185"/>
              <a:gd name="T4" fmla="*/ 47 w 253"/>
              <a:gd name="T5" fmla="*/ 0 h 185"/>
              <a:gd name="T6" fmla="*/ 206 w 253"/>
              <a:gd name="T7" fmla="*/ 0 h 185"/>
              <a:gd name="T8" fmla="*/ 253 w 253"/>
              <a:gd name="T9" fmla="*/ 47 h 185"/>
              <a:gd name="T10" fmla="*/ 253 w 253"/>
              <a:gd name="T11" fmla="*/ 138 h 185"/>
              <a:gd name="T12" fmla="*/ 206 w 253"/>
              <a:gd name="T13" fmla="*/ 185 h 185"/>
              <a:gd name="T14" fmla="*/ 47 w 253"/>
              <a:gd name="T15" fmla="*/ 185 h 185"/>
              <a:gd name="T16" fmla="*/ 0 w 253"/>
              <a:gd name="T17" fmla="*/ 138 h 185"/>
              <a:gd name="T18" fmla="*/ 47 w 253"/>
              <a:gd name="T19" fmla="*/ 12 h 185"/>
              <a:gd name="T20" fmla="*/ 12 w 253"/>
              <a:gd name="T21" fmla="*/ 47 h 185"/>
              <a:gd name="T22" fmla="*/ 12 w 253"/>
              <a:gd name="T23" fmla="*/ 138 h 185"/>
              <a:gd name="T24" fmla="*/ 47 w 253"/>
              <a:gd name="T25" fmla="*/ 173 h 185"/>
              <a:gd name="T26" fmla="*/ 206 w 253"/>
              <a:gd name="T27" fmla="*/ 173 h 185"/>
              <a:gd name="T28" fmla="*/ 241 w 253"/>
              <a:gd name="T29" fmla="*/ 138 h 185"/>
              <a:gd name="T30" fmla="*/ 241 w 253"/>
              <a:gd name="T31" fmla="*/ 47 h 185"/>
              <a:gd name="T32" fmla="*/ 206 w 253"/>
              <a:gd name="T33" fmla="*/ 12 h 185"/>
              <a:gd name="T34" fmla="*/ 47 w 253"/>
              <a:gd name="T35" fmla="*/ 1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" h="185">
                <a:moveTo>
                  <a:pt x="0" y="138"/>
                </a:moveTo>
                <a:cubicBezTo>
                  <a:pt x="0" y="47"/>
                  <a:pt x="0" y="47"/>
                  <a:pt x="0" y="47"/>
                </a:cubicBezTo>
                <a:cubicBezTo>
                  <a:pt x="0" y="21"/>
                  <a:pt x="21" y="0"/>
                  <a:pt x="47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32" y="0"/>
                  <a:pt x="253" y="21"/>
                  <a:pt x="253" y="47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3" y="164"/>
                  <a:pt x="232" y="185"/>
                  <a:pt x="206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21" y="185"/>
                  <a:pt x="0" y="164"/>
                  <a:pt x="0" y="138"/>
                </a:cubicBezTo>
                <a:close/>
                <a:moveTo>
                  <a:pt x="47" y="12"/>
                </a:moveTo>
                <a:cubicBezTo>
                  <a:pt x="27" y="12"/>
                  <a:pt x="12" y="28"/>
                  <a:pt x="12" y="47"/>
                </a:cubicBezTo>
                <a:cubicBezTo>
                  <a:pt x="12" y="138"/>
                  <a:pt x="12" y="138"/>
                  <a:pt x="12" y="138"/>
                </a:cubicBezTo>
                <a:cubicBezTo>
                  <a:pt x="12" y="158"/>
                  <a:pt x="27" y="173"/>
                  <a:pt x="47" y="173"/>
                </a:cubicBezTo>
                <a:cubicBezTo>
                  <a:pt x="206" y="173"/>
                  <a:pt x="206" y="173"/>
                  <a:pt x="206" y="173"/>
                </a:cubicBezTo>
                <a:cubicBezTo>
                  <a:pt x="225" y="173"/>
                  <a:pt x="241" y="158"/>
                  <a:pt x="241" y="138"/>
                </a:cubicBezTo>
                <a:cubicBezTo>
                  <a:pt x="241" y="47"/>
                  <a:pt x="241" y="47"/>
                  <a:pt x="241" y="47"/>
                </a:cubicBezTo>
                <a:cubicBezTo>
                  <a:pt x="241" y="28"/>
                  <a:pt x="225" y="12"/>
                  <a:pt x="206" y="12"/>
                </a:cubicBezTo>
                <a:lnTo>
                  <a:pt x="47" y="12"/>
                </a:lnTo>
                <a:close/>
              </a:path>
            </a:pathLst>
          </a:custGeom>
          <a:solidFill>
            <a:srgbClr val="D26B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8507136" y="2637152"/>
            <a:ext cx="1881188" cy="1287463"/>
          </a:xfrm>
          <a:custGeom>
            <a:avLst/>
            <a:gdLst>
              <a:gd name="T0" fmla="*/ 0 w 221"/>
              <a:gd name="T1" fmla="*/ 123 h 151"/>
              <a:gd name="T2" fmla="*/ 28 w 221"/>
              <a:gd name="T3" fmla="*/ 151 h 151"/>
              <a:gd name="T4" fmla="*/ 193 w 221"/>
              <a:gd name="T5" fmla="*/ 151 h 151"/>
              <a:gd name="T6" fmla="*/ 221 w 221"/>
              <a:gd name="T7" fmla="*/ 123 h 151"/>
              <a:gd name="T8" fmla="*/ 221 w 221"/>
              <a:gd name="T9" fmla="*/ 29 h 151"/>
              <a:gd name="T10" fmla="*/ 193 w 221"/>
              <a:gd name="T11" fmla="*/ 0 h 151"/>
              <a:gd name="T12" fmla="*/ 28 w 221"/>
              <a:gd name="T13" fmla="*/ 0 h 151"/>
              <a:gd name="T14" fmla="*/ 0 w 221"/>
              <a:gd name="T15" fmla="*/ 29 h 151"/>
              <a:gd name="T16" fmla="*/ 0 w 221"/>
              <a:gd name="T17" fmla="*/ 123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1" h="151">
                <a:moveTo>
                  <a:pt x="0" y="123"/>
                </a:moveTo>
                <a:cubicBezTo>
                  <a:pt x="0" y="138"/>
                  <a:pt x="13" y="151"/>
                  <a:pt x="28" y="151"/>
                </a:cubicBezTo>
                <a:cubicBezTo>
                  <a:pt x="193" y="151"/>
                  <a:pt x="193" y="151"/>
                  <a:pt x="193" y="151"/>
                </a:cubicBezTo>
                <a:cubicBezTo>
                  <a:pt x="208" y="151"/>
                  <a:pt x="221" y="138"/>
                  <a:pt x="221" y="123"/>
                </a:cubicBezTo>
                <a:cubicBezTo>
                  <a:pt x="221" y="29"/>
                  <a:pt x="221" y="29"/>
                  <a:pt x="221" y="29"/>
                </a:cubicBezTo>
                <a:cubicBezTo>
                  <a:pt x="221" y="13"/>
                  <a:pt x="208" y="0"/>
                  <a:pt x="19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3"/>
                  <a:pt x="0" y="29"/>
                </a:cubicBezTo>
                <a:lnTo>
                  <a:pt x="0" y="123"/>
                </a:lnTo>
                <a:close/>
              </a:path>
            </a:pathLst>
          </a:custGeom>
          <a:solidFill>
            <a:srgbClr val="D26B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188173" y="2997383"/>
            <a:ext cx="587375" cy="519113"/>
            <a:chOff x="7773988" y="4449763"/>
            <a:chExt cx="587375" cy="519113"/>
          </a:xfrm>
          <a:solidFill>
            <a:schemeClr val="bg1"/>
          </a:solidFill>
        </p:grpSpPr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8139113" y="4568826"/>
              <a:ext cx="1714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8207376" y="4781551"/>
              <a:ext cx="34925" cy="34925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0 w 4"/>
                <a:gd name="T5" fmla="*/ 0 h 4"/>
                <a:gd name="T6" fmla="*/ 0 w 4"/>
                <a:gd name="T7" fmla="*/ 0 h 4"/>
                <a:gd name="T8" fmla="*/ 0 w 4"/>
                <a:gd name="T9" fmla="*/ 1 h 4"/>
                <a:gd name="T10" fmla="*/ 1 w 4"/>
                <a:gd name="T11" fmla="*/ 4 h 4"/>
                <a:gd name="T12" fmla="*/ 1 w 4"/>
                <a:gd name="T13" fmla="*/ 4 h 4"/>
                <a:gd name="T14" fmla="*/ 3 w 4"/>
                <a:gd name="T15" fmla="*/ 4 h 4"/>
                <a:gd name="T16" fmla="*/ 3 w 4"/>
                <a:gd name="T17" fmla="*/ 4 h 4"/>
                <a:gd name="T18" fmla="*/ 4 w 4"/>
                <a:gd name="T19" fmla="*/ 1 h 4"/>
                <a:gd name="T20" fmla="*/ 4 w 4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8207376" y="4816476"/>
              <a:ext cx="34925" cy="119063"/>
            </a:xfrm>
            <a:custGeom>
              <a:avLst/>
              <a:gdLst>
                <a:gd name="T0" fmla="*/ 3 w 4"/>
                <a:gd name="T1" fmla="*/ 1 h 14"/>
                <a:gd name="T2" fmla="*/ 3 w 4"/>
                <a:gd name="T3" fmla="*/ 0 h 14"/>
                <a:gd name="T4" fmla="*/ 1 w 4"/>
                <a:gd name="T5" fmla="*/ 0 h 14"/>
                <a:gd name="T6" fmla="*/ 1 w 4"/>
                <a:gd name="T7" fmla="*/ 1 h 14"/>
                <a:gd name="T8" fmla="*/ 0 w 4"/>
                <a:gd name="T9" fmla="*/ 12 h 14"/>
                <a:gd name="T10" fmla="*/ 0 w 4"/>
                <a:gd name="T11" fmla="*/ 13 h 14"/>
                <a:gd name="T12" fmla="*/ 2 w 4"/>
                <a:gd name="T13" fmla="*/ 14 h 14"/>
                <a:gd name="T14" fmla="*/ 2 w 4"/>
                <a:gd name="T15" fmla="*/ 14 h 14"/>
                <a:gd name="T16" fmla="*/ 2 w 4"/>
                <a:gd name="T17" fmla="*/ 14 h 14"/>
                <a:gd name="T18" fmla="*/ 4 w 4"/>
                <a:gd name="T19" fmla="*/ 13 h 14"/>
                <a:gd name="T20" fmla="*/ 4 w 4"/>
                <a:gd name="T21" fmla="*/ 12 h 14"/>
                <a:gd name="T22" fmla="*/ 3 w 4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8097838" y="4764088"/>
              <a:ext cx="101600" cy="179388"/>
            </a:xfrm>
            <a:custGeom>
              <a:avLst/>
              <a:gdLst>
                <a:gd name="T0" fmla="*/ 9 w 12"/>
                <a:gd name="T1" fmla="*/ 0 h 21"/>
                <a:gd name="T2" fmla="*/ 0 w 12"/>
                <a:gd name="T3" fmla="*/ 15 h 21"/>
                <a:gd name="T4" fmla="*/ 12 w 12"/>
                <a:gd name="T5" fmla="*/ 21 h 21"/>
                <a:gd name="T6" fmla="*/ 9 w 1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1">
                  <a:moveTo>
                    <a:pt x="9" y="0"/>
                  </a:moveTo>
                  <a:cubicBezTo>
                    <a:pt x="3" y="3"/>
                    <a:pt x="0" y="8"/>
                    <a:pt x="0" y="15"/>
                  </a:cubicBezTo>
                  <a:cubicBezTo>
                    <a:pt x="0" y="18"/>
                    <a:pt x="6" y="20"/>
                    <a:pt x="12" y="21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4" name="Freeform 29"/>
            <p:cNvSpPr>
              <a:spLocks noEditPoints="1"/>
            </p:cNvSpPr>
            <p:nvPr/>
          </p:nvSpPr>
          <p:spPr bwMode="auto">
            <a:xfrm>
              <a:off x="7773988" y="4449763"/>
              <a:ext cx="468313" cy="519113"/>
            </a:xfrm>
            <a:custGeom>
              <a:avLst/>
              <a:gdLst>
                <a:gd name="T0" fmla="*/ 39 w 55"/>
                <a:gd name="T1" fmla="*/ 56 h 61"/>
                <a:gd name="T2" fmla="*/ 37 w 55"/>
                <a:gd name="T3" fmla="*/ 54 h 61"/>
                <a:gd name="T4" fmla="*/ 31 w 55"/>
                <a:gd name="T5" fmla="*/ 58 h 61"/>
                <a:gd name="T6" fmla="*/ 37 w 55"/>
                <a:gd name="T7" fmla="*/ 49 h 61"/>
                <a:gd name="T8" fmla="*/ 31 w 55"/>
                <a:gd name="T9" fmla="*/ 46 h 61"/>
                <a:gd name="T10" fmla="*/ 42 w 55"/>
                <a:gd name="T11" fmla="*/ 13 h 61"/>
                <a:gd name="T12" fmla="*/ 45 w 55"/>
                <a:gd name="T13" fmla="*/ 16 h 61"/>
                <a:gd name="T14" fmla="*/ 49 w 55"/>
                <a:gd name="T15" fmla="*/ 10 h 61"/>
                <a:gd name="T16" fmla="*/ 53 w 55"/>
                <a:gd name="T17" fmla="*/ 12 h 61"/>
                <a:gd name="T18" fmla="*/ 30 w 55"/>
                <a:gd name="T19" fmla="*/ 0 h 61"/>
                <a:gd name="T20" fmla="*/ 30 w 55"/>
                <a:gd name="T21" fmla="*/ 61 h 61"/>
                <a:gd name="T22" fmla="*/ 39 w 55"/>
                <a:gd name="T23" fmla="*/ 56 h 61"/>
                <a:gd name="T24" fmla="*/ 43 w 55"/>
                <a:gd name="T25" fmla="*/ 10 h 61"/>
                <a:gd name="T26" fmla="*/ 47 w 55"/>
                <a:gd name="T27" fmla="*/ 8 h 61"/>
                <a:gd name="T28" fmla="*/ 33 w 55"/>
                <a:gd name="T29" fmla="*/ 3 h 61"/>
                <a:gd name="T30" fmla="*/ 31 w 55"/>
                <a:gd name="T31" fmla="*/ 13 h 61"/>
                <a:gd name="T32" fmla="*/ 22 w 55"/>
                <a:gd name="T33" fmla="*/ 4 h 61"/>
                <a:gd name="T34" fmla="*/ 13 w 55"/>
                <a:gd name="T35" fmla="*/ 8 h 61"/>
                <a:gd name="T36" fmla="*/ 2 w 55"/>
                <a:gd name="T37" fmla="*/ 30 h 61"/>
                <a:gd name="T38" fmla="*/ 16 w 55"/>
                <a:gd name="T39" fmla="*/ 13 h 61"/>
                <a:gd name="T40" fmla="*/ 16 w 55"/>
                <a:gd name="T41" fmla="*/ 48 h 61"/>
                <a:gd name="T42" fmla="*/ 2 w 55"/>
                <a:gd name="T43" fmla="*/ 30 h 61"/>
                <a:gd name="T44" fmla="*/ 17 w 55"/>
                <a:gd name="T45" fmla="*/ 50 h 61"/>
                <a:gd name="T46" fmla="*/ 14 w 55"/>
                <a:gd name="T47" fmla="*/ 52 h 61"/>
                <a:gd name="T48" fmla="*/ 28 w 55"/>
                <a:gd name="T49" fmla="*/ 58 h 61"/>
                <a:gd name="T50" fmla="*/ 29 w 55"/>
                <a:gd name="T51" fmla="*/ 48 h 61"/>
                <a:gd name="T52" fmla="*/ 29 w 55"/>
                <a:gd name="T53" fmla="*/ 46 h 61"/>
                <a:gd name="T54" fmla="*/ 15 w 55"/>
                <a:gd name="T55" fmla="*/ 30 h 61"/>
                <a:gd name="T56" fmla="*/ 29 w 55"/>
                <a:gd name="T57" fmla="*/ 15 h 61"/>
                <a:gd name="T58" fmla="*/ 29 w 55"/>
                <a:gd name="T59" fmla="*/ 13 h 61"/>
                <a:gd name="T60" fmla="*/ 28 w 55"/>
                <a:gd name="T61" fmla="*/ 3 h 61"/>
                <a:gd name="T62" fmla="*/ 29 w 55"/>
                <a:gd name="T63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61">
                  <a:moveTo>
                    <a:pt x="39" y="56"/>
                  </a:move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8" y="55"/>
                    <a:pt x="38" y="55"/>
                    <a:pt x="37" y="54"/>
                  </a:cubicBezTo>
                  <a:cubicBezTo>
                    <a:pt x="36" y="56"/>
                    <a:pt x="34" y="57"/>
                    <a:pt x="33" y="57"/>
                  </a:cubicBezTo>
                  <a:cubicBezTo>
                    <a:pt x="32" y="58"/>
                    <a:pt x="32" y="58"/>
                    <a:pt x="31" y="5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3" y="48"/>
                    <a:pt x="35" y="48"/>
                    <a:pt x="37" y="49"/>
                  </a:cubicBezTo>
                  <a:cubicBezTo>
                    <a:pt x="37" y="48"/>
                    <a:pt x="37" y="47"/>
                    <a:pt x="37" y="47"/>
                  </a:cubicBezTo>
                  <a:cubicBezTo>
                    <a:pt x="35" y="46"/>
                    <a:pt x="33" y="46"/>
                    <a:pt x="31" y="4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5" y="15"/>
                    <a:pt x="38" y="15"/>
                    <a:pt x="42" y="13"/>
                  </a:cubicBezTo>
                  <a:cubicBezTo>
                    <a:pt x="43" y="15"/>
                    <a:pt x="43" y="17"/>
                    <a:pt x="44" y="19"/>
                  </a:cubicBezTo>
                  <a:cubicBezTo>
                    <a:pt x="44" y="18"/>
                    <a:pt x="45" y="17"/>
                    <a:pt x="45" y="16"/>
                  </a:cubicBezTo>
                  <a:cubicBezTo>
                    <a:pt x="45" y="15"/>
                    <a:pt x="45" y="14"/>
                    <a:pt x="44" y="12"/>
                  </a:cubicBezTo>
                  <a:cubicBezTo>
                    <a:pt x="46" y="12"/>
                    <a:pt x="47" y="11"/>
                    <a:pt x="49" y="10"/>
                  </a:cubicBezTo>
                  <a:cubicBezTo>
                    <a:pt x="50" y="11"/>
                    <a:pt x="51" y="12"/>
                    <a:pt x="51" y="13"/>
                  </a:cubicBezTo>
                  <a:cubicBezTo>
                    <a:pt x="52" y="13"/>
                    <a:pt x="53" y="12"/>
                    <a:pt x="53" y="12"/>
                  </a:cubicBezTo>
                  <a:cubicBezTo>
                    <a:pt x="54" y="12"/>
                    <a:pt x="55" y="13"/>
                    <a:pt x="55" y="13"/>
                  </a:cubicBezTo>
                  <a:cubicBezTo>
                    <a:pt x="50" y="5"/>
                    <a:pt x="40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35" y="61"/>
                    <a:pt x="39" y="60"/>
                    <a:pt x="43" y="58"/>
                  </a:cubicBezTo>
                  <a:cubicBezTo>
                    <a:pt x="42" y="57"/>
                    <a:pt x="40" y="57"/>
                    <a:pt x="39" y="56"/>
                  </a:cubicBezTo>
                  <a:close/>
                  <a:moveTo>
                    <a:pt x="47" y="8"/>
                  </a:moveTo>
                  <a:cubicBezTo>
                    <a:pt x="46" y="9"/>
                    <a:pt x="44" y="10"/>
                    <a:pt x="43" y="10"/>
                  </a:cubicBezTo>
                  <a:cubicBezTo>
                    <a:pt x="42" y="8"/>
                    <a:pt x="41" y="6"/>
                    <a:pt x="39" y="4"/>
                  </a:cubicBezTo>
                  <a:cubicBezTo>
                    <a:pt x="42" y="5"/>
                    <a:pt x="45" y="6"/>
                    <a:pt x="47" y="8"/>
                  </a:cubicBezTo>
                  <a:close/>
                  <a:moveTo>
                    <a:pt x="31" y="2"/>
                  </a:moveTo>
                  <a:cubicBezTo>
                    <a:pt x="32" y="2"/>
                    <a:pt x="32" y="3"/>
                    <a:pt x="33" y="3"/>
                  </a:cubicBezTo>
                  <a:cubicBezTo>
                    <a:pt x="36" y="4"/>
                    <a:pt x="39" y="7"/>
                    <a:pt x="41" y="11"/>
                  </a:cubicBezTo>
                  <a:cubicBezTo>
                    <a:pt x="37" y="12"/>
                    <a:pt x="34" y="13"/>
                    <a:pt x="31" y="13"/>
                  </a:cubicBezTo>
                  <a:lnTo>
                    <a:pt x="31" y="2"/>
                  </a:lnTo>
                  <a:close/>
                  <a:moveTo>
                    <a:pt x="22" y="4"/>
                  </a:moveTo>
                  <a:cubicBezTo>
                    <a:pt x="20" y="6"/>
                    <a:pt x="18" y="8"/>
                    <a:pt x="17" y="11"/>
                  </a:cubicBezTo>
                  <a:cubicBezTo>
                    <a:pt x="15" y="10"/>
                    <a:pt x="14" y="9"/>
                    <a:pt x="13" y="8"/>
                  </a:cubicBezTo>
                  <a:cubicBezTo>
                    <a:pt x="16" y="6"/>
                    <a:pt x="18" y="5"/>
                    <a:pt x="22" y="4"/>
                  </a:cubicBezTo>
                  <a:close/>
                  <a:moveTo>
                    <a:pt x="2" y="30"/>
                  </a:moveTo>
                  <a:cubicBezTo>
                    <a:pt x="2" y="22"/>
                    <a:pt x="6" y="15"/>
                    <a:pt x="11" y="10"/>
                  </a:cubicBezTo>
                  <a:cubicBezTo>
                    <a:pt x="12" y="11"/>
                    <a:pt x="14" y="12"/>
                    <a:pt x="16" y="13"/>
                  </a:cubicBezTo>
                  <a:cubicBezTo>
                    <a:pt x="14" y="18"/>
                    <a:pt x="13" y="24"/>
                    <a:pt x="13" y="30"/>
                  </a:cubicBezTo>
                  <a:cubicBezTo>
                    <a:pt x="13" y="37"/>
                    <a:pt x="14" y="43"/>
                    <a:pt x="16" y="48"/>
                  </a:cubicBezTo>
                  <a:cubicBezTo>
                    <a:pt x="14" y="49"/>
                    <a:pt x="13" y="50"/>
                    <a:pt x="12" y="51"/>
                  </a:cubicBezTo>
                  <a:cubicBezTo>
                    <a:pt x="6" y="46"/>
                    <a:pt x="2" y="38"/>
                    <a:pt x="2" y="30"/>
                  </a:cubicBezTo>
                  <a:close/>
                  <a:moveTo>
                    <a:pt x="14" y="52"/>
                  </a:moveTo>
                  <a:cubicBezTo>
                    <a:pt x="15" y="52"/>
                    <a:pt x="16" y="51"/>
                    <a:pt x="17" y="50"/>
                  </a:cubicBezTo>
                  <a:cubicBezTo>
                    <a:pt x="19" y="53"/>
                    <a:pt x="20" y="55"/>
                    <a:pt x="22" y="56"/>
                  </a:cubicBezTo>
                  <a:cubicBezTo>
                    <a:pt x="19" y="55"/>
                    <a:pt x="16" y="54"/>
                    <a:pt x="14" y="52"/>
                  </a:cubicBezTo>
                  <a:close/>
                  <a:moveTo>
                    <a:pt x="29" y="58"/>
                  </a:moveTo>
                  <a:cubicBezTo>
                    <a:pt x="29" y="58"/>
                    <a:pt x="28" y="58"/>
                    <a:pt x="28" y="58"/>
                  </a:cubicBezTo>
                  <a:cubicBezTo>
                    <a:pt x="25" y="57"/>
                    <a:pt x="22" y="54"/>
                    <a:pt x="20" y="50"/>
                  </a:cubicBezTo>
                  <a:cubicBezTo>
                    <a:pt x="22" y="49"/>
                    <a:pt x="25" y="48"/>
                    <a:pt x="29" y="48"/>
                  </a:cubicBezTo>
                  <a:lnTo>
                    <a:pt x="29" y="58"/>
                  </a:lnTo>
                  <a:close/>
                  <a:moveTo>
                    <a:pt x="29" y="46"/>
                  </a:moveTo>
                  <a:cubicBezTo>
                    <a:pt x="25" y="46"/>
                    <a:pt x="21" y="46"/>
                    <a:pt x="19" y="47"/>
                  </a:cubicBezTo>
                  <a:cubicBezTo>
                    <a:pt x="17" y="43"/>
                    <a:pt x="15" y="37"/>
                    <a:pt x="15" y="30"/>
                  </a:cubicBezTo>
                  <a:cubicBezTo>
                    <a:pt x="15" y="24"/>
                    <a:pt x="16" y="18"/>
                    <a:pt x="18" y="14"/>
                  </a:cubicBezTo>
                  <a:cubicBezTo>
                    <a:pt x="21" y="15"/>
                    <a:pt x="25" y="15"/>
                    <a:pt x="29" y="15"/>
                  </a:cubicBezTo>
                  <a:lnTo>
                    <a:pt x="29" y="46"/>
                  </a:lnTo>
                  <a:close/>
                  <a:moveTo>
                    <a:pt x="29" y="13"/>
                  </a:moveTo>
                  <a:cubicBezTo>
                    <a:pt x="25" y="13"/>
                    <a:pt x="22" y="12"/>
                    <a:pt x="19" y="12"/>
                  </a:cubicBezTo>
                  <a:cubicBezTo>
                    <a:pt x="21" y="7"/>
                    <a:pt x="24" y="4"/>
                    <a:pt x="28" y="3"/>
                  </a:cubicBezTo>
                  <a:cubicBezTo>
                    <a:pt x="28" y="3"/>
                    <a:pt x="29" y="2"/>
                    <a:pt x="29" y="2"/>
                  </a:cubicBezTo>
                  <a:lnTo>
                    <a:pt x="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  <p:sp>
          <p:nvSpPr>
            <p:cNvPr id="25" name="Freeform 30"/>
            <p:cNvSpPr/>
            <p:nvPr/>
          </p:nvSpPr>
          <p:spPr bwMode="auto">
            <a:xfrm>
              <a:off x="8250238" y="4764088"/>
              <a:ext cx="111125" cy="179388"/>
            </a:xfrm>
            <a:custGeom>
              <a:avLst/>
              <a:gdLst>
                <a:gd name="T0" fmla="*/ 3 w 13"/>
                <a:gd name="T1" fmla="*/ 0 h 21"/>
                <a:gd name="T2" fmla="*/ 13 w 13"/>
                <a:gd name="T3" fmla="*/ 15 h 21"/>
                <a:gd name="T4" fmla="*/ 0 w 13"/>
                <a:gd name="T5" fmla="*/ 21 h 21"/>
                <a:gd name="T6" fmla="*/ 3 w 13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1">
                  <a:moveTo>
                    <a:pt x="3" y="0"/>
                  </a:moveTo>
                  <a:cubicBezTo>
                    <a:pt x="9" y="3"/>
                    <a:pt x="13" y="8"/>
                    <a:pt x="13" y="15"/>
                  </a:cubicBezTo>
                  <a:cubicBezTo>
                    <a:pt x="13" y="18"/>
                    <a:pt x="7" y="20"/>
                    <a:pt x="0" y="21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 flipH="1">
            <a:off x="3847203" y="2741577"/>
            <a:ext cx="152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此处输入标题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570362" y="4409643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38" name="文本框 37"/>
          <p:cNvSpPr txBox="1"/>
          <p:nvPr/>
        </p:nvSpPr>
        <p:spPr>
          <a:xfrm flipH="1">
            <a:off x="6803748" y="2741577"/>
            <a:ext cx="1527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D26B29"/>
                </a:solidFill>
                <a:latin typeface="锐字云字库细黑体1.0" pitchFamily="2" charset="-122"/>
                <a:ea typeface="锐字云字库细黑体1.0" pitchFamily="2" charset="-122"/>
              </a:rPr>
              <a:t>此处输入标题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803748" y="4409643"/>
            <a:ext cx="28043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6096000" y="1614196"/>
            <a:ext cx="0" cy="3816220"/>
          </a:xfrm>
          <a:prstGeom prst="line">
            <a:avLst/>
          </a:prstGeom>
          <a:ln w="38100">
            <a:solidFill>
              <a:srgbClr val="3D55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>
            <a:off x="838200" y="1276655"/>
            <a:ext cx="3402137" cy="2782161"/>
          </a:xfrm>
          <a:prstGeom prst="rect">
            <a:avLst/>
          </a:prstGeom>
        </p:spPr>
      </p:pic>
      <p:sp>
        <p:nvSpPr>
          <p:cNvPr id="32" name="TextBox 76"/>
          <p:cNvSpPr txBox="1"/>
          <p:nvPr/>
        </p:nvSpPr>
        <p:spPr>
          <a:xfrm>
            <a:off x="4305652" y="2531741"/>
            <a:ext cx="3571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第贰部分</a:t>
            </a:r>
          </a:p>
        </p:txBody>
      </p:sp>
      <p:sp>
        <p:nvSpPr>
          <p:cNvPr id="33" name="矩形 32"/>
          <p:cNvSpPr/>
          <p:nvPr/>
        </p:nvSpPr>
        <p:spPr>
          <a:xfrm>
            <a:off x="4514754" y="4078683"/>
            <a:ext cx="3015569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the title here</a:t>
            </a:r>
          </a:p>
        </p:txBody>
      </p:sp>
      <p:sp>
        <p:nvSpPr>
          <p:cNvPr id="34" name="TextBox 76"/>
          <p:cNvSpPr txBox="1"/>
          <p:nvPr/>
        </p:nvSpPr>
        <p:spPr>
          <a:xfrm>
            <a:off x="4093991" y="3514357"/>
            <a:ext cx="39945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AB5B87"/>
                </a:solidFill>
                <a:latin typeface="锐字云字库细黑体1.0" pitchFamily="2" charset="-122"/>
                <a:ea typeface="锐字云字库细黑体1.0" pitchFamily="2" charset="-122"/>
              </a:rPr>
              <a:t>标题</a:t>
            </a:r>
          </a:p>
        </p:txBody>
      </p:sp>
      <p:sp>
        <p:nvSpPr>
          <p:cNvPr id="35" name="文本框 21"/>
          <p:cNvSpPr txBox="1"/>
          <p:nvPr/>
        </p:nvSpPr>
        <p:spPr>
          <a:xfrm>
            <a:off x="3916985" y="4525689"/>
            <a:ext cx="4348516" cy="4124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Fresh business general template</a:t>
            </a:r>
          </a:p>
          <a:p>
            <a:pPr algn="ctr">
              <a:lnSpc>
                <a:spcPct val="130000"/>
              </a:lnSpc>
            </a:pPr>
            <a:r>
              <a:rPr lang="en-US" altLang="zh-CN" sz="800" dirty="0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Applicable to enterprise introduction, summary report, sales marketing, chart </a:t>
            </a:r>
            <a:r>
              <a:rPr lang="en-US" altLang="zh-CN" sz="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锐字云字库细黑体1.0" pitchFamily="2" charset="-122"/>
                <a:ea typeface="锐字云字库细黑体1.0" pitchFamily="2" charset="-122"/>
              </a:rPr>
              <a:t>dataa</a:t>
            </a:r>
            <a:endParaRPr lang="zh-CN" altLang="en-US" sz="800" dirty="0">
              <a:solidFill>
                <a:prstClr val="black">
                  <a:lumMod val="65000"/>
                  <a:lumOff val="35000"/>
                </a:prstClr>
              </a:solidFill>
              <a:latin typeface="锐字云字库细黑体1.0" pitchFamily="2" charset="-122"/>
              <a:ea typeface="锐字云字库细黑体1.0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/>
          <a:stretch>
            <a:fillRect/>
          </a:stretch>
        </p:blipFill>
        <p:spPr>
          <a:xfrm flipH="1">
            <a:off x="8016977" y="1276655"/>
            <a:ext cx="3402137" cy="2782161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6" name="矩形 5"/>
          <p:cNvSpPr/>
          <p:nvPr/>
        </p:nvSpPr>
        <p:spPr>
          <a:xfrm>
            <a:off x="1721556" y="1810138"/>
            <a:ext cx="2813122" cy="3764500"/>
          </a:xfrm>
          <a:prstGeom prst="rect">
            <a:avLst/>
          </a:prstGeom>
          <a:solidFill>
            <a:srgbClr val="1BA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80894" y="2060719"/>
            <a:ext cx="236456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80894" y="3826225"/>
            <a:ext cx="236456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10" name="TextBox 76"/>
          <p:cNvSpPr txBox="1"/>
          <p:nvPr/>
        </p:nvSpPr>
        <p:spPr>
          <a:xfrm>
            <a:off x="6412172" y="1940914"/>
            <a:ext cx="134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12171" y="2310246"/>
            <a:ext cx="422325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2" name="Freeform 23"/>
          <p:cNvSpPr>
            <a:spLocks noEditPoints="1"/>
          </p:cNvSpPr>
          <p:nvPr/>
        </p:nvSpPr>
        <p:spPr bwMode="auto">
          <a:xfrm>
            <a:off x="5797767" y="2057610"/>
            <a:ext cx="338789" cy="505271"/>
          </a:xfrm>
          <a:custGeom>
            <a:avLst/>
            <a:gdLst>
              <a:gd name="T0" fmla="*/ 385 w 385"/>
              <a:gd name="T1" fmla="*/ 222 h 522"/>
              <a:gd name="T2" fmla="*/ 346 w 385"/>
              <a:gd name="T3" fmla="*/ 217 h 522"/>
              <a:gd name="T4" fmla="*/ 340 w 385"/>
              <a:gd name="T5" fmla="*/ 317 h 522"/>
              <a:gd name="T6" fmla="*/ 321 w 385"/>
              <a:gd name="T7" fmla="*/ 324 h 522"/>
              <a:gd name="T8" fmla="*/ 315 w 385"/>
              <a:gd name="T9" fmla="*/ 300 h 522"/>
              <a:gd name="T10" fmla="*/ 64 w 385"/>
              <a:gd name="T11" fmla="*/ 306 h 522"/>
              <a:gd name="T12" fmla="*/ 54 w 385"/>
              <a:gd name="T13" fmla="*/ 325 h 522"/>
              <a:gd name="T14" fmla="*/ 45 w 385"/>
              <a:gd name="T15" fmla="*/ 222 h 522"/>
              <a:gd name="T16" fmla="*/ 6 w 385"/>
              <a:gd name="T17" fmla="*/ 217 h 522"/>
              <a:gd name="T18" fmla="*/ 0 w 385"/>
              <a:gd name="T19" fmla="*/ 344 h 522"/>
              <a:gd name="T20" fmla="*/ 172 w 385"/>
              <a:gd name="T21" fmla="*/ 365 h 522"/>
              <a:gd name="T22" fmla="*/ 63 w 385"/>
              <a:gd name="T23" fmla="*/ 468 h 522"/>
              <a:gd name="T24" fmla="*/ 43 w 385"/>
              <a:gd name="T25" fmla="*/ 516 h 522"/>
              <a:gd name="T26" fmla="*/ 78 w 385"/>
              <a:gd name="T27" fmla="*/ 522 h 522"/>
              <a:gd name="T28" fmla="*/ 84 w 385"/>
              <a:gd name="T29" fmla="*/ 504 h 522"/>
              <a:gd name="T30" fmla="*/ 172 w 385"/>
              <a:gd name="T31" fmla="*/ 516 h 522"/>
              <a:gd name="T32" fmla="*/ 207 w 385"/>
              <a:gd name="T33" fmla="*/ 522 h 522"/>
              <a:gd name="T34" fmla="*/ 213 w 385"/>
              <a:gd name="T35" fmla="*/ 504 h 522"/>
              <a:gd name="T36" fmla="*/ 301 w 385"/>
              <a:gd name="T37" fmla="*/ 516 h 522"/>
              <a:gd name="T38" fmla="*/ 336 w 385"/>
              <a:gd name="T39" fmla="*/ 522 h 522"/>
              <a:gd name="T40" fmla="*/ 342 w 385"/>
              <a:gd name="T41" fmla="*/ 486 h 522"/>
              <a:gd name="T42" fmla="*/ 213 w 385"/>
              <a:gd name="T43" fmla="*/ 468 h 522"/>
              <a:gd name="T44" fmla="*/ 362 w 385"/>
              <a:gd name="T45" fmla="*/ 365 h 522"/>
              <a:gd name="T46" fmla="*/ 70 w 385"/>
              <a:gd name="T47" fmla="*/ 149 h 522"/>
              <a:gd name="T48" fmla="*/ 322 w 385"/>
              <a:gd name="T49" fmla="*/ 155 h 522"/>
              <a:gd name="T50" fmla="*/ 316 w 385"/>
              <a:gd name="T51" fmla="*/ 273 h 522"/>
              <a:gd name="T52" fmla="*/ 63 w 385"/>
              <a:gd name="T53" fmla="*/ 268 h 522"/>
              <a:gd name="T54" fmla="*/ 70 w 385"/>
              <a:gd name="T55" fmla="*/ 149 h 522"/>
              <a:gd name="T56" fmla="*/ 281 w 385"/>
              <a:gd name="T57" fmla="*/ 0 h 522"/>
              <a:gd name="T58" fmla="*/ 322 w 385"/>
              <a:gd name="T59" fmla="*/ 119 h 522"/>
              <a:gd name="T60" fmla="*/ 70 w 385"/>
              <a:gd name="T61" fmla="*/ 124 h 522"/>
              <a:gd name="T62" fmla="*/ 63 w 385"/>
              <a:gd name="T63" fmla="*/ 36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5" h="522">
                <a:moveTo>
                  <a:pt x="385" y="345"/>
                </a:moveTo>
                <a:cubicBezTo>
                  <a:pt x="385" y="305"/>
                  <a:pt x="385" y="263"/>
                  <a:pt x="385" y="222"/>
                </a:cubicBezTo>
                <a:cubicBezTo>
                  <a:pt x="385" y="219"/>
                  <a:pt x="382" y="217"/>
                  <a:pt x="379" y="217"/>
                </a:cubicBezTo>
                <a:cubicBezTo>
                  <a:pt x="346" y="217"/>
                  <a:pt x="346" y="217"/>
                  <a:pt x="346" y="217"/>
                </a:cubicBezTo>
                <a:cubicBezTo>
                  <a:pt x="342" y="217"/>
                  <a:pt x="340" y="219"/>
                  <a:pt x="340" y="222"/>
                </a:cubicBezTo>
                <a:cubicBezTo>
                  <a:pt x="340" y="254"/>
                  <a:pt x="340" y="285"/>
                  <a:pt x="340" y="317"/>
                </a:cubicBezTo>
                <a:cubicBezTo>
                  <a:pt x="340" y="321"/>
                  <a:pt x="336" y="324"/>
                  <a:pt x="331" y="324"/>
                </a:cubicBezTo>
                <a:cubicBezTo>
                  <a:pt x="330" y="324"/>
                  <a:pt x="323" y="324"/>
                  <a:pt x="321" y="324"/>
                </a:cubicBezTo>
                <a:cubicBezTo>
                  <a:pt x="321" y="306"/>
                  <a:pt x="321" y="306"/>
                  <a:pt x="321" y="306"/>
                </a:cubicBezTo>
                <a:cubicBezTo>
                  <a:pt x="321" y="303"/>
                  <a:pt x="319" y="300"/>
                  <a:pt x="315" y="300"/>
                </a:cubicBezTo>
                <a:cubicBezTo>
                  <a:pt x="233" y="300"/>
                  <a:pt x="152" y="300"/>
                  <a:pt x="70" y="300"/>
                </a:cubicBezTo>
                <a:cubicBezTo>
                  <a:pt x="67" y="300"/>
                  <a:pt x="64" y="303"/>
                  <a:pt x="64" y="306"/>
                </a:cubicBezTo>
                <a:cubicBezTo>
                  <a:pt x="64" y="325"/>
                  <a:pt x="64" y="325"/>
                  <a:pt x="64" y="325"/>
                </a:cubicBezTo>
                <a:cubicBezTo>
                  <a:pt x="54" y="325"/>
                  <a:pt x="54" y="325"/>
                  <a:pt x="54" y="325"/>
                </a:cubicBezTo>
                <a:cubicBezTo>
                  <a:pt x="49" y="325"/>
                  <a:pt x="45" y="322"/>
                  <a:pt x="45" y="318"/>
                </a:cubicBezTo>
                <a:cubicBezTo>
                  <a:pt x="45" y="222"/>
                  <a:pt x="45" y="222"/>
                  <a:pt x="45" y="222"/>
                </a:cubicBezTo>
                <a:cubicBezTo>
                  <a:pt x="45" y="219"/>
                  <a:pt x="42" y="217"/>
                  <a:pt x="39" y="217"/>
                </a:cubicBezTo>
                <a:cubicBezTo>
                  <a:pt x="6" y="217"/>
                  <a:pt x="6" y="217"/>
                  <a:pt x="6" y="217"/>
                </a:cubicBezTo>
                <a:cubicBezTo>
                  <a:pt x="2" y="217"/>
                  <a:pt x="0" y="219"/>
                  <a:pt x="0" y="222"/>
                </a:cubicBezTo>
                <a:cubicBezTo>
                  <a:pt x="0" y="263"/>
                  <a:pt x="0" y="304"/>
                  <a:pt x="0" y="344"/>
                </a:cubicBezTo>
                <a:cubicBezTo>
                  <a:pt x="0" y="356"/>
                  <a:pt x="9" y="365"/>
                  <a:pt x="22" y="365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468"/>
                  <a:pt x="172" y="468"/>
                  <a:pt x="172" y="468"/>
                </a:cubicBezTo>
                <a:cubicBezTo>
                  <a:pt x="63" y="468"/>
                  <a:pt x="63" y="468"/>
                  <a:pt x="63" y="468"/>
                </a:cubicBezTo>
                <a:cubicBezTo>
                  <a:pt x="52" y="468"/>
                  <a:pt x="43" y="476"/>
                  <a:pt x="43" y="486"/>
                </a:cubicBezTo>
                <a:cubicBezTo>
                  <a:pt x="43" y="496"/>
                  <a:pt x="43" y="506"/>
                  <a:pt x="43" y="516"/>
                </a:cubicBezTo>
                <a:cubicBezTo>
                  <a:pt x="43" y="519"/>
                  <a:pt x="46" y="522"/>
                  <a:pt x="49" y="522"/>
                </a:cubicBezTo>
                <a:cubicBezTo>
                  <a:pt x="78" y="522"/>
                  <a:pt x="78" y="522"/>
                  <a:pt x="78" y="522"/>
                </a:cubicBezTo>
                <a:cubicBezTo>
                  <a:pt x="81" y="522"/>
                  <a:pt x="84" y="519"/>
                  <a:pt x="84" y="516"/>
                </a:cubicBezTo>
                <a:cubicBezTo>
                  <a:pt x="84" y="504"/>
                  <a:pt x="84" y="504"/>
                  <a:pt x="84" y="504"/>
                </a:cubicBezTo>
                <a:cubicBezTo>
                  <a:pt x="172" y="504"/>
                  <a:pt x="172" y="504"/>
                  <a:pt x="172" y="504"/>
                </a:cubicBezTo>
                <a:cubicBezTo>
                  <a:pt x="172" y="516"/>
                  <a:pt x="172" y="516"/>
                  <a:pt x="172" y="516"/>
                </a:cubicBezTo>
                <a:cubicBezTo>
                  <a:pt x="172" y="519"/>
                  <a:pt x="175" y="522"/>
                  <a:pt x="179" y="522"/>
                </a:cubicBezTo>
                <a:cubicBezTo>
                  <a:pt x="207" y="522"/>
                  <a:pt x="207" y="522"/>
                  <a:pt x="207" y="522"/>
                </a:cubicBezTo>
                <a:cubicBezTo>
                  <a:pt x="210" y="522"/>
                  <a:pt x="213" y="519"/>
                  <a:pt x="213" y="516"/>
                </a:cubicBezTo>
                <a:cubicBezTo>
                  <a:pt x="213" y="504"/>
                  <a:pt x="213" y="504"/>
                  <a:pt x="213" y="504"/>
                </a:cubicBezTo>
                <a:cubicBezTo>
                  <a:pt x="301" y="504"/>
                  <a:pt x="301" y="504"/>
                  <a:pt x="301" y="504"/>
                </a:cubicBezTo>
                <a:cubicBezTo>
                  <a:pt x="301" y="516"/>
                  <a:pt x="301" y="516"/>
                  <a:pt x="301" y="516"/>
                </a:cubicBezTo>
                <a:cubicBezTo>
                  <a:pt x="301" y="519"/>
                  <a:pt x="304" y="522"/>
                  <a:pt x="308" y="522"/>
                </a:cubicBezTo>
                <a:cubicBezTo>
                  <a:pt x="336" y="522"/>
                  <a:pt x="336" y="522"/>
                  <a:pt x="336" y="522"/>
                </a:cubicBezTo>
                <a:cubicBezTo>
                  <a:pt x="339" y="522"/>
                  <a:pt x="342" y="519"/>
                  <a:pt x="342" y="516"/>
                </a:cubicBezTo>
                <a:cubicBezTo>
                  <a:pt x="342" y="486"/>
                  <a:pt x="342" y="486"/>
                  <a:pt x="342" y="486"/>
                </a:cubicBezTo>
                <a:cubicBezTo>
                  <a:pt x="342" y="476"/>
                  <a:pt x="333" y="468"/>
                  <a:pt x="322" y="468"/>
                </a:cubicBezTo>
                <a:cubicBezTo>
                  <a:pt x="213" y="468"/>
                  <a:pt x="213" y="468"/>
                  <a:pt x="213" y="468"/>
                </a:cubicBezTo>
                <a:cubicBezTo>
                  <a:pt x="213" y="365"/>
                  <a:pt x="213" y="365"/>
                  <a:pt x="213" y="365"/>
                </a:cubicBezTo>
                <a:cubicBezTo>
                  <a:pt x="362" y="365"/>
                  <a:pt x="362" y="365"/>
                  <a:pt x="362" y="365"/>
                </a:cubicBezTo>
                <a:cubicBezTo>
                  <a:pt x="374" y="365"/>
                  <a:pt x="385" y="356"/>
                  <a:pt x="385" y="345"/>
                </a:cubicBezTo>
                <a:close/>
                <a:moveTo>
                  <a:pt x="70" y="149"/>
                </a:moveTo>
                <a:cubicBezTo>
                  <a:pt x="152" y="149"/>
                  <a:pt x="234" y="149"/>
                  <a:pt x="316" y="149"/>
                </a:cubicBezTo>
                <a:cubicBezTo>
                  <a:pt x="319" y="149"/>
                  <a:pt x="322" y="152"/>
                  <a:pt x="322" y="155"/>
                </a:cubicBezTo>
                <a:cubicBezTo>
                  <a:pt x="322" y="197"/>
                  <a:pt x="322" y="225"/>
                  <a:pt x="322" y="268"/>
                </a:cubicBezTo>
                <a:cubicBezTo>
                  <a:pt x="322" y="271"/>
                  <a:pt x="319" y="273"/>
                  <a:pt x="316" y="273"/>
                </a:cubicBezTo>
                <a:cubicBezTo>
                  <a:pt x="234" y="273"/>
                  <a:pt x="152" y="273"/>
                  <a:pt x="70" y="273"/>
                </a:cubicBezTo>
                <a:cubicBezTo>
                  <a:pt x="66" y="273"/>
                  <a:pt x="63" y="271"/>
                  <a:pt x="63" y="268"/>
                </a:cubicBezTo>
                <a:cubicBezTo>
                  <a:pt x="63" y="225"/>
                  <a:pt x="63" y="197"/>
                  <a:pt x="63" y="155"/>
                </a:cubicBezTo>
                <a:cubicBezTo>
                  <a:pt x="63" y="152"/>
                  <a:pt x="66" y="149"/>
                  <a:pt x="70" y="149"/>
                </a:cubicBezTo>
                <a:close/>
                <a:moveTo>
                  <a:pt x="104" y="0"/>
                </a:moveTo>
                <a:cubicBezTo>
                  <a:pt x="163" y="0"/>
                  <a:pt x="222" y="0"/>
                  <a:pt x="281" y="0"/>
                </a:cubicBezTo>
                <a:cubicBezTo>
                  <a:pt x="303" y="0"/>
                  <a:pt x="322" y="16"/>
                  <a:pt x="322" y="36"/>
                </a:cubicBezTo>
                <a:cubicBezTo>
                  <a:pt x="322" y="68"/>
                  <a:pt x="322" y="87"/>
                  <a:pt x="322" y="119"/>
                </a:cubicBezTo>
                <a:cubicBezTo>
                  <a:pt x="322" y="122"/>
                  <a:pt x="319" y="124"/>
                  <a:pt x="316" y="124"/>
                </a:cubicBezTo>
                <a:cubicBezTo>
                  <a:pt x="234" y="124"/>
                  <a:pt x="152" y="124"/>
                  <a:pt x="70" y="124"/>
                </a:cubicBezTo>
                <a:cubicBezTo>
                  <a:pt x="66" y="124"/>
                  <a:pt x="63" y="122"/>
                  <a:pt x="63" y="119"/>
                </a:cubicBezTo>
                <a:cubicBezTo>
                  <a:pt x="63" y="87"/>
                  <a:pt x="63" y="68"/>
                  <a:pt x="63" y="36"/>
                </a:cubicBezTo>
                <a:cubicBezTo>
                  <a:pt x="63" y="16"/>
                  <a:pt x="82" y="0"/>
                  <a:pt x="104" y="0"/>
                </a:cubicBezTo>
                <a:close/>
              </a:path>
            </a:pathLst>
          </a:custGeom>
          <a:solidFill>
            <a:srgbClr val="1BAD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76"/>
          <p:cNvSpPr txBox="1"/>
          <p:nvPr/>
        </p:nvSpPr>
        <p:spPr>
          <a:xfrm>
            <a:off x="6412172" y="3929054"/>
            <a:ext cx="1343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2171" y="4298386"/>
            <a:ext cx="422325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请在此添加文字说明，模板。请在此添加文字说明，模板。请在此添加文字说明，模板。请在此添加文字说明，模板。请在此添加文字说明，模板。请在此添加文字说明，模板。</a:t>
            </a:r>
          </a:p>
        </p:txBody>
      </p:sp>
      <p:sp>
        <p:nvSpPr>
          <p:cNvPr id="16" name="Freeform 23"/>
          <p:cNvSpPr>
            <a:spLocks noEditPoints="1"/>
          </p:cNvSpPr>
          <p:nvPr/>
        </p:nvSpPr>
        <p:spPr bwMode="auto">
          <a:xfrm>
            <a:off x="5797767" y="4045750"/>
            <a:ext cx="338789" cy="505271"/>
          </a:xfrm>
          <a:custGeom>
            <a:avLst/>
            <a:gdLst>
              <a:gd name="T0" fmla="*/ 385 w 385"/>
              <a:gd name="T1" fmla="*/ 222 h 522"/>
              <a:gd name="T2" fmla="*/ 346 w 385"/>
              <a:gd name="T3" fmla="*/ 217 h 522"/>
              <a:gd name="T4" fmla="*/ 340 w 385"/>
              <a:gd name="T5" fmla="*/ 317 h 522"/>
              <a:gd name="T6" fmla="*/ 321 w 385"/>
              <a:gd name="T7" fmla="*/ 324 h 522"/>
              <a:gd name="T8" fmla="*/ 315 w 385"/>
              <a:gd name="T9" fmla="*/ 300 h 522"/>
              <a:gd name="T10" fmla="*/ 64 w 385"/>
              <a:gd name="T11" fmla="*/ 306 h 522"/>
              <a:gd name="T12" fmla="*/ 54 w 385"/>
              <a:gd name="T13" fmla="*/ 325 h 522"/>
              <a:gd name="T14" fmla="*/ 45 w 385"/>
              <a:gd name="T15" fmla="*/ 222 h 522"/>
              <a:gd name="T16" fmla="*/ 6 w 385"/>
              <a:gd name="T17" fmla="*/ 217 h 522"/>
              <a:gd name="T18" fmla="*/ 0 w 385"/>
              <a:gd name="T19" fmla="*/ 344 h 522"/>
              <a:gd name="T20" fmla="*/ 172 w 385"/>
              <a:gd name="T21" fmla="*/ 365 h 522"/>
              <a:gd name="T22" fmla="*/ 63 w 385"/>
              <a:gd name="T23" fmla="*/ 468 h 522"/>
              <a:gd name="T24" fmla="*/ 43 w 385"/>
              <a:gd name="T25" fmla="*/ 516 h 522"/>
              <a:gd name="T26" fmla="*/ 78 w 385"/>
              <a:gd name="T27" fmla="*/ 522 h 522"/>
              <a:gd name="T28" fmla="*/ 84 w 385"/>
              <a:gd name="T29" fmla="*/ 504 h 522"/>
              <a:gd name="T30" fmla="*/ 172 w 385"/>
              <a:gd name="T31" fmla="*/ 516 h 522"/>
              <a:gd name="T32" fmla="*/ 207 w 385"/>
              <a:gd name="T33" fmla="*/ 522 h 522"/>
              <a:gd name="T34" fmla="*/ 213 w 385"/>
              <a:gd name="T35" fmla="*/ 504 h 522"/>
              <a:gd name="T36" fmla="*/ 301 w 385"/>
              <a:gd name="T37" fmla="*/ 516 h 522"/>
              <a:gd name="T38" fmla="*/ 336 w 385"/>
              <a:gd name="T39" fmla="*/ 522 h 522"/>
              <a:gd name="T40" fmla="*/ 342 w 385"/>
              <a:gd name="T41" fmla="*/ 486 h 522"/>
              <a:gd name="T42" fmla="*/ 213 w 385"/>
              <a:gd name="T43" fmla="*/ 468 h 522"/>
              <a:gd name="T44" fmla="*/ 362 w 385"/>
              <a:gd name="T45" fmla="*/ 365 h 522"/>
              <a:gd name="T46" fmla="*/ 70 w 385"/>
              <a:gd name="T47" fmla="*/ 149 h 522"/>
              <a:gd name="T48" fmla="*/ 322 w 385"/>
              <a:gd name="T49" fmla="*/ 155 h 522"/>
              <a:gd name="T50" fmla="*/ 316 w 385"/>
              <a:gd name="T51" fmla="*/ 273 h 522"/>
              <a:gd name="T52" fmla="*/ 63 w 385"/>
              <a:gd name="T53" fmla="*/ 268 h 522"/>
              <a:gd name="T54" fmla="*/ 70 w 385"/>
              <a:gd name="T55" fmla="*/ 149 h 522"/>
              <a:gd name="T56" fmla="*/ 281 w 385"/>
              <a:gd name="T57" fmla="*/ 0 h 522"/>
              <a:gd name="T58" fmla="*/ 322 w 385"/>
              <a:gd name="T59" fmla="*/ 119 h 522"/>
              <a:gd name="T60" fmla="*/ 70 w 385"/>
              <a:gd name="T61" fmla="*/ 124 h 522"/>
              <a:gd name="T62" fmla="*/ 63 w 385"/>
              <a:gd name="T63" fmla="*/ 36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5" h="522">
                <a:moveTo>
                  <a:pt x="385" y="345"/>
                </a:moveTo>
                <a:cubicBezTo>
                  <a:pt x="385" y="305"/>
                  <a:pt x="385" y="263"/>
                  <a:pt x="385" y="222"/>
                </a:cubicBezTo>
                <a:cubicBezTo>
                  <a:pt x="385" y="219"/>
                  <a:pt x="382" y="217"/>
                  <a:pt x="379" y="217"/>
                </a:cubicBezTo>
                <a:cubicBezTo>
                  <a:pt x="346" y="217"/>
                  <a:pt x="346" y="217"/>
                  <a:pt x="346" y="217"/>
                </a:cubicBezTo>
                <a:cubicBezTo>
                  <a:pt x="342" y="217"/>
                  <a:pt x="340" y="219"/>
                  <a:pt x="340" y="222"/>
                </a:cubicBezTo>
                <a:cubicBezTo>
                  <a:pt x="340" y="254"/>
                  <a:pt x="340" y="285"/>
                  <a:pt x="340" y="317"/>
                </a:cubicBezTo>
                <a:cubicBezTo>
                  <a:pt x="340" y="321"/>
                  <a:pt x="336" y="324"/>
                  <a:pt x="331" y="324"/>
                </a:cubicBezTo>
                <a:cubicBezTo>
                  <a:pt x="330" y="324"/>
                  <a:pt x="323" y="324"/>
                  <a:pt x="321" y="324"/>
                </a:cubicBezTo>
                <a:cubicBezTo>
                  <a:pt x="321" y="306"/>
                  <a:pt x="321" y="306"/>
                  <a:pt x="321" y="306"/>
                </a:cubicBezTo>
                <a:cubicBezTo>
                  <a:pt x="321" y="303"/>
                  <a:pt x="319" y="300"/>
                  <a:pt x="315" y="300"/>
                </a:cubicBezTo>
                <a:cubicBezTo>
                  <a:pt x="233" y="300"/>
                  <a:pt x="152" y="300"/>
                  <a:pt x="70" y="300"/>
                </a:cubicBezTo>
                <a:cubicBezTo>
                  <a:pt x="67" y="300"/>
                  <a:pt x="64" y="303"/>
                  <a:pt x="64" y="306"/>
                </a:cubicBezTo>
                <a:cubicBezTo>
                  <a:pt x="64" y="325"/>
                  <a:pt x="64" y="325"/>
                  <a:pt x="64" y="325"/>
                </a:cubicBezTo>
                <a:cubicBezTo>
                  <a:pt x="54" y="325"/>
                  <a:pt x="54" y="325"/>
                  <a:pt x="54" y="325"/>
                </a:cubicBezTo>
                <a:cubicBezTo>
                  <a:pt x="49" y="325"/>
                  <a:pt x="45" y="322"/>
                  <a:pt x="45" y="318"/>
                </a:cubicBezTo>
                <a:cubicBezTo>
                  <a:pt x="45" y="222"/>
                  <a:pt x="45" y="222"/>
                  <a:pt x="45" y="222"/>
                </a:cubicBezTo>
                <a:cubicBezTo>
                  <a:pt x="45" y="219"/>
                  <a:pt x="42" y="217"/>
                  <a:pt x="39" y="217"/>
                </a:cubicBezTo>
                <a:cubicBezTo>
                  <a:pt x="6" y="217"/>
                  <a:pt x="6" y="217"/>
                  <a:pt x="6" y="217"/>
                </a:cubicBezTo>
                <a:cubicBezTo>
                  <a:pt x="2" y="217"/>
                  <a:pt x="0" y="219"/>
                  <a:pt x="0" y="222"/>
                </a:cubicBezTo>
                <a:cubicBezTo>
                  <a:pt x="0" y="263"/>
                  <a:pt x="0" y="304"/>
                  <a:pt x="0" y="344"/>
                </a:cubicBezTo>
                <a:cubicBezTo>
                  <a:pt x="0" y="356"/>
                  <a:pt x="9" y="365"/>
                  <a:pt x="22" y="365"/>
                </a:cubicBezTo>
                <a:cubicBezTo>
                  <a:pt x="172" y="365"/>
                  <a:pt x="172" y="365"/>
                  <a:pt x="172" y="365"/>
                </a:cubicBezTo>
                <a:cubicBezTo>
                  <a:pt x="172" y="468"/>
                  <a:pt x="172" y="468"/>
                  <a:pt x="172" y="468"/>
                </a:cubicBezTo>
                <a:cubicBezTo>
                  <a:pt x="63" y="468"/>
                  <a:pt x="63" y="468"/>
                  <a:pt x="63" y="468"/>
                </a:cubicBezTo>
                <a:cubicBezTo>
                  <a:pt x="52" y="468"/>
                  <a:pt x="43" y="476"/>
                  <a:pt x="43" y="486"/>
                </a:cubicBezTo>
                <a:cubicBezTo>
                  <a:pt x="43" y="496"/>
                  <a:pt x="43" y="506"/>
                  <a:pt x="43" y="516"/>
                </a:cubicBezTo>
                <a:cubicBezTo>
                  <a:pt x="43" y="519"/>
                  <a:pt x="46" y="522"/>
                  <a:pt x="49" y="522"/>
                </a:cubicBezTo>
                <a:cubicBezTo>
                  <a:pt x="78" y="522"/>
                  <a:pt x="78" y="522"/>
                  <a:pt x="78" y="522"/>
                </a:cubicBezTo>
                <a:cubicBezTo>
                  <a:pt x="81" y="522"/>
                  <a:pt x="84" y="519"/>
                  <a:pt x="84" y="516"/>
                </a:cubicBezTo>
                <a:cubicBezTo>
                  <a:pt x="84" y="504"/>
                  <a:pt x="84" y="504"/>
                  <a:pt x="84" y="504"/>
                </a:cubicBezTo>
                <a:cubicBezTo>
                  <a:pt x="172" y="504"/>
                  <a:pt x="172" y="504"/>
                  <a:pt x="172" y="504"/>
                </a:cubicBezTo>
                <a:cubicBezTo>
                  <a:pt x="172" y="516"/>
                  <a:pt x="172" y="516"/>
                  <a:pt x="172" y="516"/>
                </a:cubicBezTo>
                <a:cubicBezTo>
                  <a:pt x="172" y="519"/>
                  <a:pt x="175" y="522"/>
                  <a:pt x="179" y="522"/>
                </a:cubicBezTo>
                <a:cubicBezTo>
                  <a:pt x="207" y="522"/>
                  <a:pt x="207" y="522"/>
                  <a:pt x="207" y="522"/>
                </a:cubicBezTo>
                <a:cubicBezTo>
                  <a:pt x="210" y="522"/>
                  <a:pt x="213" y="519"/>
                  <a:pt x="213" y="516"/>
                </a:cubicBezTo>
                <a:cubicBezTo>
                  <a:pt x="213" y="504"/>
                  <a:pt x="213" y="504"/>
                  <a:pt x="213" y="504"/>
                </a:cubicBezTo>
                <a:cubicBezTo>
                  <a:pt x="301" y="504"/>
                  <a:pt x="301" y="504"/>
                  <a:pt x="301" y="504"/>
                </a:cubicBezTo>
                <a:cubicBezTo>
                  <a:pt x="301" y="516"/>
                  <a:pt x="301" y="516"/>
                  <a:pt x="301" y="516"/>
                </a:cubicBezTo>
                <a:cubicBezTo>
                  <a:pt x="301" y="519"/>
                  <a:pt x="304" y="522"/>
                  <a:pt x="308" y="522"/>
                </a:cubicBezTo>
                <a:cubicBezTo>
                  <a:pt x="336" y="522"/>
                  <a:pt x="336" y="522"/>
                  <a:pt x="336" y="522"/>
                </a:cubicBezTo>
                <a:cubicBezTo>
                  <a:pt x="339" y="522"/>
                  <a:pt x="342" y="519"/>
                  <a:pt x="342" y="516"/>
                </a:cubicBezTo>
                <a:cubicBezTo>
                  <a:pt x="342" y="486"/>
                  <a:pt x="342" y="486"/>
                  <a:pt x="342" y="486"/>
                </a:cubicBezTo>
                <a:cubicBezTo>
                  <a:pt x="342" y="476"/>
                  <a:pt x="333" y="468"/>
                  <a:pt x="322" y="468"/>
                </a:cubicBezTo>
                <a:cubicBezTo>
                  <a:pt x="213" y="468"/>
                  <a:pt x="213" y="468"/>
                  <a:pt x="213" y="468"/>
                </a:cubicBezTo>
                <a:cubicBezTo>
                  <a:pt x="213" y="365"/>
                  <a:pt x="213" y="365"/>
                  <a:pt x="213" y="365"/>
                </a:cubicBezTo>
                <a:cubicBezTo>
                  <a:pt x="362" y="365"/>
                  <a:pt x="362" y="365"/>
                  <a:pt x="362" y="365"/>
                </a:cubicBezTo>
                <a:cubicBezTo>
                  <a:pt x="374" y="365"/>
                  <a:pt x="385" y="356"/>
                  <a:pt x="385" y="345"/>
                </a:cubicBezTo>
                <a:close/>
                <a:moveTo>
                  <a:pt x="70" y="149"/>
                </a:moveTo>
                <a:cubicBezTo>
                  <a:pt x="152" y="149"/>
                  <a:pt x="234" y="149"/>
                  <a:pt x="316" y="149"/>
                </a:cubicBezTo>
                <a:cubicBezTo>
                  <a:pt x="319" y="149"/>
                  <a:pt x="322" y="152"/>
                  <a:pt x="322" y="155"/>
                </a:cubicBezTo>
                <a:cubicBezTo>
                  <a:pt x="322" y="197"/>
                  <a:pt x="322" y="225"/>
                  <a:pt x="322" y="268"/>
                </a:cubicBezTo>
                <a:cubicBezTo>
                  <a:pt x="322" y="271"/>
                  <a:pt x="319" y="273"/>
                  <a:pt x="316" y="273"/>
                </a:cubicBezTo>
                <a:cubicBezTo>
                  <a:pt x="234" y="273"/>
                  <a:pt x="152" y="273"/>
                  <a:pt x="70" y="273"/>
                </a:cubicBezTo>
                <a:cubicBezTo>
                  <a:pt x="66" y="273"/>
                  <a:pt x="63" y="271"/>
                  <a:pt x="63" y="268"/>
                </a:cubicBezTo>
                <a:cubicBezTo>
                  <a:pt x="63" y="225"/>
                  <a:pt x="63" y="197"/>
                  <a:pt x="63" y="155"/>
                </a:cubicBezTo>
                <a:cubicBezTo>
                  <a:pt x="63" y="152"/>
                  <a:pt x="66" y="149"/>
                  <a:pt x="70" y="149"/>
                </a:cubicBezTo>
                <a:close/>
                <a:moveTo>
                  <a:pt x="104" y="0"/>
                </a:moveTo>
                <a:cubicBezTo>
                  <a:pt x="163" y="0"/>
                  <a:pt x="222" y="0"/>
                  <a:pt x="281" y="0"/>
                </a:cubicBezTo>
                <a:cubicBezTo>
                  <a:pt x="303" y="0"/>
                  <a:pt x="322" y="16"/>
                  <a:pt x="322" y="36"/>
                </a:cubicBezTo>
                <a:cubicBezTo>
                  <a:pt x="322" y="68"/>
                  <a:pt x="322" y="87"/>
                  <a:pt x="322" y="119"/>
                </a:cubicBezTo>
                <a:cubicBezTo>
                  <a:pt x="322" y="122"/>
                  <a:pt x="319" y="124"/>
                  <a:pt x="316" y="124"/>
                </a:cubicBezTo>
                <a:cubicBezTo>
                  <a:pt x="234" y="124"/>
                  <a:pt x="152" y="124"/>
                  <a:pt x="70" y="124"/>
                </a:cubicBezTo>
                <a:cubicBezTo>
                  <a:pt x="66" y="124"/>
                  <a:pt x="63" y="122"/>
                  <a:pt x="63" y="119"/>
                </a:cubicBezTo>
                <a:cubicBezTo>
                  <a:pt x="63" y="87"/>
                  <a:pt x="63" y="68"/>
                  <a:pt x="63" y="36"/>
                </a:cubicBezTo>
                <a:cubicBezTo>
                  <a:pt x="63" y="16"/>
                  <a:pt x="82" y="0"/>
                  <a:pt x="104" y="0"/>
                </a:cubicBezTo>
                <a:close/>
              </a:path>
            </a:pathLst>
          </a:custGeom>
          <a:solidFill>
            <a:srgbClr val="1BAD8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2885" y="592494"/>
            <a:ext cx="10646229" cy="56730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76"/>
          <p:cNvSpPr txBox="1"/>
          <p:nvPr/>
        </p:nvSpPr>
        <p:spPr>
          <a:xfrm>
            <a:off x="5618946" y="70140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BAD83"/>
                </a:solidFill>
                <a:latin typeface="锐字云字库细黑体1.0" pitchFamily="2" charset="-122"/>
                <a:ea typeface="锐字云字库细黑体1.0" pitchFamily="2" charset="-122"/>
              </a:rPr>
              <a:t>标题栏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30401" y="1003242"/>
            <a:ext cx="39311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Please add your text subtitle, can modify the edit directly.</a:t>
            </a:r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6721076" y="3429590"/>
            <a:ext cx="751509" cy="749972"/>
          </a:xfrm>
          <a:prstGeom prst="flowChartOr">
            <a:avLst/>
          </a:prstGeom>
          <a:solidFill>
            <a:srgbClr val="1BAD83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Freeform 22"/>
          <p:cNvSpPr>
            <a:spLocks noEditPoints="1"/>
          </p:cNvSpPr>
          <p:nvPr/>
        </p:nvSpPr>
        <p:spPr bwMode="auto">
          <a:xfrm>
            <a:off x="6917335" y="3631880"/>
            <a:ext cx="358991" cy="357777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6727224" y="4729747"/>
            <a:ext cx="751509" cy="751509"/>
          </a:xfrm>
          <a:prstGeom prst="flowChartOr">
            <a:avLst/>
          </a:prstGeom>
          <a:solidFill>
            <a:srgbClr val="D26B29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Freeform 27"/>
          <p:cNvSpPr>
            <a:spLocks noEditPoints="1"/>
          </p:cNvSpPr>
          <p:nvPr/>
        </p:nvSpPr>
        <p:spPr bwMode="auto">
          <a:xfrm>
            <a:off x="6895724" y="4963605"/>
            <a:ext cx="414506" cy="296203"/>
          </a:xfrm>
          <a:custGeom>
            <a:avLst/>
            <a:gdLst>
              <a:gd name="T0" fmla="*/ 392 w 392"/>
              <a:gd name="T1" fmla="*/ 40 h 280"/>
              <a:gd name="T2" fmla="*/ 392 w 392"/>
              <a:gd name="T3" fmla="*/ 16 h 280"/>
              <a:gd name="T4" fmla="*/ 376 w 392"/>
              <a:gd name="T5" fmla="*/ 0 h 280"/>
              <a:gd name="T6" fmla="*/ 16 w 392"/>
              <a:gd name="T7" fmla="*/ 0 h 280"/>
              <a:gd name="T8" fmla="*/ 0 w 392"/>
              <a:gd name="T9" fmla="*/ 16 h 280"/>
              <a:gd name="T10" fmla="*/ 0 w 392"/>
              <a:gd name="T11" fmla="*/ 40 h 280"/>
              <a:gd name="T12" fmla="*/ 40 w 392"/>
              <a:gd name="T13" fmla="*/ 40 h 280"/>
              <a:gd name="T14" fmla="*/ 40 w 392"/>
              <a:gd name="T15" fmla="*/ 80 h 280"/>
              <a:gd name="T16" fmla="*/ 0 w 392"/>
              <a:gd name="T17" fmla="*/ 80 h 280"/>
              <a:gd name="T18" fmla="*/ 0 w 392"/>
              <a:gd name="T19" fmla="*/ 120 h 280"/>
              <a:gd name="T20" fmla="*/ 40 w 392"/>
              <a:gd name="T21" fmla="*/ 120 h 280"/>
              <a:gd name="T22" fmla="*/ 40 w 392"/>
              <a:gd name="T23" fmla="*/ 160 h 280"/>
              <a:gd name="T24" fmla="*/ 0 w 392"/>
              <a:gd name="T25" fmla="*/ 160 h 280"/>
              <a:gd name="T26" fmla="*/ 0 w 392"/>
              <a:gd name="T27" fmla="*/ 200 h 280"/>
              <a:gd name="T28" fmla="*/ 40 w 392"/>
              <a:gd name="T29" fmla="*/ 200 h 280"/>
              <a:gd name="T30" fmla="*/ 40 w 392"/>
              <a:gd name="T31" fmla="*/ 240 h 280"/>
              <a:gd name="T32" fmla="*/ 0 w 392"/>
              <a:gd name="T33" fmla="*/ 240 h 280"/>
              <a:gd name="T34" fmla="*/ 0 w 392"/>
              <a:gd name="T35" fmla="*/ 264 h 280"/>
              <a:gd name="T36" fmla="*/ 16 w 392"/>
              <a:gd name="T37" fmla="*/ 280 h 280"/>
              <a:gd name="T38" fmla="*/ 376 w 392"/>
              <a:gd name="T39" fmla="*/ 280 h 280"/>
              <a:gd name="T40" fmla="*/ 392 w 392"/>
              <a:gd name="T41" fmla="*/ 264 h 280"/>
              <a:gd name="T42" fmla="*/ 392 w 392"/>
              <a:gd name="T43" fmla="*/ 240 h 280"/>
              <a:gd name="T44" fmla="*/ 352 w 392"/>
              <a:gd name="T45" fmla="*/ 240 h 280"/>
              <a:gd name="T46" fmla="*/ 352 w 392"/>
              <a:gd name="T47" fmla="*/ 200 h 280"/>
              <a:gd name="T48" fmla="*/ 392 w 392"/>
              <a:gd name="T49" fmla="*/ 200 h 280"/>
              <a:gd name="T50" fmla="*/ 392 w 392"/>
              <a:gd name="T51" fmla="*/ 160 h 280"/>
              <a:gd name="T52" fmla="*/ 352 w 392"/>
              <a:gd name="T53" fmla="*/ 160 h 280"/>
              <a:gd name="T54" fmla="*/ 352 w 392"/>
              <a:gd name="T55" fmla="*/ 120 h 280"/>
              <a:gd name="T56" fmla="*/ 392 w 392"/>
              <a:gd name="T57" fmla="*/ 120 h 280"/>
              <a:gd name="T58" fmla="*/ 392 w 392"/>
              <a:gd name="T59" fmla="*/ 80 h 280"/>
              <a:gd name="T60" fmla="*/ 352 w 392"/>
              <a:gd name="T61" fmla="*/ 80 h 280"/>
              <a:gd name="T62" fmla="*/ 352 w 392"/>
              <a:gd name="T63" fmla="*/ 40 h 280"/>
              <a:gd name="T64" fmla="*/ 392 w 392"/>
              <a:gd name="T65" fmla="*/ 40 h 280"/>
              <a:gd name="T66" fmla="*/ 152 w 392"/>
              <a:gd name="T67" fmla="*/ 200 h 280"/>
              <a:gd name="T68" fmla="*/ 152 w 392"/>
              <a:gd name="T69" fmla="*/ 80 h 280"/>
              <a:gd name="T70" fmla="*/ 252 w 392"/>
              <a:gd name="T71" fmla="*/ 140 h 280"/>
              <a:gd name="T72" fmla="*/ 152 w 392"/>
              <a:gd name="T73" fmla="*/ 20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92" h="280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6721076" y="2121750"/>
            <a:ext cx="751509" cy="751508"/>
          </a:xfrm>
          <a:prstGeom prst="flowChartOr">
            <a:avLst/>
          </a:prstGeom>
          <a:solidFill>
            <a:srgbClr val="AB5B87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40" name="Freeform 6"/>
          <p:cNvSpPr>
            <a:spLocks noEditPoints="1"/>
          </p:cNvSpPr>
          <p:nvPr/>
        </p:nvSpPr>
        <p:spPr bwMode="auto">
          <a:xfrm>
            <a:off x="6862422" y="2257618"/>
            <a:ext cx="468818" cy="479775"/>
          </a:xfrm>
          <a:custGeom>
            <a:avLst/>
            <a:gdLst>
              <a:gd name="T0" fmla="*/ 121 w 417"/>
              <a:gd name="T1" fmla="*/ 94 h 426"/>
              <a:gd name="T2" fmla="*/ 85 w 417"/>
              <a:gd name="T3" fmla="*/ 341 h 426"/>
              <a:gd name="T4" fmla="*/ 332 w 417"/>
              <a:gd name="T5" fmla="*/ 305 h 426"/>
              <a:gd name="T6" fmla="*/ 267 w 417"/>
              <a:gd name="T7" fmla="*/ 159 h 426"/>
              <a:gd name="T8" fmla="*/ 121 w 417"/>
              <a:gd name="T9" fmla="*/ 94 h 426"/>
              <a:gd name="T10" fmla="*/ 306 w 417"/>
              <a:gd name="T11" fmla="*/ 286 h 426"/>
              <a:gd name="T12" fmla="*/ 199 w 417"/>
              <a:gd name="T13" fmla="*/ 227 h 426"/>
              <a:gd name="T14" fmla="*/ 140 w 417"/>
              <a:gd name="T15" fmla="*/ 120 h 426"/>
              <a:gd name="T16" fmla="*/ 247 w 417"/>
              <a:gd name="T17" fmla="*/ 179 h 426"/>
              <a:gd name="T18" fmla="*/ 306 w 417"/>
              <a:gd name="T19" fmla="*/ 286 h 426"/>
              <a:gd name="T20" fmla="*/ 309 w 417"/>
              <a:gd name="T21" fmla="*/ 128 h 426"/>
              <a:gd name="T22" fmla="*/ 323 w 417"/>
              <a:gd name="T23" fmla="*/ 122 h 426"/>
              <a:gd name="T24" fmla="*/ 361 w 417"/>
              <a:gd name="T25" fmla="*/ 84 h 426"/>
              <a:gd name="T26" fmla="*/ 361 w 417"/>
              <a:gd name="T27" fmla="*/ 56 h 426"/>
              <a:gd name="T28" fmla="*/ 333 w 417"/>
              <a:gd name="T29" fmla="*/ 56 h 426"/>
              <a:gd name="T30" fmla="*/ 295 w 417"/>
              <a:gd name="T31" fmla="*/ 94 h 426"/>
              <a:gd name="T32" fmla="*/ 295 w 417"/>
              <a:gd name="T33" fmla="*/ 122 h 426"/>
              <a:gd name="T34" fmla="*/ 309 w 417"/>
              <a:gd name="T35" fmla="*/ 128 h 426"/>
              <a:gd name="T36" fmla="*/ 237 w 417"/>
              <a:gd name="T37" fmla="*/ 79 h 426"/>
              <a:gd name="T38" fmla="*/ 247 w 417"/>
              <a:gd name="T39" fmla="*/ 81 h 426"/>
              <a:gd name="T40" fmla="*/ 264 w 417"/>
              <a:gd name="T41" fmla="*/ 71 h 426"/>
              <a:gd name="T42" fmla="*/ 286 w 417"/>
              <a:gd name="T43" fmla="*/ 33 h 426"/>
              <a:gd name="T44" fmla="*/ 278 w 417"/>
              <a:gd name="T45" fmla="*/ 5 h 426"/>
              <a:gd name="T46" fmla="*/ 251 w 417"/>
              <a:gd name="T47" fmla="*/ 13 h 426"/>
              <a:gd name="T48" fmla="*/ 229 w 417"/>
              <a:gd name="T49" fmla="*/ 52 h 426"/>
              <a:gd name="T50" fmla="*/ 237 w 417"/>
              <a:gd name="T51" fmla="*/ 79 h 426"/>
              <a:gd name="T52" fmla="*/ 412 w 417"/>
              <a:gd name="T53" fmla="*/ 139 h 426"/>
              <a:gd name="T54" fmla="*/ 385 w 417"/>
              <a:gd name="T55" fmla="*/ 131 h 426"/>
              <a:gd name="T56" fmla="*/ 346 w 417"/>
              <a:gd name="T57" fmla="*/ 153 h 426"/>
              <a:gd name="T58" fmla="*/ 338 w 417"/>
              <a:gd name="T59" fmla="*/ 180 h 426"/>
              <a:gd name="T60" fmla="*/ 356 w 417"/>
              <a:gd name="T61" fmla="*/ 190 h 426"/>
              <a:gd name="T62" fmla="*/ 366 w 417"/>
              <a:gd name="T63" fmla="*/ 188 h 426"/>
              <a:gd name="T64" fmla="*/ 404 w 417"/>
              <a:gd name="T65" fmla="*/ 166 h 426"/>
              <a:gd name="T66" fmla="*/ 412 w 417"/>
              <a:gd name="T67" fmla="*/ 139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7" h="426">
                <a:moveTo>
                  <a:pt x="121" y="94"/>
                </a:moveTo>
                <a:cubicBezTo>
                  <a:pt x="98" y="116"/>
                  <a:pt x="0" y="256"/>
                  <a:pt x="85" y="341"/>
                </a:cubicBezTo>
                <a:cubicBezTo>
                  <a:pt x="170" y="426"/>
                  <a:pt x="309" y="328"/>
                  <a:pt x="332" y="305"/>
                </a:cubicBezTo>
                <a:cubicBezTo>
                  <a:pt x="354" y="283"/>
                  <a:pt x="325" y="217"/>
                  <a:pt x="267" y="159"/>
                </a:cubicBezTo>
                <a:cubicBezTo>
                  <a:pt x="209" y="101"/>
                  <a:pt x="143" y="72"/>
                  <a:pt x="121" y="94"/>
                </a:cubicBezTo>
                <a:close/>
                <a:moveTo>
                  <a:pt x="306" y="286"/>
                </a:moveTo>
                <a:cubicBezTo>
                  <a:pt x="299" y="292"/>
                  <a:pt x="248" y="277"/>
                  <a:pt x="199" y="227"/>
                </a:cubicBezTo>
                <a:cubicBezTo>
                  <a:pt x="149" y="178"/>
                  <a:pt x="134" y="127"/>
                  <a:pt x="140" y="120"/>
                </a:cubicBezTo>
                <a:cubicBezTo>
                  <a:pt x="147" y="113"/>
                  <a:pt x="198" y="129"/>
                  <a:pt x="247" y="179"/>
                </a:cubicBezTo>
                <a:cubicBezTo>
                  <a:pt x="297" y="228"/>
                  <a:pt x="313" y="279"/>
                  <a:pt x="306" y="286"/>
                </a:cubicBezTo>
                <a:close/>
                <a:moveTo>
                  <a:pt x="309" y="128"/>
                </a:moveTo>
                <a:cubicBezTo>
                  <a:pt x="314" y="128"/>
                  <a:pt x="319" y="126"/>
                  <a:pt x="323" y="122"/>
                </a:cubicBezTo>
                <a:cubicBezTo>
                  <a:pt x="361" y="84"/>
                  <a:pt x="361" y="84"/>
                  <a:pt x="361" y="84"/>
                </a:cubicBezTo>
                <a:cubicBezTo>
                  <a:pt x="369" y="76"/>
                  <a:pt x="369" y="64"/>
                  <a:pt x="361" y="56"/>
                </a:cubicBezTo>
                <a:cubicBezTo>
                  <a:pt x="353" y="48"/>
                  <a:pt x="341" y="48"/>
                  <a:pt x="333" y="56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87" y="102"/>
                  <a:pt x="287" y="115"/>
                  <a:pt x="295" y="122"/>
                </a:cubicBezTo>
                <a:cubicBezTo>
                  <a:pt x="299" y="126"/>
                  <a:pt x="304" y="128"/>
                  <a:pt x="309" y="128"/>
                </a:cubicBezTo>
                <a:close/>
                <a:moveTo>
                  <a:pt x="237" y="79"/>
                </a:moveTo>
                <a:cubicBezTo>
                  <a:pt x="240" y="81"/>
                  <a:pt x="243" y="81"/>
                  <a:pt x="247" y="81"/>
                </a:cubicBezTo>
                <a:cubicBezTo>
                  <a:pt x="254" y="81"/>
                  <a:pt x="260" y="78"/>
                  <a:pt x="264" y="71"/>
                </a:cubicBezTo>
                <a:cubicBezTo>
                  <a:pt x="286" y="33"/>
                  <a:pt x="286" y="33"/>
                  <a:pt x="286" y="33"/>
                </a:cubicBezTo>
                <a:cubicBezTo>
                  <a:pt x="291" y="23"/>
                  <a:pt x="288" y="11"/>
                  <a:pt x="278" y="5"/>
                </a:cubicBezTo>
                <a:cubicBezTo>
                  <a:pt x="268" y="0"/>
                  <a:pt x="256" y="3"/>
                  <a:pt x="251" y="13"/>
                </a:cubicBezTo>
                <a:cubicBezTo>
                  <a:pt x="229" y="52"/>
                  <a:pt x="229" y="52"/>
                  <a:pt x="229" y="52"/>
                </a:cubicBezTo>
                <a:cubicBezTo>
                  <a:pt x="224" y="61"/>
                  <a:pt x="227" y="73"/>
                  <a:pt x="237" y="79"/>
                </a:cubicBezTo>
                <a:close/>
                <a:moveTo>
                  <a:pt x="412" y="139"/>
                </a:moveTo>
                <a:cubicBezTo>
                  <a:pt x="406" y="129"/>
                  <a:pt x="394" y="126"/>
                  <a:pt x="385" y="131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36" y="158"/>
                  <a:pt x="333" y="171"/>
                  <a:pt x="338" y="180"/>
                </a:cubicBezTo>
                <a:cubicBezTo>
                  <a:pt x="342" y="187"/>
                  <a:pt x="349" y="190"/>
                  <a:pt x="356" y="190"/>
                </a:cubicBezTo>
                <a:cubicBezTo>
                  <a:pt x="359" y="190"/>
                  <a:pt x="363" y="190"/>
                  <a:pt x="366" y="188"/>
                </a:cubicBezTo>
                <a:cubicBezTo>
                  <a:pt x="404" y="166"/>
                  <a:pt x="404" y="166"/>
                  <a:pt x="404" y="166"/>
                </a:cubicBezTo>
                <a:cubicBezTo>
                  <a:pt x="414" y="161"/>
                  <a:pt x="417" y="149"/>
                  <a:pt x="412" y="1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613931" y="2227075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13931" y="3530046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 flipH="1">
            <a:off x="4689481" y="2126360"/>
            <a:ext cx="751508" cy="749972"/>
          </a:xfrm>
          <a:prstGeom prst="flowChartOr">
            <a:avLst/>
          </a:prstGeom>
          <a:solidFill>
            <a:srgbClr val="D26B29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0" name="Freeform 7"/>
          <p:cNvSpPr>
            <a:spLocks noEditPoints="1"/>
          </p:cNvSpPr>
          <p:nvPr/>
        </p:nvSpPr>
        <p:spPr bwMode="auto">
          <a:xfrm flipH="1">
            <a:off x="4868733" y="2305245"/>
            <a:ext cx="393004" cy="39220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 flipH="1">
            <a:off x="4689481" y="3432664"/>
            <a:ext cx="751508" cy="751509"/>
          </a:xfrm>
          <a:prstGeom prst="flowChartOr">
            <a:avLst/>
          </a:prstGeom>
          <a:solidFill>
            <a:srgbClr val="1BAD83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Freeform 12"/>
          <p:cNvSpPr>
            <a:spLocks noEditPoints="1"/>
          </p:cNvSpPr>
          <p:nvPr/>
        </p:nvSpPr>
        <p:spPr bwMode="auto">
          <a:xfrm flipH="1">
            <a:off x="4806301" y="3658199"/>
            <a:ext cx="512726" cy="312850"/>
          </a:xfrm>
          <a:custGeom>
            <a:avLst/>
            <a:gdLst>
              <a:gd name="T0" fmla="*/ 152 w 400"/>
              <a:gd name="T1" fmla="*/ 7 h 244"/>
              <a:gd name="T2" fmla="*/ 127 w 400"/>
              <a:gd name="T3" fmla="*/ 7 h 244"/>
              <a:gd name="T4" fmla="*/ 0 w 400"/>
              <a:gd name="T5" fmla="*/ 122 h 244"/>
              <a:gd name="T6" fmla="*/ 127 w 400"/>
              <a:gd name="T7" fmla="*/ 237 h 244"/>
              <a:gd name="T8" fmla="*/ 152 w 400"/>
              <a:gd name="T9" fmla="*/ 237 h 244"/>
              <a:gd name="T10" fmla="*/ 152 w 400"/>
              <a:gd name="T11" fmla="*/ 212 h 244"/>
              <a:gd name="T12" fmla="*/ 53 w 400"/>
              <a:gd name="T13" fmla="*/ 122 h 244"/>
              <a:gd name="T14" fmla="*/ 152 w 400"/>
              <a:gd name="T15" fmla="*/ 32 h 244"/>
              <a:gd name="T16" fmla="*/ 152 w 400"/>
              <a:gd name="T17" fmla="*/ 7 h 244"/>
              <a:gd name="T18" fmla="*/ 272 w 400"/>
              <a:gd name="T19" fmla="*/ 7 h 244"/>
              <a:gd name="T20" fmla="*/ 248 w 400"/>
              <a:gd name="T21" fmla="*/ 7 h 244"/>
              <a:gd name="T22" fmla="*/ 248 w 400"/>
              <a:gd name="T23" fmla="*/ 32 h 244"/>
              <a:gd name="T24" fmla="*/ 347 w 400"/>
              <a:gd name="T25" fmla="*/ 122 h 244"/>
              <a:gd name="T26" fmla="*/ 248 w 400"/>
              <a:gd name="T27" fmla="*/ 212 h 244"/>
              <a:gd name="T28" fmla="*/ 248 w 400"/>
              <a:gd name="T29" fmla="*/ 237 h 244"/>
              <a:gd name="T30" fmla="*/ 272 w 400"/>
              <a:gd name="T31" fmla="*/ 237 h 244"/>
              <a:gd name="T32" fmla="*/ 400 w 400"/>
              <a:gd name="T33" fmla="*/ 122 h 244"/>
              <a:gd name="T34" fmla="*/ 272 w 400"/>
              <a:gd name="T35" fmla="*/ 7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44">
                <a:moveTo>
                  <a:pt x="152" y="7"/>
                </a:moveTo>
                <a:cubicBezTo>
                  <a:pt x="145" y="0"/>
                  <a:pt x="135" y="0"/>
                  <a:pt x="127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35" y="244"/>
                  <a:pt x="145" y="244"/>
                  <a:pt x="152" y="237"/>
                </a:cubicBezTo>
                <a:cubicBezTo>
                  <a:pt x="159" y="230"/>
                  <a:pt x="159" y="219"/>
                  <a:pt x="152" y="21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9" y="25"/>
                  <a:pt x="159" y="14"/>
                  <a:pt x="152" y="7"/>
                </a:cubicBezTo>
                <a:close/>
                <a:moveTo>
                  <a:pt x="272" y="7"/>
                </a:moveTo>
                <a:cubicBezTo>
                  <a:pt x="265" y="0"/>
                  <a:pt x="255" y="0"/>
                  <a:pt x="248" y="7"/>
                </a:cubicBezTo>
                <a:cubicBezTo>
                  <a:pt x="240" y="14"/>
                  <a:pt x="241" y="25"/>
                  <a:pt x="248" y="32"/>
                </a:cubicBezTo>
                <a:cubicBezTo>
                  <a:pt x="347" y="122"/>
                  <a:pt x="347" y="122"/>
                  <a:pt x="347" y="122"/>
                </a:cubicBezTo>
                <a:cubicBezTo>
                  <a:pt x="248" y="212"/>
                  <a:pt x="248" y="212"/>
                  <a:pt x="248" y="212"/>
                </a:cubicBezTo>
                <a:cubicBezTo>
                  <a:pt x="241" y="219"/>
                  <a:pt x="240" y="230"/>
                  <a:pt x="248" y="237"/>
                </a:cubicBezTo>
                <a:cubicBezTo>
                  <a:pt x="255" y="244"/>
                  <a:pt x="265" y="244"/>
                  <a:pt x="272" y="237"/>
                </a:cubicBezTo>
                <a:cubicBezTo>
                  <a:pt x="400" y="122"/>
                  <a:pt x="400" y="122"/>
                  <a:pt x="400" y="122"/>
                </a:cubicBezTo>
                <a:lnTo>
                  <a:pt x="272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 flipH="1">
            <a:off x="4689481" y="4740505"/>
            <a:ext cx="751508" cy="749972"/>
          </a:xfrm>
          <a:prstGeom prst="flowChartOr">
            <a:avLst/>
          </a:prstGeom>
          <a:solidFill>
            <a:srgbClr val="AB5B87"/>
          </a:solidFill>
          <a:ln>
            <a:noFill/>
          </a:ln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Freeform 17"/>
          <p:cNvSpPr>
            <a:spLocks noEditPoints="1"/>
          </p:cNvSpPr>
          <p:nvPr/>
        </p:nvSpPr>
        <p:spPr bwMode="auto">
          <a:xfrm flipH="1">
            <a:off x="4849852" y="4943717"/>
            <a:ext cx="430768" cy="343546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 flipH="1">
            <a:off x="1254580" y="2222973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43" name="文本框 42"/>
          <p:cNvSpPr txBox="1"/>
          <p:nvPr/>
        </p:nvSpPr>
        <p:spPr>
          <a:xfrm flipH="1">
            <a:off x="1254580" y="3530046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45" name="文本框 44"/>
          <p:cNvSpPr txBox="1"/>
          <p:nvPr/>
        </p:nvSpPr>
        <p:spPr>
          <a:xfrm flipH="1">
            <a:off x="1254580" y="4830971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613931" y="4830971"/>
            <a:ext cx="329355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锐字云字库细黑体1.0" pitchFamily="2" charset="-122"/>
                <a:ea typeface="锐字云字库细黑体1.0" pitchFamily="2" charset="-122"/>
              </a:rPr>
              <a:t>请在此添加文字说明，模板。请在此添加文字说明，模板。</a:t>
            </a:r>
          </a:p>
        </p:txBody>
      </p:sp>
    </p:spTree>
  </p:cSld>
  <p:clrMapOvr>
    <a:masterClrMapping/>
  </p:clrMapOvr>
  <p:transition spd="slow">
    <p:zo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1393</Words>
  <Application>Microsoft Office PowerPoint</Application>
  <PresentationFormat>宽屏</PresentationFormat>
  <Paragraphs>152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Gill Sans</vt:lpstr>
      <vt:lpstr>锐字云字库细黑体1.0</vt:lpstr>
      <vt:lpstr>宋体</vt:lpstr>
      <vt:lpstr>Arial</vt:lpstr>
      <vt:lpstr>Calibri</vt:lpstr>
      <vt:lpstr>Calibri Light</vt:lpstr>
      <vt:lpstr>Segoe UI Light</vt:lpstr>
      <vt:lpstr>Wingdings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海腾 张</cp:lastModifiedBy>
  <cp:revision>3</cp:revision>
  <dcterms:created xsi:type="dcterms:W3CDTF">2017-02-17T02:26:00Z</dcterms:created>
  <dcterms:modified xsi:type="dcterms:W3CDTF">2018-05-16T08:38:28Z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