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13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D18F"/>
    <a:srgbClr val="E6E6E6"/>
    <a:srgbClr val="A8ECD0"/>
    <a:srgbClr val="B9F9E5"/>
    <a:srgbClr val="F8F8F8"/>
    <a:srgbClr val="F4F4F4"/>
    <a:srgbClr val="F8C7C8"/>
    <a:srgbClr val="F39FA1"/>
    <a:srgbClr val="FBF5F7"/>
    <a:srgbClr val="FB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10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C4C48-2A95-45BA-8BE8-7765F88112E3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FC977-0EF2-4ADC-9519-6F103C5BE2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28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3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196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200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791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400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68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19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2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482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26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15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17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0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579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440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684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9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73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384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27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1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9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894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85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133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8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FC977-0EF2-4ADC-9519-6F103C5BE2E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39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2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7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5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2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8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4963154"/>
            <a:ext cx="12409714" cy="3380745"/>
            <a:chOff x="0" y="2614060"/>
            <a:chExt cx="15578249" cy="424394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0" y="2614060"/>
              <a:ext cx="8468518" cy="424394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7109731" y="2614060"/>
              <a:ext cx="8468518" cy="4243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8" b="11750"/>
          <a:stretch/>
        </p:blipFill>
        <p:spPr>
          <a:xfrm rot="16200000">
            <a:off x="7312698" y="1978694"/>
            <a:ext cx="6857999" cy="29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8" b="11750"/>
          <a:stretch/>
        </p:blipFill>
        <p:spPr>
          <a:xfrm rot="16200000">
            <a:off x="7312698" y="1978694"/>
            <a:ext cx="6857999" cy="29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4963154"/>
            <a:ext cx="12409714" cy="3380745"/>
            <a:chOff x="0" y="2614060"/>
            <a:chExt cx="15578249" cy="424394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0" y="2614060"/>
              <a:ext cx="8468518" cy="424394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7109731" y="2614060"/>
              <a:ext cx="8468518" cy="4243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7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7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8D9BF-925A-40B6-9AFB-43706491FD7D}" type="datetimeFigureOut">
              <a:rPr lang="zh-CN" altLang="en-US" smtClean="0"/>
              <a:t>2019/5/6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CD24E-9951-4A1F-8EED-4F3A9D1D8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7" b="34341"/>
          <a:stretch/>
        </p:blipFill>
        <p:spPr>
          <a:xfrm>
            <a:off x="-1147" y="3533775"/>
            <a:ext cx="12193147" cy="33242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34971" y="743177"/>
            <a:ext cx="4122057" cy="2893559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774708" y="2503261"/>
            <a:ext cx="3810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>
            <a:off x="3914234" y="2668118"/>
            <a:ext cx="177626" cy="331105"/>
          </a:xfrm>
          <a:custGeom>
            <a:avLst/>
            <a:gdLst/>
            <a:ahLst/>
            <a:cxnLst/>
            <a:rect l="l" t="t" r="r" b="b"/>
            <a:pathLst>
              <a:path w="177626" h="331105">
                <a:moveTo>
                  <a:pt x="0" y="0"/>
                </a:moveTo>
                <a:lnTo>
                  <a:pt x="177626" y="0"/>
                </a:lnTo>
                <a:lnTo>
                  <a:pt x="177626" y="177626"/>
                </a:lnTo>
                <a:cubicBezTo>
                  <a:pt x="177626" y="221828"/>
                  <a:pt x="162279" y="257162"/>
                  <a:pt x="131583" y="283629"/>
                </a:cubicBezTo>
                <a:cubicBezTo>
                  <a:pt x="100887" y="310095"/>
                  <a:pt x="57026" y="325921"/>
                  <a:pt x="0" y="331105"/>
                </a:cubicBezTo>
                <a:lnTo>
                  <a:pt x="0" y="252933"/>
                </a:lnTo>
                <a:cubicBezTo>
                  <a:pt x="28650" y="248840"/>
                  <a:pt x="49454" y="240586"/>
                  <a:pt x="62415" y="228172"/>
                </a:cubicBezTo>
                <a:cubicBezTo>
                  <a:pt x="75375" y="215757"/>
                  <a:pt x="81856" y="198090"/>
                  <a:pt x="81856" y="175170"/>
                </a:cubicBezTo>
                <a:lnTo>
                  <a:pt x="0" y="1751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155708" y="598261"/>
            <a:ext cx="4122057" cy="3152776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203925" y="1256263"/>
            <a:ext cx="3886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 Fresh Flower Theme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Job Reporting trends </a:t>
            </a:r>
            <a:r>
              <a:rPr lang="en-US" altLang="zh-CN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2200" b="1" dirty="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 rot="16200000">
            <a:off x="5871349" y="-263186"/>
            <a:ext cx="381000" cy="1722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: 形状 12"/>
          <p:cNvSpPr/>
          <p:nvPr/>
        </p:nvSpPr>
        <p:spPr>
          <a:xfrm rot="16200000">
            <a:off x="5906378" y="-201812"/>
            <a:ext cx="322086" cy="1672814"/>
          </a:xfrm>
          <a:custGeom>
            <a:avLst/>
            <a:gdLst/>
            <a:ahLst/>
            <a:cxnLst/>
            <a:rect l="l" t="t" r="r" b="b"/>
            <a:pathLst>
              <a:path w="241649" h="1816456">
                <a:moveTo>
                  <a:pt x="0" y="1600610"/>
                </a:moveTo>
                <a:cubicBezTo>
                  <a:pt x="10376" y="1608801"/>
                  <a:pt x="21162" y="1612897"/>
                  <a:pt x="32357" y="1612897"/>
                </a:cubicBezTo>
                <a:lnTo>
                  <a:pt x="145399" y="1612897"/>
                </a:lnTo>
                <a:cubicBezTo>
                  <a:pt x="156048" y="1612897"/>
                  <a:pt x="166288" y="1608801"/>
                  <a:pt x="176117" y="1600610"/>
                </a:cubicBezTo>
                <a:lnTo>
                  <a:pt x="176117" y="1667780"/>
                </a:lnTo>
                <a:lnTo>
                  <a:pt x="151543" y="1667780"/>
                </a:lnTo>
                <a:cubicBezTo>
                  <a:pt x="167926" y="1679521"/>
                  <a:pt x="176117" y="1703004"/>
                  <a:pt x="176117" y="1738227"/>
                </a:cubicBezTo>
                <a:lnTo>
                  <a:pt x="176117" y="1816456"/>
                </a:lnTo>
                <a:lnTo>
                  <a:pt x="137208" y="1816456"/>
                </a:lnTo>
                <a:cubicBezTo>
                  <a:pt x="145399" y="1807445"/>
                  <a:pt x="149495" y="1796387"/>
                  <a:pt x="149495" y="1783280"/>
                </a:cubicBezTo>
                <a:lnTo>
                  <a:pt x="149495" y="1730855"/>
                </a:lnTo>
                <a:cubicBezTo>
                  <a:pt x="149495" y="1706280"/>
                  <a:pt x="147174" y="1689897"/>
                  <a:pt x="142532" y="1681706"/>
                </a:cubicBezTo>
                <a:cubicBezTo>
                  <a:pt x="137344" y="1672422"/>
                  <a:pt x="127105" y="1667780"/>
                  <a:pt x="111814" y="1667780"/>
                </a:cubicBezTo>
                <a:lnTo>
                  <a:pt x="32357" y="1667780"/>
                </a:lnTo>
                <a:cubicBezTo>
                  <a:pt x="21708" y="1667780"/>
                  <a:pt x="10922" y="1671876"/>
                  <a:pt x="0" y="1680067"/>
                </a:cubicBezTo>
                <a:close/>
                <a:moveTo>
                  <a:pt x="101575" y="1314126"/>
                </a:moveTo>
                <a:lnTo>
                  <a:pt x="101575" y="1500893"/>
                </a:lnTo>
                <a:cubicBezTo>
                  <a:pt x="103486" y="1500893"/>
                  <a:pt x="106490" y="1501029"/>
                  <a:pt x="110585" y="1501302"/>
                </a:cubicBezTo>
                <a:cubicBezTo>
                  <a:pt x="114681" y="1501302"/>
                  <a:pt x="117685" y="1501302"/>
                  <a:pt x="119596" y="1501302"/>
                </a:cubicBezTo>
                <a:cubicBezTo>
                  <a:pt x="139529" y="1501302"/>
                  <a:pt x="149495" y="1482967"/>
                  <a:pt x="149495" y="1446298"/>
                </a:cubicBezTo>
                <a:lnTo>
                  <a:pt x="149495" y="1376926"/>
                </a:lnTo>
                <a:cubicBezTo>
                  <a:pt x="149495" y="1353392"/>
                  <a:pt x="147038" y="1337248"/>
                  <a:pt x="142123" y="1328494"/>
                </a:cubicBezTo>
                <a:cubicBezTo>
                  <a:pt x="136662" y="1318915"/>
                  <a:pt x="126559" y="1314126"/>
                  <a:pt x="111814" y="1314126"/>
                </a:cubicBezTo>
                <a:close/>
                <a:moveTo>
                  <a:pt x="45463" y="1259243"/>
                </a:moveTo>
                <a:lnTo>
                  <a:pt x="130655" y="1259243"/>
                </a:lnTo>
                <a:cubicBezTo>
                  <a:pt x="148676" y="1259243"/>
                  <a:pt x="160963" y="1266616"/>
                  <a:pt x="167516" y="1281360"/>
                </a:cubicBezTo>
                <a:cubicBezTo>
                  <a:pt x="173250" y="1293648"/>
                  <a:pt x="176117" y="1314672"/>
                  <a:pt x="176117" y="1344435"/>
                </a:cubicBezTo>
                <a:lnTo>
                  <a:pt x="176117" y="1468946"/>
                </a:lnTo>
                <a:cubicBezTo>
                  <a:pt x="176117" y="1503896"/>
                  <a:pt x="173942" y="1526013"/>
                  <a:pt x="169590" y="1535297"/>
                </a:cubicBezTo>
                <a:cubicBezTo>
                  <a:pt x="164423" y="1547584"/>
                  <a:pt x="151507" y="1553728"/>
                  <a:pt x="130840" y="1553728"/>
                </a:cubicBezTo>
                <a:lnTo>
                  <a:pt x="74952" y="1553728"/>
                </a:lnTo>
                <a:lnTo>
                  <a:pt x="74952" y="1314126"/>
                </a:lnTo>
                <a:lnTo>
                  <a:pt x="64623" y="1314126"/>
                </a:lnTo>
                <a:cubicBezTo>
                  <a:pt x="48927" y="1314126"/>
                  <a:pt x="38670" y="1318503"/>
                  <a:pt x="33851" y="1327255"/>
                </a:cubicBezTo>
                <a:cubicBezTo>
                  <a:pt x="29032" y="1336008"/>
                  <a:pt x="26623" y="1352558"/>
                  <a:pt x="26623" y="1376907"/>
                </a:cubicBezTo>
                <a:lnTo>
                  <a:pt x="26623" y="1496720"/>
                </a:lnTo>
                <a:cubicBezTo>
                  <a:pt x="26623" y="1510398"/>
                  <a:pt x="30855" y="1524759"/>
                  <a:pt x="39319" y="1539802"/>
                </a:cubicBezTo>
                <a:lnTo>
                  <a:pt x="0" y="1539802"/>
                </a:lnTo>
                <a:lnTo>
                  <a:pt x="0" y="1344435"/>
                </a:lnTo>
                <a:cubicBezTo>
                  <a:pt x="0" y="1309212"/>
                  <a:pt x="2048" y="1286958"/>
                  <a:pt x="6144" y="1277674"/>
                </a:cubicBezTo>
                <a:cubicBezTo>
                  <a:pt x="11605" y="1265387"/>
                  <a:pt x="24711" y="1259243"/>
                  <a:pt x="45463" y="1259243"/>
                </a:cubicBezTo>
                <a:close/>
                <a:moveTo>
                  <a:pt x="176117" y="661016"/>
                </a:moveTo>
                <a:lnTo>
                  <a:pt x="176117" y="747532"/>
                </a:lnTo>
                <a:cubicBezTo>
                  <a:pt x="171531" y="747806"/>
                  <a:pt x="167079" y="748217"/>
                  <a:pt x="162761" y="748768"/>
                </a:cubicBezTo>
                <a:cubicBezTo>
                  <a:pt x="152778" y="750133"/>
                  <a:pt x="144143" y="752866"/>
                  <a:pt x="136856" y="756966"/>
                </a:cubicBezTo>
                <a:lnTo>
                  <a:pt x="12492" y="824136"/>
                </a:lnTo>
                <a:lnTo>
                  <a:pt x="136798" y="891607"/>
                </a:lnTo>
                <a:cubicBezTo>
                  <a:pt x="150579" y="899252"/>
                  <a:pt x="163685" y="902256"/>
                  <a:pt x="176117" y="900618"/>
                </a:cubicBezTo>
                <a:lnTo>
                  <a:pt x="176117" y="982123"/>
                </a:lnTo>
                <a:cubicBezTo>
                  <a:pt x="171207" y="982123"/>
                  <a:pt x="166571" y="982533"/>
                  <a:pt x="162211" y="983352"/>
                </a:cubicBezTo>
                <a:cubicBezTo>
                  <a:pt x="151844" y="984717"/>
                  <a:pt x="143251" y="987311"/>
                  <a:pt x="136433" y="991134"/>
                </a:cubicBezTo>
                <a:lnTo>
                  <a:pt x="12070" y="1058842"/>
                </a:lnTo>
                <a:lnTo>
                  <a:pt x="140817" y="1128482"/>
                </a:lnTo>
                <a:cubicBezTo>
                  <a:pt x="152720" y="1134754"/>
                  <a:pt x="164487" y="1136934"/>
                  <a:pt x="176117" y="1135022"/>
                </a:cubicBezTo>
                <a:lnTo>
                  <a:pt x="176117" y="1221724"/>
                </a:lnTo>
                <a:cubicBezTo>
                  <a:pt x="172333" y="1217356"/>
                  <a:pt x="168549" y="1213260"/>
                  <a:pt x="164764" y="1209437"/>
                </a:cubicBezTo>
                <a:cubicBezTo>
                  <a:pt x="155310" y="1199880"/>
                  <a:pt x="145988" y="1192508"/>
                  <a:pt x="136798" y="1187320"/>
                </a:cubicBezTo>
                <a:lnTo>
                  <a:pt x="0" y="1110326"/>
                </a:lnTo>
                <a:lnTo>
                  <a:pt x="0" y="1010396"/>
                </a:lnTo>
                <a:lnTo>
                  <a:pt x="136613" y="941825"/>
                </a:lnTo>
                <a:lnTo>
                  <a:pt x="0" y="865816"/>
                </a:lnTo>
                <a:lnTo>
                  <a:pt x="0" y="772421"/>
                </a:lnTo>
                <a:lnTo>
                  <a:pt x="136798" y="695427"/>
                </a:lnTo>
                <a:cubicBezTo>
                  <a:pt x="150852" y="687508"/>
                  <a:pt x="163958" y="676038"/>
                  <a:pt x="176117" y="661016"/>
                </a:cubicBezTo>
                <a:close/>
                <a:moveTo>
                  <a:pt x="64303" y="374428"/>
                </a:moveTo>
                <a:cubicBezTo>
                  <a:pt x="49013" y="374428"/>
                  <a:pt x="38773" y="378933"/>
                  <a:pt x="33585" y="387944"/>
                </a:cubicBezTo>
                <a:cubicBezTo>
                  <a:pt x="28943" y="396135"/>
                  <a:pt x="26623" y="412518"/>
                  <a:pt x="26623" y="437093"/>
                </a:cubicBezTo>
                <a:lnTo>
                  <a:pt x="26623" y="506311"/>
                </a:lnTo>
                <a:cubicBezTo>
                  <a:pt x="26623" y="530886"/>
                  <a:pt x="29080" y="547473"/>
                  <a:pt x="33995" y="556075"/>
                </a:cubicBezTo>
                <a:cubicBezTo>
                  <a:pt x="38910" y="564676"/>
                  <a:pt x="49013" y="568976"/>
                  <a:pt x="64303" y="568976"/>
                </a:cubicBezTo>
                <a:lnTo>
                  <a:pt x="111814" y="568976"/>
                </a:lnTo>
                <a:cubicBezTo>
                  <a:pt x="127105" y="568976"/>
                  <a:pt x="137208" y="564676"/>
                  <a:pt x="142123" y="556075"/>
                </a:cubicBezTo>
                <a:cubicBezTo>
                  <a:pt x="147038" y="547473"/>
                  <a:pt x="149495" y="530886"/>
                  <a:pt x="149495" y="506311"/>
                </a:cubicBezTo>
                <a:lnTo>
                  <a:pt x="149495" y="437093"/>
                </a:lnTo>
                <a:cubicBezTo>
                  <a:pt x="149495" y="412518"/>
                  <a:pt x="147174" y="396135"/>
                  <a:pt x="142532" y="387944"/>
                </a:cubicBezTo>
                <a:cubicBezTo>
                  <a:pt x="137344" y="378933"/>
                  <a:pt x="127105" y="374428"/>
                  <a:pt x="111814" y="374428"/>
                </a:cubicBezTo>
                <a:close/>
                <a:moveTo>
                  <a:pt x="45463" y="319545"/>
                </a:moveTo>
                <a:lnTo>
                  <a:pt x="130655" y="319545"/>
                </a:lnTo>
                <a:cubicBezTo>
                  <a:pt x="151406" y="319545"/>
                  <a:pt x="164513" y="325688"/>
                  <a:pt x="169974" y="337976"/>
                </a:cubicBezTo>
                <a:cubicBezTo>
                  <a:pt x="174070" y="347259"/>
                  <a:pt x="176117" y="369513"/>
                  <a:pt x="176117" y="404736"/>
                </a:cubicBezTo>
                <a:lnTo>
                  <a:pt x="176117" y="539077"/>
                </a:lnTo>
                <a:cubicBezTo>
                  <a:pt x="176117" y="574028"/>
                  <a:pt x="174070" y="596281"/>
                  <a:pt x="169974" y="605838"/>
                </a:cubicBezTo>
                <a:cubicBezTo>
                  <a:pt x="164513" y="617852"/>
                  <a:pt x="151406" y="623859"/>
                  <a:pt x="130655" y="623859"/>
                </a:cubicBezTo>
                <a:lnTo>
                  <a:pt x="45463" y="623859"/>
                </a:lnTo>
                <a:cubicBezTo>
                  <a:pt x="24711" y="623859"/>
                  <a:pt x="11605" y="617852"/>
                  <a:pt x="6144" y="605838"/>
                </a:cubicBezTo>
                <a:cubicBezTo>
                  <a:pt x="2048" y="596281"/>
                  <a:pt x="0" y="574028"/>
                  <a:pt x="0" y="539077"/>
                </a:cubicBezTo>
                <a:lnTo>
                  <a:pt x="0" y="404736"/>
                </a:lnTo>
                <a:cubicBezTo>
                  <a:pt x="0" y="369513"/>
                  <a:pt x="2048" y="347259"/>
                  <a:pt x="6144" y="337976"/>
                </a:cubicBezTo>
                <a:cubicBezTo>
                  <a:pt x="11605" y="325688"/>
                  <a:pt x="24711" y="319545"/>
                  <a:pt x="45463" y="319545"/>
                </a:cubicBezTo>
                <a:close/>
                <a:moveTo>
                  <a:pt x="0" y="183023"/>
                </a:moveTo>
                <a:cubicBezTo>
                  <a:pt x="10666" y="191488"/>
                  <a:pt x="21880" y="195720"/>
                  <a:pt x="33643" y="195720"/>
                </a:cubicBezTo>
                <a:lnTo>
                  <a:pt x="205543" y="195720"/>
                </a:lnTo>
                <a:cubicBezTo>
                  <a:pt x="218675" y="195720"/>
                  <a:pt x="230710" y="191488"/>
                  <a:pt x="241649" y="183023"/>
                </a:cubicBezTo>
                <a:lnTo>
                  <a:pt x="241649" y="262890"/>
                </a:lnTo>
                <a:cubicBezTo>
                  <a:pt x="227425" y="254699"/>
                  <a:pt x="215390" y="250603"/>
                  <a:pt x="205543" y="250603"/>
                </a:cubicBezTo>
                <a:lnTo>
                  <a:pt x="33643" y="250603"/>
                </a:lnTo>
                <a:cubicBezTo>
                  <a:pt x="21061" y="250603"/>
                  <a:pt x="9847" y="254699"/>
                  <a:pt x="0" y="262890"/>
                </a:cubicBezTo>
                <a:close/>
                <a:moveTo>
                  <a:pt x="0" y="0"/>
                </a:moveTo>
                <a:cubicBezTo>
                  <a:pt x="9847" y="8192"/>
                  <a:pt x="20652" y="12287"/>
                  <a:pt x="32414" y="12287"/>
                </a:cubicBezTo>
                <a:lnTo>
                  <a:pt x="196110" y="12287"/>
                </a:lnTo>
                <a:cubicBezTo>
                  <a:pt x="216896" y="12287"/>
                  <a:pt x="229887" y="18295"/>
                  <a:pt x="235083" y="30309"/>
                </a:cubicBezTo>
                <a:cubicBezTo>
                  <a:pt x="239461" y="39865"/>
                  <a:pt x="241649" y="62119"/>
                  <a:pt x="241649" y="97069"/>
                </a:cubicBezTo>
                <a:lnTo>
                  <a:pt x="241649" y="150724"/>
                </a:lnTo>
                <a:lnTo>
                  <a:pt x="201921" y="150724"/>
                </a:lnTo>
                <a:cubicBezTo>
                  <a:pt x="210658" y="135979"/>
                  <a:pt x="215027" y="122463"/>
                  <a:pt x="215027" y="110176"/>
                </a:cubicBezTo>
                <a:cubicBezTo>
                  <a:pt x="215027" y="81506"/>
                  <a:pt x="204615" y="67170"/>
                  <a:pt x="183791" y="67170"/>
                </a:cubicBezTo>
                <a:lnTo>
                  <a:pt x="165878" y="67170"/>
                </a:lnTo>
                <a:lnTo>
                  <a:pt x="165878" y="89697"/>
                </a:lnTo>
                <a:cubicBezTo>
                  <a:pt x="165878" y="100619"/>
                  <a:pt x="169974" y="114135"/>
                  <a:pt x="178165" y="130245"/>
                </a:cubicBezTo>
                <a:lnTo>
                  <a:pt x="126968" y="130245"/>
                </a:lnTo>
                <a:cubicBezTo>
                  <a:pt x="135160" y="118504"/>
                  <a:pt x="139256" y="106353"/>
                  <a:pt x="139256" y="93793"/>
                </a:cubicBezTo>
                <a:lnTo>
                  <a:pt x="139256" y="67170"/>
                </a:lnTo>
                <a:lnTo>
                  <a:pt x="32357" y="67170"/>
                </a:lnTo>
                <a:cubicBezTo>
                  <a:pt x="21162" y="67170"/>
                  <a:pt x="10376" y="71266"/>
                  <a:pt x="0" y="7945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4519056" y="2479899"/>
            <a:ext cx="3363421" cy="246221"/>
            <a:chOff x="4536308" y="2695557"/>
            <a:chExt cx="3363421" cy="246221"/>
          </a:xfrm>
        </p:grpSpPr>
        <p:sp>
          <p:nvSpPr>
            <p:cNvPr id="17" name="文本框 16"/>
            <p:cNvSpPr txBox="1"/>
            <p:nvPr/>
          </p:nvSpPr>
          <p:spPr>
            <a:xfrm>
              <a:off x="4536308" y="2695557"/>
              <a:ext cx="3363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Monthly plan</a:t>
              </a:r>
              <a:r>
                <a:rPr lang="en-US" altLang="zh-CN" sz="1000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sz="1000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Quarterly Reports</a:t>
              </a:r>
              <a:r>
                <a:rPr lang="en-US" altLang="zh-CN" sz="1000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000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planning</a:t>
              </a:r>
            </a:p>
          </p:txBody>
        </p:sp>
        <p:cxnSp>
          <p:nvCxnSpPr>
            <p:cNvPr id="19" name="直接连接符 18"/>
            <p:cNvCxnSpPr>
              <a:cxnSpLocks/>
            </p:cNvCxnSpPr>
            <p:nvPr/>
          </p:nvCxnSpPr>
          <p:spPr>
            <a:xfrm flipH="1">
              <a:off x="5507804" y="2705785"/>
              <a:ext cx="101601" cy="2324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>
              <a:cxnSpLocks/>
            </p:cNvCxnSpPr>
            <p:nvPr/>
          </p:nvCxnSpPr>
          <p:spPr>
            <a:xfrm flipH="1">
              <a:off x="6680467" y="2702446"/>
              <a:ext cx="101601" cy="2324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>
            <a:off x="5643909" y="2824290"/>
            <a:ext cx="22092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reporting person--</a:t>
            </a:r>
            <a:r>
              <a:rPr lang="en-US" altLang="zh-CN" sz="1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en-US" sz="1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広橋真紀子 - いのちの名前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9090" y="571706"/>
            <a:ext cx="240609" cy="2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5" grpId="0" animBg="1"/>
      <p:bldP spid="16" grpId="0"/>
      <p:bldP spid="13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223453" y="2537516"/>
            <a:ext cx="1873132" cy="1873132"/>
            <a:chOff x="8432014" y="2410530"/>
            <a:chExt cx="2967958" cy="2967958"/>
          </a:xfrm>
        </p:grpSpPr>
        <p:grpSp>
          <p:nvGrpSpPr>
            <p:cNvPr id="29" name="组合 28"/>
            <p:cNvGrpSpPr/>
            <p:nvPr/>
          </p:nvGrpSpPr>
          <p:grpSpPr>
            <a:xfrm>
              <a:off x="8432014" y="2410530"/>
              <a:ext cx="2967958" cy="2967958"/>
              <a:chOff x="5938887" y="1794331"/>
              <a:chExt cx="1885360" cy="1885360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6167282" y="2022726"/>
                <a:ext cx="1428570" cy="1428570"/>
              </a:xfrm>
              <a:prstGeom prst="ellipse">
                <a:avLst/>
              </a:prstGeom>
              <a:solidFill>
                <a:srgbClr val="C8D18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938887" y="1794331"/>
                <a:ext cx="1885360" cy="188536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8898523" y="3196346"/>
              <a:ext cx="2072821" cy="1316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a detailed description of the text here.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707975" y="1572861"/>
            <a:ext cx="2038055" cy="3928425"/>
            <a:chOff x="8013701" y="1176970"/>
            <a:chExt cx="2336690" cy="450405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701" y="1176970"/>
              <a:ext cx="2336690" cy="45040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/>
            <p:cNvSpPr/>
            <p:nvPr/>
          </p:nvSpPr>
          <p:spPr>
            <a:xfrm>
              <a:off x="8102600" y="1666874"/>
              <a:ext cx="2165350" cy="3641725"/>
            </a:xfrm>
            <a:prstGeom prst="rect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7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椭圆 11"/>
          <p:cNvSpPr/>
          <p:nvPr/>
        </p:nvSpPr>
        <p:spPr>
          <a:xfrm>
            <a:off x="8619330" y="2694634"/>
            <a:ext cx="108000" cy="10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cxnSp>
        <p:nvCxnSpPr>
          <p:cNvPr id="15" name="直接连接符 14"/>
          <p:cNvCxnSpPr>
            <a:cxnSpLocks/>
          </p:cNvCxnSpPr>
          <p:nvPr/>
        </p:nvCxnSpPr>
        <p:spPr>
          <a:xfrm flipH="1" flipV="1">
            <a:off x="6629509" y="2194770"/>
            <a:ext cx="2008922" cy="55386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cxnSpLocks/>
          </p:cNvCxnSpPr>
          <p:nvPr/>
        </p:nvCxnSpPr>
        <p:spPr>
          <a:xfrm flipH="1">
            <a:off x="4108056" y="3448958"/>
            <a:ext cx="4847258" cy="5151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/>
        </p:nvCxnSpPr>
        <p:spPr>
          <a:xfrm flipH="1">
            <a:off x="6201883" y="4444680"/>
            <a:ext cx="1981911" cy="6797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5010734" y="1076139"/>
            <a:ext cx="1662813" cy="1662813"/>
            <a:chOff x="5987591" y="1647788"/>
            <a:chExt cx="2220619" cy="2220619"/>
          </a:xfrm>
        </p:grpSpPr>
        <p:grpSp>
          <p:nvGrpSpPr>
            <p:cNvPr id="19" name="组合 18"/>
            <p:cNvGrpSpPr/>
            <p:nvPr/>
          </p:nvGrpSpPr>
          <p:grpSpPr>
            <a:xfrm>
              <a:off x="5987591" y="1647788"/>
              <a:ext cx="2220619" cy="2220619"/>
              <a:chOff x="5938887" y="1794331"/>
              <a:chExt cx="1885360" cy="1885360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6167282" y="2022726"/>
                <a:ext cx="1428570" cy="142857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938887" y="1794331"/>
                <a:ext cx="1885360" cy="188536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6480424" y="2311140"/>
              <a:ext cx="1331150" cy="863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499379" y="4521036"/>
            <a:ext cx="1738942" cy="1738942"/>
            <a:chOff x="5370287" y="4079360"/>
            <a:chExt cx="2322286" cy="2322286"/>
          </a:xfrm>
        </p:grpSpPr>
        <p:grpSp>
          <p:nvGrpSpPr>
            <p:cNvPr id="24" name="组合 23"/>
            <p:cNvGrpSpPr/>
            <p:nvPr/>
          </p:nvGrpSpPr>
          <p:grpSpPr>
            <a:xfrm>
              <a:off x="5370287" y="4079360"/>
              <a:ext cx="2322286" cy="2322286"/>
              <a:chOff x="5938887" y="1794331"/>
              <a:chExt cx="1885360" cy="188536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6167282" y="2022726"/>
                <a:ext cx="1428570" cy="142857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38887" y="1794331"/>
                <a:ext cx="1885360" cy="188536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5742872" y="4711486"/>
              <a:ext cx="1759637" cy="110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a detailed description of the text here.</a:t>
              </a:r>
            </a:p>
          </p:txBody>
        </p:sp>
      </p:grpSp>
      <p:sp>
        <p:nvSpPr>
          <p:cNvPr id="13" name="椭圆 12"/>
          <p:cNvSpPr/>
          <p:nvPr/>
        </p:nvSpPr>
        <p:spPr>
          <a:xfrm>
            <a:off x="8941301" y="3379103"/>
            <a:ext cx="121368" cy="1213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 rot="4427952">
            <a:off x="8142960" y="4336681"/>
            <a:ext cx="216000" cy="21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5" name="矩形 34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 userDrawn="1"/>
          </p:nvSpPr>
          <p:spPr>
            <a:xfrm>
              <a:off x="282645" y="545150"/>
              <a:ext cx="1096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39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771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720057" y="772154"/>
            <a:ext cx="12409714" cy="3380745"/>
            <a:chOff x="0" y="2614060"/>
            <a:chExt cx="15578249" cy="424394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0" y="2614060"/>
              <a:ext cx="8468518" cy="424394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7109731" y="2614060"/>
              <a:ext cx="8468518" cy="424394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5016500" y="2057114"/>
            <a:ext cx="7175500" cy="2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62253" y="1841499"/>
            <a:ext cx="5349780" cy="6399213"/>
            <a:chOff x="3057752" y="1577975"/>
            <a:chExt cx="6207125" cy="7424738"/>
          </a:xfrm>
        </p:grpSpPr>
        <p:pic>
          <p:nvPicPr>
            <p:cNvPr id="3" name="组合 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752" y="1577975"/>
              <a:ext cx="6207125" cy="742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3937000" y="1828800"/>
              <a:ext cx="4457700" cy="294640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99881" y="237796"/>
            <a:ext cx="1061854" cy="1009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6058" y="371201"/>
            <a:ext cx="621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2645" y="545150"/>
            <a:ext cx="109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58616" y="184911"/>
            <a:ext cx="486129" cy="486128"/>
            <a:chOff x="4645704" y="402335"/>
            <a:chExt cx="1130863" cy="1130863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645704" y="402336"/>
              <a:ext cx="1130863" cy="0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cxnSpLocks/>
            </p:cNvCxnSpPr>
            <p:nvPr/>
          </p:nvCxnSpPr>
          <p:spPr>
            <a:xfrm rot="16200000">
              <a:off x="4080272" y="967767"/>
              <a:ext cx="1130863" cy="0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 flipH="1" flipV="1">
            <a:off x="923572" y="797159"/>
            <a:ext cx="486129" cy="486128"/>
            <a:chOff x="4645704" y="402335"/>
            <a:chExt cx="1130863" cy="1130863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4645704" y="402336"/>
              <a:ext cx="1130863" cy="0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cxnSpLocks/>
            </p:cNvCxnSpPr>
            <p:nvPr/>
          </p:nvCxnSpPr>
          <p:spPr>
            <a:xfrm rot="16200000">
              <a:off x="4080272" y="967767"/>
              <a:ext cx="1130863" cy="0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6374478" y="2635811"/>
            <a:ext cx="2293448" cy="1159464"/>
            <a:chOff x="6312033" y="2462526"/>
            <a:chExt cx="2293448" cy="1159464"/>
          </a:xfrm>
        </p:grpSpPr>
        <p:sp>
          <p:nvSpPr>
            <p:cNvPr id="19" name="矩形 18"/>
            <p:cNvSpPr/>
            <p:nvPr/>
          </p:nvSpPr>
          <p:spPr>
            <a:xfrm>
              <a:off x="6312033" y="2462526"/>
              <a:ext cx="22934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384739" y="2852549"/>
              <a:ext cx="1682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537795" y="2635811"/>
            <a:ext cx="2293448" cy="1159464"/>
            <a:chOff x="6312033" y="2462526"/>
            <a:chExt cx="2293448" cy="1159464"/>
          </a:xfrm>
        </p:grpSpPr>
        <p:sp>
          <p:nvSpPr>
            <p:cNvPr id="23" name="矩形 22"/>
            <p:cNvSpPr/>
            <p:nvPr/>
          </p:nvSpPr>
          <p:spPr>
            <a:xfrm>
              <a:off x="6312033" y="2462526"/>
              <a:ext cx="22934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384739" y="2852549"/>
              <a:ext cx="1682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8743950" y="2635811"/>
            <a:ext cx="0" cy="1159464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29" name="矩形 28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282645" y="545150"/>
              <a:ext cx="1096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36" name="直接连接符 35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组合 32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8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5599113" y="1225551"/>
            <a:ext cx="2857500" cy="28622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4313238" y="3197226"/>
            <a:ext cx="2570163" cy="2628900"/>
          </a:xfrm>
          <a:custGeom>
            <a:avLst/>
            <a:gdLst>
              <a:gd name="T0" fmla="*/ 477 w 518"/>
              <a:gd name="T1" fmla="*/ 129 h 529"/>
              <a:gd name="T2" fmla="*/ 471 w 518"/>
              <a:gd name="T3" fmla="*/ 0 h 529"/>
              <a:gd name="T4" fmla="*/ 355 w 518"/>
              <a:gd name="T5" fmla="*/ 29 h 529"/>
              <a:gd name="T6" fmla="*/ 259 w 518"/>
              <a:gd name="T7" fmla="*/ 11 h 529"/>
              <a:gd name="T8" fmla="*/ 0 w 518"/>
              <a:gd name="T9" fmla="*/ 270 h 529"/>
              <a:gd name="T10" fmla="*/ 259 w 518"/>
              <a:gd name="T11" fmla="*/ 529 h 529"/>
              <a:gd name="T12" fmla="*/ 518 w 518"/>
              <a:gd name="T13" fmla="*/ 270 h 529"/>
              <a:gd name="T14" fmla="*/ 477 w 518"/>
              <a:gd name="T15" fmla="*/ 129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8" h="529">
                <a:moveTo>
                  <a:pt x="477" y="129"/>
                </a:moveTo>
                <a:cubicBezTo>
                  <a:pt x="471" y="0"/>
                  <a:pt x="471" y="0"/>
                  <a:pt x="471" y="0"/>
                </a:cubicBezTo>
                <a:cubicBezTo>
                  <a:pt x="355" y="29"/>
                  <a:pt x="355" y="29"/>
                  <a:pt x="355" y="29"/>
                </a:cubicBezTo>
                <a:cubicBezTo>
                  <a:pt x="326" y="17"/>
                  <a:pt x="293" y="11"/>
                  <a:pt x="259" y="11"/>
                </a:cubicBezTo>
                <a:cubicBezTo>
                  <a:pt x="116" y="11"/>
                  <a:pt x="0" y="127"/>
                  <a:pt x="0" y="270"/>
                </a:cubicBezTo>
                <a:cubicBezTo>
                  <a:pt x="0" y="413"/>
                  <a:pt x="116" y="529"/>
                  <a:pt x="259" y="529"/>
                </a:cubicBezTo>
                <a:cubicBezTo>
                  <a:pt x="402" y="529"/>
                  <a:pt x="518" y="413"/>
                  <a:pt x="518" y="270"/>
                </a:cubicBezTo>
                <a:cubicBezTo>
                  <a:pt x="518" y="218"/>
                  <a:pt x="503" y="170"/>
                  <a:pt x="477" y="12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877964" y="3914539"/>
            <a:ext cx="16625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689101" y="2457451"/>
            <a:ext cx="1260475" cy="1262063"/>
            <a:chOff x="876301" y="2089151"/>
            <a:chExt cx="1260475" cy="1262063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876301" y="2089151"/>
              <a:ext cx="1260475" cy="1262063"/>
            </a:xfrm>
            <a:custGeom>
              <a:avLst/>
              <a:gdLst>
                <a:gd name="T0" fmla="*/ 239 w 254"/>
                <a:gd name="T1" fmla="*/ 188 h 254"/>
                <a:gd name="T2" fmla="*/ 254 w 254"/>
                <a:gd name="T3" fmla="*/ 127 h 254"/>
                <a:gd name="T4" fmla="*/ 127 w 254"/>
                <a:gd name="T5" fmla="*/ 0 h 254"/>
                <a:gd name="T6" fmla="*/ 0 w 254"/>
                <a:gd name="T7" fmla="*/ 127 h 254"/>
                <a:gd name="T8" fmla="*/ 127 w 254"/>
                <a:gd name="T9" fmla="*/ 254 h 254"/>
                <a:gd name="T10" fmla="*/ 193 w 254"/>
                <a:gd name="T11" fmla="*/ 236 h 254"/>
                <a:gd name="T12" fmla="*/ 245 w 254"/>
                <a:gd name="T13" fmla="*/ 240 h 254"/>
                <a:gd name="T14" fmla="*/ 239 w 254"/>
                <a:gd name="T15" fmla="*/ 18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54">
                  <a:moveTo>
                    <a:pt x="239" y="188"/>
                  </a:moveTo>
                  <a:cubicBezTo>
                    <a:pt x="248" y="170"/>
                    <a:pt x="254" y="149"/>
                    <a:pt x="254" y="127"/>
                  </a:cubicBezTo>
                  <a:cubicBezTo>
                    <a:pt x="254" y="57"/>
                    <a:pt x="19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4"/>
                    <a:pt x="127" y="254"/>
                  </a:cubicBezTo>
                  <a:cubicBezTo>
                    <a:pt x="151" y="254"/>
                    <a:pt x="174" y="247"/>
                    <a:pt x="193" y="236"/>
                  </a:cubicBezTo>
                  <a:cubicBezTo>
                    <a:pt x="245" y="240"/>
                    <a:pt x="245" y="240"/>
                    <a:pt x="245" y="240"/>
                  </a:cubicBezTo>
                  <a:lnTo>
                    <a:pt x="239" y="18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261155" y="2466779"/>
              <a:ext cx="492125" cy="428625"/>
              <a:chOff x="1413555" y="1506992"/>
              <a:chExt cx="492125" cy="428625"/>
            </a:xfrm>
          </p:grpSpPr>
          <p:sp>
            <p:nvSpPr>
              <p:cNvPr id="8" name="Freeform 11"/>
              <p:cNvSpPr>
                <a:spLocks/>
              </p:cNvSpPr>
              <p:nvPr/>
            </p:nvSpPr>
            <p:spPr bwMode="auto">
              <a:xfrm>
                <a:off x="1413555" y="1506992"/>
                <a:ext cx="492125" cy="217488"/>
              </a:xfrm>
              <a:custGeom>
                <a:avLst/>
                <a:gdLst>
                  <a:gd name="T0" fmla="*/ 109 w 116"/>
                  <a:gd name="T1" fmla="*/ 50 h 51"/>
                  <a:gd name="T2" fmla="*/ 105 w 116"/>
                  <a:gd name="T3" fmla="*/ 49 h 51"/>
                  <a:gd name="T4" fmla="*/ 58 w 116"/>
                  <a:gd name="T5" fmla="*/ 15 h 51"/>
                  <a:gd name="T6" fmla="*/ 11 w 116"/>
                  <a:gd name="T7" fmla="*/ 49 h 51"/>
                  <a:gd name="T8" fmla="*/ 2 w 116"/>
                  <a:gd name="T9" fmla="*/ 47 h 51"/>
                  <a:gd name="T10" fmla="*/ 3 w 116"/>
                  <a:gd name="T11" fmla="*/ 39 h 51"/>
                  <a:gd name="T12" fmla="*/ 58 w 116"/>
                  <a:gd name="T13" fmla="*/ 0 h 51"/>
                  <a:gd name="T14" fmla="*/ 113 w 116"/>
                  <a:gd name="T15" fmla="*/ 39 h 51"/>
                  <a:gd name="T16" fmla="*/ 114 w 116"/>
                  <a:gd name="T17" fmla="*/ 47 h 51"/>
                  <a:gd name="T18" fmla="*/ 109 w 116"/>
                  <a:gd name="T1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51">
                    <a:moveTo>
                      <a:pt x="109" y="50"/>
                    </a:moveTo>
                    <a:cubicBezTo>
                      <a:pt x="108" y="50"/>
                      <a:pt x="107" y="50"/>
                      <a:pt x="105" y="49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8" y="51"/>
                      <a:pt x="4" y="50"/>
                      <a:pt x="2" y="47"/>
                    </a:cubicBezTo>
                    <a:cubicBezTo>
                      <a:pt x="0" y="45"/>
                      <a:pt x="1" y="41"/>
                      <a:pt x="3" y="39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5" y="41"/>
                      <a:pt x="116" y="45"/>
                      <a:pt x="114" y="47"/>
                    </a:cubicBezTo>
                    <a:cubicBezTo>
                      <a:pt x="113" y="49"/>
                      <a:pt x="111" y="50"/>
                      <a:pt x="109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12"/>
              <p:cNvSpPr>
                <a:spLocks noEditPoints="1"/>
              </p:cNvSpPr>
              <p:nvPr/>
            </p:nvSpPr>
            <p:spPr bwMode="auto">
              <a:xfrm>
                <a:off x="1477055" y="1600654"/>
                <a:ext cx="365125" cy="334963"/>
              </a:xfrm>
              <a:custGeom>
                <a:avLst/>
                <a:gdLst>
                  <a:gd name="T0" fmla="*/ 43 w 86"/>
                  <a:gd name="T1" fmla="*/ 0 h 79"/>
                  <a:gd name="T2" fmla="*/ 0 w 86"/>
                  <a:gd name="T3" fmla="*/ 31 h 79"/>
                  <a:gd name="T4" fmla="*/ 0 w 86"/>
                  <a:gd name="T5" fmla="*/ 79 h 79"/>
                  <a:gd name="T6" fmla="*/ 86 w 86"/>
                  <a:gd name="T7" fmla="*/ 79 h 79"/>
                  <a:gd name="T8" fmla="*/ 86 w 86"/>
                  <a:gd name="T9" fmla="*/ 31 h 79"/>
                  <a:gd name="T10" fmla="*/ 43 w 86"/>
                  <a:gd name="T11" fmla="*/ 0 h 79"/>
                  <a:gd name="T12" fmla="*/ 31 w 86"/>
                  <a:gd name="T13" fmla="*/ 58 h 79"/>
                  <a:gd name="T14" fmla="*/ 31 w 86"/>
                  <a:gd name="T15" fmla="*/ 40 h 79"/>
                  <a:gd name="T16" fmla="*/ 43 w 86"/>
                  <a:gd name="T17" fmla="*/ 34 h 79"/>
                  <a:gd name="T18" fmla="*/ 55 w 86"/>
                  <a:gd name="T19" fmla="*/ 40 h 79"/>
                  <a:gd name="T20" fmla="*/ 55 w 86"/>
                  <a:gd name="T21" fmla="*/ 58 h 79"/>
                  <a:gd name="T22" fmla="*/ 31 w 86"/>
                  <a:gd name="T23" fmla="*/ 5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79">
                    <a:moveTo>
                      <a:pt x="43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31"/>
                      <a:pt x="86" y="31"/>
                      <a:pt x="86" y="31"/>
                    </a:cubicBezTo>
                    <a:lnTo>
                      <a:pt x="43" y="0"/>
                    </a:lnTo>
                    <a:close/>
                    <a:moveTo>
                      <a:pt x="31" y="58"/>
                    </a:moveTo>
                    <a:cubicBezTo>
                      <a:pt x="31" y="40"/>
                      <a:pt x="31" y="40"/>
                      <a:pt x="31" y="40"/>
                    </a:cubicBezTo>
                    <a:cubicBezTo>
                      <a:pt x="34" y="36"/>
                      <a:pt x="38" y="34"/>
                      <a:pt x="43" y="34"/>
                    </a:cubicBezTo>
                    <a:cubicBezTo>
                      <a:pt x="48" y="34"/>
                      <a:pt x="52" y="36"/>
                      <a:pt x="55" y="40"/>
                    </a:cubicBezTo>
                    <a:cubicBezTo>
                      <a:pt x="55" y="58"/>
                      <a:pt x="55" y="58"/>
                      <a:pt x="55" y="58"/>
                    </a:cubicBezTo>
                    <a:lnTo>
                      <a:pt x="31" y="5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2428876" y="3248026"/>
            <a:ext cx="1676400" cy="1684338"/>
            <a:chOff x="1616076" y="2879726"/>
            <a:chExt cx="1676400" cy="1684338"/>
          </a:xfrm>
        </p:grpSpPr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616076" y="2879726"/>
              <a:ext cx="1676400" cy="1684338"/>
            </a:xfrm>
            <a:custGeom>
              <a:avLst/>
              <a:gdLst>
                <a:gd name="T0" fmla="*/ 307 w 338"/>
                <a:gd name="T1" fmla="*/ 72 h 339"/>
                <a:gd name="T2" fmla="*/ 304 w 338"/>
                <a:gd name="T3" fmla="*/ 4 h 339"/>
                <a:gd name="T4" fmla="*/ 246 w 338"/>
                <a:gd name="T5" fmla="*/ 19 h 339"/>
                <a:gd name="T6" fmla="*/ 169 w 338"/>
                <a:gd name="T7" fmla="*/ 0 h 339"/>
                <a:gd name="T8" fmla="*/ 0 w 338"/>
                <a:gd name="T9" fmla="*/ 169 h 339"/>
                <a:gd name="T10" fmla="*/ 169 w 338"/>
                <a:gd name="T11" fmla="*/ 339 h 339"/>
                <a:gd name="T12" fmla="*/ 338 w 338"/>
                <a:gd name="T13" fmla="*/ 169 h 339"/>
                <a:gd name="T14" fmla="*/ 307 w 338"/>
                <a:gd name="T15" fmla="*/ 7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" h="339">
                  <a:moveTo>
                    <a:pt x="307" y="72"/>
                  </a:moveTo>
                  <a:cubicBezTo>
                    <a:pt x="304" y="4"/>
                    <a:pt x="304" y="4"/>
                    <a:pt x="304" y="4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23" y="7"/>
                    <a:pt x="197" y="0"/>
                    <a:pt x="169" y="0"/>
                  </a:cubicBezTo>
                  <a:cubicBezTo>
                    <a:pt x="75" y="0"/>
                    <a:pt x="0" y="76"/>
                    <a:pt x="0" y="169"/>
                  </a:cubicBezTo>
                  <a:cubicBezTo>
                    <a:pt x="0" y="263"/>
                    <a:pt x="75" y="339"/>
                    <a:pt x="169" y="339"/>
                  </a:cubicBezTo>
                  <a:cubicBezTo>
                    <a:pt x="262" y="339"/>
                    <a:pt x="338" y="263"/>
                    <a:pt x="338" y="169"/>
                  </a:cubicBezTo>
                  <a:cubicBezTo>
                    <a:pt x="338" y="133"/>
                    <a:pt x="327" y="100"/>
                    <a:pt x="307" y="72"/>
                  </a:cubicBez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" name="KSO_Shape"/>
            <p:cNvSpPr>
              <a:spLocks/>
            </p:cNvSpPr>
            <p:nvPr/>
          </p:nvSpPr>
          <p:spPr bwMode="auto">
            <a:xfrm>
              <a:off x="2148889" y="3362664"/>
              <a:ext cx="704850" cy="704850"/>
            </a:xfrm>
            <a:custGeom>
              <a:avLst/>
              <a:gdLst>
                <a:gd name="T0" fmla="*/ 881514 w 3818"/>
                <a:gd name="T1" fmla="*/ 1800397 h 3819"/>
                <a:gd name="T2" fmla="*/ 697669 w 3818"/>
                <a:gd name="T3" fmla="*/ 1475109 h 3819"/>
                <a:gd name="T4" fmla="*/ 738209 w 3818"/>
                <a:gd name="T5" fmla="*/ 0 h 3819"/>
                <a:gd name="T6" fmla="*/ 1305301 w 3818"/>
                <a:gd name="T7" fmla="*/ 1209693 h 3819"/>
                <a:gd name="T8" fmla="*/ 1799798 w 3818"/>
                <a:gd name="T9" fmla="*/ 1393080 h 3819"/>
                <a:gd name="T10" fmla="*/ 1616424 w 3818"/>
                <a:gd name="T11" fmla="*/ 1800397 h 3819"/>
                <a:gd name="T12" fmla="*/ 930068 w 3818"/>
                <a:gd name="T13" fmla="*/ 1693382 h 3819"/>
                <a:gd name="T14" fmla="*/ 955053 w 3818"/>
                <a:gd name="T15" fmla="*/ 1579296 h 3819"/>
                <a:gd name="T16" fmla="*/ 1092229 w 3818"/>
                <a:gd name="T17" fmla="*/ 1693382 h 3819"/>
                <a:gd name="T18" fmla="*/ 1080444 w 3818"/>
                <a:gd name="T19" fmla="*/ 1416180 h 3819"/>
                <a:gd name="T20" fmla="*/ 931011 w 3818"/>
                <a:gd name="T21" fmla="*/ 1519895 h 3819"/>
                <a:gd name="T22" fmla="*/ 930068 w 3818"/>
                <a:gd name="T23" fmla="*/ 1325665 h 3819"/>
                <a:gd name="T24" fmla="*/ 858887 w 3818"/>
                <a:gd name="T25" fmla="*/ 1693382 h 3819"/>
                <a:gd name="T26" fmla="*/ 738209 w 3818"/>
                <a:gd name="T27" fmla="*/ 75900 h 3819"/>
                <a:gd name="T28" fmla="*/ 697669 w 3818"/>
                <a:gd name="T29" fmla="*/ 1399680 h 3819"/>
                <a:gd name="T30" fmla="*/ 881514 w 3818"/>
                <a:gd name="T31" fmla="*/ 1209693 h 3819"/>
                <a:gd name="T32" fmla="*/ 921583 w 3818"/>
                <a:gd name="T33" fmla="*/ 1206865 h 3819"/>
                <a:gd name="T34" fmla="*/ 846631 w 3818"/>
                <a:gd name="T35" fmla="*/ 770319 h 3819"/>
                <a:gd name="T36" fmla="*/ 955995 w 3818"/>
                <a:gd name="T37" fmla="*/ 238073 h 3819"/>
                <a:gd name="T38" fmla="*/ 1063946 w 3818"/>
                <a:gd name="T39" fmla="*/ 1206865 h 3819"/>
                <a:gd name="T40" fmla="*/ 1203479 w 3818"/>
                <a:gd name="T41" fmla="*/ 1209693 h 3819"/>
                <a:gd name="T42" fmla="*/ 1214793 w 3818"/>
                <a:gd name="T43" fmla="*/ 1460495 h 3819"/>
                <a:gd name="T44" fmla="*/ 1314729 w 3818"/>
                <a:gd name="T45" fmla="*/ 1516124 h 3819"/>
                <a:gd name="T46" fmla="*/ 1103072 w 3818"/>
                <a:gd name="T47" fmla="*/ 1554781 h 3819"/>
                <a:gd name="T48" fmla="*/ 1314729 w 3818"/>
                <a:gd name="T49" fmla="*/ 1587310 h 3819"/>
                <a:gd name="T50" fmla="*/ 1212436 w 3818"/>
                <a:gd name="T51" fmla="*/ 1651896 h 3819"/>
                <a:gd name="T52" fmla="*/ 1214793 w 3818"/>
                <a:gd name="T53" fmla="*/ 1460495 h 3819"/>
                <a:gd name="T54" fmla="*/ 1548543 w 3818"/>
                <a:gd name="T55" fmla="*/ 1493967 h 3819"/>
                <a:gd name="T56" fmla="*/ 1351027 w 3818"/>
                <a:gd name="T57" fmla="*/ 1494438 h 3819"/>
                <a:gd name="T58" fmla="*/ 1414666 w 3818"/>
                <a:gd name="T59" fmla="*/ 1501038 h 3819"/>
                <a:gd name="T60" fmla="*/ 1447664 w 3818"/>
                <a:gd name="T61" fmla="*/ 1457666 h 3819"/>
                <a:gd name="T62" fmla="*/ 1452378 w 3818"/>
                <a:gd name="T63" fmla="*/ 1523667 h 3819"/>
                <a:gd name="T64" fmla="*/ 1342070 w 3818"/>
                <a:gd name="T65" fmla="*/ 1621253 h 3819"/>
                <a:gd name="T66" fmla="*/ 1479719 w 3818"/>
                <a:gd name="T67" fmla="*/ 1664153 h 3819"/>
                <a:gd name="T68" fmla="*/ 1489618 w 3818"/>
                <a:gd name="T69" fmla="*/ 1693382 h 3819"/>
                <a:gd name="T70" fmla="*/ 1548543 w 3818"/>
                <a:gd name="T71" fmla="*/ 1639639 h 3819"/>
                <a:gd name="T72" fmla="*/ 1601339 w 3818"/>
                <a:gd name="T73" fmla="*/ 1325665 h 3819"/>
                <a:gd name="T74" fmla="*/ 1672521 w 3818"/>
                <a:gd name="T75" fmla="*/ 1693382 h 3819"/>
                <a:gd name="T76" fmla="*/ 1436821 w 3818"/>
                <a:gd name="T77" fmla="*/ 1651896 h 3819"/>
                <a:gd name="T78" fmla="*/ 1450492 w 3818"/>
                <a:gd name="T79" fmla="*/ 1568924 h 3819"/>
                <a:gd name="T80" fmla="*/ 1480661 w 3818"/>
                <a:gd name="T81" fmla="*/ 1609467 h 3819"/>
                <a:gd name="T82" fmla="*/ 658072 w 3818"/>
                <a:gd name="T83" fmla="*/ 656233 h 3819"/>
                <a:gd name="T84" fmla="*/ 616117 w 3818"/>
                <a:gd name="T85" fmla="*/ 1248822 h 3819"/>
                <a:gd name="T86" fmla="*/ 513353 w 3818"/>
                <a:gd name="T87" fmla="*/ 1206865 h 3819"/>
                <a:gd name="T88" fmla="*/ 416245 w 3818"/>
                <a:gd name="T89" fmla="*/ 580332 h 3819"/>
                <a:gd name="T90" fmla="*/ 503453 w 3818"/>
                <a:gd name="T91" fmla="*/ 222987 h 3819"/>
                <a:gd name="T92" fmla="*/ 534094 w 3818"/>
                <a:gd name="T93" fmla="*/ 550161 h 3819"/>
                <a:gd name="T94" fmla="*/ 623188 w 3818"/>
                <a:gd name="T95" fmla="*/ 222987 h 3819"/>
                <a:gd name="T96" fmla="*/ 651944 w 3818"/>
                <a:gd name="T97" fmla="*/ 550161 h 3819"/>
                <a:gd name="T98" fmla="*/ 651944 w 3818"/>
                <a:gd name="T99" fmla="*/ 222987 h 3819"/>
                <a:gd name="T100" fmla="*/ 742923 w 3818"/>
                <a:gd name="T101" fmla="*/ 618047 h 3819"/>
                <a:gd name="T102" fmla="*/ 658072 w 3818"/>
                <a:gd name="T103" fmla="*/ 656233 h 38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18" h="3819">
                  <a:moveTo>
                    <a:pt x="3429" y="3819"/>
                  </a:moveTo>
                  <a:cubicBezTo>
                    <a:pt x="1870" y="3819"/>
                    <a:pt x="1870" y="3819"/>
                    <a:pt x="1870" y="3819"/>
                  </a:cubicBezTo>
                  <a:cubicBezTo>
                    <a:pt x="1655" y="3819"/>
                    <a:pt x="1480" y="3645"/>
                    <a:pt x="1480" y="3429"/>
                  </a:cubicBezTo>
                  <a:cubicBezTo>
                    <a:pt x="1480" y="3129"/>
                    <a:pt x="1480" y="3129"/>
                    <a:pt x="1480" y="3129"/>
                  </a:cubicBezTo>
                  <a:cubicBezTo>
                    <a:pt x="656" y="3084"/>
                    <a:pt x="0" y="2403"/>
                    <a:pt x="0" y="1567"/>
                  </a:cubicBezTo>
                  <a:cubicBezTo>
                    <a:pt x="0" y="702"/>
                    <a:pt x="701" y="0"/>
                    <a:pt x="1566" y="0"/>
                  </a:cubicBezTo>
                  <a:cubicBezTo>
                    <a:pt x="2432" y="0"/>
                    <a:pt x="3133" y="702"/>
                    <a:pt x="3133" y="1567"/>
                  </a:cubicBezTo>
                  <a:cubicBezTo>
                    <a:pt x="3133" y="1948"/>
                    <a:pt x="2995" y="2294"/>
                    <a:pt x="2769" y="2566"/>
                  </a:cubicBezTo>
                  <a:cubicBezTo>
                    <a:pt x="3429" y="2566"/>
                    <a:pt x="3429" y="2566"/>
                    <a:pt x="3429" y="2566"/>
                  </a:cubicBezTo>
                  <a:cubicBezTo>
                    <a:pt x="3644" y="2566"/>
                    <a:pt x="3818" y="2740"/>
                    <a:pt x="3818" y="2955"/>
                  </a:cubicBezTo>
                  <a:cubicBezTo>
                    <a:pt x="3818" y="3429"/>
                    <a:pt x="3818" y="3429"/>
                    <a:pt x="3818" y="3429"/>
                  </a:cubicBezTo>
                  <a:cubicBezTo>
                    <a:pt x="3818" y="3645"/>
                    <a:pt x="3644" y="3819"/>
                    <a:pt x="3429" y="3819"/>
                  </a:cubicBezTo>
                  <a:close/>
                  <a:moveTo>
                    <a:pt x="1822" y="3592"/>
                  </a:moveTo>
                  <a:cubicBezTo>
                    <a:pt x="1973" y="3592"/>
                    <a:pt x="1973" y="3592"/>
                    <a:pt x="1973" y="3592"/>
                  </a:cubicBezTo>
                  <a:cubicBezTo>
                    <a:pt x="1973" y="3420"/>
                    <a:pt x="1973" y="3420"/>
                    <a:pt x="1973" y="3420"/>
                  </a:cubicBezTo>
                  <a:cubicBezTo>
                    <a:pt x="2026" y="3350"/>
                    <a:pt x="2026" y="3350"/>
                    <a:pt x="2026" y="3350"/>
                  </a:cubicBezTo>
                  <a:cubicBezTo>
                    <a:pt x="2151" y="3592"/>
                    <a:pt x="2151" y="3592"/>
                    <a:pt x="2151" y="3592"/>
                  </a:cubicBezTo>
                  <a:cubicBezTo>
                    <a:pt x="2317" y="3592"/>
                    <a:pt x="2317" y="3592"/>
                    <a:pt x="2317" y="3592"/>
                  </a:cubicBezTo>
                  <a:cubicBezTo>
                    <a:pt x="2123" y="3236"/>
                    <a:pt x="2123" y="3236"/>
                    <a:pt x="2123" y="3236"/>
                  </a:cubicBezTo>
                  <a:cubicBezTo>
                    <a:pt x="2292" y="3004"/>
                    <a:pt x="2292" y="3004"/>
                    <a:pt x="2292" y="3004"/>
                  </a:cubicBezTo>
                  <a:cubicBezTo>
                    <a:pt x="2126" y="3004"/>
                    <a:pt x="2126" y="3004"/>
                    <a:pt x="2126" y="3004"/>
                  </a:cubicBezTo>
                  <a:cubicBezTo>
                    <a:pt x="1975" y="3224"/>
                    <a:pt x="1975" y="3224"/>
                    <a:pt x="1975" y="3224"/>
                  </a:cubicBezTo>
                  <a:cubicBezTo>
                    <a:pt x="1973" y="3224"/>
                    <a:pt x="1973" y="3224"/>
                    <a:pt x="1973" y="3224"/>
                  </a:cubicBezTo>
                  <a:cubicBezTo>
                    <a:pt x="1973" y="2812"/>
                    <a:pt x="1973" y="2812"/>
                    <a:pt x="1973" y="2812"/>
                  </a:cubicBezTo>
                  <a:cubicBezTo>
                    <a:pt x="1822" y="2812"/>
                    <a:pt x="1822" y="2812"/>
                    <a:pt x="1822" y="2812"/>
                  </a:cubicBezTo>
                  <a:lnTo>
                    <a:pt x="1822" y="3592"/>
                  </a:lnTo>
                  <a:close/>
                  <a:moveTo>
                    <a:pt x="2973" y="1567"/>
                  </a:moveTo>
                  <a:cubicBezTo>
                    <a:pt x="2973" y="791"/>
                    <a:pt x="2343" y="161"/>
                    <a:pt x="1566" y="161"/>
                  </a:cubicBezTo>
                  <a:cubicBezTo>
                    <a:pt x="790" y="161"/>
                    <a:pt x="160" y="791"/>
                    <a:pt x="160" y="1567"/>
                  </a:cubicBezTo>
                  <a:cubicBezTo>
                    <a:pt x="160" y="2315"/>
                    <a:pt x="744" y="2924"/>
                    <a:pt x="1480" y="2969"/>
                  </a:cubicBezTo>
                  <a:cubicBezTo>
                    <a:pt x="1480" y="2955"/>
                    <a:pt x="1480" y="2955"/>
                    <a:pt x="1480" y="2955"/>
                  </a:cubicBezTo>
                  <a:cubicBezTo>
                    <a:pt x="1480" y="2740"/>
                    <a:pt x="1655" y="2566"/>
                    <a:pt x="1870" y="2566"/>
                  </a:cubicBezTo>
                  <a:cubicBezTo>
                    <a:pt x="1956" y="2566"/>
                    <a:pt x="1956" y="2566"/>
                    <a:pt x="1956" y="2566"/>
                  </a:cubicBezTo>
                  <a:cubicBezTo>
                    <a:pt x="1956" y="2564"/>
                    <a:pt x="1955" y="2562"/>
                    <a:pt x="1955" y="2560"/>
                  </a:cubicBezTo>
                  <a:cubicBezTo>
                    <a:pt x="1955" y="1634"/>
                    <a:pt x="1955" y="1634"/>
                    <a:pt x="1955" y="1634"/>
                  </a:cubicBezTo>
                  <a:cubicBezTo>
                    <a:pt x="1796" y="1634"/>
                    <a:pt x="1796" y="1634"/>
                    <a:pt x="1796" y="1634"/>
                  </a:cubicBezTo>
                  <a:cubicBezTo>
                    <a:pt x="1793" y="747"/>
                    <a:pt x="1793" y="747"/>
                    <a:pt x="1793" y="747"/>
                  </a:cubicBezTo>
                  <a:cubicBezTo>
                    <a:pt x="1793" y="614"/>
                    <a:pt x="1894" y="505"/>
                    <a:pt x="2028" y="505"/>
                  </a:cubicBezTo>
                  <a:cubicBezTo>
                    <a:pt x="2161" y="505"/>
                    <a:pt x="2257" y="614"/>
                    <a:pt x="2257" y="747"/>
                  </a:cubicBezTo>
                  <a:cubicBezTo>
                    <a:pt x="2257" y="2560"/>
                    <a:pt x="2257" y="2560"/>
                    <a:pt x="2257" y="2560"/>
                  </a:cubicBezTo>
                  <a:cubicBezTo>
                    <a:pt x="2257" y="2562"/>
                    <a:pt x="2255" y="2564"/>
                    <a:pt x="2255" y="2566"/>
                  </a:cubicBezTo>
                  <a:cubicBezTo>
                    <a:pt x="2553" y="2566"/>
                    <a:pt x="2553" y="2566"/>
                    <a:pt x="2553" y="2566"/>
                  </a:cubicBezTo>
                  <a:cubicBezTo>
                    <a:pt x="2811" y="2311"/>
                    <a:pt x="2973" y="1959"/>
                    <a:pt x="2973" y="1567"/>
                  </a:cubicBezTo>
                  <a:close/>
                  <a:moveTo>
                    <a:pt x="2577" y="3098"/>
                  </a:moveTo>
                  <a:cubicBezTo>
                    <a:pt x="2634" y="3098"/>
                    <a:pt x="2645" y="3159"/>
                    <a:pt x="2645" y="3216"/>
                  </a:cubicBezTo>
                  <a:cubicBezTo>
                    <a:pt x="2789" y="3216"/>
                    <a:pt x="2789" y="3216"/>
                    <a:pt x="2789" y="3216"/>
                  </a:cubicBezTo>
                  <a:cubicBezTo>
                    <a:pt x="2789" y="3077"/>
                    <a:pt x="2717" y="2989"/>
                    <a:pt x="2578" y="2989"/>
                  </a:cubicBezTo>
                  <a:cubicBezTo>
                    <a:pt x="2439" y="2989"/>
                    <a:pt x="2340" y="3057"/>
                    <a:pt x="2340" y="3298"/>
                  </a:cubicBezTo>
                  <a:cubicBezTo>
                    <a:pt x="2340" y="3534"/>
                    <a:pt x="2414" y="3607"/>
                    <a:pt x="2565" y="3607"/>
                  </a:cubicBezTo>
                  <a:cubicBezTo>
                    <a:pt x="2724" y="3607"/>
                    <a:pt x="2789" y="3520"/>
                    <a:pt x="2789" y="3367"/>
                  </a:cubicBezTo>
                  <a:cubicBezTo>
                    <a:pt x="2645" y="3367"/>
                    <a:pt x="2645" y="3367"/>
                    <a:pt x="2645" y="3367"/>
                  </a:cubicBezTo>
                  <a:cubicBezTo>
                    <a:pt x="2645" y="3462"/>
                    <a:pt x="2622" y="3504"/>
                    <a:pt x="2572" y="3504"/>
                  </a:cubicBezTo>
                  <a:cubicBezTo>
                    <a:pt x="2504" y="3504"/>
                    <a:pt x="2491" y="3444"/>
                    <a:pt x="2491" y="3299"/>
                  </a:cubicBezTo>
                  <a:cubicBezTo>
                    <a:pt x="2491" y="3164"/>
                    <a:pt x="2503" y="3098"/>
                    <a:pt x="2577" y="3098"/>
                  </a:cubicBezTo>
                  <a:close/>
                  <a:moveTo>
                    <a:pt x="3285" y="3478"/>
                  </a:moveTo>
                  <a:cubicBezTo>
                    <a:pt x="3285" y="3169"/>
                    <a:pt x="3285" y="3169"/>
                    <a:pt x="3285" y="3169"/>
                  </a:cubicBezTo>
                  <a:cubicBezTo>
                    <a:pt x="3285" y="3063"/>
                    <a:pt x="3251" y="2989"/>
                    <a:pt x="3072" y="2989"/>
                  </a:cubicBezTo>
                  <a:cubicBezTo>
                    <a:pt x="2959" y="2989"/>
                    <a:pt x="2866" y="3035"/>
                    <a:pt x="2866" y="3170"/>
                  </a:cubicBezTo>
                  <a:cubicBezTo>
                    <a:pt x="2866" y="3184"/>
                    <a:pt x="2866" y="3184"/>
                    <a:pt x="2866" y="3184"/>
                  </a:cubicBezTo>
                  <a:cubicBezTo>
                    <a:pt x="3001" y="3184"/>
                    <a:pt x="3001" y="3184"/>
                    <a:pt x="3001" y="3184"/>
                  </a:cubicBezTo>
                  <a:cubicBezTo>
                    <a:pt x="3001" y="3168"/>
                    <a:pt x="3001" y="3168"/>
                    <a:pt x="3001" y="3168"/>
                  </a:cubicBezTo>
                  <a:cubicBezTo>
                    <a:pt x="3001" y="3122"/>
                    <a:pt x="3025" y="3092"/>
                    <a:pt x="3071" y="3092"/>
                  </a:cubicBezTo>
                  <a:cubicBezTo>
                    <a:pt x="3121" y="3092"/>
                    <a:pt x="3141" y="3119"/>
                    <a:pt x="3141" y="3164"/>
                  </a:cubicBezTo>
                  <a:cubicBezTo>
                    <a:pt x="3141" y="3203"/>
                    <a:pt x="3126" y="3220"/>
                    <a:pt x="3081" y="3232"/>
                  </a:cubicBezTo>
                  <a:cubicBezTo>
                    <a:pt x="2996" y="3255"/>
                    <a:pt x="2996" y="3255"/>
                    <a:pt x="2996" y="3255"/>
                  </a:cubicBezTo>
                  <a:cubicBezTo>
                    <a:pt x="2892" y="3284"/>
                    <a:pt x="2847" y="3329"/>
                    <a:pt x="2847" y="3439"/>
                  </a:cubicBezTo>
                  <a:cubicBezTo>
                    <a:pt x="2847" y="3517"/>
                    <a:pt x="2884" y="3607"/>
                    <a:pt x="2989" y="3607"/>
                  </a:cubicBezTo>
                  <a:cubicBezTo>
                    <a:pt x="3061" y="3607"/>
                    <a:pt x="3104" y="3592"/>
                    <a:pt x="3139" y="3530"/>
                  </a:cubicBezTo>
                  <a:cubicBezTo>
                    <a:pt x="3141" y="3530"/>
                    <a:pt x="3141" y="3530"/>
                    <a:pt x="3141" y="3530"/>
                  </a:cubicBezTo>
                  <a:cubicBezTo>
                    <a:pt x="3145" y="3550"/>
                    <a:pt x="3150" y="3573"/>
                    <a:pt x="3160" y="3592"/>
                  </a:cubicBezTo>
                  <a:cubicBezTo>
                    <a:pt x="3304" y="3592"/>
                    <a:pt x="3304" y="3592"/>
                    <a:pt x="3304" y="3592"/>
                  </a:cubicBezTo>
                  <a:cubicBezTo>
                    <a:pt x="3288" y="3558"/>
                    <a:pt x="3285" y="3533"/>
                    <a:pt x="3285" y="3478"/>
                  </a:cubicBezTo>
                  <a:close/>
                  <a:moveTo>
                    <a:pt x="3548" y="2812"/>
                  </a:moveTo>
                  <a:cubicBezTo>
                    <a:pt x="3397" y="2812"/>
                    <a:pt x="3397" y="2812"/>
                    <a:pt x="3397" y="2812"/>
                  </a:cubicBezTo>
                  <a:cubicBezTo>
                    <a:pt x="3397" y="3592"/>
                    <a:pt x="3397" y="3592"/>
                    <a:pt x="3397" y="3592"/>
                  </a:cubicBezTo>
                  <a:cubicBezTo>
                    <a:pt x="3548" y="3592"/>
                    <a:pt x="3548" y="3592"/>
                    <a:pt x="3548" y="3592"/>
                  </a:cubicBezTo>
                  <a:lnTo>
                    <a:pt x="3548" y="2812"/>
                  </a:lnTo>
                  <a:close/>
                  <a:moveTo>
                    <a:pt x="3048" y="3504"/>
                  </a:moveTo>
                  <a:cubicBezTo>
                    <a:pt x="3008" y="3504"/>
                    <a:pt x="2992" y="3467"/>
                    <a:pt x="2992" y="3422"/>
                  </a:cubicBezTo>
                  <a:cubicBezTo>
                    <a:pt x="2992" y="3370"/>
                    <a:pt x="3016" y="3341"/>
                    <a:pt x="3077" y="3328"/>
                  </a:cubicBezTo>
                  <a:cubicBezTo>
                    <a:pt x="3095" y="3323"/>
                    <a:pt x="3120" y="3313"/>
                    <a:pt x="3141" y="3298"/>
                  </a:cubicBezTo>
                  <a:cubicBezTo>
                    <a:pt x="3141" y="3414"/>
                    <a:pt x="3141" y="3414"/>
                    <a:pt x="3141" y="3414"/>
                  </a:cubicBezTo>
                  <a:cubicBezTo>
                    <a:pt x="3141" y="3478"/>
                    <a:pt x="3089" y="3504"/>
                    <a:pt x="3048" y="3504"/>
                  </a:cubicBezTo>
                  <a:close/>
                  <a:moveTo>
                    <a:pt x="1396" y="1392"/>
                  </a:moveTo>
                  <a:cubicBezTo>
                    <a:pt x="1396" y="2560"/>
                    <a:pt x="1396" y="2560"/>
                    <a:pt x="1396" y="2560"/>
                  </a:cubicBezTo>
                  <a:cubicBezTo>
                    <a:pt x="1396" y="2605"/>
                    <a:pt x="1352" y="2649"/>
                    <a:pt x="1307" y="2649"/>
                  </a:cubicBezTo>
                  <a:cubicBezTo>
                    <a:pt x="1162" y="2649"/>
                    <a:pt x="1162" y="2649"/>
                    <a:pt x="1162" y="2649"/>
                  </a:cubicBezTo>
                  <a:cubicBezTo>
                    <a:pt x="1117" y="2649"/>
                    <a:pt x="1089" y="2605"/>
                    <a:pt x="1089" y="2560"/>
                  </a:cubicBezTo>
                  <a:cubicBezTo>
                    <a:pt x="1089" y="1392"/>
                    <a:pt x="1089" y="1392"/>
                    <a:pt x="1089" y="1392"/>
                  </a:cubicBezTo>
                  <a:cubicBezTo>
                    <a:pt x="1000" y="1392"/>
                    <a:pt x="883" y="1320"/>
                    <a:pt x="883" y="1231"/>
                  </a:cubicBezTo>
                  <a:cubicBezTo>
                    <a:pt x="883" y="473"/>
                    <a:pt x="883" y="473"/>
                    <a:pt x="883" y="473"/>
                  </a:cubicBezTo>
                  <a:cubicBezTo>
                    <a:pt x="1068" y="473"/>
                    <a:pt x="1068" y="473"/>
                    <a:pt x="1068" y="473"/>
                  </a:cubicBezTo>
                  <a:cubicBezTo>
                    <a:pt x="1068" y="1167"/>
                    <a:pt x="1068" y="1167"/>
                    <a:pt x="1068" y="1167"/>
                  </a:cubicBezTo>
                  <a:cubicBezTo>
                    <a:pt x="1133" y="1167"/>
                    <a:pt x="1133" y="1167"/>
                    <a:pt x="1133" y="1167"/>
                  </a:cubicBezTo>
                  <a:cubicBezTo>
                    <a:pt x="1133" y="473"/>
                    <a:pt x="1133" y="473"/>
                    <a:pt x="1133" y="473"/>
                  </a:cubicBezTo>
                  <a:cubicBezTo>
                    <a:pt x="1322" y="473"/>
                    <a:pt x="1322" y="473"/>
                    <a:pt x="1322" y="473"/>
                  </a:cubicBezTo>
                  <a:cubicBezTo>
                    <a:pt x="1322" y="1167"/>
                    <a:pt x="1322" y="1167"/>
                    <a:pt x="1322" y="1167"/>
                  </a:cubicBezTo>
                  <a:cubicBezTo>
                    <a:pt x="1383" y="1167"/>
                    <a:pt x="1383" y="1167"/>
                    <a:pt x="1383" y="1167"/>
                  </a:cubicBezTo>
                  <a:cubicBezTo>
                    <a:pt x="1383" y="1167"/>
                    <a:pt x="1383" y="1167"/>
                    <a:pt x="1383" y="1167"/>
                  </a:cubicBezTo>
                  <a:cubicBezTo>
                    <a:pt x="1383" y="473"/>
                    <a:pt x="1383" y="473"/>
                    <a:pt x="1383" y="473"/>
                  </a:cubicBezTo>
                  <a:cubicBezTo>
                    <a:pt x="1576" y="473"/>
                    <a:pt x="1576" y="473"/>
                    <a:pt x="1576" y="473"/>
                  </a:cubicBezTo>
                  <a:cubicBezTo>
                    <a:pt x="1576" y="1311"/>
                    <a:pt x="1576" y="1311"/>
                    <a:pt x="1576" y="1311"/>
                  </a:cubicBezTo>
                  <a:cubicBezTo>
                    <a:pt x="1575" y="1231"/>
                    <a:pt x="1575" y="1231"/>
                    <a:pt x="1575" y="1231"/>
                  </a:cubicBezTo>
                  <a:cubicBezTo>
                    <a:pt x="1575" y="1320"/>
                    <a:pt x="1485" y="1392"/>
                    <a:pt x="1396" y="1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05188" y="1751013"/>
            <a:ext cx="1974850" cy="2047875"/>
            <a:chOff x="2592388" y="1382713"/>
            <a:chExt cx="1974850" cy="2047875"/>
          </a:xfrm>
        </p:grpSpPr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592388" y="1382713"/>
              <a:ext cx="1974850" cy="2047875"/>
            </a:xfrm>
            <a:custGeom>
              <a:avLst/>
              <a:gdLst>
                <a:gd name="T0" fmla="*/ 353 w 398"/>
                <a:gd name="T1" fmla="*/ 325 h 412"/>
                <a:gd name="T2" fmla="*/ 398 w 398"/>
                <a:gd name="T3" fmla="*/ 199 h 412"/>
                <a:gd name="T4" fmla="*/ 199 w 398"/>
                <a:gd name="T5" fmla="*/ 0 h 412"/>
                <a:gd name="T6" fmla="*/ 0 w 398"/>
                <a:gd name="T7" fmla="*/ 199 h 412"/>
                <a:gd name="T8" fmla="*/ 199 w 398"/>
                <a:gd name="T9" fmla="*/ 399 h 412"/>
                <a:gd name="T10" fmla="*/ 257 w 398"/>
                <a:gd name="T11" fmla="*/ 390 h 412"/>
                <a:gd name="T12" fmla="*/ 352 w 398"/>
                <a:gd name="T13" fmla="*/ 412 h 412"/>
                <a:gd name="T14" fmla="*/ 353 w 398"/>
                <a:gd name="T15" fmla="*/ 325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" h="412">
                  <a:moveTo>
                    <a:pt x="353" y="325"/>
                  </a:moveTo>
                  <a:cubicBezTo>
                    <a:pt x="381" y="291"/>
                    <a:pt x="398" y="247"/>
                    <a:pt x="398" y="199"/>
                  </a:cubicBezTo>
                  <a:cubicBezTo>
                    <a:pt x="398" y="90"/>
                    <a:pt x="309" y="0"/>
                    <a:pt x="199" y="0"/>
                  </a:cubicBezTo>
                  <a:cubicBezTo>
                    <a:pt x="89" y="0"/>
                    <a:pt x="0" y="90"/>
                    <a:pt x="0" y="199"/>
                  </a:cubicBezTo>
                  <a:cubicBezTo>
                    <a:pt x="0" y="309"/>
                    <a:pt x="89" y="399"/>
                    <a:pt x="199" y="399"/>
                  </a:cubicBezTo>
                  <a:cubicBezTo>
                    <a:pt x="219" y="399"/>
                    <a:pt x="238" y="396"/>
                    <a:pt x="257" y="390"/>
                  </a:cubicBezTo>
                  <a:cubicBezTo>
                    <a:pt x="352" y="412"/>
                    <a:pt x="352" y="412"/>
                    <a:pt x="352" y="412"/>
                  </a:cubicBezTo>
                  <a:lnTo>
                    <a:pt x="353" y="32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06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KSO_Shape"/>
            <p:cNvSpPr>
              <a:spLocks/>
            </p:cNvSpPr>
            <p:nvPr/>
          </p:nvSpPr>
          <p:spPr bwMode="auto">
            <a:xfrm>
              <a:off x="3373437" y="2033392"/>
              <a:ext cx="504127" cy="647700"/>
            </a:xfrm>
            <a:custGeom>
              <a:avLst/>
              <a:gdLst>
                <a:gd name="T0" fmla="*/ 646796 w 5367"/>
                <a:gd name="T1" fmla="*/ 843536 h 6897"/>
                <a:gd name="T2" fmla="*/ 520861 w 5367"/>
                <a:gd name="T3" fmla="*/ 880824 h 6897"/>
                <a:gd name="T4" fmla="*/ 403764 w 5367"/>
                <a:gd name="T5" fmla="*/ 946285 h 6897"/>
                <a:gd name="T6" fmla="*/ 297714 w 5367"/>
                <a:gd name="T7" fmla="*/ 1036605 h 6897"/>
                <a:gd name="T8" fmla="*/ 204644 w 5367"/>
                <a:gd name="T9" fmla="*/ 1149850 h 6897"/>
                <a:gd name="T10" fmla="*/ 126487 w 5367"/>
                <a:gd name="T11" fmla="*/ 1282429 h 6897"/>
                <a:gd name="T12" fmla="*/ 65729 w 5367"/>
                <a:gd name="T13" fmla="*/ 1432134 h 6897"/>
                <a:gd name="T14" fmla="*/ 23475 w 5367"/>
                <a:gd name="T15" fmla="*/ 1595648 h 6897"/>
                <a:gd name="T16" fmla="*/ 2209 w 5367"/>
                <a:gd name="T17" fmla="*/ 1771316 h 6897"/>
                <a:gd name="T18" fmla="*/ 1481389 w 5367"/>
                <a:gd name="T19" fmla="*/ 1905000 h 6897"/>
                <a:gd name="T20" fmla="*/ 1480009 w 5367"/>
                <a:gd name="T21" fmla="*/ 1771316 h 6897"/>
                <a:gd name="T22" fmla="*/ 1459020 w 5367"/>
                <a:gd name="T23" fmla="*/ 1595648 h 6897"/>
                <a:gd name="T24" fmla="*/ 1417041 w 5367"/>
                <a:gd name="T25" fmla="*/ 1432134 h 6897"/>
                <a:gd name="T26" fmla="*/ 1355731 w 5367"/>
                <a:gd name="T27" fmla="*/ 1282429 h 6897"/>
                <a:gd name="T28" fmla="*/ 1277850 w 5367"/>
                <a:gd name="T29" fmla="*/ 1149850 h 6897"/>
                <a:gd name="T30" fmla="*/ 1184780 w 5367"/>
                <a:gd name="T31" fmla="*/ 1036605 h 6897"/>
                <a:gd name="T32" fmla="*/ 1078730 w 5367"/>
                <a:gd name="T33" fmla="*/ 946285 h 6897"/>
                <a:gd name="T34" fmla="*/ 961633 w 5367"/>
                <a:gd name="T35" fmla="*/ 880824 h 6897"/>
                <a:gd name="T36" fmla="*/ 835422 w 5367"/>
                <a:gd name="T37" fmla="*/ 843536 h 6897"/>
                <a:gd name="T38" fmla="*/ 747875 w 5367"/>
                <a:gd name="T39" fmla="*/ 731120 h 6897"/>
                <a:gd name="T40" fmla="*/ 805043 w 5367"/>
                <a:gd name="T41" fmla="*/ 726701 h 6897"/>
                <a:gd name="T42" fmla="*/ 868286 w 5367"/>
                <a:gd name="T43" fmla="*/ 711786 h 6897"/>
                <a:gd name="T44" fmla="*/ 926559 w 5367"/>
                <a:gd name="T45" fmla="*/ 686927 h 6897"/>
                <a:gd name="T46" fmla="*/ 979032 w 5367"/>
                <a:gd name="T47" fmla="*/ 653230 h 6897"/>
                <a:gd name="T48" fmla="*/ 1024876 w 5367"/>
                <a:gd name="T49" fmla="*/ 611246 h 6897"/>
                <a:gd name="T50" fmla="*/ 1063264 w 5367"/>
                <a:gd name="T51" fmla="*/ 562358 h 6897"/>
                <a:gd name="T52" fmla="*/ 1092815 w 5367"/>
                <a:gd name="T53" fmla="*/ 507945 h 6897"/>
                <a:gd name="T54" fmla="*/ 1112699 w 5367"/>
                <a:gd name="T55" fmla="*/ 448008 h 6897"/>
                <a:gd name="T56" fmla="*/ 1121813 w 5367"/>
                <a:gd name="T57" fmla="*/ 384204 h 6897"/>
                <a:gd name="T58" fmla="*/ 1120432 w 5367"/>
                <a:gd name="T59" fmla="*/ 328134 h 6897"/>
                <a:gd name="T60" fmla="*/ 1108004 w 5367"/>
                <a:gd name="T61" fmla="*/ 265711 h 6897"/>
                <a:gd name="T62" fmla="*/ 1085358 w 5367"/>
                <a:gd name="T63" fmla="*/ 207155 h 6897"/>
                <a:gd name="T64" fmla="*/ 1053322 w 5367"/>
                <a:gd name="T65" fmla="*/ 153847 h 6897"/>
                <a:gd name="T66" fmla="*/ 1012725 w 5367"/>
                <a:gd name="T67" fmla="*/ 107168 h 6897"/>
                <a:gd name="T68" fmla="*/ 964671 w 5367"/>
                <a:gd name="T69" fmla="*/ 67395 h 6897"/>
                <a:gd name="T70" fmla="*/ 910541 w 5367"/>
                <a:gd name="T71" fmla="*/ 36183 h 6897"/>
                <a:gd name="T72" fmla="*/ 850335 w 5367"/>
                <a:gd name="T73" fmla="*/ 14087 h 6897"/>
                <a:gd name="T74" fmla="*/ 786263 w 5367"/>
                <a:gd name="T75" fmla="*/ 1933 h 6897"/>
                <a:gd name="T76" fmla="*/ 728819 w 5367"/>
                <a:gd name="T77" fmla="*/ 276 h 6897"/>
                <a:gd name="T78" fmla="*/ 663366 w 5367"/>
                <a:gd name="T79" fmla="*/ 9391 h 6897"/>
                <a:gd name="T80" fmla="*/ 602332 w 5367"/>
                <a:gd name="T81" fmla="*/ 28726 h 6897"/>
                <a:gd name="T82" fmla="*/ 546545 w 5367"/>
                <a:gd name="T83" fmla="*/ 57451 h 6897"/>
                <a:gd name="T84" fmla="*/ 496282 w 5367"/>
                <a:gd name="T85" fmla="*/ 95015 h 6897"/>
                <a:gd name="T86" fmla="*/ 453751 w 5367"/>
                <a:gd name="T87" fmla="*/ 139761 h 6897"/>
                <a:gd name="T88" fmla="*/ 418954 w 5367"/>
                <a:gd name="T89" fmla="*/ 191411 h 6897"/>
                <a:gd name="T90" fmla="*/ 393546 w 5367"/>
                <a:gd name="T91" fmla="*/ 248310 h 6897"/>
                <a:gd name="T92" fmla="*/ 378356 w 5367"/>
                <a:gd name="T93" fmla="*/ 309628 h 6897"/>
                <a:gd name="T94" fmla="*/ 373938 w 5367"/>
                <a:gd name="T95" fmla="*/ 365698 h 6897"/>
                <a:gd name="T96" fmla="*/ 380013 w 5367"/>
                <a:gd name="T97" fmla="*/ 430054 h 6897"/>
                <a:gd name="T98" fmla="*/ 396584 w 5367"/>
                <a:gd name="T99" fmla="*/ 491096 h 6897"/>
                <a:gd name="T100" fmla="*/ 423372 w 5367"/>
                <a:gd name="T101" fmla="*/ 547719 h 6897"/>
                <a:gd name="T102" fmla="*/ 459551 w 5367"/>
                <a:gd name="T103" fmla="*/ 597988 h 6897"/>
                <a:gd name="T104" fmla="*/ 503186 w 5367"/>
                <a:gd name="T105" fmla="*/ 641905 h 6897"/>
                <a:gd name="T106" fmla="*/ 554278 w 5367"/>
                <a:gd name="T107" fmla="*/ 678088 h 6897"/>
                <a:gd name="T108" fmla="*/ 610894 w 5367"/>
                <a:gd name="T109" fmla="*/ 705709 h 6897"/>
                <a:gd name="T110" fmla="*/ 672756 w 5367"/>
                <a:gd name="T111" fmla="*/ 723662 h 6897"/>
                <a:gd name="T112" fmla="*/ 738209 w 5367"/>
                <a:gd name="T113" fmla="*/ 730844 h 68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367" h="6897">
                  <a:moveTo>
                    <a:pt x="2684" y="3025"/>
                  </a:moveTo>
                  <a:lnTo>
                    <a:pt x="2684" y="3025"/>
                  </a:lnTo>
                  <a:lnTo>
                    <a:pt x="2615" y="3026"/>
                  </a:lnTo>
                  <a:lnTo>
                    <a:pt x="2545" y="3029"/>
                  </a:lnTo>
                  <a:lnTo>
                    <a:pt x="2478" y="3035"/>
                  </a:lnTo>
                  <a:lnTo>
                    <a:pt x="2409" y="3043"/>
                  </a:lnTo>
                  <a:lnTo>
                    <a:pt x="2342" y="3054"/>
                  </a:lnTo>
                  <a:lnTo>
                    <a:pt x="2275" y="3066"/>
                  </a:lnTo>
                  <a:lnTo>
                    <a:pt x="2209" y="3081"/>
                  </a:lnTo>
                  <a:lnTo>
                    <a:pt x="2143" y="3099"/>
                  </a:lnTo>
                  <a:lnTo>
                    <a:pt x="2077" y="3118"/>
                  </a:lnTo>
                  <a:lnTo>
                    <a:pt x="2013" y="3140"/>
                  </a:lnTo>
                  <a:lnTo>
                    <a:pt x="1949" y="3163"/>
                  </a:lnTo>
                  <a:lnTo>
                    <a:pt x="1886" y="3189"/>
                  </a:lnTo>
                  <a:lnTo>
                    <a:pt x="1823" y="3217"/>
                  </a:lnTo>
                  <a:lnTo>
                    <a:pt x="1761" y="3247"/>
                  </a:lnTo>
                  <a:lnTo>
                    <a:pt x="1700" y="3279"/>
                  </a:lnTo>
                  <a:lnTo>
                    <a:pt x="1639" y="3313"/>
                  </a:lnTo>
                  <a:lnTo>
                    <a:pt x="1579" y="3349"/>
                  </a:lnTo>
                  <a:lnTo>
                    <a:pt x="1521" y="3386"/>
                  </a:lnTo>
                  <a:lnTo>
                    <a:pt x="1462" y="3426"/>
                  </a:lnTo>
                  <a:lnTo>
                    <a:pt x="1405" y="3468"/>
                  </a:lnTo>
                  <a:lnTo>
                    <a:pt x="1348" y="3511"/>
                  </a:lnTo>
                  <a:lnTo>
                    <a:pt x="1293" y="3556"/>
                  </a:lnTo>
                  <a:lnTo>
                    <a:pt x="1237" y="3603"/>
                  </a:lnTo>
                  <a:lnTo>
                    <a:pt x="1183" y="3651"/>
                  </a:lnTo>
                  <a:lnTo>
                    <a:pt x="1131" y="3702"/>
                  </a:lnTo>
                  <a:lnTo>
                    <a:pt x="1078" y="3753"/>
                  </a:lnTo>
                  <a:lnTo>
                    <a:pt x="1027" y="3807"/>
                  </a:lnTo>
                  <a:lnTo>
                    <a:pt x="976" y="3863"/>
                  </a:lnTo>
                  <a:lnTo>
                    <a:pt x="927" y="3920"/>
                  </a:lnTo>
                  <a:lnTo>
                    <a:pt x="880" y="3978"/>
                  </a:lnTo>
                  <a:lnTo>
                    <a:pt x="833" y="4038"/>
                  </a:lnTo>
                  <a:lnTo>
                    <a:pt x="786" y="4100"/>
                  </a:lnTo>
                  <a:lnTo>
                    <a:pt x="741" y="4163"/>
                  </a:lnTo>
                  <a:lnTo>
                    <a:pt x="698" y="4227"/>
                  </a:lnTo>
                  <a:lnTo>
                    <a:pt x="655" y="4293"/>
                  </a:lnTo>
                  <a:lnTo>
                    <a:pt x="613" y="4361"/>
                  </a:lnTo>
                  <a:lnTo>
                    <a:pt x="573" y="4429"/>
                  </a:lnTo>
                  <a:lnTo>
                    <a:pt x="533" y="4499"/>
                  </a:lnTo>
                  <a:lnTo>
                    <a:pt x="495" y="4570"/>
                  </a:lnTo>
                  <a:lnTo>
                    <a:pt x="458" y="4643"/>
                  </a:lnTo>
                  <a:lnTo>
                    <a:pt x="423" y="4717"/>
                  </a:lnTo>
                  <a:lnTo>
                    <a:pt x="388" y="4791"/>
                  </a:lnTo>
                  <a:lnTo>
                    <a:pt x="356" y="4868"/>
                  </a:lnTo>
                  <a:lnTo>
                    <a:pt x="324" y="4945"/>
                  </a:lnTo>
                  <a:lnTo>
                    <a:pt x="294" y="5024"/>
                  </a:lnTo>
                  <a:lnTo>
                    <a:pt x="265" y="5104"/>
                  </a:lnTo>
                  <a:lnTo>
                    <a:pt x="238" y="5185"/>
                  </a:lnTo>
                  <a:lnTo>
                    <a:pt x="211" y="5266"/>
                  </a:lnTo>
                  <a:lnTo>
                    <a:pt x="186" y="5349"/>
                  </a:lnTo>
                  <a:lnTo>
                    <a:pt x="163" y="5433"/>
                  </a:lnTo>
                  <a:lnTo>
                    <a:pt x="141" y="5518"/>
                  </a:lnTo>
                  <a:lnTo>
                    <a:pt x="121" y="5603"/>
                  </a:lnTo>
                  <a:lnTo>
                    <a:pt x="102" y="5690"/>
                  </a:lnTo>
                  <a:lnTo>
                    <a:pt x="85" y="5777"/>
                  </a:lnTo>
                  <a:lnTo>
                    <a:pt x="69" y="5866"/>
                  </a:lnTo>
                  <a:lnTo>
                    <a:pt x="54" y="5955"/>
                  </a:lnTo>
                  <a:lnTo>
                    <a:pt x="42" y="6045"/>
                  </a:lnTo>
                  <a:lnTo>
                    <a:pt x="31" y="6136"/>
                  </a:lnTo>
                  <a:lnTo>
                    <a:pt x="22" y="6227"/>
                  </a:lnTo>
                  <a:lnTo>
                    <a:pt x="14" y="6319"/>
                  </a:lnTo>
                  <a:lnTo>
                    <a:pt x="8" y="6413"/>
                  </a:lnTo>
                  <a:lnTo>
                    <a:pt x="4" y="6506"/>
                  </a:lnTo>
                  <a:lnTo>
                    <a:pt x="1" y="6600"/>
                  </a:lnTo>
                  <a:lnTo>
                    <a:pt x="0" y="6695"/>
                  </a:lnTo>
                  <a:lnTo>
                    <a:pt x="1" y="6796"/>
                  </a:lnTo>
                  <a:lnTo>
                    <a:pt x="5" y="6897"/>
                  </a:lnTo>
                  <a:lnTo>
                    <a:pt x="5364" y="6897"/>
                  </a:lnTo>
                  <a:lnTo>
                    <a:pt x="5366" y="6796"/>
                  </a:lnTo>
                  <a:lnTo>
                    <a:pt x="5367" y="6695"/>
                  </a:lnTo>
                  <a:lnTo>
                    <a:pt x="5367" y="6600"/>
                  </a:lnTo>
                  <a:lnTo>
                    <a:pt x="5364" y="6506"/>
                  </a:lnTo>
                  <a:lnTo>
                    <a:pt x="5359" y="6413"/>
                  </a:lnTo>
                  <a:lnTo>
                    <a:pt x="5353" y="6319"/>
                  </a:lnTo>
                  <a:lnTo>
                    <a:pt x="5346" y="6227"/>
                  </a:lnTo>
                  <a:lnTo>
                    <a:pt x="5337" y="6136"/>
                  </a:lnTo>
                  <a:lnTo>
                    <a:pt x="5325" y="6045"/>
                  </a:lnTo>
                  <a:lnTo>
                    <a:pt x="5313" y="5955"/>
                  </a:lnTo>
                  <a:lnTo>
                    <a:pt x="5298" y="5866"/>
                  </a:lnTo>
                  <a:lnTo>
                    <a:pt x="5283" y="5777"/>
                  </a:lnTo>
                  <a:lnTo>
                    <a:pt x="5266" y="5690"/>
                  </a:lnTo>
                  <a:lnTo>
                    <a:pt x="5247" y="5603"/>
                  </a:lnTo>
                  <a:lnTo>
                    <a:pt x="5226" y="5518"/>
                  </a:lnTo>
                  <a:lnTo>
                    <a:pt x="5205" y="5433"/>
                  </a:lnTo>
                  <a:lnTo>
                    <a:pt x="5181" y="5349"/>
                  </a:lnTo>
                  <a:lnTo>
                    <a:pt x="5157" y="5266"/>
                  </a:lnTo>
                  <a:lnTo>
                    <a:pt x="5131" y="5185"/>
                  </a:lnTo>
                  <a:lnTo>
                    <a:pt x="5103" y="5104"/>
                  </a:lnTo>
                  <a:lnTo>
                    <a:pt x="5073" y="5024"/>
                  </a:lnTo>
                  <a:lnTo>
                    <a:pt x="5043" y="4945"/>
                  </a:lnTo>
                  <a:lnTo>
                    <a:pt x="5012" y="4868"/>
                  </a:lnTo>
                  <a:lnTo>
                    <a:pt x="4979" y="4791"/>
                  </a:lnTo>
                  <a:lnTo>
                    <a:pt x="4945" y="4717"/>
                  </a:lnTo>
                  <a:lnTo>
                    <a:pt x="4909" y="4643"/>
                  </a:lnTo>
                  <a:lnTo>
                    <a:pt x="4872" y="4570"/>
                  </a:lnTo>
                  <a:lnTo>
                    <a:pt x="4834" y="4499"/>
                  </a:lnTo>
                  <a:lnTo>
                    <a:pt x="4796" y="4429"/>
                  </a:lnTo>
                  <a:lnTo>
                    <a:pt x="4755" y="4361"/>
                  </a:lnTo>
                  <a:lnTo>
                    <a:pt x="4713" y="4293"/>
                  </a:lnTo>
                  <a:lnTo>
                    <a:pt x="4671" y="4227"/>
                  </a:lnTo>
                  <a:lnTo>
                    <a:pt x="4627" y="4163"/>
                  </a:lnTo>
                  <a:lnTo>
                    <a:pt x="4582" y="4100"/>
                  </a:lnTo>
                  <a:lnTo>
                    <a:pt x="4536" y="4038"/>
                  </a:lnTo>
                  <a:lnTo>
                    <a:pt x="4489" y="3978"/>
                  </a:lnTo>
                  <a:lnTo>
                    <a:pt x="4440" y="3920"/>
                  </a:lnTo>
                  <a:lnTo>
                    <a:pt x="4391" y="3863"/>
                  </a:lnTo>
                  <a:lnTo>
                    <a:pt x="4340" y="3807"/>
                  </a:lnTo>
                  <a:lnTo>
                    <a:pt x="4290" y="3753"/>
                  </a:lnTo>
                  <a:lnTo>
                    <a:pt x="4238" y="3702"/>
                  </a:lnTo>
                  <a:lnTo>
                    <a:pt x="4184" y="3651"/>
                  </a:lnTo>
                  <a:lnTo>
                    <a:pt x="4130" y="3603"/>
                  </a:lnTo>
                  <a:lnTo>
                    <a:pt x="4076" y="3556"/>
                  </a:lnTo>
                  <a:lnTo>
                    <a:pt x="4020" y="3511"/>
                  </a:lnTo>
                  <a:lnTo>
                    <a:pt x="3963" y="3468"/>
                  </a:lnTo>
                  <a:lnTo>
                    <a:pt x="3906" y="3426"/>
                  </a:lnTo>
                  <a:lnTo>
                    <a:pt x="3848" y="3386"/>
                  </a:lnTo>
                  <a:lnTo>
                    <a:pt x="3788" y="3349"/>
                  </a:lnTo>
                  <a:lnTo>
                    <a:pt x="3728" y="3313"/>
                  </a:lnTo>
                  <a:lnTo>
                    <a:pt x="3668" y="3279"/>
                  </a:lnTo>
                  <a:lnTo>
                    <a:pt x="3607" y="3247"/>
                  </a:lnTo>
                  <a:lnTo>
                    <a:pt x="3545" y="3217"/>
                  </a:lnTo>
                  <a:lnTo>
                    <a:pt x="3482" y="3189"/>
                  </a:lnTo>
                  <a:lnTo>
                    <a:pt x="3419" y="3163"/>
                  </a:lnTo>
                  <a:lnTo>
                    <a:pt x="3355" y="3140"/>
                  </a:lnTo>
                  <a:lnTo>
                    <a:pt x="3290" y="3118"/>
                  </a:lnTo>
                  <a:lnTo>
                    <a:pt x="3225" y="3099"/>
                  </a:lnTo>
                  <a:lnTo>
                    <a:pt x="3159" y="3081"/>
                  </a:lnTo>
                  <a:lnTo>
                    <a:pt x="3093" y="3066"/>
                  </a:lnTo>
                  <a:lnTo>
                    <a:pt x="3025" y="3054"/>
                  </a:lnTo>
                  <a:lnTo>
                    <a:pt x="2958" y="3043"/>
                  </a:lnTo>
                  <a:lnTo>
                    <a:pt x="2891" y="3035"/>
                  </a:lnTo>
                  <a:lnTo>
                    <a:pt x="2822" y="3029"/>
                  </a:lnTo>
                  <a:lnTo>
                    <a:pt x="2753" y="3026"/>
                  </a:lnTo>
                  <a:lnTo>
                    <a:pt x="2684" y="3025"/>
                  </a:lnTo>
                  <a:close/>
                  <a:moveTo>
                    <a:pt x="2708" y="2647"/>
                  </a:moveTo>
                  <a:lnTo>
                    <a:pt x="2708" y="2647"/>
                  </a:lnTo>
                  <a:lnTo>
                    <a:pt x="2743" y="2646"/>
                  </a:lnTo>
                  <a:lnTo>
                    <a:pt x="2778" y="2645"/>
                  </a:lnTo>
                  <a:lnTo>
                    <a:pt x="2813" y="2643"/>
                  </a:lnTo>
                  <a:lnTo>
                    <a:pt x="2847" y="2640"/>
                  </a:lnTo>
                  <a:lnTo>
                    <a:pt x="2882" y="2636"/>
                  </a:lnTo>
                  <a:lnTo>
                    <a:pt x="2915" y="2631"/>
                  </a:lnTo>
                  <a:lnTo>
                    <a:pt x="2949" y="2626"/>
                  </a:lnTo>
                  <a:lnTo>
                    <a:pt x="2982" y="2620"/>
                  </a:lnTo>
                  <a:lnTo>
                    <a:pt x="3014" y="2613"/>
                  </a:lnTo>
                  <a:lnTo>
                    <a:pt x="3047" y="2605"/>
                  </a:lnTo>
                  <a:lnTo>
                    <a:pt x="3079" y="2596"/>
                  </a:lnTo>
                  <a:lnTo>
                    <a:pt x="3112" y="2587"/>
                  </a:lnTo>
                  <a:lnTo>
                    <a:pt x="3144" y="2577"/>
                  </a:lnTo>
                  <a:lnTo>
                    <a:pt x="3175" y="2566"/>
                  </a:lnTo>
                  <a:lnTo>
                    <a:pt x="3205" y="2555"/>
                  </a:lnTo>
                  <a:lnTo>
                    <a:pt x="3236" y="2542"/>
                  </a:lnTo>
                  <a:lnTo>
                    <a:pt x="3266" y="2530"/>
                  </a:lnTo>
                  <a:lnTo>
                    <a:pt x="3297" y="2517"/>
                  </a:lnTo>
                  <a:lnTo>
                    <a:pt x="3326" y="2502"/>
                  </a:lnTo>
                  <a:lnTo>
                    <a:pt x="3355" y="2487"/>
                  </a:lnTo>
                  <a:lnTo>
                    <a:pt x="3383" y="2472"/>
                  </a:lnTo>
                  <a:lnTo>
                    <a:pt x="3411" y="2455"/>
                  </a:lnTo>
                  <a:lnTo>
                    <a:pt x="3439" y="2438"/>
                  </a:lnTo>
                  <a:lnTo>
                    <a:pt x="3466" y="2421"/>
                  </a:lnTo>
                  <a:lnTo>
                    <a:pt x="3493" y="2403"/>
                  </a:lnTo>
                  <a:lnTo>
                    <a:pt x="3519" y="2384"/>
                  </a:lnTo>
                  <a:lnTo>
                    <a:pt x="3545" y="2365"/>
                  </a:lnTo>
                  <a:lnTo>
                    <a:pt x="3571" y="2345"/>
                  </a:lnTo>
                  <a:lnTo>
                    <a:pt x="3596" y="2324"/>
                  </a:lnTo>
                  <a:lnTo>
                    <a:pt x="3619" y="2303"/>
                  </a:lnTo>
                  <a:lnTo>
                    <a:pt x="3643" y="2282"/>
                  </a:lnTo>
                  <a:lnTo>
                    <a:pt x="3667" y="2259"/>
                  </a:lnTo>
                  <a:lnTo>
                    <a:pt x="3689" y="2237"/>
                  </a:lnTo>
                  <a:lnTo>
                    <a:pt x="3711" y="2213"/>
                  </a:lnTo>
                  <a:lnTo>
                    <a:pt x="3733" y="2189"/>
                  </a:lnTo>
                  <a:lnTo>
                    <a:pt x="3754" y="2165"/>
                  </a:lnTo>
                  <a:lnTo>
                    <a:pt x="3774" y="2140"/>
                  </a:lnTo>
                  <a:lnTo>
                    <a:pt x="3795" y="2115"/>
                  </a:lnTo>
                  <a:lnTo>
                    <a:pt x="3814" y="2089"/>
                  </a:lnTo>
                  <a:lnTo>
                    <a:pt x="3832" y="2063"/>
                  </a:lnTo>
                  <a:lnTo>
                    <a:pt x="3850" y="2036"/>
                  </a:lnTo>
                  <a:lnTo>
                    <a:pt x="3868" y="2010"/>
                  </a:lnTo>
                  <a:lnTo>
                    <a:pt x="3884" y="1983"/>
                  </a:lnTo>
                  <a:lnTo>
                    <a:pt x="3900" y="1954"/>
                  </a:lnTo>
                  <a:lnTo>
                    <a:pt x="3915" y="1925"/>
                  </a:lnTo>
                  <a:lnTo>
                    <a:pt x="3930" y="1897"/>
                  </a:lnTo>
                  <a:lnTo>
                    <a:pt x="3944" y="1868"/>
                  </a:lnTo>
                  <a:lnTo>
                    <a:pt x="3957" y="1839"/>
                  </a:lnTo>
                  <a:lnTo>
                    <a:pt x="3970" y="1808"/>
                  </a:lnTo>
                  <a:lnTo>
                    <a:pt x="3981" y="1778"/>
                  </a:lnTo>
                  <a:lnTo>
                    <a:pt x="3993" y="1748"/>
                  </a:lnTo>
                  <a:lnTo>
                    <a:pt x="4003" y="1717"/>
                  </a:lnTo>
                  <a:lnTo>
                    <a:pt x="4012" y="1686"/>
                  </a:lnTo>
                  <a:lnTo>
                    <a:pt x="4021" y="1654"/>
                  </a:lnTo>
                  <a:lnTo>
                    <a:pt x="4029" y="1622"/>
                  </a:lnTo>
                  <a:lnTo>
                    <a:pt x="4036" y="1590"/>
                  </a:lnTo>
                  <a:lnTo>
                    <a:pt x="4042" y="1557"/>
                  </a:lnTo>
                  <a:lnTo>
                    <a:pt x="4048" y="1525"/>
                  </a:lnTo>
                  <a:lnTo>
                    <a:pt x="4052" y="1492"/>
                  </a:lnTo>
                  <a:lnTo>
                    <a:pt x="4057" y="1459"/>
                  </a:lnTo>
                  <a:lnTo>
                    <a:pt x="4060" y="1425"/>
                  </a:lnTo>
                  <a:lnTo>
                    <a:pt x="4062" y="1391"/>
                  </a:lnTo>
                  <a:lnTo>
                    <a:pt x="4063" y="1357"/>
                  </a:lnTo>
                  <a:lnTo>
                    <a:pt x="4063" y="1324"/>
                  </a:lnTo>
                  <a:lnTo>
                    <a:pt x="4063" y="1289"/>
                  </a:lnTo>
                  <a:lnTo>
                    <a:pt x="4062" y="1255"/>
                  </a:lnTo>
                  <a:lnTo>
                    <a:pt x="4060" y="1221"/>
                  </a:lnTo>
                  <a:lnTo>
                    <a:pt x="4057" y="1188"/>
                  </a:lnTo>
                  <a:lnTo>
                    <a:pt x="4052" y="1155"/>
                  </a:lnTo>
                  <a:lnTo>
                    <a:pt x="4048" y="1121"/>
                  </a:lnTo>
                  <a:lnTo>
                    <a:pt x="4042" y="1089"/>
                  </a:lnTo>
                  <a:lnTo>
                    <a:pt x="4036" y="1057"/>
                  </a:lnTo>
                  <a:lnTo>
                    <a:pt x="4029" y="1025"/>
                  </a:lnTo>
                  <a:lnTo>
                    <a:pt x="4021" y="993"/>
                  </a:lnTo>
                  <a:lnTo>
                    <a:pt x="4012" y="962"/>
                  </a:lnTo>
                  <a:lnTo>
                    <a:pt x="4003" y="930"/>
                  </a:lnTo>
                  <a:lnTo>
                    <a:pt x="3993" y="899"/>
                  </a:lnTo>
                  <a:lnTo>
                    <a:pt x="3981" y="868"/>
                  </a:lnTo>
                  <a:lnTo>
                    <a:pt x="3970" y="838"/>
                  </a:lnTo>
                  <a:lnTo>
                    <a:pt x="3957" y="809"/>
                  </a:lnTo>
                  <a:lnTo>
                    <a:pt x="3944" y="778"/>
                  </a:lnTo>
                  <a:lnTo>
                    <a:pt x="3930" y="750"/>
                  </a:lnTo>
                  <a:lnTo>
                    <a:pt x="3915" y="721"/>
                  </a:lnTo>
                  <a:lnTo>
                    <a:pt x="3900" y="693"/>
                  </a:lnTo>
                  <a:lnTo>
                    <a:pt x="3884" y="665"/>
                  </a:lnTo>
                  <a:lnTo>
                    <a:pt x="3868" y="638"/>
                  </a:lnTo>
                  <a:lnTo>
                    <a:pt x="3850" y="610"/>
                  </a:lnTo>
                  <a:lnTo>
                    <a:pt x="3832" y="584"/>
                  </a:lnTo>
                  <a:lnTo>
                    <a:pt x="3814" y="557"/>
                  </a:lnTo>
                  <a:lnTo>
                    <a:pt x="3795" y="532"/>
                  </a:lnTo>
                  <a:lnTo>
                    <a:pt x="3774" y="506"/>
                  </a:lnTo>
                  <a:lnTo>
                    <a:pt x="3754" y="481"/>
                  </a:lnTo>
                  <a:lnTo>
                    <a:pt x="3733" y="458"/>
                  </a:lnTo>
                  <a:lnTo>
                    <a:pt x="3711" y="433"/>
                  </a:lnTo>
                  <a:lnTo>
                    <a:pt x="3689" y="411"/>
                  </a:lnTo>
                  <a:lnTo>
                    <a:pt x="3667" y="388"/>
                  </a:lnTo>
                  <a:lnTo>
                    <a:pt x="3643" y="366"/>
                  </a:lnTo>
                  <a:lnTo>
                    <a:pt x="3619" y="344"/>
                  </a:lnTo>
                  <a:lnTo>
                    <a:pt x="3596" y="323"/>
                  </a:lnTo>
                  <a:lnTo>
                    <a:pt x="3571" y="303"/>
                  </a:lnTo>
                  <a:lnTo>
                    <a:pt x="3545" y="282"/>
                  </a:lnTo>
                  <a:lnTo>
                    <a:pt x="3519" y="263"/>
                  </a:lnTo>
                  <a:lnTo>
                    <a:pt x="3493" y="244"/>
                  </a:lnTo>
                  <a:lnTo>
                    <a:pt x="3466" y="226"/>
                  </a:lnTo>
                  <a:lnTo>
                    <a:pt x="3439" y="208"/>
                  </a:lnTo>
                  <a:lnTo>
                    <a:pt x="3411" y="191"/>
                  </a:lnTo>
                  <a:lnTo>
                    <a:pt x="3383" y="176"/>
                  </a:lnTo>
                  <a:lnTo>
                    <a:pt x="3355" y="160"/>
                  </a:lnTo>
                  <a:lnTo>
                    <a:pt x="3326" y="145"/>
                  </a:lnTo>
                  <a:lnTo>
                    <a:pt x="3297" y="131"/>
                  </a:lnTo>
                  <a:lnTo>
                    <a:pt x="3266" y="117"/>
                  </a:lnTo>
                  <a:lnTo>
                    <a:pt x="3236" y="104"/>
                  </a:lnTo>
                  <a:lnTo>
                    <a:pt x="3205" y="92"/>
                  </a:lnTo>
                  <a:lnTo>
                    <a:pt x="3175" y="80"/>
                  </a:lnTo>
                  <a:lnTo>
                    <a:pt x="3144" y="70"/>
                  </a:lnTo>
                  <a:lnTo>
                    <a:pt x="3112" y="60"/>
                  </a:lnTo>
                  <a:lnTo>
                    <a:pt x="3079" y="51"/>
                  </a:lnTo>
                  <a:lnTo>
                    <a:pt x="3047" y="42"/>
                  </a:lnTo>
                  <a:lnTo>
                    <a:pt x="3014" y="34"/>
                  </a:lnTo>
                  <a:lnTo>
                    <a:pt x="2982" y="27"/>
                  </a:lnTo>
                  <a:lnTo>
                    <a:pt x="2949" y="20"/>
                  </a:lnTo>
                  <a:lnTo>
                    <a:pt x="2915" y="15"/>
                  </a:lnTo>
                  <a:lnTo>
                    <a:pt x="2882" y="10"/>
                  </a:lnTo>
                  <a:lnTo>
                    <a:pt x="2847" y="7"/>
                  </a:lnTo>
                  <a:lnTo>
                    <a:pt x="2813" y="4"/>
                  </a:lnTo>
                  <a:lnTo>
                    <a:pt x="2778" y="1"/>
                  </a:lnTo>
                  <a:lnTo>
                    <a:pt x="2743" y="0"/>
                  </a:lnTo>
                  <a:lnTo>
                    <a:pt x="2708" y="0"/>
                  </a:lnTo>
                  <a:lnTo>
                    <a:pt x="2673" y="0"/>
                  </a:lnTo>
                  <a:lnTo>
                    <a:pt x="2639" y="1"/>
                  </a:lnTo>
                  <a:lnTo>
                    <a:pt x="2605" y="4"/>
                  </a:lnTo>
                  <a:lnTo>
                    <a:pt x="2570" y="7"/>
                  </a:lnTo>
                  <a:lnTo>
                    <a:pt x="2536" y="10"/>
                  </a:lnTo>
                  <a:lnTo>
                    <a:pt x="2503" y="15"/>
                  </a:lnTo>
                  <a:lnTo>
                    <a:pt x="2469" y="20"/>
                  </a:lnTo>
                  <a:lnTo>
                    <a:pt x="2436" y="27"/>
                  </a:lnTo>
                  <a:lnTo>
                    <a:pt x="2402" y="34"/>
                  </a:lnTo>
                  <a:lnTo>
                    <a:pt x="2370" y="42"/>
                  </a:lnTo>
                  <a:lnTo>
                    <a:pt x="2338" y="51"/>
                  </a:lnTo>
                  <a:lnTo>
                    <a:pt x="2306" y="60"/>
                  </a:lnTo>
                  <a:lnTo>
                    <a:pt x="2274" y="70"/>
                  </a:lnTo>
                  <a:lnTo>
                    <a:pt x="2243" y="80"/>
                  </a:lnTo>
                  <a:lnTo>
                    <a:pt x="2212" y="92"/>
                  </a:lnTo>
                  <a:lnTo>
                    <a:pt x="2181" y="104"/>
                  </a:lnTo>
                  <a:lnTo>
                    <a:pt x="2152" y="117"/>
                  </a:lnTo>
                  <a:lnTo>
                    <a:pt x="2121" y="131"/>
                  </a:lnTo>
                  <a:lnTo>
                    <a:pt x="2092" y="145"/>
                  </a:lnTo>
                  <a:lnTo>
                    <a:pt x="2063" y="160"/>
                  </a:lnTo>
                  <a:lnTo>
                    <a:pt x="2035" y="176"/>
                  </a:lnTo>
                  <a:lnTo>
                    <a:pt x="2007" y="191"/>
                  </a:lnTo>
                  <a:lnTo>
                    <a:pt x="1979" y="208"/>
                  </a:lnTo>
                  <a:lnTo>
                    <a:pt x="1952" y="226"/>
                  </a:lnTo>
                  <a:lnTo>
                    <a:pt x="1925" y="244"/>
                  </a:lnTo>
                  <a:lnTo>
                    <a:pt x="1899" y="263"/>
                  </a:lnTo>
                  <a:lnTo>
                    <a:pt x="1873" y="282"/>
                  </a:lnTo>
                  <a:lnTo>
                    <a:pt x="1847" y="303"/>
                  </a:lnTo>
                  <a:lnTo>
                    <a:pt x="1822" y="323"/>
                  </a:lnTo>
                  <a:lnTo>
                    <a:pt x="1797" y="344"/>
                  </a:lnTo>
                  <a:lnTo>
                    <a:pt x="1774" y="366"/>
                  </a:lnTo>
                  <a:lnTo>
                    <a:pt x="1751" y="388"/>
                  </a:lnTo>
                  <a:lnTo>
                    <a:pt x="1728" y="411"/>
                  </a:lnTo>
                  <a:lnTo>
                    <a:pt x="1706" y="433"/>
                  </a:lnTo>
                  <a:lnTo>
                    <a:pt x="1685" y="458"/>
                  </a:lnTo>
                  <a:lnTo>
                    <a:pt x="1664" y="481"/>
                  </a:lnTo>
                  <a:lnTo>
                    <a:pt x="1643" y="506"/>
                  </a:lnTo>
                  <a:lnTo>
                    <a:pt x="1623" y="532"/>
                  </a:lnTo>
                  <a:lnTo>
                    <a:pt x="1604" y="557"/>
                  </a:lnTo>
                  <a:lnTo>
                    <a:pt x="1586" y="584"/>
                  </a:lnTo>
                  <a:lnTo>
                    <a:pt x="1568" y="610"/>
                  </a:lnTo>
                  <a:lnTo>
                    <a:pt x="1550" y="638"/>
                  </a:lnTo>
                  <a:lnTo>
                    <a:pt x="1533" y="665"/>
                  </a:lnTo>
                  <a:lnTo>
                    <a:pt x="1517" y="693"/>
                  </a:lnTo>
                  <a:lnTo>
                    <a:pt x="1503" y="721"/>
                  </a:lnTo>
                  <a:lnTo>
                    <a:pt x="1488" y="750"/>
                  </a:lnTo>
                  <a:lnTo>
                    <a:pt x="1474" y="778"/>
                  </a:lnTo>
                  <a:lnTo>
                    <a:pt x="1461" y="809"/>
                  </a:lnTo>
                  <a:lnTo>
                    <a:pt x="1448" y="838"/>
                  </a:lnTo>
                  <a:lnTo>
                    <a:pt x="1436" y="868"/>
                  </a:lnTo>
                  <a:lnTo>
                    <a:pt x="1425" y="899"/>
                  </a:lnTo>
                  <a:lnTo>
                    <a:pt x="1415" y="930"/>
                  </a:lnTo>
                  <a:lnTo>
                    <a:pt x="1406" y="962"/>
                  </a:lnTo>
                  <a:lnTo>
                    <a:pt x="1397" y="993"/>
                  </a:lnTo>
                  <a:lnTo>
                    <a:pt x="1389" y="1025"/>
                  </a:lnTo>
                  <a:lnTo>
                    <a:pt x="1381" y="1057"/>
                  </a:lnTo>
                  <a:lnTo>
                    <a:pt x="1376" y="1089"/>
                  </a:lnTo>
                  <a:lnTo>
                    <a:pt x="1370" y="1121"/>
                  </a:lnTo>
                  <a:lnTo>
                    <a:pt x="1366" y="1155"/>
                  </a:lnTo>
                  <a:lnTo>
                    <a:pt x="1361" y="1188"/>
                  </a:lnTo>
                  <a:lnTo>
                    <a:pt x="1358" y="1221"/>
                  </a:lnTo>
                  <a:lnTo>
                    <a:pt x="1355" y="1255"/>
                  </a:lnTo>
                  <a:lnTo>
                    <a:pt x="1354" y="1289"/>
                  </a:lnTo>
                  <a:lnTo>
                    <a:pt x="1354" y="1324"/>
                  </a:lnTo>
                  <a:lnTo>
                    <a:pt x="1354" y="1357"/>
                  </a:lnTo>
                  <a:lnTo>
                    <a:pt x="1355" y="1391"/>
                  </a:lnTo>
                  <a:lnTo>
                    <a:pt x="1358" y="1425"/>
                  </a:lnTo>
                  <a:lnTo>
                    <a:pt x="1361" y="1459"/>
                  </a:lnTo>
                  <a:lnTo>
                    <a:pt x="1366" y="1492"/>
                  </a:lnTo>
                  <a:lnTo>
                    <a:pt x="1370" y="1525"/>
                  </a:lnTo>
                  <a:lnTo>
                    <a:pt x="1376" y="1557"/>
                  </a:lnTo>
                  <a:lnTo>
                    <a:pt x="1381" y="1590"/>
                  </a:lnTo>
                  <a:lnTo>
                    <a:pt x="1389" y="1622"/>
                  </a:lnTo>
                  <a:lnTo>
                    <a:pt x="1397" y="1654"/>
                  </a:lnTo>
                  <a:lnTo>
                    <a:pt x="1406" y="1686"/>
                  </a:lnTo>
                  <a:lnTo>
                    <a:pt x="1415" y="1717"/>
                  </a:lnTo>
                  <a:lnTo>
                    <a:pt x="1425" y="1748"/>
                  </a:lnTo>
                  <a:lnTo>
                    <a:pt x="1436" y="1778"/>
                  </a:lnTo>
                  <a:lnTo>
                    <a:pt x="1448" y="1808"/>
                  </a:lnTo>
                  <a:lnTo>
                    <a:pt x="1461" y="1839"/>
                  </a:lnTo>
                  <a:lnTo>
                    <a:pt x="1474" y="1868"/>
                  </a:lnTo>
                  <a:lnTo>
                    <a:pt x="1488" y="1897"/>
                  </a:lnTo>
                  <a:lnTo>
                    <a:pt x="1503" y="1925"/>
                  </a:lnTo>
                  <a:lnTo>
                    <a:pt x="1517" y="1954"/>
                  </a:lnTo>
                  <a:lnTo>
                    <a:pt x="1533" y="1983"/>
                  </a:lnTo>
                  <a:lnTo>
                    <a:pt x="1550" y="2010"/>
                  </a:lnTo>
                  <a:lnTo>
                    <a:pt x="1568" y="2036"/>
                  </a:lnTo>
                  <a:lnTo>
                    <a:pt x="1586" y="2063"/>
                  </a:lnTo>
                  <a:lnTo>
                    <a:pt x="1604" y="2089"/>
                  </a:lnTo>
                  <a:lnTo>
                    <a:pt x="1623" y="2115"/>
                  </a:lnTo>
                  <a:lnTo>
                    <a:pt x="1643" y="2140"/>
                  </a:lnTo>
                  <a:lnTo>
                    <a:pt x="1664" y="2165"/>
                  </a:lnTo>
                  <a:lnTo>
                    <a:pt x="1685" y="2189"/>
                  </a:lnTo>
                  <a:lnTo>
                    <a:pt x="1706" y="2213"/>
                  </a:lnTo>
                  <a:lnTo>
                    <a:pt x="1728" y="2237"/>
                  </a:lnTo>
                  <a:lnTo>
                    <a:pt x="1751" y="2259"/>
                  </a:lnTo>
                  <a:lnTo>
                    <a:pt x="1774" y="2282"/>
                  </a:lnTo>
                  <a:lnTo>
                    <a:pt x="1797" y="2303"/>
                  </a:lnTo>
                  <a:lnTo>
                    <a:pt x="1822" y="2324"/>
                  </a:lnTo>
                  <a:lnTo>
                    <a:pt x="1847" y="2345"/>
                  </a:lnTo>
                  <a:lnTo>
                    <a:pt x="1873" y="2365"/>
                  </a:lnTo>
                  <a:lnTo>
                    <a:pt x="1899" y="2384"/>
                  </a:lnTo>
                  <a:lnTo>
                    <a:pt x="1925" y="2403"/>
                  </a:lnTo>
                  <a:lnTo>
                    <a:pt x="1952" y="2421"/>
                  </a:lnTo>
                  <a:lnTo>
                    <a:pt x="1979" y="2438"/>
                  </a:lnTo>
                  <a:lnTo>
                    <a:pt x="2007" y="2455"/>
                  </a:lnTo>
                  <a:lnTo>
                    <a:pt x="2035" y="2472"/>
                  </a:lnTo>
                  <a:lnTo>
                    <a:pt x="2063" y="2487"/>
                  </a:lnTo>
                  <a:lnTo>
                    <a:pt x="2092" y="2502"/>
                  </a:lnTo>
                  <a:lnTo>
                    <a:pt x="2121" y="2517"/>
                  </a:lnTo>
                  <a:lnTo>
                    <a:pt x="2152" y="2530"/>
                  </a:lnTo>
                  <a:lnTo>
                    <a:pt x="2181" y="2542"/>
                  </a:lnTo>
                  <a:lnTo>
                    <a:pt x="2212" y="2555"/>
                  </a:lnTo>
                  <a:lnTo>
                    <a:pt x="2243" y="2566"/>
                  </a:lnTo>
                  <a:lnTo>
                    <a:pt x="2274" y="2577"/>
                  </a:lnTo>
                  <a:lnTo>
                    <a:pt x="2306" y="2587"/>
                  </a:lnTo>
                  <a:lnTo>
                    <a:pt x="2338" y="2596"/>
                  </a:lnTo>
                  <a:lnTo>
                    <a:pt x="2370" y="2605"/>
                  </a:lnTo>
                  <a:lnTo>
                    <a:pt x="2402" y="2613"/>
                  </a:lnTo>
                  <a:lnTo>
                    <a:pt x="2436" y="2620"/>
                  </a:lnTo>
                  <a:lnTo>
                    <a:pt x="2469" y="2626"/>
                  </a:lnTo>
                  <a:lnTo>
                    <a:pt x="2503" y="2631"/>
                  </a:lnTo>
                  <a:lnTo>
                    <a:pt x="2536" y="2636"/>
                  </a:lnTo>
                  <a:lnTo>
                    <a:pt x="2570" y="2640"/>
                  </a:lnTo>
                  <a:lnTo>
                    <a:pt x="2605" y="2643"/>
                  </a:lnTo>
                  <a:lnTo>
                    <a:pt x="2639" y="2645"/>
                  </a:lnTo>
                  <a:lnTo>
                    <a:pt x="2673" y="2646"/>
                  </a:lnTo>
                  <a:lnTo>
                    <a:pt x="2708" y="26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258535" y="4529044"/>
            <a:ext cx="2396156" cy="1110091"/>
            <a:chOff x="774182" y="2286000"/>
            <a:chExt cx="2396156" cy="1110091"/>
          </a:xfrm>
        </p:grpSpPr>
        <p:sp>
          <p:nvSpPr>
            <p:cNvPr id="17" name="等腰三角形 16"/>
            <p:cNvSpPr/>
            <p:nvPr/>
          </p:nvSpPr>
          <p:spPr>
            <a:xfrm flipV="1">
              <a:off x="1658740" y="2286000"/>
              <a:ext cx="466192" cy="32339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966213" y="2758393"/>
              <a:ext cx="18473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74182" y="2749760"/>
              <a:ext cx="23961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22" name="矩形 21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282645" y="545150"/>
              <a:ext cx="1096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24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29" name="直接连接符 2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787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2696028" y="2197100"/>
            <a:ext cx="0" cy="3200400"/>
          </a:xfrm>
          <a:prstGeom prst="line">
            <a:avLst/>
          </a:prstGeom>
          <a:ln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159828" y="2197100"/>
            <a:ext cx="0" cy="3200400"/>
          </a:xfrm>
          <a:prstGeom prst="line">
            <a:avLst/>
          </a:prstGeom>
          <a:ln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610928" y="2197100"/>
            <a:ext cx="0" cy="3200400"/>
          </a:xfrm>
          <a:prstGeom prst="line">
            <a:avLst/>
          </a:prstGeom>
          <a:ln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847990" y="3424979"/>
            <a:ext cx="1537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8" name="矩形 17"/>
          <p:cNvSpPr/>
          <p:nvPr/>
        </p:nvSpPr>
        <p:spPr>
          <a:xfrm>
            <a:off x="3138600" y="3424979"/>
            <a:ext cx="1537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9" name="矩形 18"/>
          <p:cNvSpPr/>
          <p:nvPr/>
        </p:nvSpPr>
        <p:spPr>
          <a:xfrm>
            <a:off x="5626553" y="3424979"/>
            <a:ext cx="1537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0" name="矩形 19"/>
          <p:cNvSpPr/>
          <p:nvPr/>
        </p:nvSpPr>
        <p:spPr>
          <a:xfrm>
            <a:off x="8058228" y="3424979"/>
            <a:ext cx="1537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3474961" y="2197100"/>
            <a:ext cx="1016000" cy="1016000"/>
            <a:chOff x="3474961" y="2197100"/>
            <a:chExt cx="1016000" cy="1016000"/>
          </a:xfrm>
        </p:grpSpPr>
        <p:sp>
          <p:nvSpPr>
            <p:cNvPr id="12" name="菱形 11"/>
            <p:cNvSpPr/>
            <p:nvPr/>
          </p:nvSpPr>
          <p:spPr>
            <a:xfrm>
              <a:off x="3474961" y="2197100"/>
              <a:ext cx="1016000" cy="1016000"/>
            </a:xfrm>
            <a:prstGeom prst="diamond">
              <a:avLst/>
            </a:prstGeom>
            <a:solidFill>
              <a:srgbClr val="C8D18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3717245" y="2474944"/>
              <a:ext cx="531431" cy="496888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841394" y="2197100"/>
            <a:ext cx="1016000" cy="1016000"/>
            <a:chOff x="5841394" y="2197100"/>
            <a:chExt cx="1016000" cy="1016000"/>
          </a:xfrm>
        </p:grpSpPr>
        <p:sp>
          <p:nvSpPr>
            <p:cNvPr id="6" name="菱形 5"/>
            <p:cNvSpPr/>
            <p:nvPr/>
          </p:nvSpPr>
          <p:spPr>
            <a:xfrm>
              <a:off x="5841394" y="2197100"/>
              <a:ext cx="1016000" cy="1016000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KSO_Shape"/>
            <p:cNvSpPr>
              <a:spLocks/>
            </p:cNvSpPr>
            <p:nvPr/>
          </p:nvSpPr>
          <p:spPr bwMode="auto">
            <a:xfrm>
              <a:off x="6192758" y="2466594"/>
              <a:ext cx="404665" cy="477012"/>
            </a:xfrm>
            <a:custGeom>
              <a:avLst/>
              <a:gdLst>
                <a:gd name="T0" fmla="*/ 894085 w 4268"/>
                <a:gd name="T1" fmla="*/ 1679836 h 5034"/>
                <a:gd name="T2" fmla="*/ 695736 w 4268"/>
                <a:gd name="T3" fmla="*/ 1585986 h 5034"/>
                <a:gd name="T4" fmla="*/ 499280 w 4268"/>
                <a:gd name="T5" fmla="*/ 1455429 h 5034"/>
                <a:gd name="T6" fmla="*/ 311151 w 4268"/>
                <a:gd name="T7" fmla="*/ 1274163 h 5034"/>
                <a:gd name="T8" fmla="*/ 154818 w 4268"/>
                <a:gd name="T9" fmla="*/ 1035375 h 5034"/>
                <a:gd name="T10" fmla="*/ 85169 w 4268"/>
                <a:gd name="T11" fmla="*/ 858272 h 5034"/>
                <a:gd name="T12" fmla="*/ 47316 w 4268"/>
                <a:gd name="T13" fmla="*/ 693656 h 5034"/>
                <a:gd name="T14" fmla="*/ 27633 w 4268"/>
                <a:gd name="T15" fmla="*/ 597914 h 5034"/>
                <a:gd name="T16" fmla="*/ 757 w 4268"/>
                <a:gd name="T17" fmla="*/ 830647 h 5034"/>
                <a:gd name="T18" fmla="*/ 11356 w 4268"/>
                <a:gd name="T19" fmla="*/ 1056567 h 5034"/>
                <a:gd name="T20" fmla="*/ 50723 w 4268"/>
                <a:gd name="T21" fmla="*/ 1251079 h 5034"/>
                <a:gd name="T22" fmla="*/ 127564 w 4268"/>
                <a:gd name="T23" fmla="*/ 1457700 h 5034"/>
                <a:gd name="T24" fmla="*/ 227117 w 4268"/>
                <a:gd name="T25" fmla="*/ 1628749 h 5034"/>
                <a:gd name="T26" fmla="*/ 332348 w 4268"/>
                <a:gd name="T27" fmla="*/ 1749467 h 5034"/>
                <a:gd name="T28" fmla="*/ 444771 w 4268"/>
                <a:gd name="T29" fmla="*/ 1832342 h 5034"/>
                <a:gd name="T30" fmla="*/ 560980 w 4268"/>
                <a:gd name="T31" fmla="*/ 1881538 h 5034"/>
                <a:gd name="T32" fmla="*/ 676431 w 4268"/>
                <a:gd name="T33" fmla="*/ 1903108 h 5034"/>
                <a:gd name="T34" fmla="*/ 843362 w 4268"/>
                <a:gd name="T35" fmla="*/ 1892512 h 5034"/>
                <a:gd name="T36" fmla="*/ 1038683 w 4268"/>
                <a:gd name="T37" fmla="*/ 1858832 h 5034"/>
                <a:gd name="T38" fmla="*/ 1322201 w 4268"/>
                <a:gd name="T39" fmla="*/ 1838775 h 5034"/>
                <a:gd name="T40" fmla="*/ 1516008 w 4268"/>
                <a:gd name="T41" fmla="*/ 1785039 h 5034"/>
                <a:gd name="T42" fmla="*/ 1579979 w 4268"/>
                <a:gd name="T43" fmla="*/ 1750602 h 5034"/>
                <a:gd name="T44" fmla="*/ 1398664 w 4268"/>
                <a:gd name="T45" fmla="*/ 1771037 h 5034"/>
                <a:gd name="T46" fmla="*/ 1156406 w 4268"/>
                <a:gd name="T47" fmla="*/ 1752872 h 5034"/>
                <a:gd name="T48" fmla="*/ 157089 w 4268"/>
                <a:gd name="T49" fmla="*/ 73036 h 5034"/>
                <a:gd name="T50" fmla="*/ 126807 w 4268"/>
                <a:gd name="T51" fmla="*/ 278522 h 5034"/>
                <a:gd name="T52" fmla="*/ 120751 w 4268"/>
                <a:gd name="T53" fmla="*/ 466979 h 5034"/>
                <a:gd name="T54" fmla="*/ 135135 w 4268"/>
                <a:gd name="T55" fmla="*/ 637271 h 5034"/>
                <a:gd name="T56" fmla="*/ 171474 w 4268"/>
                <a:gd name="T57" fmla="*/ 576344 h 5034"/>
                <a:gd name="T58" fmla="*/ 238473 w 4268"/>
                <a:gd name="T59" fmla="*/ 459788 h 5034"/>
                <a:gd name="T60" fmla="*/ 209705 w 4268"/>
                <a:gd name="T61" fmla="*/ 571803 h 5034"/>
                <a:gd name="T62" fmla="*/ 193428 w 4268"/>
                <a:gd name="T63" fmla="*/ 742095 h 5034"/>
                <a:gd name="T64" fmla="*/ 209326 w 4268"/>
                <a:gd name="T65" fmla="*/ 910495 h 5034"/>
                <a:gd name="T66" fmla="*/ 282761 w 4268"/>
                <a:gd name="T67" fmla="*/ 1059973 h 5034"/>
                <a:gd name="T68" fmla="*/ 341812 w 4268"/>
                <a:gd name="T69" fmla="*/ 1099330 h 5034"/>
                <a:gd name="T70" fmla="*/ 369066 w 4268"/>
                <a:gd name="T71" fmla="*/ 912765 h 5034"/>
                <a:gd name="T72" fmla="*/ 420924 w 4268"/>
                <a:gd name="T73" fmla="*/ 767449 h 5034"/>
                <a:gd name="T74" fmla="*/ 430009 w 4268"/>
                <a:gd name="T75" fmla="*/ 818537 h 5034"/>
                <a:gd name="T76" fmla="*/ 428116 w 4268"/>
                <a:gd name="T77" fmla="*/ 1022887 h 5034"/>
                <a:gd name="T78" fmla="*/ 465212 w 4268"/>
                <a:gd name="T79" fmla="*/ 1249565 h 5034"/>
                <a:gd name="T80" fmla="*/ 610567 w 4268"/>
                <a:gd name="T81" fmla="*/ 1416073 h 5034"/>
                <a:gd name="T82" fmla="*/ 668103 w 4268"/>
                <a:gd name="T83" fmla="*/ 1328278 h 5034"/>
                <a:gd name="T84" fmla="*/ 670753 w 4268"/>
                <a:gd name="T85" fmla="*/ 1121657 h 5034"/>
                <a:gd name="T86" fmla="*/ 705578 w 4268"/>
                <a:gd name="T87" fmla="*/ 961961 h 5034"/>
                <a:gd name="T88" fmla="*/ 719205 w 4268"/>
                <a:gd name="T89" fmla="*/ 1091004 h 5034"/>
                <a:gd name="T90" fmla="*/ 760464 w 4268"/>
                <a:gd name="T91" fmla="*/ 1298760 h 5034"/>
                <a:gd name="T92" fmla="*/ 840713 w 4268"/>
                <a:gd name="T93" fmla="*/ 1521654 h 5034"/>
                <a:gd name="T94" fmla="*/ 1029977 w 4268"/>
                <a:gd name="T95" fmla="*/ 1631776 h 5034"/>
                <a:gd name="T96" fmla="*/ 1163976 w 4268"/>
                <a:gd name="T97" fmla="*/ 1661672 h 5034"/>
                <a:gd name="T98" fmla="*/ 1198044 w 4268"/>
                <a:gd name="T99" fmla="*/ 1469052 h 5034"/>
                <a:gd name="T100" fmla="*/ 1196151 w 4268"/>
                <a:gd name="T101" fmla="*/ 1309735 h 5034"/>
                <a:gd name="T102" fmla="*/ 1159434 w 4268"/>
                <a:gd name="T103" fmla="*/ 1126198 h 5034"/>
                <a:gd name="T104" fmla="*/ 1071237 w 4268"/>
                <a:gd name="T105" fmla="*/ 931308 h 5034"/>
                <a:gd name="T106" fmla="*/ 914147 w 4268"/>
                <a:gd name="T107" fmla="*/ 737932 h 5034"/>
                <a:gd name="T108" fmla="*/ 674917 w 4268"/>
                <a:gd name="T109" fmla="*/ 549097 h 5034"/>
                <a:gd name="T110" fmla="*/ 403890 w 4268"/>
                <a:gd name="T111" fmla="*/ 298579 h 5034"/>
                <a:gd name="T112" fmla="*/ 239987 w 4268"/>
                <a:gd name="T113" fmla="*/ 101797 h 50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268" h="5034">
                  <a:moveTo>
                    <a:pt x="2846" y="4597"/>
                  </a:moveTo>
                  <a:lnTo>
                    <a:pt x="2846" y="4597"/>
                  </a:lnTo>
                  <a:lnTo>
                    <a:pt x="2803" y="4585"/>
                  </a:lnTo>
                  <a:lnTo>
                    <a:pt x="2749" y="4571"/>
                  </a:lnTo>
                  <a:lnTo>
                    <a:pt x="2687" y="4553"/>
                  </a:lnTo>
                  <a:lnTo>
                    <a:pt x="2617" y="4531"/>
                  </a:lnTo>
                  <a:lnTo>
                    <a:pt x="2538" y="4504"/>
                  </a:lnTo>
                  <a:lnTo>
                    <a:pt x="2454" y="4474"/>
                  </a:lnTo>
                  <a:lnTo>
                    <a:pt x="2362" y="4439"/>
                  </a:lnTo>
                  <a:lnTo>
                    <a:pt x="2265" y="4399"/>
                  </a:lnTo>
                  <a:lnTo>
                    <a:pt x="2215" y="4378"/>
                  </a:lnTo>
                  <a:lnTo>
                    <a:pt x="2164" y="4355"/>
                  </a:lnTo>
                  <a:lnTo>
                    <a:pt x="2112" y="4331"/>
                  </a:lnTo>
                  <a:lnTo>
                    <a:pt x="2059" y="4305"/>
                  </a:lnTo>
                  <a:lnTo>
                    <a:pt x="2004" y="4279"/>
                  </a:lnTo>
                  <a:lnTo>
                    <a:pt x="1950" y="4251"/>
                  </a:lnTo>
                  <a:lnTo>
                    <a:pt x="1894" y="4222"/>
                  </a:lnTo>
                  <a:lnTo>
                    <a:pt x="1838" y="4191"/>
                  </a:lnTo>
                  <a:lnTo>
                    <a:pt x="1781" y="4158"/>
                  </a:lnTo>
                  <a:lnTo>
                    <a:pt x="1724" y="4125"/>
                  </a:lnTo>
                  <a:lnTo>
                    <a:pt x="1666" y="4089"/>
                  </a:lnTo>
                  <a:lnTo>
                    <a:pt x="1608" y="4052"/>
                  </a:lnTo>
                  <a:lnTo>
                    <a:pt x="1550" y="4014"/>
                  </a:lnTo>
                  <a:lnTo>
                    <a:pt x="1492" y="3974"/>
                  </a:lnTo>
                  <a:lnTo>
                    <a:pt x="1434" y="3933"/>
                  </a:lnTo>
                  <a:lnTo>
                    <a:pt x="1376" y="3891"/>
                  </a:lnTo>
                  <a:lnTo>
                    <a:pt x="1319" y="3846"/>
                  </a:lnTo>
                  <a:lnTo>
                    <a:pt x="1261" y="3800"/>
                  </a:lnTo>
                  <a:lnTo>
                    <a:pt x="1204" y="3752"/>
                  </a:lnTo>
                  <a:lnTo>
                    <a:pt x="1147" y="3702"/>
                  </a:lnTo>
                  <a:lnTo>
                    <a:pt x="1092" y="3651"/>
                  </a:lnTo>
                  <a:lnTo>
                    <a:pt x="1036" y="3598"/>
                  </a:lnTo>
                  <a:lnTo>
                    <a:pt x="981" y="3543"/>
                  </a:lnTo>
                  <a:lnTo>
                    <a:pt x="927" y="3487"/>
                  </a:lnTo>
                  <a:lnTo>
                    <a:pt x="874" y="3428"/>
                  </a:lnTo>
                  <a:lnTo>
                    <a:pt x="822" y="3367"/>
                  </a:lnTo>
                  <a:lnTo>
                    <a:pt x="770" y="3305"/>
                  </a:lnTo>
                  <a:lnTo>
                    <a:pt x="720" y="3241"/>
                  </a:lnTo>
                  <a:lnTo>
                    <a:pt x="671" y="3174"/>
                  </a:lnTo>
                  <a:lnTo>
                    <a:pt x="624" y="3106"/>
                  </a:lnTo>
                  <a:lnTo>
                    <a:pt x="577" y="3037"/>
                  </a:lnTo>
                  <a:lnTo>
                    <a:pt x="533" y="2965"/>
                  </a:lnTo>
                  <a:lnTo>
                    <a:pt x="489" y="2891"/>
                  </a:lnTo>
                  <a:lnTo>
                    <a:pt x="448" y="2814"/>
                  </a:lnTo>
                  <a:lnTo>
                    <a:pt x="409" y="2736"/>
                  </a:lnTo>
                  <a:lnTo>
                    <a:pt x="371" y="2656"/>
                  </a:lnTo>
                  <a:lnTo>
                    <a:pt x="334" y="2573"/>
                  </a:lnTo>
                  <a:lnTo>
                    <a:pt x="318" y="2531"/>
                  </a:lnTo>
                  <a:lnTo>
                    <a:pt x="301" y="2489"/>
                  </a:lnTo>
                  <a:lnTo>
                    <a:pt x="284" y="2445"/>
                  </a:lnTo>
                  <a:lnTo>
                    <a:pt x="268" y="2402"/>
                  </a:lnTo>
                  <a:lnTo>
                    <a:pt x="253" y="2357"/>
                  </a:lnTo>
                  <a:lnTo>
                    <a:pt x="238" y="2312"/>
                  </a:lnTo>
                  <a:lnTo>
                    <a:pt x="225" y="2268"/>
                  </a:lnTo>
                  <a:lnTo>
                    <a:pt x="212" y="2221"/>
                  </a:lnTo>
                  <a:lnTo>
                    <a:pt x="198" y="2175"/>
                  </a:lnTo>
                  <a:lnTo>
                    <a:pt x="186" y="2127"/>
                  </a:lnTo>
                  <a:lnTo>
                    <a:pt x="174" y="2080"/>
                  </a:lnTo>
                  <a:lnTo>
                    <a:pt x="163" y="2031"/>
                  </a:lnTo>
                  <a:lnTo>
                    <a:pt x="152" y="1983"/>
                  </a:lnTo>
                  <a:lnTo>
                    <a:pt x="142" y="1933"/>
                  </a:lnTo>
                  <a:lnTo>
                    <a:pt x="134" y="1884"/>
                  </a:lnTo>
                  <a:lnTo>
                    <a:pt x="125" y="1833"/>
                  </a:lnTo>
                  <a:lnTo>
                    <a:pt x="117" y="1781"/>
                  </a:lnTo>
                  <a:lnTo>
                    <a:pt x="110" y="1730"/>
                  </a:lnTo>
                  <a:lnTo>
                    <a:pt x="103" y="1678"/>
                  </a:lnTo>
                  <a:lnTo>
                    <a:pt x="98" y="1624"/>
                  </a:lnTo>
                  <a:lnTo>
                    <a:pt x="92" y="1571"/>
                  </a:lnTo>
                  <a:lnTo>
                    <a:pt x="88" y="1517"/>
                  </a:lnTo>
                  <a:lnTo>
                    <a:pt x="84" y="1533"/>
                  </a:lnTo>
                  <a:lnTo>
                    <a:pt x="73" y="1580"/>
                  </a:lnTo>
                  <a:lnTo>
                    <a:pt x="59" y="1654"/>
                  </a:lnTo>
                  <a:lnTo>
                    <a:pt x="50" y="1702"/>
                  </a:lnTo>
                  <a:lnTo>
                    <a:pt x="41" y="1756"/>
                  </a:lnTo>
                  <a:lnTo>
                    <a:pt x="33" y="1816"/>
                  </a:lnTo>
                  <a:lnTo>
                    <a:pt x="24" y="1881"/>
                  </a:lnTo>
                  <a:lnTo>
                    <a:pt x="18" y="1952"/>
                  </a:lnTo>
                  <a:lnTo>
                    <a:pt x="11" y="2028"/>
                  </a:lnTo>
                  <a:lnTo>
                    <a:pt x="5" y="2109"/>
                  </a:lnTo>
                  <a:lnTo>
                    <a:pt x="2" y="2195"/>
                  </a:lnTo>
                  <a:lnTo>
                    <a:pt x="0" y="2286"/>
                  </a:lnTo>
                  <a:lnTo>
                    <a:pt x="1" y="2379"/>
                  </a:lnTo>
                  <a:lnTo>
                    <a:pt x="3" y="2477"/>
                  </a:lnTo>
                  <a:lnTo>
                    <a:pt x="6" y="2528"/>
                  </a:lnTo>
                  <a:lnTo>
                    <a:pt x="9" y="2579"/>
                  </a:lnTo>
                  <a:lnTo>
                    <a:pt x="13" y="2631"/>
                  </a:lnTo>
                  <a:lnTo>
                    <a:pt x="18" y="2684"/>
                  </a:lnTo>
                  <a:lnTo>
                    <a:pt x="23" y="2737"/>
                  </a:lnTo>
                  <a:lnTo>
                    <a:pt x="30" y="2792"/>
                  </a:lnTo>
                  <a:lnTo>
                    <a:pt x="38" y="2847"/>
                  </a:lnTo>
                  <a:lnTo>
                    <a:pt x="45" y="2902"/>
                  </a:lnTo>
                  <a:lnTo>
                    <a:pt x="54" y="2958"/>
                  </a:lnTo>
                  <a:lnTo>
                    <a:pt x="65" y="3015"/>
                  </a:lnTo>
                  <a:lnTo>
                    <a:pt x="77" y="3072"/>
                  </a:lnTo>
                  <a:lnTo>
                    <a:pt x="89" y="3130"/>
                  </a:lnTo>
                  <a:lnTo>
                    <a:pt x="102" y="3189"/>
                  </a:lnTo>
                  <a:lnTo>
                    <a:pt x="117" y="3247"/>
                  </a:lnTo>
                  <a:lnTo>
                    <a:pt x="134" y="3306"/>
                  </a:lnTo>
                  <a:lnTo>
                    <a:pt x="150" y="3366"/>
                  </a:lnTo>
                  <a:lnTo>
                    <a:pt x="169" y="3425"/>
                  </a:lnTo>
                  <a:lnTo>
                    <a:pt x="188" y="3486"/>
                  </a:lnTo>
                  <a:lnTo>
                    <a:pt x="209" y="3546"/>
                  </a:lnTo>
                  <a:lnTo>
                    <a:pt x="232" y="3607"/>
                  </a:lnTo>
                  <a:lnTo>
                    <a:pt x="256" y="3667"/>
                  </a:lnTo>
                  <a:lnTo>
                    <a:pt x="282" y="3729"/>
                  </a:lnTo>
                  <a:lnTo>
                    <a:pt x="309" y="3790"/>
                  </a:lnTo>
                  <a:lnTo>
                    <a:pt x="337" y="3852"/>
                  </a:lnTo>
                  <a:lnTo>
                    <a:pt x="367" y="3913"/>
                  </a:lnTo>
                  <a:lnTo>
                    <a:pt x="399" y="3974"/>
                  </a:lnTo>
                  <a:lnTo>
                    <a:pt x="431" y="4036"/>
                  </a:lnTo>
                  <a:lnTo>
                    <a:pt x="467" y="4097"/>
                  </a:lnTo>
                  <a:lnTo>
                    <a:pt x="504" y="4158"/>
                  </a:lnTo>
                  <a:lnTo>
                    <a:pt x="542" y="4218"/>
                  </a:lnTo>
                  <a:lnTo>
                    <a:pt x="571" y="4262"/>
                  </a:lnTo>
                  <a:lnTo>
                    <a:pt x="600" y="4304"/>
                  </a:lnTo>
                  <a:lnTo>
                    <a:pt x="629" y="4346"/>
                  </a:lnTo>
                  <a:lnTo>
                    <a:pt x="659" y="4385"/>
                  </a:lnTo>
                  <a:lnTo>
                    <a:pt x="689" y="4423"/>
                  </a:lnTo>
                  <a:lnTo>
                    <a:pt x="720" y="4459"/>
                  </a:lnTo>
                  <a:lnTo>
                    <a:pt x="750" y="4495"/>
                  </a:lnTo>
                  <a:lnTo>
                    <a:pt x="782" y="4529"/>
                  </a:lnTo>
                  <a:lnTo>
                    <a:pt x="814" y="4562"/>
                  </a:lnTo>
                  <a:lnTo>
                    <a:pt x="845" y="4593"/>
                  </a:lnTo>
                  <a:lnTo>
                    <a:pt x="878" y="4623"/>
                  </a:lnTo>
                  <a:lnTo>
                    <a:pt x="910" y="4652"/>
                  </a:lnTo>
                  <a:lnTo>
                    <a:pt x="942" y="4680"/>
                  </a:lnTo>
                  <a:lnTo>
                    <a:pt x="976" y="4707"/>
                  </a:lnTo>
                  <a:lnTo>
                    <a:pt x="1008" y="4732"/>
                  </a:lnTo>
                  <a:lnTo>
                    <a:pt x="1042" y="4756"/>
                  </a:lnTo>
                  <a:lnTo>
                    <a:pt x="1075" y="4779"/>
                  </a:lnTo>
                  <a:lnTo>
                    <a:pt x="1108" y="4801"/>
                  </a:lnTo>
                  <a:lnTo>
                    <a:pt x="1142" y="4822"/>
                  </a:lnTo>
                  <a:lnTo>
                    <a:pt x="1175" y="4842"/>
                  </a:lnTo>
                  <a:lnTo>
                    <a:pt x="1210" y="4860"/>
                  </a:lnTo>
                  <a:lnTo>
                    <a:pt x="1243" y="4878"/>
                  </a:lnTo>
                  <a:lnTo>
                    <a:pt x="1277" y="4894"/>
                  </a:lnTo>
                  <a:lnTo>
                    <a:pt x="1311" y="4910"/>
                  </a:lnTo>
                  <a:lnTo>
                    <a:pt x="1346" y="4924"/>
                  </a:lnTo>
                  <a:lnTo>
                    <a:pt x="1380" y="4938"/>
                  </a:lnTo>
                  <a:lnTo>
                    <a:pt x="1414" y="4950"/>
                  </a:lnTo>
                  <a:lnTo>
                    <a:pt x="1449" y="4961"/>
                  </a:lnTo>
                  <a:lnTo>
                    <a:pt x="1482" y="4972"/>
                  </a:lnTo>
                  <a:lnTo>
                    <a:pt x="1517" y="4981"/>
                  </a:lnTo>
                  <a:lnTo>
                    <a:pt x="1550" y="4990"/>
                  </a:lnTo>
                  <a:lnTo>
                    <a:pt x="1585" y="4998"/>
                  </a:lnTo>
                  <a:lnTo>
                    <a:pt x="1618" y="5006"/>
                  </a:lnTo>
                  <a:lnTo>
                    <a:pt x="1653" y="5011"/>
                  </a:lnTo>
                  <a:lnTo>
                    <a:pt x="1686" y="5017"/>
                  </a:lnTo>
                  <a:lnTo>
                    <a:pt x="1720" y="5022"/>
                  </a:lnTo>
                  <a:lnTo>
                    <a:pt x="1753" y="5026"/>
                  </a:lnTo>
                  <a:lnTo>
                    <a:pt x="1787" y="5029"/>
                  </a:lnTo>
                  <a:lnTo>
                    <a:pt x="1820" y="5032"/>
                  </a:lnTo>
                  <a:lnTo>
                    <a:pt x="1852" y="5033"/>
                  </a:lnTo>
                  <a:lnTo>
                    <a:pt x="1886" y="5034"/>
                  </a:lnTo>
                  <a:lnTo>
                    <a:pt x="1918" y="5034"/>
                  </a:lnTo>
                  <a:lnTo>
                    <a:pt x="1983" y="5033"/>
                  </a:lnTo>
                  <a:lnTo>
                    <a:pt x="2047" y="5028"/>
                  </a:lnTo>
                  <a:lnTo>
                    <a:pt x="2108" y="5022"/>
                  </a:lnTo>
                  <a:lnTo>
                    <a:pt x="2169" y="5013"/>
                  </a:lnTo>
                  <a:lnTo>
                    <a:pt x="2228" y="5001"/>
                  </a:lnTo>
                  <a:lnTo>
                    <a:pt x="2286" y="4989"/>
                  </a:lnTo>
                  <a:lnTo>
                    <a:pt x="2343" y="4975"/>
                  </a:lnTo>
                  <a:lnTo>
                    <a:pt x="2397" y="4958"/>
                  </a:lnTo>
                  <a:lnTo>
                    <a:pt x="2449" y="4940"/>
                  </a:lnTo>
                  <a:lnTo>
                    <a:pt x="2501" y="4921"/>
                  </a:lnTo>
                  <a:lnTo>
                    <a:pt x="2549" y="4901"/>
                  </a:lnTo>
                  <a:lnTo>
                    <a:pt x="2648" y="4908"/>
                  </a:lnTo>
                  <a:lnTo>
                    <a:pt x="2744" y="4912"/>
                  </a:lnTo>
                  <a:lnTo>
                    <a:pt x="2839" y="4914"/>
                  </a:lnTo>
                  <a:lnTo>
                    <a:pt x="2930" y="4914"/>
                  </a:lnTo>
                  <a:lnTo>
                    <a:pt x="3018" y="4911"/>
                  </a:lnTo>
                  <a:lnTo>
                    <a:pt x="3104" y="4907"/>
                  </a:lnTo>
                  <a:lnTo>
                    <a:pt x="3188" y="4900"/>
                  </a:lnTo>
                  <a:lnTo>
                    <a:pt x="3268" y="4892"/>
                  </a:lnTo>
                  <a:lnTo>
                    <a:pt x="3346" y="4882"/>
                  </a:lnTo>
                  <a:lnTo>
                    <a:pt x="3421" y="4871"/>
                  </a:lnTo>
                  <a:lnTo>
                    <a:pt x="3493" y="4859"/>
                  </a:lnTo>
                  <a:lnTo>
                    <a:pt x="3563" y="4845"/>
                  </a:lnTo>
                  <a:lnTo>
                    <a:pt x="3628" y="4831"/>
                  </a:lnTo>
                  <a:lnTo>
                    <a:pt x="3692" y="4815"/>
                  </a:lnTo>
                  <a:lnTo>
                    <a:pt x="3752" y="4800"/>
                  </a:lnTo>
                  <a:lnTo>
                    <a:pt x="3809" y="4784"/>
                  </a:lnTo>
                  <a:lnTo>
                    <a:pt x="3864" y="4767"/>
                  </a:lnTo>
                  <a:lnTo>
                    <a:pt x="3914" y="4750"/>
                  </a:lnTo>
                  <a:lnTo>
                    <a:pt x="3962" y="4734"/>
                  </a:lnTo>
                  <a:lnTo>
                    <a:pt x="4005" y="4717"/>
                  </a:lnTo>
                  <a:lnTo>
                    <a:pt x="4047" y="4701"/>
                  </a:lnTo>
                  <a:lnTo>
                    <a:pt x="4085" y="4686"/>
                  </a:lnTo>
                  <a:lnTo>
                    <a:pt x="4149" y="4658"/>
                  </a:lnTo>
                  <a:lnTo>
                    <a:pt x="4201" y="4633"/>
                  </a:lnTo>
                  <a:lnTo>
                    <a:pt x="4237" y="4613"/>
                  </a:lnTo>
                  <a:lnTo>
                    <a:pt x="4268" y="4597"/>
                  </a:lnTo>
                  <a:lnTo>
                    <a:pt x="4222" y="4612"/>
                  </a:lnTo>
                  <a:lnTo>
                    <a:pt x="4174" y="4626"/>
                  </a:lnTo>
                  <a:lnTo>
                    <a:pt x="4125" y="4638"/>
                  </a:lnTo>
                  <a:lnTo>
                    <a:pt x="4073" y="4648"/>
                  </a:lnTo>
                  <a:lnTo>
                    <a:pt x="4022" y="4657"/>
                  </a:lnTo>
                  <a:lnTo>
                    <a:pt x="3969" y="4663"/>
                  </a:lnTo>
                  <a:lnTo>
                    <a:pt x="3915" y="4670"/>
                  </a:lnTo>
                  <a:lnTo>
                    <a:pt x="3860" y="4675"/>
                  </a:lnTo>
                  <a:lnTo>
                    <a:pt x="3806" y="4677"/>
                  </a:lnTo>
                  <a:lnTo>
                    <a:pt x="3751" y="4679"/>
                  </a:lnTo>
                  <a:lnTo>
                    <a:pt x="3695" y="4680"/>
                  </a:lnTo>
                  <a:lnTo>
                    <a:pt x="3641" y="4680"/>
                  </a:lnTo>
                  <a:lnTo>
                    <a:pt x="3586" y="4679"/>
                  </a:lnTo>
                  <a:lnTo>
                    <a:pt x="3531" y="4678"/>
                  </a:lnTo>
                  <a:lnTo>
                    <a:pt x="3478" y="4676"/>
                  </a:lnTo>
                  <a:lnTo>
                    <a:pt x="3425" y="4672"/>
                  </a:lnTo>
                  <a:lnTo>
                    <a:pt x="3323" y="4663"/>
                  </a:lnTo>
                  <a:lnTo>
                    <a:pt x="3226" y="4655"/>
                  </a:lnTo>
                  <a:lnTo>
                    <a:pt x="3136" y="4643"/>
                  </a:lnTo>
                  <a:lnTo>
                    <a:pt x="3055" y="4632"/>
                  </a:lnTo>
                  <a:lnTo>
                    <a:pt x="2985" y="4621"/>
                  </a:lnTo>
                  <a:lnTo>
                    <a:pt x="2924" y="4611"/>
                  </a:lnTo>
                  <a:lnTo>
                    <a:pt x="2846" y="4597"/>
                  </a:lnTo>
                  <a:close/>
                  <a:moveTo>
                    <a:pt x="456" y="0"/>
                  </a:moveTo>
                  <a:lnTo>
                    <a:pt x="456" y="0"/>
                  </a:lnTo>
                  <a:lnTo>
                    <a:pt x="441" y="65"/>
                  </a:lnTo>
                  <a:lnTo>
                    <a:pt x="428" y="130"/>
                  </a:lnTo>
                  <a:lnTo>
                    <a:pt x="415" y="193"/>
                  </a:lnTo>
                  <a:lnTo>
                    <a:pt x="402" y="256"/>
                  </a:lnTo>
                  <a:lnTo>
                    <a:pt x="391" y="318"/>
                  </a:lnTo>
                  <a:lnTo>
                    <a:pt x="381" y="379"/>
                  </a:lnTo>
                  <a:lnTo>
                    <a:pt x="371" y="441"/>
                  </a:lnTo>
                  <a:lnTo>
                    <a:pt x="362" y="501"/>
                  </a:lnTo>
                  <a:lnTo>
                    <a:pt x="354" y="561"/>
                  </a:lnTo>
                  <a:lnTo>
                    <a:pt x="348" y="620"/>
                  </a:lnTo>
                  <a:lnTo>
                    <a:pt x="341" y="678"/>
                  </a:lnTo>
                  <a:lnTo>
                    <a:pt x="335" y="736"/>
                  </a:lnTo>
                  <a:lnTo>
                    <a:pt x="331" y="794"/>
                  </a:lnTo>
                  <a:lnTo>
                    <a:pt x="326" y="851"/>
                  </a:lnTo>
                  <a:lnTo>
                    <a:pt x="323" y="907"/>
                  </a:lnTo>
                  <a:lnTo>
                    <a:pt x="321" y="963"/>
                  </a:lnTo>
                  <a:lnTo>
                    <a:pt x="319" y="1019"/>
                  </a:lnTo>
                  <a:lnTo>
                    <a:pt x="318" y="1073"/>
                  </a:lnTo>
                  <a:lnTo>
                    <a:pt x="318" y="1127"/>
                  </a:lnTo>
                  <a:lnTo>
                    <a:pt x="318" y="1180"/>
                  </a:lnTo>
                  <a:lnTo>
                    <a:pt x="319" y="1234"/>
                  </a:lnTo>
                  <a:lnTo>
                    <a:pt x="320" y="1286"/>
                  </a:lnTo>
                  <a:lnTo>
                    <a:pt x="322" y="1338"/>
                  </a:lnTo>
                  <a:lnTo>
                    <a:pt x="325" y="1389"/>
                  </a:lnTo>
                  <a:lnTo>
                    <a:pt x="329" y="1439"/>
                  </a:lnTo>
                  <a:lnTo>
                    <a:pt x="333" y="1489"/>
                  </a:lnTo>
                  <a:lnTo>
                    <a:pt x="339" y="1539"/>
                  </a:lnTo>
                  <a:lnTo>
                    <a:pt x="344" y="1588"/>
                  </a:lnTo>
                  <a:lnTo>
                    <a:pt x="350" y="1636"/>
                  </a:lnTo>
                  <a:lnTo>
                    <a:pt x="357" y="1684"/>
                  </a:lnTo>
                  <a:lnTo>
                    <a:pt x="364" y="1732"/>
                  </a:lnTo>
                  <a:lnTo>
                    <a:pt x="372" y="1779"/>
                  </a:lnTo>
                  <a:lnTo>
                    <a:pt x="381" y="1742"/>
                  </a:lnTo>
                  <a:lnTo>
                    <a:pt x="390" y="1708"/>
                  </a:lnTo>
                  <a:lnTo>
                    <a:pt x="400" y="1673"/>
                  </a:lnTo>
                  <a:lnTo>
                    <a:pt x="410" y="1641"/>
                  </a:lnTo>
                  <a:lnTo>
                    <a:pt x="431" y="1580"/>
                  </a:lnTo>
                  <a:lnTo>
                    <a:pt x="453" y="1523"/>
                  </a:lnTo>
                  <a:lnTo>
                    <a:pt x="475" y="1471"/>
                  </a:lnTo>
                  <a:lnTo>
                    <a:pt x="497" y="1425"/>
                  </a:lnTo>
                  <a:lnTo>
                    <a:pt x="519" y="1382"/>
                  </a:lnTo>
                  <a:lnTo>
                    <a:pt x="540" y="1344"/>
                  </a:lnTo>
                  <a:lnTo>
                    <a:pt x="560" y="1312"/>
                  </a:lnTo>
                  <a:lnTo>
                    <a:pt x="579" y="1283"/>
                  </a:lnTo>
                  <a:lnTo>
                    <a:pt x="595" y="1259"/>
                  </a:lnTo>
                  <a:lnTo>
                    <a:pt x="610" y="1240"/>
                  </a:lnTo>
                  <a:lnTo>
                    <a:pt x="630" y="1215"/>
                  </a:lnTo>
                  <a:lnTo>
                    <a:pt x="638" y="1206"/>
                  </a:lnTo>
                  <a:lnTo>
                    <a:pt x="622" y="1249"/>
                  </a:lnTo>
                  <a:lnTo>
                    <a:pt x="608" y="1293"/>
                  </a:lnTo>
                  <a:lnTo>
                    <a:pt x="595" y="1338"/>
                  </a:lnTo>
                  <a:lnTo>
                    <a:pt x="583" y="1381"/>
                  </a:lnTo>
                  <a:lnTo>
                    <a:pt x="572" y="1425"/>
                  </a:lnTo>
                  <a:lnTo>
                    <a:pt x="562" y="1468"/>
                  </a:lnTo>
                  <a:lnTo>
                    <a:pt x="554" y="1511"/>
                  </a:lnTo>
                  <a:lnTo>
                    <a:pt x="546" y="1555"/>
                  </a:lnTo>
                  <a:lnTo>
                    <a:pt x="538" y="1598"/>
                  </a:lnTo>
                  <a:lnTo>
                    <a:pt x="533" y="1641"/>
                  </a:lnTo>
                  <a:lnTo>
                    <a:pt x="527" y="1683"/>
                  </a:lnTo>
                  <a:lnTo>
                    <a:pt x="523" y="1725"/>
                  </a:lnTo>
                  <a:lnTo>
                    <a:pt x="519" y="1766"/>
                  </a:lnTo>
                  <a:lnTo>
                    <a:pt x="516" y="1807"/>
                  </a:lnTo>
                  <a:lnTo>
                    <a:pt x="513" y="1885"/>
                  </a:lnTo>
                  <a:lnTo>
                    <a:pt x="511" y="1961"/>
                  </a:lnTo>
                  <a:lnTo>
                    <a:pt x="511" y="2033"/>
                  </a:lnTo>
                  <a:lnTo>
                    <a:pt x="513" y="2102"/>
                  </a:lnTo>
                  <a:lnTo>
                    <a:pt x="516" y="2164"/>
                  </a:lnTo>
                  <a:lnTo>
                    <a:pt x="521" y="2222"/>
                  </a:lnTo>
                  <a:lnTo>
                    <a:pt x="525" y="2274"/>
                  </a:lnTo>
                  <a:lnTo>
                    <a:pt x="530" y="2320"/>
                  </a:lnTo>
                  <a:lnTo>
                    <a:pt x="535" y="2359"/>
                  </a:lnTo>
                  <a:lnTo>
                    <a:pt x="553" y="2406"/>
                  </a:lnTo>
                  <a:lnTo>
                    <a:pt x="572" y="2453"/>
                  </a:lnTo>
                  <a:lnTo>
                    <a:pt x="592" y="2499"/>
                  </a:lnTo>
                  <a:lnTo>
                    <a:pt x="613" y="2543"/>
                  </a:lnTo>
                  <a:lnTo>
                    <a:pt x="633" y="2588"/>
                  </a:lnTo>
                  <a:lnTo>
                    <a:pt x="656" y="2631"/>
                  </a:lnTo>
                  <a:lnTo>
                    <a:pt x="678" y="2675"/>
                  </a:lnTo>
                  <a:lnTo>
                    <a:pt x="700" y="2717"/>
                  </a:lnTo>
                  <a:lnTo>
                    <a:pt x="724" y="2760"/>
                  </a:lnTo>
                  <a:lnTo>
                    <a:pt x="747" y="2801"/>
                  </a:lnTo>
                  <a:lnTo>
                    <a:pt x="772" y="2841"/>
                  </a:lnTo>
                  <a:lnTo>
                    <a:pt x="796" y="2881"/>
                  </a:lnTo>
                  <a:lnTo>
                    <a:pt x="822" y="2920"/>
                  </a:lnTo>
                  <a:lnTo>
                    <a:pt x="847" y="2959"/>
                  </a:lnTo>
                  <a:lnTo>
                    <a:pt x="873" y="2997"/>
                  </a:lnTo>
                  <a:lnTo>
                    <a:pt x="900" y="3034"/>
                  </a:lnTo>
                  <a:lnTo>
                    <a:pt x="901" y="2968"/>
                  </a:lnTo>
                  <a:lnTo>
                    <a:pt x="903" y="2905"/>
                  </a:lnTo>
                  <a:lnTo>
                    <a:pt x="907" y="2842"/>
                  </a:lnTo>
                  <a:lnTo>
                    <a:pt x="912" y="2782"/>
                  </a:lnTo>
                  <a:lnTo>
                    <a:pt x="918" y="2723"/>
                  </a:lnTo>
                  <a:lnTo>
                    <a:pt x="926" y="2666"/>
                  </a:lnTo>
                  <a:lnTo>
                    <a:pt x="933" y="2611"/>
                  </a:lnTo>
                  <a:lnTo>
                    <a:pt x="942" y="2559"/>
                  </a:lnTo>
                  <a:lnTo>
                    <a:pt x="953" y="2508"/>
                  </a:lnTo>
                  <a:lnTo>
                    <a:pt x="963" y="2458"/>
                  </a:lnTo>
                  <a:lnTo>
                    <a:pt x="975" y="2412"/>
                  </a:lnTo>
                  <a:lnTo>
                    <a:pt x="987" y="2366"/>
                  </a:lnTo>
                  <a:lnTo>
                    <a:pt x="999" y="2323"/>
                  </a:lnTo>
                  <a:lnTo>
                    <a:pt x="1011" y="2282"/>
                  </a:lnTo>
                  <a:lnTo>
                    <a:pt x="1025" y="2243"/>
                  </a:lnTo>
                  <a:lnTo>
                    <a:pt x="1038" y="2206"/>
                  </a:lnTo>
                  <a:lnTo>
                    <a:pt x="1050" y="2171"/>
                  </a:lnTo>
                  <a:lnTo>
                    <a:pt x="1064" y="2138"/>
                  </a:lnTo>
                  <a:lnTo>
                    <a:pt x="1088" y="2079"/>
                  </a:lnTo>
                  <a:lnTo>
                    <a:pt x="1112" y="2028"/>
                  </a:lnTo>
                  <a:lnTo>
                    <a:pt x="1133" y="1987"/>
                  </a:lnTo>
                  <a:lnTo>
                    <a:pt x="1151" y="1954"/>
                  </a:lnTo>
                  <a:lnTo>
                    <a:pt x="1164" y="1930"/>
                  </a:lnTo>
                  <a:lnTo>
                    <a:pt x="1175" y="1911"/>
                  </a:lnTo>
                  <a:lnTo>
                    <a:pt x="1163" y="1974"/>
                  </a:lnTo>
                  <a:lnTo>
                    <a:pt x="1152" y="2037"/>
                  </a:lnTo>
                  <a:lnTo>
                    <a:pt x="1143" y="2099"/>
                  </a:lnTo>
                  <a:lnTo>
                    <a:pt x="1136" y="2163"/>
                  </a:lnTo>
                  <a:lnTo>
                    <a:pt x="1130" y="2225"/>
                  </a:lnTo>
                  <a:lnTo>
                    <a:pt x="1126" y="2287"/>
                  </a:lnTo>
                  <a:lnTo>
                    <a:pt x="1123" y="2348"/>
                  </a:lnTo>
                  <a:lnTo>
                    <a:pt x="1122" y="2409"/>
                  </a:lnTo>
                  <a:lnTo>
                    <a:pt x="1121" y="2470"/>
                  </a:lnTo>
                  <a:lnTo>
                    <a:pt x="1122" y="2530"/>
                  </a:lnTo>
                  <a:lnTo>
                    <a:pt x="1124" y="2588"/>
                  </a:lnTo>
                  <a:lnTo>
                    <a:pt x="1127" y="2646"/>
                  </a:lnTo>
                  <a:lnTo>
                    <a:pt x="1131" y="2703"/>
                  </a:lnTo>
                  <a:lnTo>
                    <a:pt x="1136" y="2758"/>
                  </a:lnTo>
                  <a:lnTo>
                    <a:pt x="1142" y="2813"/>
                  </a:lnTo>
                  <a:lnTo>
                    <a:pt x="1147" y="2866"/>
                  </a:lnTo>
                  <a:lnTo>
                    <a:pt x="1154" y="2917"/>
                  </a:lnTo>
                  <a:lnTo>
                    <a:pt x="1162" y="2967"/>
                  </a:lnTo>
                  <a:lnTo>
                    <a:pt x="1178" y="3063"/>
                  </a:lnTo>
                  <a:lnTo>
                    <a:pt x="1194" y="3151"/>
                  </a:lnTo>
                  <a:lnTo>
                    <a:pt x="1211" y="3230"/>
                  </a:lnTo>
                  <a:lnTo>
                    <a:pt x="1229" y="3302"/>
                  </a:lnTo>
                  <a:lnTo>
                    <a:pt x="1245" y="3364"/>
                  </a:lnTo>
                  <a:lnTo>
                    <a:pt x="1259" y="3415"/>
                  </a:lnTo>
                  <a:lnTo>
                    <a:pt x="1270" y="3456"/>
                  </a:lnTo>
                  <a:lnTo>
                    <a:pt x="1338" y="3518"/>
                  </a:lnTo>
                  <a:lnTo>
                    <a:pt x="1406" y="3578"/>
                  </a:lnTo>
                  <a:lnTo>
                    <a:pt x="1474" y="3635"/>
                  </a:lnTo>
                  <a:lnTo>
                    <a:pt x="1543" y="3690"/>
                  </a:lnTo>
                  <a:lnTo>
                    <a:pt x="1613" y="3742"/>
                  </a:lnTo>
                  <a:lnTo>
                    <a:pt x="1683" y="3792"/>
                  </a:lnTo>
                  <a:lnTo>
                    <a:pt x="1752" y="3839"/>
                  </a:lnTo>
                  <a:lnTo>
                    <a:pt x="1822" y="3885"/>
                  </a:lnTo>
                  <a:lnTo>
                    <a:pt x="1807" y="3807"/>
                  </a:lnTo>
                  <a:lnTo>
                    <a:pt x="1793" y="3730"/>
                  </a:lnTo>
                  <a:lnTo>
                    <a:pt x="1782" y="3655"/>
                  </a:lnTo>
                  <a:lnTo>
                    <a:pt x="1773" y="3582"/>
                  </a:lnTo>
                  <a:lnTo>
                    <a:pt x="1765" y="3510"/>
                  </a:lnTo>
                  <a:lnTo>
                    <a:pt x="1761" y="3441"/>
                  </a:lnTo>
                  <a:lnTo>
                    <a:pt x="1758" y="3374"/>
                  </a:lnTo>
                  <a:lnTo>
                    <a:pt x="1755" y="3309"/>
                  </a:lnTo>
                  <a:lnTo>
                    <a:pt x="1755" y="3246"/>
                  </a:lnTo>
                  <a:lnTo>
                    <a:pt x="1757" y="3186"/>
                  </a:lnTo>
                  <a:lnTo>
                    <a:pt x="1759" y="3127"/>
                  </a:lnTo>
                  <a:lnTo>
                    <a:pt x="1762" y="3070"/>
                  </a:lnTo>
                  <a:lnTo>
                    <a:pt x="1767" y="3016"/>
                  </a:lnTo>
                  <a:lnTo>
                    <a:pt x="1772" y="2964"/>
                  </a:lnTo>
                  <a:lnTo>
                    <a:pt x="1779" y="2915"/>
                  </a:lnTo>
                  <a:lnTo>
                    <a:pt x="1786" y="2868"/>
                  </a:lnTo>
                  <a:lnTo>
                    <a:pt x="1793" y="2823"/>
                  </a:lnTo>
                  <a:lnTo>
                    <a:pt x="1801" y="2781"/>
                  </a:lnTo>
                  <a:lnTo>
                    <a:pt x="1809" y="2742"/>
                  </a:lnTo>
                  <a:lnTo>
                    <a:pt x="1818" y="2705"/>
                  </a:lnTo>
                  <a:lnTo>
                    <a:pt x="1835" y="2639"/>
                  </a:lnTo>
                  <a:lnTo>
                    <a:pt x="1850" y="2584"/>
                  </a:lnTo>
                  <a:lnTo>
                    <a:pt x="1864" y="2542"/>
                  </a:lnTo>
                  <a:lnTo>
                    <a:pt x="1875" y="2511"/>
                  </a:lnTo>
                  <a:lnTo>
                    <a:pt x="1885" y="2485"/>
                  </a:lnTo>
                  <a:lnTo>
                    <a:pt x="1884" y="2552"/>
                  </a:lnTo>
                  <a:lnTo>
                    <a:pt x="1884" y="2620"/>
                  </a:lnTo>
                  <a:lnTo>
                    <a:pt x="1886" y="2686"/>
                  </a:lnTo>
                  <a:lnTo>
                    <a:pt x="1889" y="2753"/>
                  </a:lnTo>
                  <a:lnTo>
                    <a:pt x="1894" y="2819"/>
                  </a:lnTo>
                  <a:lnTo>
                    <a:pt x="1900" y="2883"/>
                  </a:lnTo>
                  <a:lnTo>
                    <a:pt x="1908" y="2948"/>
                  </a:lnTo>
                  <a:lnTo>
                    <a:pt x="1917" y="3012"/>
                  </a:lnTo>
                  <a:lnTo>
                    <a:pt x="1928" y="3075"/>
                  </a:lnTo>
                  <a:lnTo>
                    <a:pt x="1939" y="3137"/>
                  </a:lnTo>
                  <a:lnTo>
                    <a:pt x="1952" y="3198"/>
                  </a:lnTo>
                  <a:lnTo>
                    <a:pt x="1965" y="3258"/>
                  </a:lnTo>
                  <a:lnTo>
                    <a:pt x="1979" y="3317"/>
                  </a:lnTo>
                  <a:lnTo>
                    <a:pt x="1993" y="3375"/>
                  </a:lnTo>
                  <a:lnTo>
                    <a:pt x="2009" y="3432"/>
                  </a:lnTo>
                  <a:lnTo>
                    <a:pt x="2024" y="3487"/>
                  </a:lnTo>
                  <a:lnTo>
                    <a:pt x="2041" y="3541"/>
                  </a:lnTo>
                  <a:lnTo>
                    <a:pt x="2057" y="3594"/>
                  </a:lnTo>
                  <a:lnTo>
                    <a:pt x="2073" y="3644"/>
                  </a:lnTo>
                  <a:lnTo>
                    <a:pt x="2091" y="3694"/>
                  </a:lnTo>
                  <a:lnTo>
                    <a:pt x="2125" y="3787"/>
                  </a:lnTo>
                  <a:lnTo>
                    <a:pt x="2158" y="3873"/>
                  </a:lnTo>
                  <a:lnTo>
                    <a:pt x="2190" y="3951"/>
                  </a:lnTo>
                  <a:lnTo>
                    <a:pt x="2221" y="4021"/>
                  </a:lnTo>
                  <a:lnTo>
                    <a:pt x="2248" y="4081"/>
                  </a:lnTo>
                  <a:lnTo>
                    <a:pt x="2272" y="4131"/>
                  </a:lnTo>
                  <a:lnTo>
                    <a:pt x="2354" y="4169"/>
                  </a:lnTo>
                  <a:lnTo>
                    <a:pt x="2435" y="4204"/>
                  </a:lnTo>
                  <a:lnTo>
                    <a:pt x="2512" y="4235"/>
                  </a:lnTo>
                  <a:lnTo>
                    <a:pt x="2586" y="4264"/>
                  </a:lnTo>
                  <a:lnTo>
                    <a:pt x="2656" y="4290"/>
                  </a:lnTo>
                  <a:lnTo>
                    <a:pt x="2721" y="4312"/>
                  </a:lnTo>
                  <a:lnTo>
                    <a:pt x="2783" y="4332"/>
                  </a:lnTo>
                  <a:lnTo>
                    <a:pt x="2839" y="4350"/>
                  </a:lnTo>
                  <a:lnTo>
                    <a:pt x="2890" y="4365"/>
                  </a:lnTo>
                  <a:lnTo>
                    <a:pt x="2936" y="4378"/>
                  </a:lnTo>
                  <a:lnTo>
                    <a:pt x="3008" y="4397"/>
                  </a:lnTo>
                  <a:lnTo>
                    <a:pt x="3054" y="4407"/>
                  </a:lnTo>
                  <a:lnTo>
                    <a:pt x="3069" y="4410"/>
                  </a:lnTo>
                  <a:lnTo>
                    <a:pt x="3075" y="4391"/>
                  </a:lnTo>
                  <a:lnTo>
                    <a:pt x="3091" y="4339"/>
                  </a:lnTo>
                  <a:lnTo>
                    <a:pt x="3101" y="4300"/>
                  </a:lnTo>
                  <a:lnTo>
                    <a:pt x="3112" y="4253"/>
                  </a:lnTo>
                  <a:lnTo>
                    <a:pt x="3123" y="4200"/>
                  </a:lnTo>
                  <a:lnTo>
                    <a:pt x="3134" y="4139"/>
                  </a:lnTo>
                  <a:lnTo>
                    <a:pt x="3144" y="4073"/>
                  </a:lnTo>
                  <a:lnTo>
                    <a:pt x="3154" y="4001"/>
                  </a:lnTo>
                  <a:lnTo>
                    <a:pt x="3162" y="3923"/>
                  </a:lnTo>
                  <a:lnTo>
                    <a:pt x="3165" y="3882"/>
                  </a:lnTo>
                  <a:lnTo>
                    <a:pt x="3168" y="3839"/>
                  </a:lnTo>
                  <a:lnTo>
                    <a:pt x="3170" y="3796"/>
                  </a:lnTo>
                  <a:lnTo>
                    <a:pt x="3171" y="3751"/>
                  </a:lnTo>
                  <a:lnTo>
                    <a:pt x="3171" y="3705"/>
                  </a:lnTo>
                  <a:lnTo>
                    <a:pt x="3171" y="3659"/>
                  </a:lnTo>
                  <a:lnTo>
                    <a:pt x="3170" y="3611"/>
                  </a:lnTo>
                  <a:lnTo>
                    <a:pt x="3168" y="3562"/>
                  </a:lnTo>
                  <a:lnTo>
                    <a:pt x="3164" y="3512"/>
                  </a:lnTo>
                  <a:lnTo>
                    <a:pt x="3160" y="3461"/>
                  </a:lnTo>
                  <a:lnTo>
                    <a:pt x="3154" y="3410"/>
                  </a:lnTo>
                  <a:lnTo>
                    <a:pt x="3148" y="3359"/>
                  </a:lnTo>
                  <a:lnTo>
                    <a:pt x="3140" y="3305"/>
                  </a:lnTo>
                  <a:lnTo>
                    <a:pt x="3131" y="3251"/>
                  </a:lnTo>
                  <a:lnTo>
                    <a:pt x="3121" y="3198"/>
                  </a:lnTo>
                  <a:lnTo>
                    <a:pt x="3109" y="3143"/>
                  </a:lnTo>
                  <a:lnTo>
                    <a:pt x="3095" y="3087"/>
                  </a:lnTo>
                  <a:lnTo>
                    <a:pt x="3080" y="3032"/>
                  </a:lnTo>
                  <a:lnTo>
                    <a:pt x="3063" y="2976"/>
                  </a:lnTo>
                  <a:lnTo>
                    <a:pt x="3045" y="2919"/>
                  </a:lnTo>
                  <a:lnTo>
                    <a:pt x="3025" y="2863"/>
                  </a:lnTo>
                  <a:lnTo>
                    <a:pt x="3003" y="2805"/>
                  </a:lnTo>
                  <a:lnTo>
                    <a:pt x="2979" y="2748"/>
                  </a:lnTo>
                  <a:lnTo>
                    <a:pt x="2953" y="2692"/>
                  </a:lnTo>
                  <a:lnTo>
                    <a:pt x="2926" y="2634"/>
                  </a:lnTo>
                  <a:lnTo>
                    <a:pt x="2895" y="2576"/>
                  </a:lnTo>
                  <a:lnTo>
                    <a:pt x="2864" y="2519"/>
                  </a:lnTo>
                  <a:lnTo>
                    <a:pt x="2830" y="2461"/>
                  </a:lnTo>
                  <a:lnTo>
                    <a:pt x="2793" y="2403"/>
                  </a:lnTo>
                  <a:lnTo>
                    <a:pt x="2755" y="2346"/>
                  </a:lnTo>
                  <a:lnTo>
                    <a:pt x="2714" y="2288"/>
                  </a:lnTo>
                  <a:lnTo>
                    <a:pt x="2670" y="2231"/>
                  </a:lnTo>
                  <a:lnTo>
                    <a:pt x="2624" y="2174"/>
                  </a:lnTo>
                  <a:lnTo>
                    <a:pt x="2576" y="2117"/>
                  </a:lnTo>
                  <a:lnTo>
                    <a:pt x="2525" y="2061"/>
                  </a:lnTo>
                  <a:lnTo>
                    <a:pt x="2472" y="2006"/>
                  </a:lnTo>
                  <a:lnTo>
                    <a:pt x="2415" y="1950"/>
                  </a:lnTo>
                  <a:lnTo>
                    <a:pt x="2356" y="1895"/>
                  </a:lnTo>
                  <a:lnTo>
                    <a:pt x="2293" y="1842"/>
                  </a:lnTo>
                  <a:lnTo>
                    <a:pt x="2228" y="1788"/>
                  </a:lnTo>
                  <a:lnTo>
                    <a:pt x="2160" y="1735"/>
                  </a:lnTo>
                  <a:lnTo>
                    <a:pt x="2089" y="1682"/>
                  </a:lnTo>
                  <a:lnTo>
                    <a:pt x="1983" y="1605"/>
                  </a:lnTo>
                  <a:lnTo>
                    <a:pt x="1881" y="1528"/>
                  </a:lnTo>
                  <a:lnTo>
                    <a:pt x="1783" y="1451"/>
                  </a:lnTo>
                  <a:lnTo>
                    <a:pt x="1688" y="1374"/>
                  </a:lnTo>
                  <a:lnTo>
                    <a:pt x="1598" y="1297"/>
                  </a:lnTo>
                  <a:lnTo>
                    <a:pt x="1511" y="1222"/>
                  </a:lnTo>
                  <a:lnTo>
                    <a:pt x="1429" y="1147"/>
                  </a:lnTo>
                  <a:lnTo>
                    <a:pt x="1349" y="1073"/>
                  </a:lnTo>
                  <a:lnTo>
                    <a:pt x="1274" y="1000"/>
                  </a:lnTo>
                  <a:lnTo>
                    <a:pt x="1201" y="928"/>
                  </a:lnTo>
                  <a:lnTo>
                    <a:pt x="1132" y="858"/>
                  </a:lnTo>
                  <a:lnTo>
                    <a:pt x="1067" y="789"/>
                  </a:lnTo>
                  <a:lnTo>
                    <a:pt x="1006" y="722"/>
                  </a:lnTo>
                  <a:lnTo>
                    <a:pt x="948" y="657"/>
                  </a:lnTo>
                  <a:lnTo>
                    <a:pt x="893" y="594"/>
                  </a:lnTo>
                  <a:lnTo>
                    <a:pt x="842" y="533"/>
                  </a:lnTo>
                  <a:lnTo>
                    <a:pt x="794" y="475"/>
                  </a:lnTo>
                  <a:lnTo>
                    <a:pt x="749" y="420"/>
                  </a:lnTo>
                  <a:lnTo>
                    <a:pt x="708" y="366"/>
                  </a:lnTo>
                  <a:lnTo>
                    <a:pt x="670" y="316"/>
                  </a:lnTo>
                  <a:lnTo>
                    <a:pt x="634" y="269"/>
                  </a:lnTo>
                  <a:lnTo>
                    <a:pt x="603" y="225"/>
                  </a:lnTo>
                  <a:lnTo>
                    <a:pt x="550" y="147"/>
                  </a:lnTo>
                  <a:lnTo>
                    <a:pt x="508" y="85"/>
                  </a:lnTo>
                  <a:lnTo>
                    <a:pt x="479" y="3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08528" y="2197100"/>
            <a:ext cx="1016000" cy="1016000"/>
            <a:chOff x="1108528" y="2197100"/>
            <a:chExt cx="1016000" cy="1016000"/>
          </a:xfrm>
        </p:grpSpPr>
        <p:sp>
          <p:nvSpPr>
            <p:cNvPr id="3" name="菱形 2"/>
            <p:cNvSpPr/>
            <p:nvPr/>
          </p:nvSpPr>
          <p:spPr>
            <a:xfrm>
              <a:off x="1108528" y="2197100"/>
              <a:ext cx="1016000" cy="1016000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KSO_Shape"/>
            <p:cNvSpPr>
              <a:spLocks/>
            </p:cNvSpPr>
            <p:nvPr/>
          </p:nvSpPr>
          <p:spPr bwMode="auto">
            <a:xfrm>
              <a:off x="1450771" y="2430018"/>
              <a:ext cx="404665" cy="477012"/>
            </a:xfrm>
            <a:custGeom>
              <a:avLst/>
              <a:gdLst>
                <a:gd name="T0" fmla="*/ 894085 w 4268"/>
                <a:gd name="T1" fmla="*/ 1679836 h 5034"/>
                <a:gd name="T2" fmla="*/ 695736 w 4268"/>
                <a:gd name="T3" fmla="*/ 1585986 h 5034"/>
                <a:gd name="T4" fmla="*/ 499280 w 4268"/>
                <a:gd name="T5" fmla="*/ 1455429 h 5034"/>
                <a:gd name="T6" fmla="*/ 311151 w 4268"/>
                <a:gd name="T7" fmla="*/ 1274163 h 5034"/>
                <a:gd name="T8" fmla="*/ 154818 w 4268"/>
                <a:gd name="T9" fmla="*/ 1035375 h 5034"/>
                <a:gd name="T10" fmla="*/ 85169 w 4268"/>
                <a:gd name="T11" fmla="*/ 858272 h 5034"/>
                <a:gd name="T12" fmla="*/ 47316 w 4268"/>
                <a:gd name="T13" fmla="*/ 693656 h 5034"/>
                <a:gd name="T14" fmla="*/ 27633 w 4268"/>
                <a:gd name="T15" fmla="*/ 597914 h 5034"/>
                <a:gd name="T16" fmla="*/ 757 w 4268"/>
                <a:gd name="T17" fmla="*/ 830647 h 5034"/>
                <a:gd name="T18" fmla="*/ 11356 w 4268"/>
                <a:gd name="T19" fmla="*/ 1056567 h 5034"/>
                <a:gd name="T20" fmla="*/ 50723 w 4268"/>
                <a:gd name="T21" fmla="*/ 1251079 h 5034"/>
                <a:gd name="T22" fmla="*/ 127564 w 4268"/>
                <a:gd name="T23" fmla="*/ 1457700 h 5034"/>
                <a:gd name="T24" fmla="*/ 227117 w 4268"/>
                <a:gd name="T25" fmla="*/ 1628749 h 5034"/>
                <a:gd name="T26" fmla="*/ 332348 w 4268"/>
                <a:gd name="T27" fmla="*/ 1749467 h 5034"/>
                <a:gd name="T28" fmla="*/ 444771 w 4268"/>
                <a:gd name="T29" fmla="*/ 1832342 h 5034"/>
                <a:gd name="T30" fmla="*/ 560980 w 4268"/>
                <a:gd name="T31" fmla="*/ 1881538 h 5034"/>
                <a:gd name="T32" fmla="*/ 676431 w 4268"/>
                <a:gd name="T33" fmla="*/ 1903108 h 5034"/>
                <a:gd name="T34" fmla="*/ 843362 w 4268"/>
                <a:gd name="T35" fmla="*/ 1892512 h 5034"/>
                <a:gd name="T36" fmla="*/ 1038683 w 4268"/>
                <a:gd name="T37" fmla="*/ 1858832 h 5034"/>
                <a:gd name="T38" fmla="*/ 1322201 w 4268"/>
                <a:gd name="T39" fmla="*/ 1838775 h 5034"/>
                <a:gd name="T40" fmla="*/ 1516008 w 4268"/>
                <a:gd name="T41" fmla="*/ 1785039 h 5034"/>
                <a:gd name="T42" fmla="*/ 1579979 w 4268"/>
                <a:gd name="T43" fmla="*/ 1750602 h 5034"/>
                <a:gd name="T44" fmla="*/ 1398664 w 4268"/>
                <a:gd name="T45" fmla="*/ 1771037 h 5034"/>
                <a:gd name="T46" fmla="*/ 1156406 w 4268"/>
                <a:gd name="T47" fmla="*/ 1752872 h 5034"/>
                <a:gd name="T48" fmla="*/ 157089 w 4268"/>
                <a:gd name="T49" fmla="*/ 73036 h 5034"/>
                <a:gd name="T50" fmla="*/ 126807 w 4268"/>
                <a:gd name="T51" fmla="*/ 278522 h 5034"/>
                <a:gd name="T52" fmla="*/ 120751 w 4268"/>
                <a:gd name="T53" fmla="*/ 466979 h 5034"/>
                <a:gd name="T54" fmla="*/ 135135 w 4268"/>
                <a:gd name="T55" fmla="*/ 637271 h 5034"/>
                <a:gd name="T56" fmla="*/ 171474 w 4268"/>
                <a:gd name="T57" fmla="*/ 576344 h 5034"/>
                <a:gd name="T58" fmla="*/ 238473 w 4268"/>
                <a:gd name="T59" fmla="*/ 459788 h 5034"/>
                <a:gd name="T60" fmla="*/ 209705 w 4268"/>
                <a:gd name="T61" fmla="*/ 571803 h 5034"/>
                <a:gd name="T62" fmla="*/ 193428 w 4268"/>
                <a:gd name="T63" fmla="*/ 742095 h 5034"/>
                <a:gd name="T64" fmla="*/ 209326 w 4268"/>
                <a:gd name="T65" fmla="*/ 910495 h 5034"/>
                <a:gd name="T66" fmla="*/ 282761 w 4268"/>
                <a:gd name="T67" fmla="*/ 1059973 h 5034"/>
                <a:gd name="T68" fmla="*/ 341812 w 4268"/>
                <a:gd name="T69" fmla="*/ 1099330 h 5034"/>
                <a:gd name="T70" fmla="*/ 369066 w 4268"/>
                <a:gd name="T71" fmla="*/ 912765 h 5034"/>
                <a:gd name="T72" fmla="*/ 420924 w 4268"/>
                <a:gd name="T73" fmla="*/ 767449 h 5034"/>
                <a:gd name="T74" fmla="*/ 430009 w 4268"/>
                <a:gd name="T75" fmla="*/ 818537 h 5034"/>
                <a:gd name="T76" fmla="*/ 428116 w 4268"/>
                <a:gd name="T77" fmla="*/ 1022887 h 5034"/>
                <a:gd name="T78" fmla="*/ 465212 w 4268"/>
                <a:gd name="T79" fmla="*/ 1249565 h 5034"/>
                <a:gd name="T80" fmla="*/ 610567 w 4268"/>
                <a:gd name="T81" fmla="*/ 1416073 h 5034"/>
                <a:gd name="T82" fmla="*/ 668103 w 4268"/>
                <a:gd name="T83" fmla="*/ 1328278 h 5034"/>
                <a:gd name="T84" fmla="*/ 670753 w 4268"/>
                <a:gd name="T85" fmla="*/ 1121657 h 5034"/>
                <a:gd name="T86" fmla="*/ 705578 w 4268"/>
                <a:gd name="T87" fmla="*/ 961961 h 5034"/>
                <a:gd name="T88" fmla="*/ 719205 w 4268"/>
                <a:gd name="T89" fmla="*/ 1091004 h 5034"/>
                <a:gd name="T90" fmla="*/ 760464 w 4268"/>
                <a:gd name="T91" fmla="*/ 1298760 h 5034"/>
                <a:gd name="T92" fmla="*/ 840713 w 4268"/>
                <a:gd name="T93" fmla="*/ 1521654 h 5034"/>
                <a:gd name="T94" fmla="*/ 1029977 w 4268"/>
                <a:gd name="T95" fmla="*/ 1631776 h 5034"/>
                <a:gd name="T96" fmla="*/ 1163976 w 4268"/>
                <a:gd name="T97" fmla="*/ 1661672 h 5034"/>
                <a:gd name="T98" fmla="*/ 1198044 w 4268"/>
                <a:gd name="T99" fmla="*/ 1469052 h 5034"/>
                <a:gd name="T100" fmla="*/ 1196151 w 4268"/>
                <a:gd name="T101" fmla="*/ 1309735 h 5034"/>
                <a:gd name="T102" fmla="*/ 1159434 w 4268"/>
                <a:gd name="T103" fmla="*/ 1126198 h 5034"/>
                <a:gd name="T104" fmla="*/ 1071237 w 4268"/>
                <a:gd name="T105" fmla="*/ 931308 h 5034"/>
                <a:gd name="T106" fmla="*/ 914147 w 4268"/>
                <a:gd name="T107" fmla="*/ 737932 h 5034"/>
                <a:gd name="T108" fmla="*/ 674917 w 4268"/>
                <a:gd name="T109" fmla="*/ 549097 h 5034"/>
                <a:gd name="T110" fmla="*/ 403890 w 4268"/>
                <a:gd name="T111" fmla="*/ 298579 h 5034"/>
                <a:gd name="T112" fmla="*/ 239987 w 4268"/>
                <a:gd name="T113" fmla="*/ 101797 h 50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268" h="5034">
                  <a:moveTo>
                    <a:pt x="2846" y="4597"/>
                  </a:moveTo>
                  <a:lnTo>
                    <a:pt x="2846" y="4597"/>
                  </a:lnTo>
                  <a:lnTo>
                    <a:pt x="2803" y="4585"/>
                  </a:lnTo>
                  <a:lnTo>
                    <a:pt x="2749" y="4571"/>
                  </a:lnTo>
                  <a:lnTo>
                    <a:pt x="2687" y="4553"/>
                  </a:lnTo>
                  <a:lnTo>
                    <a:pt x="2617" y="4531"/>
                  </a:lnTo>
                  <a:lnTo>
                    <a:pt x="2538" y="4504"/>
                  </a:lnTo>
                  <a:lnTo>
                    <a:pt x="2454" y="4474"/>
                  </a:lnTo>
                  <a:lnTo>
                    <a:pt x="2362" y="4439"/>
                  </a:lnTo>
                  <a:lnTo>
                    <a:pt x="2265" y="4399"/>
                  </a:lnTo>
                  <a:lnTo>
                    <a:pt x="2215" y="4378"/>
                  </a:lnTo>
                  <a:lnTo>
                    <a:pt x="2164" y="4355"/>
                  </a:lnTo>
                  <a:lnTo>
                    <a:pt x="2112" y="4331"/>
                  </a:lnTo>
                  <a:lnTo>
                    <a:pt x="2059" y="4305"/>
                  </a:lnTo>
                  <a:lnTo>
                    <a:pt x="2004" y="4279"/>
                  </a:lnTo>
                  <a:lnTo>
                    <a:pt x="1950" y="4251"/>
                  </a:lnTo>
                  <a:lnTo>
                    <a:pt x="1894" y="4222"/>
                  </a:lnTo>
                  <a:lnTo>
                    <a:pt x="1838" y="4191"/>
                  </a:lnTo>
                  <a:lnTo>
                    <a:pt x="1781" y="4158"/>
                  </a:lnTo>
                  <a:lnTo>
                    <a:pt x="1724" y="4125"/>
                  </a:lnTo>
                  <a:lnTo>
                    <a:pt x="1666" y="4089"/>
                  </a:lnTo>
                  <a:lnTo>
                    <a:pt x="1608" y="4052"/>
                  </a:lnTo>
                  <a:lnTo>
                    <a:pt x="1550" y="4014"/>
                  </a:lnTo>
                  <a:lnTo>
                    <a:pt x="1492" y="3974"/>
                  </a:lnTo>
                  <a:lnTo>
                    <a:pt x="1434" y="3933"/>
                  </a:lnTo>
                  <a:lnTo>
                    <a:pt x="1376" y="3891"/>
                  </a:lnTo>
                  <a:lnTo>
                    <a:pt x="1319" y="3846"/>
                  </a:lnTo>
                  <a:lnTo>
                    <a:pt x="1261" y="3800"/>
                  </a:lnTo>
                  <a:lnTo>
                    <a:pt x="1204" y="3752"/>
                  </a:lnTo>
                  <a:lnTo>
                    <a:pt x="1147" y="3702"/>
                  </a:lnTo>
                  <a:lnTo>
                    <a:pt x="1092" y="3651"/>
                  </a:lnTo>
                  <a:lnTo>
                    <a:pt x="1036" y="3598"/>
                  </a:lnTo>
                  <a:lnTo>
                    <a:pt x="981" y="3543"/>
                  </a:lnTo>
                  <a:lnTo>
                    <a:pt x="927" y="3487"/>
                  </a:lnTo>
                  <a:lnTo>
                    <a:pt x="874" y="3428"/>
                  </a:lnTo>
                  <a:lnTo>
                    <a:pt x="822" y="3367"/>
                  </a:lnTo>
                  <a:lnTo>
                    <a:pt x="770" y="3305"/>
                  </a:lnTo>
                  <a:lnTo>
                    <a:pt x="720" y="3241"/>
                  </a:lnTo>
                  <a:lnTo>
                    <a:pt x="671" y="3174"/>
                  </a:lnTo>
                  <a:lnTo>
                    <a:pt x="624" y="3106"/>
                  </a:lnTo>
                  <a:lnTo>
                    <a:pt x="577" y="3037"/>
                  </a:lnTo>
                  <a:lnTo>
                    <a:pt x="533" y="2965"/>
                  </a:lnTo>
                  <a:lnTo>
                    <a:pt x="489" y="2891"/>
                  </a:lnTo>
                  <a:lnTo>
                    <a:pt x="448" y="2814"/>
                  </a:lnTo>
                  <a:lnTo>
                    <a:pt x="409" y="2736"/>
                  </a:lnTo>
                  <a:lnTo>
                    <a:pt x="371" y="2656"/>
                  </a:lnTo>
                  <a:lnTo>
                    <a:pt x="334" y="2573"/>
                  </a:lnTo>
                  <a:lnTo>
                    <a:pt x="318" y="2531"/>
                  </a:lnTo>
                  <a:lnTo>
                    <a:pt x="301" y="2489"/>
                  </a:lnTo>
                  <a:lnTo>
                    <a:pt x="284" y="2445"/>
                  </a:lnTo>
                  <a:lnTo>
                    <a:pt x="268" y="2402"/>
                  </a:lnTo>
                  <a:lnTo>
                    <a:pt x="253" y="2357"/>
                  </a:lnTo>
                  <a:lnTo>
                    <a:pt x="238" y="2312"/>
                  </a:lnTo>
                  <a:lnTo>
                    <a:pt x="225" y="2268"/>
                  </a:lnTo>
                  <a:lnTo>
                    <a:pt x="212" y="2221"/>
                  </a:lnTo>
                  <a:lnTo>
                    <a:pt x="198" y="2175"/>
                  </a:lnTo>
                  <a:lnTo>
                    <a:pt x="186" y="2127"/>
                  </a:lnTo>
                  <a:lnTo>
                    <a:pt x="174" y="2080"/>
                  </a:lnTo>
                  <a:lnTo>
                    <a:pt x="163" y="2031"/>
                  </a:lnTo>
                  <a:lnTo>
                    <a:pt x="152" y="1983"/>
                  </a:lnTo>
                  <a:lnTo>
                    <a:pt x="142" y="1933"/>
                  </a:lnTo>
                  <a:lnTo>
                    <a:pt x="134" y="1884"/>
                  </a:lnTo>
                  <a:lnTo>
                    <a:pt x="125" y="1833"/>
                  </a:lnTo>
                  <a:lnTo>
                    <a:pt x="117" y="1781"/>
                  </a:lnTo>
                  <a:lnTo>
                    <a:pt x="110" y="1730"/>
                  </a:lnTo>
                  <a:lnTo>
                    <a:pt x="103" y="1678"/>
                  </a:lnTo>
                  <a:lnTo>
                    <a:pt x="98" y="1624"/>
                  </a:lnTo>
                  <a:lnTo>
                    <a:pt x="92" y="1571"/>
                  </a:lnTo>
                  <a:lnTo>
                    <a:pt x="88" y="1517"/>
                  </a:lnTo>
                  <a:lnTo>
                    <a:pt x="84" y="1533"/>
                  </a:lnTo>
                  <a:lnTo>
                    <a:pt x="73" y="1580"/>
                  </a:lnTo>
                  <a:lnTo>
                    <a:pt x="59" y="1654"/>
                  </a:lnTo>
                  <a:lnTo>
                    <a:pt x="50" y="1702"/>
                  </a:lnTo>
                  <a:lnTo>
                    <a:pt x="41" y="1756"/>
                  </a:lnTo>
                  <a:lnTo>
                    <a:pt x="33" y="1816"/>
                  </a:lnTo>
                  <a:lnTo>
                    <a:pt x="24" y="1881"/>
                  </a:lnTo>
                  <a:lnTo>
                    <a:pt x="18" y="1952"/>
                  </a:lnTo>
                  <a:lnTo>
                    <a:pt x="11" y="2028"/>
                  </a:lnTo>
                  <a:lnTo>
                    <a:pt x="5" y="2109"/>
                  </a:lnTo>
                  <a:lnTo>
                    <a:pt x="2" y="2195"/>
                  </a:lnTo>
                  <a:lnTo>
                    <a:pt x="0" y="2286"/>
                  </a:lnTo>
                  <a:lnTo>
                    <a:pt x="1" y="2379"/>
                  </a:lnTo>
                  <a:lnTo>
                    <a:pt x="3" y="2477"/>
                  </a:lnTo>
                  <a:lnTo>
                    <a:pt x="6" y="2528"/>
                  </a:lnTo>
                  <a:lnTo>
                    <a:pt x="9" y="2579"/>
                  </a:lnTo>
                  <a:lnTo>
                    <a:pt x="13" y="2631"/>
                  </a:lnTo>
                  <a:lnTo>
                    <a:pt x="18" y="2684"/>
                  </a:lnTo>
                  <a:lnTo>
                    <a:pt x="23" y="2737"/>
                  </a:lnTo>
                  <a:lnTo>
                    <a:pt x="30" y="2792"/>
                  </a:lnTo>
                  <a:lnTo>
                    <a:pt x="38" y="2847"/>
                  </a:lnTo>
                  <a:lnTo>
                    <a:pt x="45" y="2902"/>
                  </a:lnTo>
                  <a:lnTo>
                    <a:pt x="54" y="2958"/>
                  </a:lnTo>
                  <a:lnTo>
                    <a:pt x="65" y="3015"/>
                  </a:lnTo>
                  <a:lnTo>
                    <a:pt x="77" y="3072"/>
                  </a:lnTo>
                  <a:lnTo>
                    <a:pt x="89" y="3130"/>
                  </a:lnTo>
                  <a:lnTo>
                    <a:pt x="102" y="3189"/>
                  </a:lnTo>
                  <a:lnTo>
                    <a:pt x="117" y="3247"/>
                  </a:lnTo>
                  <a:lnTo>
                    <a:pt x="134" y="3306"/>
                  </a:lnTo>
                  <a:lnTo>
                    <a:pt x="150" y="3366"/>
                  </a:lnTo>
                  <a:lnTo>
                    <a:pt x="169" y="3425"/>
                  </a:lnTo>
                  <a:lnTo>
                    <a:pt x="188" y="3486"/>
                  </a:lnTo>
                  <a:lnTo>
                    <a:pt x="209" y="3546"/>
                  </a:lnTo>
                  <a:lnTo>
                    <a:pt x="232" y="3607"/>
                  </a:lnTo>
                  <a:lnTo>
                    <a:pt x="256" y="3667"/>
                  </a:lnTo>
                  <a:lnTo>
                    <a:pt x="282" y="3729"/>
                  </a:lnTo>
                  <a:lnTo>
                    <a:pt x="309" y="3790"/>
                  </a:lnTo>
                  <a:lnTo>
                    <a:pt x="337" y="3852"/>
                  </a:lnTo>
                  <a:lnTo>
                    <a:pt x="367" y="3913"/>
                  </a:lnTo>
                  <a:lnTo>
                    <a:pt x="399" y="3974"/>
                  </a:lnTo>
                  <a:lnTo>
                    <a:pt x="431" y="4036"/>
                  </a:lnTo>
                  <a:lnTo>
                    <a:pt x="467" y="4097"/>
                  </a:lnTo>
                  <a:lnTo>
                    <a:pt x="504" y="4158"/>
                  </a:lnTo>
                  <a:lnTo>
                    <a:pt x="542" y="4218"/>
                  </a:lnTo>
                  <a:lnTo>
                    <a:pt x="571" y="4262"/>
                  </a:lnTo>
                  <a:lnTo>
                    <a:pt x="600" y="4304"/>
                  </a:lnTo>
                  <a:lnTo>
                    <a:pt x="629" y="4346"/>
                  </a:lnTo>
                  <a:lnTo>
                    <a:pt x="659" y="4385"/>
                  </a:lnTo>
                  <a:lnTo>
                    <a:pt x="689" y="4423"/>
                  </a:lnTo>
                  <a:lnTo>
                    <a:pt x="720" y="4459"/>
                  </a:lnTo>
                  <a:lnTo>
                    <a:pt x="750" y="4495"/>
                  </a:lnTo>
                  <a:lnTo>
                    <a:pt x="782" y="4529"/>
                  </a:lnTo>
                  <a:lnTo>
                    <a:pt x="814" y="4562"/>
                  </a:lnTo>
                  <a:lnTo>
                    <a:pt x="845" y="4593"/>
                  </a:lnTo>
                  <a:lnTo>
                    <a:pt x="878" y="4623"/>
                  </a:lnTo>
                  <a:lnTo>
                    <a:pt x="910" y="4652"/>
                  </a:lnTo>
                  <a:lnTo>
                    <a:pt x="942" y="4680"/>
                  </a:lnTo>
                  <a:lnTo>
                    <a:pt x="976" y="4707"/>
                  </a:lnTo>
                  <a:lnTo>
                    <a:pt x="1008" y="4732"/>
                  </a:lnTo>
                  <a:lnTo>
                    <a:pt x="1042" y="4756"/>
                  </a:lnTo>
                  <a:lnTo>
                    <a:pt x="1075" y="4779"/>
                  </a:lnTo>
                  <a:lnTo>
                    <a:pt x="1108" y="4801"/>
                  </a:lnTo>
                  <a:lnTo>
                    <a:pt x="1142" y="4822"/>
                  </a:lnTo>
                  <a:lnTo>
                    <a:pt x="1175" y="4842"/>
                  </a:lnTo>
                  <a:lnTo>
                    <a:pt x="1210" y="4860"/>
                  </a:lnTo>
                  <a:lnTo>
                    <a:pt x="1243" y="4878"/>
                  </a:lnTo>
                  <a:lnTo>
                    <a:pt x="1277" y="4894"/>
                  </a:lnTo>
                  <a:lnTo>
                    <a:pt x="1311" y="4910"/>
                  </a:lnTo>
                  <a:lnTo>
                    <a:pt x="1346" y="4924"/>
                  </a:lnTo>
                  <a:lnTo>
                    <a:pt x="1380" y="4938"/>
                  </a:lnTo>
                  <a:lnTo>
                    <a:pt x="1414" y="4950"/>
                  </a:lnTo>
                  <a:lnTo>
                    <a:pt x="1449" y="4961"/>
                  </a:lnTo>
                  <a:lnTo>
                    <a:pt x="1482" y="4972"/>
                  </a:lnTo>
                  <a:lnTo>
                    <a:pt x="1517" y="4981"/>
                  </a:lnTo>
                  <a:lnTo>
                    <a:pt x="1550" y="4990"/>
                  </a:lnTo>
                  <a:lnTo>
                    <a:pt x="1585" y="4998"/>
                  </a:lnTo>
                  <a:lnTo>
                    <a:pt x="1618" y="5006"/>
                  </a:lnTo>
                  <a:lnTo>
                    <a:pt x="1653" y="5011"/>
                  </a:lnTo>
                  <a:lnTo>
                    <a:pt x="1686" y="5017"/>
                  </a:lnTo>
                  <a:lnTo>
                    <a:pt x="1720" y="5022"/>
                  </a:lnTo>
                  <a:lnTo>
                    <a:pt x="1753" y="5026"/>
                  </a:lnTo>
                  <a:lnTo>
                    <a:pt x="1787" y="5029"/>
                  </a:lnTo>
                  <a:lnTo>
                    <a:pt x="1820" y="5032"/>
                  </a:lnTo>
                  <a:lnTo>
                    <a:pt x="1852" y="5033"/>
                  </a:lnTo>
                  <a:lnTo>
                    <a:pt x="1886" y="5034"/>
                  </a:lnTo>
                  <a:lnTo>
                    <a:pt x="1918" y="5034"/>
                  </a:lnTo>
                  <a:lnTo>
                    <a:pt x="1983" y="5033"/>
                  </a:lnTo>
                  <a:lnTo>
                    <a:pt x="2047" y="5028"/>
                  </a:lnTo>
                  <a:lnTo>
                    <a:pt x="2108" y="5022"/>
                  </a:lnTo>
                  <a:lnTo>
                    <a:pt x="2169" y="5013"/>
                  </a:lnTo>
                  <a:lnTo>
                    <a:pt x="2228" y="5001"/>
                  </a:lnTo>
                  <a:lnTo>
                    <a:pt x="2286" y="4989"/>
                  </a:lnTo>
                  <a:lnTo>
                    <a:pt x="2343" y="4975"/>
                  </a:lnTo>
                  <a:lnTo>
                    <a:pt x="2397" y="4958"/>
                  </a:lnTo>
                  <a:lnTo>
                    <a:pt x="2449" y="4940"/>
                  </a:lnTo>
                  <a:lnTo>
                    <a:pt x="2501" y="4921"/>
                  </a:lnTo>
                  <a:lnTo>
                    <a:pt x="2549" y="4901"/>
                  </a:lnTo>
                  <a:lnTo>
                    <a:pt x="2648" y="4908"/>
                  </a:lnTo>
                  <a:lnTo>
                    <a:pt x="2744" y="4912"/>
                  </a:lnTo>
                  <a:lnTo>
                    <a:pt x="2839" y="4914"/>
                  </a:lnTo>
                  <a:lnTo>
                    <a:pt x="2930" y="4914"/>
                  </a:lnTo>
                  <a:lnTo>
                    <a:pt x="3018" y="4911"/>
                  </a:lnTo>
                  <a:lnTo>
                    <a:pt x="3104" y="4907"/>
                  </a:lnTo>
                  <a:lnTo>
                    <a:pt x="3188" y="4900"/>
                  </a:lnTo>
                  <a:lnTo>
                    <a:pt x="3268" y="4892"/>
                  </a:lnTo>
                  <a:lnTo>
                    <a:pt x="3346" y="4882"/>
                  </a:lnTo>
                  <a:lnTo>
                    <a:pt x="3421" y="4871"/>
                  </a:lnTo>
                  <a:lnTo>
                    <a:pt x="3493" y="4859"/>
                  </a:lnTo>
                  <a:lnTo>
                    <a:pt x="3563" y="4845"/>
                  </a:lnTo>
                  <a:lnTo>
                    <a:pt x="3628" y="4831"/>
                  </a:lnTo>
                  <a:lnTo>
                    <a:pt x="3692" y="4815"/>
                  </a:lnTo>
                  <a:lnTo>
                    <a:pt x="3752" y="4800"/>
                  </a:lnTo>
                  <a:lnTo>
                    <a:pt x="3809" y="4784"/>
                  </a:lnTo>
                  <a:lnTo>
                    <a:pt x="3864" y="4767"/>
                  </a:lnTo>
                  <a:lnTo>
                    <a:pt x="3914" y="4750"/>
                  </a:lnTo>
                  <a:lnTo>
                    <a:pt x="3962" y="4734"/>
                  </a:lnTo>
                  <a:lnTo>
                    <a:pt x="4005" y="4717"/>
                  </a:lnTo>
                  <a:lnTo>
                    <a:pt x="4047" y="4701"/>
                  </a:lnTo>
                  <a:lnTo>
                    <a:pt x="4085" y="4686"/>
                  </a:lnTo>
                  <a:lnTo>
                    <a:pt x="4149" y="4658"/>
                  </a:lnTo>
                  <a:lnTo>
                    <a:pt x="4201" y="4633"/>
                  </a:lnTo>
                  <a:lnTo>
                    <a:pt x="4237" y="4613"/>
                  </a:lnTo>
                  <a:lnTo>
                    <a:pt x="4268" y="4597"/>
                  </a:lnTo>
                  <a:lnTo>
                    <a:pt x="4222" y="4612"/>
                  </a:lnTo>
                  <a:lnTo>
                    <a:pt x="4174" y="4626"/>
                  </a:lnTo>
                  <a:lnTo>
                    <a:pt x="4125" y="4638"/>
                  </a:lnTo>
                  <a:lnTo>
                    <a:pt x="4073" y="4648"/>
                  </a:lnTo>
                  <a:lnTo>
                    <a:pt x="4022" y="4657"/>
                  </a:lnTo>
                  <a:lnTo>
                    <a:pt x="3969" y="4663"/>
                  </a:lnTo>
                  <a:lnTo>
                    <a:pt x="3915" y="4670"/>
                  </a:lnTo>
                  <a:lnTo>
                    <a:pt x="3860" y="4675"/>
                  </a:lnTo>
                  <a:lnTo>
                    <a:pt x="3806" y="4677"/>
                  </a:lnTo>
                  <a:lnTo>
                    <a:pt x="3751" y="4679"/>
                  </a:lnTo>
                  <a:lnTo>
                    <a:pt x="3695" y="4680"/>
                  </a:lnTo>
                  <a:lnTo>
                    <a:pt x="3641" y="4680"/>
                  </a:lnTo>
                  <a:lnTo>
                    <a:pt x="3586" y="4679"/>
                  </a:lnTo>
                  <a:lnTo>
                    <a:pt x="3531" y="4678"/>
                  </a:lnTo>
                  <a:lnTo>
                    <a:pt x="3478" y="4676"/>
                  </a:lnTo>
                  <a:lnTo>
                    <a:pt x="3425" y="4672"/>
                  </a:lnTo>
                  <a:lnTo>
                    <a:pt x="3323" y="4663"/>
                  </a:lnTo>
                  <a:lnTo>
                    <a:pt x="3226" y="4655"/>
                  </a:lnTo>
                  <a:lnTo>
                    <a:pt x="3136" y="4643"/>
                  </a:lnTo>
                  <a:lnTo>
                    <a:pt x="3055" y="4632"/>
                  </a:lnTo>
                  <a:lnTo>
                    <a:pt x="2985" y="4621"/>
                  </a:lnTo>
                  <a:lnTo>
                    <a:pt x="2924" y="4611"/>
                  </a:lnTo>
                  <a:lnTo>
                    <a:pt x="2846" y="4597"/>
                  </a:lnTo>
                  <a:close/>
                  <a:moveTo>
                    <a:pt x="456" y="0"/>
                  </a:moveTo>
                  <a:lnTo>
                    <a:pt x="456" y="0"/>
                  </a:lnTo>
                  <a:lnTo>
                    <a:pt x="441" y="65"/>
                  </a:lnTo>
                  <a:lnTo>
                    <a:pt x="428" y="130"/>
                  </a:lnTo>
                  <a:lnTo>
                    <a:pt x="415" y="193"/>
                  </a:lnTo>
                  <a:lnTo>
                    <a:pt x="402" y="256"/>
                  </a:lnTo>
                  <a:lnTo>
                    <a:pt x="391" y="318"/>
                  </a:lnTo>
                  <a:lnTo>
                    <a:pt x="381" y="379"/>
                  </a:lnTo>
                  <a:lnTo>
                    <a:pt x="371" y="441"/>
                  </a:lnTo>
                  <a:lnTo>
                    <a:pt x="362" y="501"/>
                  </a:lnTo>
                  <a:lnTo>
                    <a:pt x="354" y="561"/>
                  </a:lnTo>
                  <a:lnTo>
                    <a:pt x="348" y="620"/>
                  </a:lnTo>
                  <a:lnTo>
                    <a:pt x="341" y="678"/>
                  </a:lnTo>
                  <a:lnTo>
                    <a:pt x="335" y="736"/>
                  </a:lnTo>
                  <a:lnTo>
                    <a:pt x="331" y="794"/>
                  </a:lnTo>
                  <a:lnTo>
                    <a:pt x="326" y="851"/>
                  </a:lnTo>
                  <a:lnTo>
                    <a:pt x="323" y="907"/>
                  </a:lnTo>
                  <a:lnTo>
                    <a:pt x="321" y="963"/>
                  </a:lnTo>
                  <a:lnTo>
                    <a:pt x="319" y="1019"/>
                  </a:lnTo>
                  <a:lnTo>
                    <a:pt x="318" y="1073"/>
                  </a:lnTo>
                  <a:lnTo>
                    <a:pt x="318" y="1127"/>
                  </a:lnTo>
                  <a:lnTo>
                    <a:pt x="318" y="1180"/>
                  </a:lnTo>
                  <a:lnTo>
                    <a:pt x="319" y="1234"/>
                  </a:lnTo>
                  <a:lnTo>
                    <a:pt x="320" y="1286"/>
                  </a:lnTo>
                  <a:lnTo>
                    <a:pt x="322" y="1338"/>
                  </a:lnTo>
                  <a:lnTo>
                    <a:pt x="325" y="1389"/>
                  </a:lnTo>
                  <a:lnTo>
                    <a:pt x="329" y="1439"/>
                  </a:lnTo>
                  <a:lnTo>
                    <a:pt x="333" y="1489"/>
                  </a:lnTo>
                  <a:lnTo>
                    <a:pt x="339" y="1539"/>
                  </a:lnTo>
                  <a:lnTo>
                    <a:pt x="344" y="1588"/>
                  </a:lnTo>
                  <a:lnTo>
                    <a:pt x="350" y="1636"/>
                  </a:lnTo>
                  <a:lnTo>
                    <a:pt x="357" y="1684"/>
                  </a:lnTo>
                  <a:lnTo>
                    <a:pt x="364" y="1732"/>
                  </a:lnTo>
                  <a:lnTo>
                    <a:pt x="372" y="1779"/>
                  </a:lnTo>
                  <a:lnTo>
                    <a:pt x="381" y="1742"/>
                  </a:lnTo>
                  <a:lnTo>
                    <a:pt x="390" y="1708"/>
                  </a:lnTo>
                  <a:lnTo>
                    <a:pt x="400" y="1673"/>
                  </a:lnTo>
                  <a:lnTo>
                    <a:pt x="410" y="1641"/>
                  </a:lnTo>
                  <a:lnTo>
                    <a:pt x="431" y="1580"/>
                  </a:lnTo>
                  <a:lnTo>
                    <a:pt x="453" y="1523"/>
                  </a:lnTo>
                  <a:lnTo>
                    <a:pt x="475" y="1471"/>
                  </a:lnTo>
                  <a:lnTo>
                    <a:pt x="497" y="1425"/>
                  </a:lnTo>
                  <a:lnTo>
                    <a:pt x="519" y="1382"/>
                  </a:lnTo>
                  <a:lnTo>
                    <a:pt x="540" y="1344"/>
                  </a:lnTo>
                  <a:lnTo>
                    <a:pt x="560" y="1312"/>
                  </a:lnTo>
                  <a:lnTo>
                    <a:pt x="579" y="1283"/>
                  </a:lnTo>
                  <a:lnTo>
                    <a:pt x="595" y="1259"/>
                  </a:lnTo>
                  <a:lnTo>
                    <a:pt x="610" y="1240"/>
                  </a:lnTo>
                  <a:lnTo>
                    <a:pt x="630" y="1215"/>
                  </a:lnTo>
                  <a:lnTo>
                    <a:pt x="638" y="1206"/>
                  </a:lnTo>
                  <a:lnTo>
                    <a:pt x="622" y="1249"/>
                  </a:lnTo>
                  <a:lnTo>
                    <a:pt x="608" y="1293"/>
                  </a:lnTo>
                  <a:lnTo>
                    <a:pt x="595" y="1338"/>
                  </a:lnTo>
                  <a:lnTo>
                    <a:pt x="583" y="1381"/>
                  </a:lnTo>
                  <a:lnTo>
                    <a:pt x="572" y="1425"/>
                  </a:lnTo>
                  <a:lnTo>
                    <a:pt x="562" y="1468"/>
                  </a:lnTo>
                  <a:lnTo>
                    <a:pt x="554" y="1511"/>
                  </a:lnTo>
                  <a:lnTo>
                    <a:pt x="546" y="1555"/>
                  </a:lnTo>
                  <a:lnTo>
                    <a:pt x="538" y="1598"/>
                  </a:lnTo>
                  <a:lnTo>
                    <a:pt x="533" y="1641"/>
                  </a:lnTo>
                  <a:lnTo>
                    <a:pt x="527" y="1683"/>
                  </a:lnTo>
                  <a:lnTo>
                    <a:pt x="523" y="1725"/>
                  </a:lnTo>
                  <a:lnTo>
                    <a:pt x="519" y="1766"/>
                  </a:lnTo>
                  <a:lnTo>
                    <a:pt x="516" y="1807"/>
                  </a:lnTo>
                  <a:lnTo>
                    <a:pt x="513" y="1885"/>
                  </a:lnTo>
                  <a:lnTo>
                    <a:pt x="511" y="1961"/>
                  </a:lnTo>
                  <a:lnTo>
                    <a:pt x="511" y="2033"/>
                  </a:lnTo>
                  <a:lnTo>
                    <a:pt x="513" y="2102"/>
                  </a:lnTo>
                  <a:lnTo>
                    <a:pt x="516" y="2164"/>
                  </a:lnTo>
                  <a:lnTo>
                    <a:pt x="521" y="2222"/>
                  </a:lnTo>
                  <a:lnTo>
                    <a:pt x="525" y="2274"/>
                  </a:lnTo>
                  <a:lnTo>
                    <a:pt x="530" y="2320"/>
                  </a:lnTo>
                  <a:lnTo>
                    <a:pt x="535" y="2359"/>
                  </a:lnTo>
                  <a:lnTo>
                    <a:pt x="553" y="2406"/>
                  </a:lnTo>
                  <a:lnTo>
                    <a:pt x="572" y="2453"/>
                  </a:lnTo>
                  <a:lnTo>
                    <a:pt x="592" y="2499"/>
                  </a:lnTo>
                  <a:lnTo>
                    <a:pt x="613" y="2543"/>
                  </a:lnTo>
                  <a:lnTo>
                    <a:pt x="633" y="2588"/>
                  </a:lnTo>
                  <a:lnTo>
                    <a:pt x="656" y="2631"/>
                  </a:lnTo>
                  <a:lnTo>
                    <a:pt x="678" y="2675"/>
                  </a:lnTo>
                  <a:lnTo>
                    <a:pt x="700" y="2717"/>
                  </a:lnTo>
                  <a:lnTo>
                    <a:pt x="724" y="2760"/>
                  </a:lnTo>
                  <a:lnTo>
                    <a:pt x="747" y="2801"/>
                  </a:lnTo>
                  <a:lnTo>
                    <a:pt x="772" y="2841"/>
                  </a:lnTo>
                  <a:lnTo>
                    <a:pt x="796" y="2881"/>
                  </a:lnTo>
                  <a:lnTo>
                    <a:pt x="822" y="2920"/>
                  </a:lnTo>
                  <a:lnTo>
                    <a:pt x="847" y="2959"/>
                  </a:lnTo>
                  <a:lnTo>
                    <a:pt x="873" y="2997"/>
                  </a:lnTo>
                  <a:lnTo>
                    <a:pt x="900" y="3034"/>
                  </a:lnTo>
                  <a:lnTo>
                    <a:pt x="901" y="2968"/>
                  </a:lnTo>
                  <a:lnTo>
                    <a:pt x="903" y="2905"/>
                  </a:lnTo>
                  <a:lnTo>
                    <a:pt x="907" y="2842"/>
                  </a:lnTo>
                  <a:lnTo>
                    <a:pt x="912" y="2782"/>
                  </a:lnTo>
                  <a:lnTo>
                    <a:pt x="918" y="2723"/>
                  </a:lnTo>
                  <a:lnTo>
                    <a:pt x="926" y="2666"/>
                  </a:lnTo>
                  <a:lnTo>
                    <a:pt x="933" y="2611"/>
                  </a:lnTo>
                  <a:lnTo>
                    <a:pt x="942" y="2559"/>
                  </a:lnTo>
                  <a:lnTo>
                    <a:pt x="953" y="2508"/>
                  </a:lnTo>
                  <a:lnTo>
                    <a:pt x="963" y="2458"/>
                  </a:lnTo>
                  <a:lnTo>
                    <a:pt x="975" y="2412"/>
                  </a:lnTo>
                  <a:lnTo>
                    <a:pt x="987" y="2366"/>
                  </a:lnTo>
                  <a:lnTo>
                    <a:pt x="999" y="2323"/>
                  </a:lnTo>
                  <a:lnTo>
                    <a:pt x="1011" y="2282"/>
                  </a:lnTo>
                  <a:lnTo>
                    <a:pt x="1025" y="2243"/>
                  </a:lnTo>
                  <a:lnTo>
                    <a:pt x="1038" y="2206"/>
                  </a:lnTo>
                  <a:lnTo>
                    <a:pt x="1050" y="2171"/>
                  </a:lnTo>
                  <a:lnTo>
                    <a:pt x="1064" y="2138"/>
                  </a:lnTo>
                  <a:lnTo>
                    <a:pt x="1088" y="2079"/>
                  </a:lnTo>
                  <a:lnTo>
                    <a:pt x="1112" y="2028"/>
                  </a:lnTo>
                  <a:lnTo>
                    <a:pt x="1133" y="1987"/>
                  </a:lnTo>
                  <a:lnTo>
                    <a:pt x="1151" y="1954"/>
                  </a:lnTo>
                  <a:lnTo>
                    <a:pt x="1164" y="1930"/>
                  </a:lnTo>
                  <a:lnTo>
                    <a:pt x="1175" y="1911"/>
                  </a:lnTo>
                  <a:lnTo>
                    <a:pt x="1163" y="1974"/>
                  </a:lnTo>
                  <a:lnTo>
                    <a:pt x="1152" y="2037"/>
                  </a:lnTo>
                  <a:lnTo>
                    <a:pt x="1143" y="2099"/>
                  </a:lnTo>
                  <a:lnTo>
                    <a:pt x="1136" y="2163"/>
                  </a:lnTo>
                  <a:lnTo>
                    <a:pt x="1130" y="2225"/>
                  </a:lnTo>
                  <a:lnTo>
                    <a:pt x="1126" y="2287"/>
                  </a:lnTo>
                  <a:lnTo>
                    <a:pt x="1123" y="2348"/>
                  </a:lnTo>
                  <a:lnTo>
                    <a:pt x="1122" y="2409"/>
                  </a:lnTo>
                  <a:lnTo>
                    <a:pt x="1121" y="2470"/>
                  </a:lnTo>
                  <a:lnTo>
                    <a:pt x="1122" y="2530"/>
                  </a:lnTo>
                  <a:lnTo>
                    <a:pt x="1124" y="2588"/>
                  </a:lnTo>
                  <a:lnTo>
                    <a:pt x="1127" y="2646"/>
                  </a:lnTo>
                  <a:lnTo>
                    <a:pt x="1131" y="2703"/>
                  </a:lnTo>
                  <a:lnTo>
                    <a:pt x="1136" y="2758"/>
                  </a:lnTo>
                  <a:lnTo>
                    <a:pt x="1142" y="2813"/>
                  </a:lnTo>
                  <a:lnTo>
                    <a:pt x="1147" y="2866"/>
                  </a:lnTo>
                  <a:lnTo>
                    <a:pt x="1154" y="2917"/>
                  </a:lnTo>
                  <a:lnTo>
                    <a:pt x="1162" y="2967"/>
                  </a:lnTo>
                  <a:lnTo>
                    <a:pt x="1178" y="3063"/>
                  </a:lnTo>
                  <a:lnTo>
                    <a:pt x="1194" y="3151"/>
                  </a:lnTo>
                  <a:lnTo>
                    <a:pt x="1211" y="3230"/>
                  </a:lnTo>
                  <a:lnTo>
                    <a:pt x="1229" y="3302"/>
                  </a:lnTo>
                  <a:lnTo>
                    <a:pt x="1245" y="3364"/>
                  </a:lnTo>
                  <a:lnTo>
                    <a:pt x="1259" y="3415"/>
                  </a:lnTo>
                  <a:lnTo>
                    <a:pt x="1270" y="3456"/>
                  </a:lnTo>
                  <a:lnTo>
                    <a:pt x="1338" y="3518"/>
                  </a:lnTo>
                  <a:lnTo>
                    <a:pt x="1406" y="3578"/>
                  </a:lnTo>
                  <a:lnTo>
                    <a:pt x="1474" y="3635"/>
                  </a:lnTo>
                  <a:lnTo>
                    <a:pt x="1543" y="3690"/>
                  </a:lnTo>
                  <a:lnTo>
                    <a:pt x="1613" y="3742"/>
                  </a:lnTo>
                  <a:lnTo>
                    <a:pt x="1683" y="3792"/>
                  </a:lnTo>
                  <a:lnTo>
                    <a:pt x="1752" y="3839"/>
                  </a:lnTo>
                  <a:lnTo>
                    <a:pt x="1822" y="3885"/>
                  </a:lnTo>
                  <a:lnTo>
                    <a:pt x="1807" y="3807"/>
                  </a:lnTo>
                  <a:lnTo>
                    <a:pt x="1793" y="3730"/>
                  </a:lnTo>
                  <a:lnTo>
                    <a:pt x="1782" y="3655"/>
                  </a:lnTo>
                  <a:lnTo>
                    <a:pt x="1773" y="3582"/>
                  </a:lnTo>
                  <a:lnTo>
                    <a:pt x="1765" y="3510"/>
                  </a:lnTo>
                  <a:lnTo>
                    <a:pt x="1761" y="3441"/>
                  </a:lnTo>
                  <a:lnTo>
                    <a:pt x="1758" y="3374"/>
                  </a:lnTo>
                  <a:lnTo>
                    <a:pt x="1755" y="3309"/>
                  </a:lnTo>
                  <a:lnTo>
                    <a:pt x="1755" y="3246"/>
                  </a:lnTo>
                  <a:lnTo>
                    <a:pt x="1757" y="3186"/>
                  </a:lnTo>
                  <a:lnTo>
                    <a:pt x="1759" y="3127"/>
                  </a:lnTo>
                  <a:lnTo>
                    <a:pt x="1762" y="3070"/>
                  </a:lnTo>
                  <a:lnTo>
                    <a:pt x="1767" y="3016"/>
                  </a:lnTo>
                  <a:lnTo>
                    <a:pt x="1772" y="2964"/>
                  </a:lnTo>
                  <a:lnTo>
                    <a:pt x="1779" y="2915"/>
                  </a:lnTo>
                  <a:lnTo>
                    <a:pt x="1786" y="2868"/>
                  </a:lnTo>
                  <a:lnTo>
                    <a:pt x="1793" y="2823"/>
                  </a:lnTo>
                  <a:lnTo>
                    <a:pt x="1801" y="2781"/>
                  </a:lnTo>
                  <a:lnTo>
                    <a:pt x="1809" y="2742"/>
                  </a:lnTo>
                  <a:lnTo>
                    <a:pt x="1818" y="2705"/>
                  </a:lnTo>
                  <a:lnTo>
                    <a:pt x="1835" y="2639"/>
                  </a:lnTo>
                  <a:lnTo>
                    <a:pt x="1850" y="2584"/>
                  </a:lnTo>
                  <a:lnTo>
                    <a:pt x="1864" y="2542"/>
                  </a:lnTo>
                  <a:lnTo>
                    <a:pt x="1875" y="2511"/>
                  </a:lnTo>
                  <a:lnTo>
                    <a:pt x="1885" y="2485"/>
                  </a:lnTo>
                  <a:lnTo>
                    <a:pt x="1884" y="2552"/>
                  </a:lnTo>
                  <a:lnTo>
                    <a:pt x="1884" y="2620"/>
                  </a:lnTo>
                  <a:lnTo>
                    <a:pt x="1886" y="2686"/>
                  </a:lnTo>
                  <a:lnTo>
                    <a:pt x="1889" y="2753"/>
                  </a:lnTo>
                  <a:lnTo>
                    <a:pt x="1894" y="2819"/>
                  </a:lnTo>
                  <a:lnTo>
                    <a:pt x="1900" y="2883"/>
                  </a:lnTo>
                  <a:lnTo>
                    <a:pt x="1908" y="2948"/>
                  </a:lnTo>
                  <a:lnTo>
                    <a:pt x="1917" y="3012"/>
                  </a:lnTo>
                  <a:lnTo>
                    <a:pt x="1928" y="3075"/>
                  </a:lnTo>
                  <a:lnTo>
                    <a:pt x="1939" y="3137"/>
                  </a:lnTo>
                  <a:lnTo>
                    <a:pt x="1952" y="3198"/>
                  </a:lnTo>
                  <a:lnTo>
                    <a:pt x="1965" y="3258"/>
                  </a:lnTo>
                  <a:lnTo>
                    <a:pt x="1979" y="3317"/>
                  </a:lnTo>
                  <a:lnTo>
                    <a:pt x="1993" y="3375"/>
                  </a:lnTo>
                  <a:lnTo>
                    <a:pt x="2009" y="3432"/>
                  </a:lnTo>
                  <a:lnTo>
                    <a:pt x="2024" y="3487"/>
                  </a:lnTo>
                  <a:lnTo>
                    <a:pt x="2041" y="3541"/>
                  </a:lnTo>
                  <a:lnTo>
                    <a:pt x="2057" y="3594"/>
                  </a:lnTo>
                  <a:lnTo>
                    <a:pt x="2073" y="3644"/>
                  </a:lnTo>
                  <a:lnTo>
                    <a:pt x="2091" y="3694"/>
                  </a:lnTo>
                  <a:lnTo>
                    <a:pt x="2125" y="3787"/>
                  </a:lnTo>
                  <a:lnTo>
                    <a:pt x="2158" y="3873"/>
                  </a:lnTo>
                  <a:lnTo>
                    <a:pt x="2190" y="3951"/>
                  </a:lnTo>
                  <a:lnTo>
                    <a:pt x="2221" y="4021"/>
                  </a:lnTo>
                  <a:lnTo>
                    <a:pt x="2248" y="4081"/>
                  </a:lnTo>
                  <a:lnTo>
                    <a:pt x="2272" y="4131"/>
                  </a:lnTo>
                  <a:lnTo>
                    <a:pt x="2354" y="4169"/>
                  </a:lnTo>
                  <a:lnTo>
                    <a:pt x="2435" y="4204"/>
                  </a:lnTo>
                  <a:lnTo>
                    <a:pt x="2512" y="4235"/>
                  </a:lnTo>
                  <a:lnTo>
                    <a:pt x="2586" y="4264"/>
                  </a:lnTo>
                  <a:lnTo>
                    <a:pt x="2656" y="4290"/>
                  </a:lnTo>
                  <a:lnTo>
                    <a:pt x="2721" y="4312"/>
                  </a:lnTo>
                  <a:lnTo>
                    <a:pt x="2783" y="4332"/>
                  </a:lnTo>
                  <a:lnTo>
                    <a:pt x="2839" y="4350"/>
                  </a:lnTo>
                  <a:lnTo>
                    <a:pt x="2890" y="4365"/>
                  </a:lnTo>
                  <a:lnTo>
                    <a:pt x="2936" y="4378"/>
                  </a:lnTo>
                  <a:lnTo>
                    <a:pt x="3008" y="4397"/>
                  </a:lnTo>
                  <a:lnTo>
                    <a:pt x="3054" y="4407"/>
                  </a:lnTo>
                  <a:lnTo>
                    <a:pt x="3069" y="4410"/>
                  </a:lnTo>
                  <a:lnTo>
                    <a:pt x="3075" y="4391"/>
                  </a:lnTo>
                  <a:lnTo>
                    <a:pt x="3091" y="4339"/>
                  </a:lnTo>
                  <a:lnTo>
                    <a:pt x="3101" y="4300"/>
                  </a:lnTo>
                  <a:lnTo>
                    <a:pt x="3112" y="4253"/>
                  </a:lnTo>
                  <a:lnTo>
                    <a:pt x="3123" y="4200"/>
                  </a:lnTo>
                  <a:lnTo>
                    <a:pt x="3134" y="4139"/>
                  </a:lnTo>
                  <a:lnTo>
                    <a:pt x="3144" y="4073"/>
                  </a:lnTo>
                  <a:lnTo>
                    <a:pt x="3154" y="4001"/>
                  </a:lnTo>
                  <a:lnTo>
                    <a:pt x="3162" y="3923"/>
                  </a:lnTo>
                  <a:lnTo>
                    <a:pt x="3165" y="3882"/>
                  </a:lnTo>
                  <a:lnTo>
                    <a:pt x="3168" y="3839"/>
                  </a:lnTo>
                  <a:lnTo>
                    <a:pt x="3170" y="3796"/>
                  </a:lnTo>
                  <a:lnTo>
                    <a:pt x="3171" y="3751"/>
                  </a:lnTo>
                  <a:lnTo>
                    <a:pt x="3171" y="3705"/>
                  </a:lnTo>
                  <a:lnTo>
                    <a:pt x="3171" y="3659"/>
                  </a:lnTo>
                  <a:lnTo>
                    <a:pt x="3170" y="3611"/>
                  </a:lnTo>
                  <a:lnTo>
                    <a:pt x="3168" y="3562"/>
                  </a:lnTo>
                  <a:lnTo>
                    <a:pt x="3164" y="3512"/>
                  </a:lnTo>
                  <a:lnTo>
                    <a:pt x="3160" y="3461"/>
                  </a:lnTo>
                  <a:lnTo>
                    <a:pt x="3154" y="3410"/>
                  </a:lnTo>
                  <a:lnTo>
                    <a:pt x="3148" y="3359"/>
                  </a:lnTo>
                  <a:lnTo>
                    <a:pt x="3140" y="3305"/>
                  </a:lnTo>
                  <a:lnTo>
                    <a:pt x="3131" y="3251"/>
                  </a:lnTo>
                  <a:lnTo>
                    <a:pt x="3121" y="3198"/>
                  </a:lnTo>
                  <a:lnTo>
                    <a:pt x="3109" y="3143"/>
                  </a:lnTo>
                  <a:lnTo>
                    <a:pt x="3095" y="3087"/>
                  </a:lnTo>
                  <a:lnTo>
                    <a:pt x="3080" y="3032"/>
                  </a:lnTo>
                  <a:lnTo>
                    <a:pt x="3063" y="2976"/>
                  </a:lnTo>
                  <a:lnTo>
                    <a:pt x="3045" y="2919"/>
                  </a:lnTo>
                  <a:lnTo>
                    <a:pt x="3025" y="2863"/>
                  </a:lnTo>
                  <a:lnTo>
                    <a:pt x="3003" y="2805"/>
                  </a:lnTo>
                  <a:lnTo>
                    <a:pt x="2979" y="2748"/>
                  </a:lnTo>
                  <a:lnTo>
                    <a:pt x="2953" y="2692"/>
                  </a:lnTo>
                  <a:lnTo>
                    <a:pt x="2926" y="2634"/>
                  </a:lnTo>
                  <a:lnTo>
                    <a:pt x="2895" y="2576"/>
                  </a:lnTo>
                  <a:lnTo>
                    <a:pt x="2864" y="2519"/>
                  </a:lnTo>
                  <a:lnTo>
                    <a:pt x="2830" y="2461"/>
                  </a:lnTo>
                  <a:lnTo>
                    <a:pt x="2793" y="2403"/>
                  </a:lnTo>
                  <a:lnTo>
                    <a:pt x="2755" y="2346"/>
                  </a:lnTo>
                  <a:lnTo>
                    <a:pt x="2714" y="2288"/>
                  </a:lnTo>
                  <a:lnTo>
                    <a:pt x="2670" y="2231"/>
                  </a:lnTo>
                  <a:lnTo>
                    <a:pt x="2624" y="2174"/>
                  </a:lnTo>
                  <a:lnTo>
                    <a:pt x="2576" y="2117"/>
                  </a:lnTo>
                  <a:lnTo>
                    <a:pt x="2525" y="2061"/>
                  </a:lnTo>
                  <a:lnTo>
                    <a:pt x="2472" y="2006"/>
                  </a:lnTo>
                  <a:lnTo>
                    <a:pt x="2415" y="1950"/>
                  </a:lnTo>
                  <a:lnTo>
                    <a:pt x="2356" y="1895"/>
                  </a:lnTo>
                  <a:lnTo>
                    <a:pt x="2293" y="1842"/>
                  </a:lnTo>
                  <a:lnTo>
                    <a:pt x="2228" y="1788"/>
                  </a:lnTo>
                  <a:lnTo>
                    <a:pt x="2160" y="1735"/>
                  </a:lnTo>
                  <a:lnTo>
                    <a:pt x="2089" y="1682"/>
                  </a:lnTo>
                  <a:lnTo>
                    <a:pt x="1983" y="1605"/>
                  </a:lnTo>
                  <a:lnTo>
                    <a:pt x="1881" y="1528"/>
                  </a:lnTo>
                  <a:lnTo>
                    <a:pt x="1783" y="1451"/>
                  </a:lnTo>
                  <a:lnTo>
                    <a:pt x="1688" y="1374"/>
                  </a:lnTo>
                  <a:lnTo>
                    <a:pt x="1598" y="1297"/>
                  </a:lnTo>
                  <a:lnTo>
                    <a:pt x="1511" y="1222"/>
                  </a:lnTo>
                  <a:lnTo>
                    <a:pt x="1429" y="1147"/>
                  </a:lnTo>
                  <a:lnTo>
                    <a:pt x="1349" y="1073"/>
                  </a:lnTo>
                  <a:lnTo>
                    <a:pt x="1274" y="1000"/>
                  </a:lnTo>
                  <a:lnTo>
                    <a:pt x="1201" y="928"/>
                  </a:lnTo>
                  <a:lnTo>
                    <a:pt x="1132" y="858"/>
                  </a:lnTo>
                  <a:lnTo>
                    <a:pt x="1067" y="789"/>
                  </a:lnTo>
                  <a:lnTo>
                    <a:pt x="1006" y="722"/>
                  </a:lnTo>
                  <a:lnTo>
                    <a:pt x="948" y="657"/>
                  </a:lnTo>
                  <a:lnTo>
                    <a:pt x="893" y="594"/>
                  </a:lnTo>
                  <a:lnTo>
                    <a:pt x="842" y="533"/>
                  </a:lnTo>
                  <a:lnTo>
                    <a:pt x="794" y="475"/>
                  </a:lnTo>
                  <a:lnTo>
                    <a:pt x="749" y="420"/>
                  </a:lnTo>
                  <a:lnTo>
                    <a:pt x="708" y="366"/>
                  </a:lnTo>
                  <a:lnTo>
                    <a:pt x="670" y="316"/>
                  </a:lnTo>
                  <a:lnTo>
                    <a:pt x="634" y="269"/>
                  </a:lnTo>
                  <a:lnTo>
                    <a:pt x="603" y="225"/>
                  </a:lnTo>
                  <a:lnTo>
                    <a:pt x="550" y="147"/>
                  </a:lnTo>
                  <a:lnTo>
                    <a:pt x="508" y="85"/>
                  </a:lnTo>
                  <a:lnTo>
                    <a:pt x="479" y="3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207828" y="2197100"/>
            <a:ext cx="1016000" cy="1016000"/>
            <a:chOff x="8207828" y="2197100"/>
            <a:chExt cx="1016000" cy="1016000"/>
          </a:xfrm>
        </p:grpSpPr>
        <p:sp>
          <p:nvSpPr>
            <p:cNvPr id="9" name="菱形 8"/>
            <p:cNvSpPr/>
            <p:nvPr/>
          </p:nvSpPr>
          <p:spPr>
            <a:xfrm>
              <a:off x="8207828" y="2197100"/>
              <a:ext cx="1016000" cy="1016000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KSO_Shape"/>
            <p:cNvSpPr>
              <a:spLocks/>
            </p:cNvSpPr>
            <p:nvPr/>
          </p:nvSpPr>
          <p:spPr bwMode="auto">
            <a:xfrm>
              <a:off x="8450112" y="2466594"/>
              <a:ext cx="531431" cy="496888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1" name="矩形 30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 userDrawn="1"/>
          </p:nvSpPr>
          <p:spPr>
            <a:xfrm>
              <a:off x="282645" y="545150"/>
              <a:ext cx="1096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33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36" name="直接连接符 35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450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64971" y="2886530"/>
            <a:ext cx="5965372" cy="2046514"/>
            <a:chOff x="3897086" y="3897085"/>
            <a:chExt cx="5965372" cy="2046514"/>
          </a:xfrm>
          <a:blipFill dpi="0" rotWithShape="1">
            <a:blip r:embed="rId3"/>
            <a:srcRect/>
            <a:tile tx="0" ty="0" sx="100000" sy="100000" flip="none" algn="b"/>
          </a:blipFill>
        </p:grpSpPr>
        <p:sp>
          <p:nvSpPr>
            <p:cNvPr id="3" name="矩形 2"/>
            <p:cNvSpPr/>
            <p:nvPr/>
          </p:nvSpPr>
          <p:spPr>
            <a:xfrm>
              <a:off x="3897086" y="3897085"/>
              <a:ext cx="5965372" cy="17562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" name="等腰三角形 3"/>
            <p:cNvSpPr/>
            <p:nvPr/>
          </p:nvSpPr>
          <p:spPr>
            <a:xfrm flipV="1">
              <a:off x="6393543" y="5653314"/>
              <a:ext cx="711200" cy="2902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64971" y="1714500"/>
            <a:ext cx="5965372" cy="2046514"/>
            <a:chOff x="3323771" y="2808513"/>
            <a:chExt cx="5965372" cy="2046514"/>
          </a:xfrm>
          <a:solidFill>
            <a:srgbClr val="DEAE60"/>
          </a:solidFill>
        </p:grpSpPr>
        <p:sp>
          <p:nvSpPr>
            <p:cNvPr id="6" name="矩形 5"/>
            <p:cNvSpPr/>
            <p:nvPr/>
          </p:nvSpPr>
          <p:spPr>
            <a:xfrm>
              <a:off x="3323771" y="2808513"/>
              <a:ext cx="5965372" cy="17562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flipV="1">
              <a:off x="4034971" y="4564742"/>
              <a:ext cx="711200" cy="2902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764971" y="945243"/>
            <a:ext cx="5965372" cy="1647371"/>
            <a:chOff x="3585028" y="1959429"/>
            <a:chExt cx="5965372" cy="1647371"/>
          </a:xfrm>
          <a:blipFill dpi="0" rotWithShape="1">
            <a:blip r:embed="rId4"/>
            <a:srcRect/>
            <a:tile tx="0" ty="-2286000" sx="100000" sy="100000" flip="none" algn="b"/>
          </a:blipFill>
        </p:grpSpPr>
        <p:sp>
          <p:nvSpPr>
            <p:cNvPr id="9" name="矩形 8"/>
            <p:cNvSpPr/>
            <p:nvPr/>
          </p:nvSpPr>
          <p:spPr>
            <a:xfrm>
              <a:off x="3585028" y="1959429"/>
              <a:ext cx="5965372" cy="1357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flipV="1">
              <a:off x="8403771" y="3316515"/>
              <a:ext cx="711200" cy="2902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3831771" y="2503428"/>
            <a:ext cx="38345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7" y="5025861"/>
            <a:ext cx="3785951" cy="242488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15" name="矩形 14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282645" y="545150"/>
              <a:ext cx="1096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00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7" r="37802"/>
          <a:stretch/>
        </p:blipFill>
        <p:spPr>
          <a:xfrm>
            <a:off x="-1376010" y="2092710"/>
            <a:ext cx="1063625" cy="36243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任意多边形: 形状 27"/>
          <p:cNvSpPr/>
          <p:nvPr/>
        </p:nvSpPr>
        <p:spPr>
          <a:xfrm>
            <a:off x="4144177" y="-868102"/>
            <a:ext cx="3590123" cy="5678076"/>
          </a:xfrm>
          <a:custGeom>
            <a:avLst/>
            <a:gdLst>
              <a:gd name="connsiteX0" fmla="*/ 2217798 w 3192224"/>
              <a:gd name="connsiteY0" fmla="*/ 574151 h 6301853"/>
              <a:gd name="connsiteX1" fmla="*/ 2525646 w 3192224"/>
              <a:gd name="connsiteY1" fmla="*/ 881999 h 6301853"/>
              <a:gd name="connsiteX2" fmla="*/ 2525645 w 3192224"/>
              <a:gd name="connsiteY2" fmla="*/ 5994005 h 6301853"/>
              <a:gd name="connsiteX3" fmla="*/ 2217797 w 3192224"/>
              <a:gd name="connsiteY3" fmla="*/ 6301853 h 6301853"/>
              <a:gd name="connsiteX4" fmla="*/ 2217798 w 3192224"/>
              <a:gd name="connsiteY4" fmla="*/ 6301852 h 6301853"/>
              <a:gd name="connsiteX5" fmla="*/ 1909950 w 3192224"/>
              <a:gd name="connsiteY5" fmla="*/ 5994004 h 6301853"/>
              <a:gd name="connsiteX6" fmla="*/ 1909950 w 3192224"/>
              <a:gd name="connsiteY6" fmla="*/ 881999 h 6301853"/>
              <a:gd name="connsiteX7" fmla="*/ 2217798 w 3192224"/>
              <a:gd name="connsiteY7" fmla="*/ 574151 h 6301853"/>
              <a:gd name="connsiteX8" fmla="*/ 277912 w 3192224"/>
              <a:gd name="connsiteY8" fmla="*/ 311349 h 6301853"/>
              <a:gd name="connsiteX9" fmla="*/ 555824 w 3192224"/>
              <a:gd name="connsiteY9" fmla="*/ 589261 h 6301853"/>
              <a:gd name="connsiteX10" fmla="*/ 555824 w 3192224"/>
              <a:gd name="connsiteY10" fmla="*/ 4897537 h 6301853"/>
              <a:gd name="connsiteX11" fmla="*/ 277912 w 3192224"/>
              <a:gd name="connsiteY11" fmla="*/ 5175449 h 6301853"/>
              <a:gd name="connsiteX12" fmla="*/ 0 w 3192224"/>
              <a:gd name="connsiteY12" fmla="*/ 4897537 h 6301853"/>
              <a:gd name="connsiteX13" fmla="*/ 0 w 3192224"/>
              <a:gd name="connsiteY13" fmla="*/ 589261 h 6301853"/>
              <a:gd name="connsiteX14" fmla="*/ 277912 w 3192224"/>
              <a:gd name="connsiteY14" fmla="*/ 311349 h 6301853"/>
              <a:gd name="connsiteX15" fmla="*/ 935525 w 3192224"/>
              <a:gd name="connsiteY15" fmla="*/ 304999 h 6301853"/>
              <a:gd name="connsiteX16" fmla="*/ 1243373 w 3192224"/>
              <a:gd name="connsiteY16" fmla="*/ 612847 h 6301853"/>
              <a:gd name="connsiteX17" fmla="*/ 1243372 w 3192224"/>
              <a:gd name="connsiteY17" fmla="*/ 5724853 h 6301853"/>
              <a:gd name="connsiteX18" fmla="*/ 935524 w 3192224"/>
              <a:gd name="connsiteY18" fmla="*/ 6032701 h 6301853"/>
              <a:gd name="connsiteX19" fmla="*/ 935525 w 3192224"/>
              <a:gd name="connsiteY19" fmla="*/ 6032700 h 6301853"/>
              <a:gd name="connsiteX20" fmla="*/ 627677 w 3192224"/>
              <a:gd name="connsiteY20" fmla="*/ 5724852 h 6301853"/>
              <a:gd name="connsiteX21" fmla="*/ 627677 w 3192224"/>
              <a:gd name="connsiteY21" fmla="*/ 612847 h 6301853"/>
              <a:gd name="connsiteX22" fmla="*/ 935525 w 3192224"/>
              <a:gd name="connsiteY22" fmla="*/ 304999 h 6301853"/>
              <a:gd name="connsiteX23" fmla="*/ 2884376 w 3192224"/>
              <a:gd name="connsiteY23" fmla="*/ 231111 h 6301853"/>
              <a:gd name="connsiteX24" fmla="*/ 3192224 w 3192224"/>
              <a:gd name="connsiteY24" fmla="*/ 538959 h 6301853"/>
              <a:gd name="connsiteX25" fmla="*/ 3192223 w 3192224"/>
              <a:gd name="connsiteY25" fmla="*/ 5186691 h 6301853"/>
              <a:gd name="connsiteX26" fmla="*/ 2884375 w 3192224"/>
              <a:gd name="connsiteY26" fmla="*/ 5494539 h 6301853"/>
              <a:gd name="connsiteX27" fmla="*/ 2884376 w 3192224"/>
              <a:gd name="connsiteY27" fmla="*/ 5494538 h 6301853"/>
              <a:gd name="connsiteX28" fmla="*/ 2576528 w 3192224"/>
              <a:gd name="connsiteY28" fmla="*/ 5186690 h 6301853"/>
              <a:gd name="connsiteX29" fmla="*/ 2576528 w 3192224"/>
              <a:gd name="connsiteY29" fmla="*/ 538959 h 6301853"/>
              <a:gd name="connsiteX30" fmla="*/ 2884376 w 3192224"/>
              <a:gd name="connsiteY30" fmla="*/ 231111 h 6301853"/>
              <a:gd name="connsiteX31" fmla="*/ 1578349 w 3192224"/>
              <a:gd name="connsiteY31" fmla="*/ 0 h 6301853"/>
              <a:gd name="connsiteX32" fmla="*/ 1841473 w 3192224"/>
              <a:gd name="connsiteY32" fmla="*/ 263124 h 6301853"/>
              <a:gd name="connsiteX33" fmla="*/ 1841473 w 3192224"/>
              <a:gd name="connsiteY33" fmla="*/ 4282903 h 6301853"/>
              <a:gd name="connsiteX34" fmla="*/ 1578349 w 3192224"/>
              <a:gd name="connsiteY34" fmla="*/ 4546027 h 6301853"/>
              <a:gd name="connsiteX35" fmla="*/ 1315225 w 3192224"/>
              <a:gd name="connsiteY35" fmla="*/ 4282903 h 6301853"/>
              <a:gd name="connsiteX36" fmla="*/ 1315225 w 3192224"/>
              <a:gd name="connsiteY36" fmla="*/ 263124 h 6301853"/>
              <a:gd name="connsiteX37" fmla="*/ 1578349 w 3192224"/>
              <a:gd name="connsiteY37" fmla="*/ 0 h 630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92224" h="6301853">
                <a:moveTo>
                  <a:pt x="2217798" y="574151"/>
                </a:moveTo>
                <a:cubicBezTo>
                  <a:pt x="2387818" y="574151"/>
                  <a:pt x="2525646" y="711979"/>
                  <a:pt x="2525646" y="881999"/>
                </a:cubicBezTo>
                <a:cubicBezTo>
                  <a:pt x="2525646" y="2586001"/>
                  <a:pt x="2525645" y="4290003"/>
                  <a:pt x="2525645" y="5994005"/>
                </a:cubicBezTo>
                <a:cubicBezTo>
                  <a:pt x="2525645" y="6164025"/>
                  <a:pt x="2387817" y="6301853"/>
                  <a:pt x="2217797" y="6301853"/>
                </a:cubicBezTo>
                <a:lnTo>
                  <a:pt x="2217798" y="6301852"/>
                </a:lnTo>
                <a:cubicBezTo>
                  <a:pt x="2047778" y="6301852"/>
                  <a:pt x="1909950" y="6164024"/>
                  <a:pt x="1909950" y="5994004"/>
                </a:cubicBezTo>
                <a:lnTo>
                  <a:pt x="1909950" y="881999"/>
                </a:lnTo>
                <a:cubicBezTo>
                  <a:pt x="1909950" y="711979"/>
                  <a:pt x="2047778" y="574151"/>
                  <a:pt x="2217798" y="574151"/>
                </a:cubicBezTo>
                <a:close/>
                <a:moveTo>
                  <a:pt x="277912" y="311349"/>
                </a:moveTo>
                <a:cubicBezTo>
                  <a:pt x="431399" y="311349"/>
                  <a:pt x="555824" y="435774"/>
                  <a:pt x="555824" y="589261"/>
                </a:cubicBezTo>
                <a:lnTo>
                  <a:pt x="555824" y="4897537"/>
                </a:lnTo>
                <a:cubicBezTo>
                  <a:pt x="555824" y="5051024"/>
                  <a:pt x="431399" y="5175449"/>
                  <a:pt x="277912" y="5175449"/>
                </a:cubicBezTo>
                <a:cubicBezTo>
                  <a:pt x="124425" y="5175449"/>
                  <a:pt x="0" y="5051024"/>
                  <a:pt x="0" y="4897537"/>
                </a:cubicBezTo>
                <a:lnTo>
                  <a:pt x="0" y="589261"/>
                </a:lnTo>
                <a:cubicBezTo>
                  <a:pt x="0" y="435774"/>
                  <a:pt x="124425" y="311349"/>
                  <a:pt x="277912" y="311349"/>
                </a:cubicBezTo>
                <a:close/>
                <a:moveTo>
                  <a:pt x="935525" y="304999"/>
                </a:moveTo>
                <a:cubicBezTo>
                  <a:pt x="1105545" y="304999"/>
                  <a:pt x="1243373" y="442827"/>
                  <a:pt x="1243373" y="612847"/>
                </a:cubicBezTo>
                <a:cubicBezTo>
                  <a:pt x="1243373" y="2316849"/>
                  <a:pt x="1243372" y="4020851"/>
                  <a:pt x="1243372" y="5724853"/>
                </a:cubicBezTo>
                <a:cubicBezTo>
                  <a:pt x="1243372" y="5894873"/>
                  <a:pt x="1105544" y="6032701"/>
                  <a:pt x="935524" y="6032701"/>
                </a:cubicBezTo>
                <a:lnTo>
                  <a:pt x="935525" y="6032700"/>
                </a:lnTo>
                <a:cubicBezTo>
                  <a:pt x="765505" y="6032700"/>
                  <a:pt x="627677" y="5894872"/>
                  <a:pt x="627677" y="5724852"/>
                </a:cubicBezTo>
                <a:lnTo>
                  <a:pt x="627677" y="612847"/>
                </a:lnTo>
                <a:cubicBezTo>
                  <a:pt x="627677" y="442827"/>
                  <a:pt x="765505" y="304999"/>
                  <a:pt x="935525" y="304999"/>
                </a:cubicBezTo>
                <a:close/>
                <a:moveTo>
                  <a:pt x="2884376" y="231111"/>
                </a:moveTo>
                <a:cubicBezTo>
                  <a:pt x="3054396" y="231111"/>
                  <a:pt x="3192224" y="368939"/>
                  <a:pt x="3192224" y="538959"/>
                </a:cubicBezTo>
                <a:cubicBezTo>
                  <a:pt x="3192224" y="2088203"/>
                  <a:pt x="3192223" y="3637447"/>
                  <a:pt x="3192223" y="5186691"/>
                </a:cubicBezTo>
                <a:cubicBezTo>
                  <a:pt x="3192223" y="5356711"/>
                  <a:pt x="3054395" y="5494539"/>
                  <a:pt x="2884375" y="5494539"/>
                </a:cubicBezTo>
                <a:lnTo>
                  <a:pt x="2884376" y="5494538"/>
                </a:lnTo>
                <a:cubicBezTo>
                  <a:pt x="2714356" y="5494538"/>
                  <a:pt x="2576528" y="5356710"/>
                  <a:pt x="2576528" y="5186690"/>
                </a:cubicBezTo>
                <a:lnTo>
                  <a:pt x="2576528" y="538959"/>
                </a:lnTo>
                <a:cubicBezTo>
                  <a:pt x="2576528" y="368939"/>
                  <a:pt x="2714356" y="231111"/>
                  <a:pt x="2884376" y="231111"/>
                </a:cubicBezTo>
                <a:close/>
                <a:moveTo>
                  <a:pt x="1578349" y="0"/>
                </a:moveTo>
                <a:cubicBezTo>
                  <a:pt x="1723668" y="0"/>
                  <a:pt x="1841473" y="117805"/>
                  <a:pt x="1841473" y="263124"/>
                </a:cubicBezTo>
                <a:lnTo>
                  <a:pt x="1841473" y="4282903"/>
                </a:lnTo>
                <a:cubicBezTo>
                  <a:pt x="1841473" y="4428222"/>
                  <a:pt x="1723668" y="4546027"/>
                  <a:pt x="1578349" y="4546027"/>
                </a:cubicBezTo>
                <a:cubicBezTo>
                  <a:pt x="1433030" y="4546027"/>
                  <a:pt x="1315225" y="4428222"/>
                  <a:pt x="1315225" y="4282903"/>
                </a:cubicBezTo>
                <a:lnTo>
                  <a:pt x="1315225" y="263124"/>
                </a:lnTo>
                <a:cubicBezTo>
                  <a:pt x="1315225" y="117805"/>
                  <a:pt x="1433030" y="0"/>
                  <a:pt x="1578349" y="0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 l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847989" y="3424979"/>
            <a:ext cx="2534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5" name="矩形 4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7" name="矩形 6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 userDrawn="1"/>
          </p:nvSpPr>
          <p:spPr>
            <a:xfrm>
              <a:off x="282645" y="545150"/>
              <a:ext cx="1096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861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8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7" b="19935"/>
          <a:stretch/>
        </p:blipFill>
        <p:spPr>
          <a:xfrm rot="5400000">
            <a:off x="-2165433" y="2165431"/>
            <a:ext cx="6858000" cy="2527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8" b="11750"/>
          <a:stretch/>
        </p:blipFill>
        <p:spPr>
          <a:xfrm rot="16200000">
            <a:off x="7312698" y="1978694"/>
            <a:ext cx="6857999" cy="290060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614716" y="1797811"/>
            <a:ext cx="2589094" cy="2466482"/>
            <a:chOff x="4614716" y="1797811"/>
            <a:chExt cx="2589094" cy="2466482"/>
          </a:xfrm>
        </p:grpSpPr>
        <p:sp>
          <p:nvSpPr>
            <p:cNvPr id="2" name="矩形 1"/>
            <p:cNvSpPr/>
            <p:nvPr/>
          </p:nvSpPr>
          <p:spPr>
            <a:xfrm>
              <a:off x="4681165" y="1861748"/>
              <a:ext cx="2470150" cy="234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324955" y="2090348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92050" y="2598001"/>
              <a:ext cx="22862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THRRE</a:t>
              </a:r>
              <a:endPara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889160" y="3558513"/>
              <a:ext cx="211468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614716" y="1797811"/>
              <a:ext cx="1130863" cy="1130863"/>
              <a:chOff x="4645704" y="402335"/>
              <a:chExt cx="1130863" cy="1130863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 flipH="1" flipV="1">
              <a:off x="6072947" y="3133430"/>
              <a:ext cx="1130863" cy="1130863"/>
              <a:chOff x="4645704" y="402335"/>
              <a:chExt cx="1130863" cy="1130863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87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394575" y="1835948"/>
            <a:ext cx="1492250" cy="1861342"/>
            <a:chOff x="8207375" y="1759748"/>
            <a:chExt cx="1492250" cy="1861342"/>
          </a:xfrm>
        </p:grpSpPr>
        <p:grpSp>
          <p:nvGrpSpPr>
            <p:cNvPr id="3" name="组合 2"/>
            <p:cNvGrpSpPr/>
            <p:nvPr/>
          </p:nvGrpSpPr>
          <p:grpSpPr>
            <a:xfrm>
              <a:off x="8207375" y="1824835"/>
              <a:ext cx="1492250" cy="1796255"/>
              <a:chOff x="8207375" y="1824835"/>
              <a:chExt cx="1492250" cy="1796255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8207375" y="2128840"/>
                <a:ext cx="1492250" cy="1492250"/>
                <a:chOff x="8207375" y="2128840"/>
                <a:chExt cx="1492250" cy="1492250"/>
              </a:xfrm>
            </p:grpSpPr>
            <p:sp>
              <p:nvSpPr>
                <p:cNvPr id="7" name="MH_Other_1"/>
                <p:cNvSpPr>
                  <a:spLocks noChangeArrowheads="1"/>
                </p:cNvSpPr>
                <p:nvPr/>
              </p:nvSpPr>
              <p:spPr bwMode="auto">
                <a:xfrm>
                  <a:off x="8207375" y="2128840"/>
                  <a:ext cx="1492250" cy="149225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latinLnBrk="1" hangingPunct="1"/>
                  <a:endParaRPr lang="zh-CN" altLang="en-US" sz="130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" name="MH_SubTitle_4"/>
                <p:cNvSpPr>
                  <a:spLocks noChangeArrowheads="1"/>
                </p:cNvSpPr>
                <p:nvPr/>
              </p:nvSpPr>
              <p:spPr bwMode="auto">
                <a:xfrm>
                  <a:off x="8261350" y="2163765"/>
                  <a:ext cx="1346200" cy="134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10800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latinLnBrk="1" hangingPunct="1">
                    <a:lnSpc>
                      <a:spcPct val="130000"/>
                    </a:lnSpc>
                  </a:pPr>
                  <a:endParaRPr lang="zh-CN" altLang="en-US" sz="1300" dirty="0">
                    <a:solidFill>
                      <a:srgbClr val="2C2C2C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6" name="Oval 13"/>
              <p:cNvSpPr>
                <a:spLocks noChangeArrowheads="1"/>
              </p:cNvSpPr>
              <p:nvPr/>
            </p:nvSpPr>
            <p:spPr bwMode="auto">
              <a:xfrm>
                <a:off x="8645752" y="1824835"/>
                <a:ext cx="576262" cy="57626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704489" y="1759748"/>
              <a:ext cx="30956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800" dirty="0">
                  <a:solidFill>
                    <a:schemeClr val="bg1"/>
                  </a:solidFill>
                </a:rPr>
                <a:t>4</a:t>
              </a:r>
              <a:endParaRPr lang="zh-CN" altLang="en-US" sz="3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000250" y="2135190"/>
            <a:ext cx="1860550" cy="2206625"/>
            <a:chOff x="2813050" y="2058990"/>
            <a:chExt cx="1860550" cy="2206625"/>
          </a:xfrm>
        </p:grpSpPr>
        <p:grpSp>
          <p:nvGrpSpPr>
            <p:cNvPr id="10" name="组合 9"/>
            <p:cNvGrpSpPr/>
            <p:nvPr/>
          </p:nvGrpSpPr>
          <p:grpSpPr>
            <a:xfrm>
              <a:off x="2813050" y="2466977"/>
              <a:ext cx="1860550" cy="1798638"/>
              <a:chOff x="2813050" y="2466977"/>
              <a:chExt cx="1860550" cy="1798638"/>
            </a:xfrm>
          </p:grpSpPr>
          <p:pic>
            <p:nvPicPr>
              <p:cNvPr id="12" name="MH_Other_6"/>
              <p:cNvPicPr>
                <a:picLocks noChangeArrowheads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3050" y="2466977"/>
                <a:ext cx="1860550" cy="1798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xtLst/>
            </p:spPr>
          </p:pic>
          <p:sp>
            <p:nvSpPr>
              <p:cNvPr id="13" name="MH_SubTitle_1"/>
              <p:cNvSpPr>
                <a:spLocks noChangeArrowheads="1"/>
              </p:cNvSpPr>
              <p:nvPr/>
            </p:nvSpPr>
            <p:spPr bwMode="auto">
              <a:xfrm>
                <a:off x="2889250" y="2514602"/>
                <a:ext cx="1384300" cy="1384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latinLnBrk="1" hangingPunct="1">
                  <a:lnSpc>
                    <a:spcPct val="130000"/>
                  </a:lnSpc>
                </a:pPr>
                <a:endParaRPr lang="en-US" altLang="zh-CN" sz="1400" dirty="0">
                  <a:solidFill>
                    <a:srgbClr val="2C2C2C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pic>
          <p:nvPicPr>
            <p:cNvPr id="11" name="MH_Other_7"/>
            <p:cNvPicPr>
              <a:picLocks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725" y="2058990"/>
              <a:ext cx="787400" cy="96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5657850" y="2411415"/>
            <a:ext cx="1774825" cy="2044700"/>
            <a:chOff x="6470650" y="2335215"/>
            <a:chExt cx="1774825" cy="2044700"/>
          </a:xfrm>
        </p:grpSpPr>
        <p:grpSp>
          <p:nvGrpSpPr>
            <p:cNvPr id="15" name="组合 14"/>
            <p:cNvGrpSpPr/>
            <p:nvPr/>
          </p:nvGrpSpPr>
          <p:grpSpPr>
            <a:xfrm>
              <a:off x="6470650" y="2400302"/>
              <a:ext cx="1774825" cy="1979613"/>
              <a:chOff x="6470650" y="2400302"/>
              <a:chExt cx="1774825" cy="1979613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6470650" y="2549527"/>
                <a:ext cx="1774825" cy="1830388"/>
                <a:chOff x="6470650" y="2549527"/>
                <a:chExt cx="1774825" cy="1830388"/>
              </a:xfrm>
            </p:grpSpPr>
            <p:sp>
              <p:nvSpPr>
                <p:cNvPr id="19" name="MH_Other_3"/>
                <p:cNvSpPr>
                  <a:spLocks/>
                </p:cNvSpPr>
                <p:nvPr/>
              </p:nvSpPr>
              <p:spPr bwMode="auto">
                <a:xfrm rot="18278544">
                  <a:off x="6447631" y="2582071"/>
                  <a:ext cx="1830388" cy="1765300"/>
                </a:xfrm>
                <a:custGeom>
                  <a:avLst/>
                  <a:gdLst>
                    <a:gd name="T0" fmla="*/ 756995 w 2474483"/>
                    <a:gd name="T1" fmla="*/ 0 h 2387362"/>
                    <a:gd name="T2" fmla="*/ 1513990 w 2474483"/>
                    <a:gd name="T3" fmla="*/ 756719 h 2387362"/>
                    <a:gd name="T4" fmla="*/ 1397659 w 2474483"/>
                    <a:gd name="T5" fmla="*/ 1158496 h 2387362"/>
                    <a:gd name="T6" fmla="*/ 1620315 w 2474483"/>
                    <a:gd name="T7" fmla="*/ 1301390 h 2387362"/>
                    <a:gd name="T8" fmla="*/ 1719629 w 2474483"/>
                    <a:gd name="T9" fmla="*/ 1146753 h 2387362"/>
                    <a:gd name="T10" fmla="*/ 1830388 w 2474483"/>
                    <a:gd name="T11" fmla="*/ 1654581 h 2387362"/>
                    <a:gd name="T12" fmla="*/ 1322375 w 2474483"/>
                    <a:gd name="T13" fmla="*/ 1765300 h 2387362"/>
                    <a:gd name="T14" fmla="*/ 1421688 w 2474483"/>
                    <a:gd name="T15" fmla="*/ 1610663 h 2387362"/>
                    <a:gd name="T16" fmla="*/ 1122991 w 2474483"/>
                    <a:gd name="T17" fmla="*/ 1418968 h 2387362"/>
                    <a:gd name="T18" fmla="*/ 756995 w 2474483"/>
                    <a:gd name="T19" fmla="*/ 1513438 h 2387362"/>
                    <a:gd name="T20" fmla="*/ 0 w 2474483"/>
                    <a:gd name="T21" fmla="*/ 756719 h 2387362"/>
                    <a:gd name="T22" fmla="*/ 756995 w 2474483"/>
                    <a:gd name="T23" fmla="*/ 0 h 23873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74483" h="2387362">
                      <a:moveTo>
                        <a:pt x="1023374" y="0"/>
                      </a:moveTo>
                      <a:cubicBezTo>
                        <a:pt x="1588568" y="0"/>
                        <a:pt x="2046748" y="458180"/>
                        <a:pt x="2046748" y="1023374"/>
                      </a:cubicBezTo>
                      <a:cubicBezTo>
                        <a:pt x="2046748" y="1223242"/>
                        <a:pt x="1989452" y="1409727"/>
                        <a:pt x="1889481" y="1566731"/>
                      </a:cubicBezTo>
                      <a:lnTo>
                        <a:pt x="2190488" y="1759978"/>
                      </a:lnTo>
                      <a:lnTo>
                        <a:pt x="2324749" y="1550850"/>
                      </a:lnTo>
                      <a:lnTo>
                        <a:pt x="2474483" y="2237628"/>
                      </a:lnTo>
                      <a:lnTo>
                        <a:pt x="1787705" y="2387362"/>
                      </a:lnTo>
                      <a:lnTo>
                        <a:pt x="1921966" y="2178234"/>
                      </a:lnTo>
                      <a:lnTo>
                        <a:pt x="1518160" y="1918989"/>
                      </a:lnTo>
                      <a:cubicBezTo>
                        <a:pt x="1371651" y="2000515"/>
                        <a:pt x="1202912" y="2046748"/>
                        <a:pt x="1023374" y="2046748"/>
                      </a:cubicBezTo>
                      <a:cubicBezTo>
                        <a:pt x="458180" y="2046748"/>
                        <a:pt x="0" y="1588568"/>
                        <a:pt x="0" y="1023374"/>
                      </a:cubicBezTo>
                      <a:cubicBezTo>
                        <a:pt x="0" y="458180"/>
                        <a:pt x="458180" y="0"/>
                        <a:pt x="102337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" name="MH_SubTitle_3"/>
                <p:cNvSpPr>
                  <a:spLocks noChangeArrowheads="1"/>
                </p:cNvSpPr>
                <p:nvPr/>
              </p:nvSpPr>
              <p:spPr bwMode="auto">
                <a:xfrm>
                  <a:off x="6470650" y="2816227"/>
                  <a:ext cx="1384300" cy="13843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10800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latinLnBrk="1" hangingPunct="1">
                    <a:lnSpc>
                      <a:spcPct val="130000"/>
                    </a:lnSpc>
                  </a:pPr>
                  <a:endParaRPr lang="zh-CN" altLang="en-US" sz="1400" dirty="0">
                    <a:solidFill>
                      <a:srgbClr val="2C2C2C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6980238" y="2400302"/>
                <a:ext cx="576262" cy="576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7038975" y="2335215"/>
              <a:ext cx="309563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8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816350" y="3144840"/>
            <a:ext cx="1766888" cy="2043112"/>
            <a:chOff x="4629150" y="3068640"/>
            <a:chExt cx="1766888" cy="2043112"/>
          </a:xfrm>
        </p:grpSpPr>
        <p:grpSp>
          <p:nvGrpSpPr>
            <p:cNvPr id="22" name="组合 21"/>
            <p:cNvGrpSpPr/>
            <p:nvPr/>
          </p:nvGrpSpPr>
          <p:grpSpPr>
            <a:xfrm>
              <a:off x="4629150" y="3133727"/>
              <a:ext cx="1766888" cy="1978025"/>
              <a:chOff x="4629150" y="3133727"/>
              <a:chExt cx="1766888" cy="197802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4629150" y="3282952"/>
                <a:ext cx="1766888" cy="1828800"/>
                <a:chOff x="4629150" y="3282952"/>
                <a:chExt cx="1766888" cy="1828800"/>
              </a:xfrm>
            </p:grpSpPr>
            <p:sp>
              <p:nvSpPr>
                <p:cNvPr id="26" name="MH_Other_5"/>
                <p:cNvSpPr>
                  <a:spLocks/>
                </p:cNvSpPr>
                <p:nvPr/>
              </p:nvSpPr>
              <p:spPr bwMode="auto">
                <a:xfrm rot="18235563">
                  <a:off x="4598194" y="3313908"/>
                  <a:ext cx="1828800" cy="1766888"/>
                </a:xfrm>
                <a:custGeom>
                  <a:avLst/>
                  <a:gdLst>
                    <a:gd name="T0" fmla="*/ 756338 w 2474483"/>
                    <a:gd name="T1" fmla="*/ 0 h 2387362"/>
                    <a:gd name="T2" fmla="*/ 1512677 w 2474483"/>
                    <a:gd name="T3" fmla="*/ 757400 h 2387362"/>
                    <a:gd name="T4" fmla="*/ 1396446 w 2474483"/>
                    <a:gd name="T5" fmla="*/ 1159539 h 2387362"/>
                    <a:gd name="T6" fmla="*/ 1618910 w 2474483"/>
                    <a:gd name="T7" fmla="*/ 1302561 h 2387362"/>
                    <a:gd name="T8" fmla="*/ 1718137 w 2474483"/>
                    <a:gd name="T9" fmla="*/ 1147785 h 2387362"/>
                    <a:gd name="T10" fmla="*/ 1828800 w 2474483"/>
                    <a:gd name="T11" fmla="*/ 1656070 h 2387362"/>
                    <a:gd name="T12" fmla="*/ 1321227 w 2474483"/>
                    <a:gd name="T13" fmla="*/ 1766888 h 2387362"/>
                    <a:gd name="T14" fmla="*/ 1420455 w 2474483"/>
                    <a:gd name="T15" fmla="*/ 1612112 h 2387362"/>
                    <a:gd name="T16" fmla="*/ 1122017 w 2474483"/>
                    <a:gd name="T17" fmla="*/ 1420245 h 2387362"/>
                    <a:gd name="T18" fmla="*/ 756338 w 2474483"/>
                    <a:gd name="T19" fmla="*/ 1514799 h 2387362"/>
                    <a:gd name="T20" fmla="*/ 0 w 2474483"/>
                    <a:gd name="T21" fmla="*/ 757400 h 2387362"/>
                    <a:gd name="T22" fmla="*/ 756338 w 2474483"/>
                    <a:gd name="T23" fmla="*/ 0 h 23873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74483" h="2387362">
                      <a:moveTo>
                        <a:pt x="1023374" y="0"/>
                      </a:moveTo>
                      <a:cubicBezTo>
                        <a:pt x="1588568" y="0"/>
                        <a:pt x="2046748" y="458180"/>
                        <a:pt x="2046748" y="1023374"/>
                      </a:cubicBezTo>
                      <a:cubicBezTo>
                        <a:pt x="2046748" y="1223242"/>
                        <a:pt x="1989452" y="1409727"/>
                        <a:pt x="1889481" y="1566731"/>
                      </a:cubicBezTo>
                      <a:lnTo>
                        <a:pt x="2190488" y="1759978"/>
                      </a:lnTo>
                      <a:lnTo>
                        <a:pt x="2324749" y="1550850"/>
                      </a:lnTo>
                      <a:lnTo>
                        <a:pt x="2474483" y="2237628"/>
                      </a:lnTo>
                      <a:lnTo>
                        <a:pt x="1787705" y="2387362"/>
                      </a:lnTo>
                      <a:lnTo>
                        <a:pt x="1921966" y="2178234"/>
                      </a:lnTo>
                      <a:lnTo>
                        <a:pt x="1518160" y="1918989"/>
                      </a:lnTo>
                      <a:cubicBezTo>
                        <a:pt x="1371651" y="2000515"/>
                        <a:pt x="1202912" y="2046748"/>
                        <a:pt x="1023374" y="2046748"/>
                      </a:cubicBezTo>
                      <a:cubicBezTo>
                        <a:pt x="458180" y="2046748"/>
                        <a:pt x="0" y="1588568"/>
                        <a:pt x="0" y="1023374"/>
                      </a:cubicBezTo>
                      <a:cubicBezTo>
                        <a:pt x="0" y="458180"/>
                        <a:pt x="458180" y="0"/>
                        <a:pt x="102337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27" name="MH_SubTitle_2"/>
                <p:cNvSpPr>
                  <a:spLocks noChangeArrowheads="1"/>
                </p:cNvSpPr>
                <p:nvPr/>
              </p:nvSpPr>
              <p:spPr bwMode="auto">
                <a:xfrm>
                  <a:off x="4632325" y="3567115"/>
                  <a:ext cx="1384300" cy="13843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10800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latinLnBrk="1" hangingPunct="1">
                    <a:lnSpc>
                      <a:spcPct val="130000"/>
                    </a:lnSpc>
                  </a:pPr>
                  <a:endParaRPr lang="zh-CN" altLang="en-US" sz="1400" dirty="0">
                    <a:solidFill>
                      <a:srgbClr val="2C2C2C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5057775" y="3133727"/>
                <a:ext cx="576263" cy="5762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5114925" y="3068640"/>
              <a:ext cx="311150" cy="66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80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8" name="矩形 27"/>
          <p:cNvSpPr/>
          <p:nvPr/>
        </p:nvSpPr>
        <p:spPr>
          <a:xfrm>
            <a:off x="2252548" y="2871789"/>
            <a:ext cx="1449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</a:t>
            </a:r>
            <a:endParaRPr lang="zh-CN" altLang="en-US" sz="1400" dirty="0">
              <a:solidFill>
                <a:schemeClr val="accent6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944390" y="3957180"/>
            <a:ext cx="1449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</a:t>
            </a:r>
            <a:endParaRPr lang="zh-CN" altLang="en-US" sz="1400" dirty="0">
              <a:solidFill>
                <a:schemeClr val="accent6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20426" y="3166261"/>
            <a:ext cx="1449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</a:t>
            </a:r>
            <a:endParaRPr lang="zh-CN" altLang="en-US" sz="1400" dirty="0">
              <a:solidFill>
                <a:schemeClr val="accent6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616939" y="2519876"/>
            <a:ext cx="1449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</a:t>
            </a:r>
            <a:endParaRPr lang="zh-CN" altLang="en-US" sz="1400" dirty="0">
              <a:solidFill>
                <a:schemeClr val="accent6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4" name="矩形 33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 userDrawn="1"/>
          </p:nvSpPr>
          <p:spPr>
            <a:xfrm>
              <a:off x="316863" y="623193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THRRE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组合 37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76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75043" y="1363808"/>
            <a:ext cx="5249863" cy="923330"/>
            <a:chOff x="2646363" y="1501775"/>
            <a:chExt cx="5249862" cy="923330"/>
          </a:xfrm>
        </p:grpSpPr>
        <p:sp>
          <p:nvSpPr>
            <p:cNvPr id="3" name="矩形 34"/>
            <p:cNvSpPr>
              <a:spLocks noChangeArrowheads="1"/>
            </p:cNvSpPr>
            <p:nvPr/>
          </p:nvSpPr>
          <p:spPr bwMode="auto">
            <a:xfrm>
              <a:off x="2646363" y="1545464"/>
              <a:ext cx="5249862" cy="8365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>
                <a:solidFill>
                  <a:srgbClr val="FFFFFF"/>
                </a:solidFill>
              </a:endParaRPr>
            </a:p>
          </p:txBody>
        </p:sp>
        <p:sp>
          <p:nvSpPr>
            <p:cNvPr id="4" name="直角三角形 35"/>
            <p:cNvSpPr>
              <a:spLocks noChangeArrowheads="1"/>
            </p:cNvSpPr>
            <p:nvPr/>
          </p:nvSpPr>
          <p:spPr bwMode="auto">
            <a:xfrm>
              <a:off x="2646363" y="1545464"/>
              <a:ext cx="835167" cy="836547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>
                <a:solidFill>
                  <a:srgbClr val="FFFFFF"/>
                </a:solidFill>
              </a:endParaRPr>
            </a:p>
          </p:txBody>
        </p:sp>
        <p:sp>
          <p:nvSpPr>
            <p:cNvPr id="5" name="直角三角形 36"/>
            <p:cNvSpPr>
              <a:spLocks noChangeArrowheads="1"/>
            </p:cNvSpPr>
            <p:nvPr/>
          </p:nvSpPr>
          <p:spPr bwMode="auto">
            <a:xfrm flipV="1">
              <a:off x="2646363" y="1545464"/>
              <a:ext cx="835167" cy="836547"/>
            </a:xfrm>
            <a:prstGeom prst="rt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 dirty="0">
                <a:solidFill>
                  <a:srgbClr val="FFFFFF"/>
                </a:solidFill>
              </a:endParaRPr>
            </a:p>
          </p:txBody>
        </p:sp>
        <p:sp>
          <p:nvSpPr>
            <p:cNvPr id="6" name="文本框 37"/>
            <p:cNvSpPr>
              <a:spLocks noChangeArrowheads="1"/>
            </p:cNvSpPr>
            <p:nvPr/>
          </p:nvSpPr>
          <p:spPr bwMode="auto">
            <a:xfrm>
              <a:off x="2839367" y="1501775"/>
              <a:ext cx="44916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" panose="020B0806030902050204" pitchFamily="34" charset="0"/>
                  <a:sym typeface="Impact" panose="020B080603090205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591396" y="1577517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674559" y="1850298"/>
              <a:ext cx="412987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75043" y="2382983"/>
            <a:ext cx="5249863" cy="923330"/>
            <a:chOff x="2646363" y="2520950"/>
            <a:chExt cx="5249862" cy="923330"/>
          </a:xfrm>
        </p:grpSpPr>
        <p:sp>
          <p:nvSpPr>
            <p:cNvPr id="10" name="矩形 67"/>
            <p:cNvSpPr>
              <a:spLocks noChangeArrowheads="1"/>
            </p:cNvSpPr>
            <p:nvPr/>
          </p:nvSpPr>
          <p:spPr bwMode="auto">
            <a:xfrm>
              <a:off x="2646363" y="2564639"/>
              <a:ext cx="5249862" cy="8365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1351">
                <a:solidFill>
                  <a:srgbClr val="FFFFFF"/>
                </a:solidFill>
              </a:endParaRPr>
            </a:p>
          </p:txBody>
        </p:sp>
        <p:sp>
          <p:nvSpPr>
            <p:cNvPr id="11" name="直角三角形 68"/>
            <p:cNvSpPr>
              <a:spLocks noChangeArrowheads="1"/>
            </p:cNvSpPr>
            <p:nvPr/>
          </p:nvSpPr>
          <p:spPr bwMode="auto">
            <a:xfrm>
              <a:off x="2646363" y="2564639"/>
              <a:ext cx="835167" cy="836547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 dirty="0">
                <a:solidFill>
                  <a:srgbClr val="FFFFFF"/>
                </a:solidFill>
              </a:endParaRPr>
            </a:p>
          </p:txBody>
        </p:sp>
        <p:sp>
          <p:nvSpPr>
            <p:cNvPr id="12" name="直角三角形 69"/>
            <p:cNvSpPr>
              <a:spLocks noChangeArrowheads="1"/>
            </p:cNvSpPr>
            <p:nvPr/>
          </p:nvSpPr>
          <p:spPr bwMode="auto">
            <a:xfrm flipV="1">
              <a:off x="2646363" y="2564639"/>
              <a:ext cx="835167" cy="836547"/>
            </a:xfrm>
            <a:prstGeom prst="rt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 dirty="0">
                <a:solidFill>
                  <a:srgbClr val="FFFFFF"/>
                </a:solidFill>
              </a:endParaRPr>
            </a:p>
          </p:txBody>
        </p:sp>
        <p:sp>
          <p:nvSpPr>
            <p:cNvPr id="13" name="文本框 70"/>
            <p:cNvSpPr>
              <a:spLocks noChangeArrowheads="1"/>
            </p:cNvSpPr>
            <p:nvPr/>
          </p:nvSpPr>
          <p:spPr bwMode="auto">
            <a:xfrm>
              <a:off x="2797688" y="2520950"/>
              <a:ext cx="53251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Impact" panose="020B0806030902050204" pitchFamily="34" charset="0"/>
                  <a:sym typeface="Impact" panose="020B0806030902050204" pitchFamily="34" charset="0"/>
                </a:rPr>
                <a:t>2</a:t>
              </a:r>
              <a:endParaRPr lang="zh-CN" altLang="en-US" sz="54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591396" y="2587264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665933" y="2840555"/>
              <a:ext cx="41385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75043" y="3403749"/>
            <a:ext cx="5249863" cy="923330"/>
            <a:chOff x="2646363" y="3541713"/>
            <a:chExt cx="5249862" cy="923330"/>
          </a:xfrm>
        </p:grpSpPr>
        <p:sp>
          <p:nvSpPr>
            <p:cNvPr id="17" name="矩形 39"/>
            <p:cNvSpPr>
              <a:spLocks noChangeArrowheads="1"/>
            </p:cNvSpPr>
            <p:nvPr/>
          </p:nvSpPr>
          <p:spPr bwMode="auto">
            <a:xfrm>
              <a:off x="2646363" y="3585327"/>
              <a:ext cx="5249862" cy="8351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1351">
                <a:solidFill>
                  <a:srgbClr val="FFFFFF"/>
                </a:solidFill>
              </a:endParaRPr>
            </a:p>
          </p:txBody>
        </p:sp>
        <p:sp>
          <p:nvSpPr>
            <p:cNvPr id="18" name="直角三角形 40"/>
            <p:cNvSpPr>
              <a:spLocks noChangeArrowheads="1"/>
            </p:cNvSpPr>
            <p:nvPr/>
          </p:nvSpPr>
          <p:spPr bwMode="auto">
            <a:xfrm>
              <a:off x="2646363" y="3585327"/>
              <a:ext cx="835167" cy="835109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 dirty="0">
                <a:solidFill>
                  <a:srgbClr val="FFFFFF"/>
                </a:solidFill>
              </a:endParaRPr>
            </a:p>
          </p:txBody>
        </p:sp>
        <p:sp>
          <p:nvSpPr>
            <p:cNvPr id="19" name="直角三角形 41"/>
            <p:cNvSpPr>
              <a:spLocks noChangeArrowheads="1"/>
            </p:cNvSpPr>
            <p:nvPr/>
          </p:nvSpPr>
          <p:spPr bwMode="auto">
            <a:xfrm flipV="1">
              <a:off x="2646363" y="3585327"/>
              <a:ext cx="835167" cy="835109"/>
            </a:xfrm>
            <a:prstGeom prst="rt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 dirty="0">
                <a:solidFill>
                  <a:srgbClr val="FFFFFF"/>
                </a:solidFill>
              </a:endParaRPr>
            </a:p>
          </p:txBody>
        </p:sp>
        <p:sp>
          <p:nvSpPr>
            <p:cNvPr id="20" name="文本框 42"/>
            <p:cNvSpPr>
              <a:spLocks noChangeArrowheads="1"/>
            </p:cNvSpPr>
            <p:nvPr/>
          </p:nvSpPr>
          <p:spPr bwMode="auto">
            <a:xfrm>
              <a:off x="2788071" y="3541713"/>
              <a:ext cx="55175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Impact" panose="020B0806030902050204" pitchFamily="34" charset="0"/>
                  <a:sym typeface="Impact" panose="020B0806030902050204" pitchFamily="34" charset="0"/>
                </a:rPr>
                <a:t>3</a:t>
              </a:r>
              <a:endParaRPr lang="zh-CN" altLang="en-US" sz="54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591396" y="3630558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3694902" y="3883413"/>
              <a:ext cx="397855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175043" y="4422919"/>
            <a:ext cx="5249863" cy="923330"/>
            <a:chOff x="2646363" y="4560888"/>
            <a:chExt cx="5249862" cy="923331"/>
          </a:xfrm>
        </p:grpSpPr>
        <p:sp>
          <p:nvSpPr>
            <p:cNvPr id="24" name="矩形 53"/>
            <p:cNvSpPr>
              <a:spLocks noChangeArrowheads="1"/>
            </p:cNvSpPr>
            <p:nvPr/>
          </p:nvSpPr>
          <p:spPr bwMode="auto">
            <a:xfrm>
              <a:off x="2646363" y="4604577"/>
              <a:ext cx="5249862" cy="8365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1351">
                <a:solidFill>
                  <a:srgbClr val="FFFFFF"/>
                </a:solidFill>
              </a:endParaRPr>
            </a:p>
          </p:txBody>
        </p:sp>
        <p:sp>
          <p:nvSpPr>
            <p:cNvPr id="25" name="直角三角形 54"/>
            <p:cNvSpPr>
              <a:spLocks noChangeArrowheads="1"/>
            </p:cNvSpPr>
            <p:nvPr/>
          </p:nvSpPr>
          <p:spPr bwMode="auto">
            <a:xfrm>
              <a:off x="2646363" y="4604577"/>
              <a:ext cx="835167" cy="836547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 dirty="0">
                <a:solidFill>
                  <a:srgbClr val="FFFFFF"/>
                </a:solidFill>
              </a:endParaRPr>
            </a:p>
          </p:txBody>
        </p:sp>
        <p:sp>
          <p:nvSpPr>
            <p:cNvPr id="26" name="直角三角形 55"/>
            <p:cNvSpPr>
              <a:spLocks noChangeArrowheads="1"/>
            </p:cNvSpPr>
            <p:nvPr/>
          </p:nvSpPr>
          <p:spPr bwMode="auto">
            <a:xfrm flipV="1">
              <a:off x="2646363" y="4604577"/>
              <a:ext cx="835167" cy="836547"/>
            </a:xfrm>
            <a:prstGeom prst="rt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1" dirty="0">
                <a:solidFill>
                  <a:srgbClr val="FFFFFF"/>
                </a:solidFill>
              </a:endParaRPr>
            </a:p>
          </p:txBody>
        </p:sp>
        <p:sp>
          <p:nvSpPr>
            <p:cNvPr id="27" name="文本框 56"/>
            <p:cNvSpPr>
              <a:spLocks noChangeArrowheads="1"/>
            </p:cNvSpPr>
            <p:nvPr/>
          </p:nvSpPr>
          <p:spPr bwMode="auto">
            <a:xfrm>
              <a:off x="2798489" y="4560888"/>
              <a:ext cx="530915" cy="923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" panose="020B0806030902050204" pitchFamily="34" charset="0"/>
                  <a:sym typeface="Impact" panose="020B0806030902050204" pitchFamily="34" charset="0"/>
                </a:rPr>
                <a:t>4</a:t>
              </a:r>
              <a:endParaRPr lang="zh-CN" altLang="en-US" sz="54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629839" y="4631122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3711400" y="4887125"/>
              <a:ext cx="4109534" cy="553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2" name="矩形 31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 userDrawn="1"/>
          </p:nvSpPr>
          <p:spPr>
            <a:xfrm>
              <a:off x="316863" y="623193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THRRE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863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74" y="568430"/>
            <a:ext cx="3785951" cy="242488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101166" y="2318101"/>
            <a:ext cx="2497667" cy="2925233"/>
            <a:chOff x="4167188" y="1385888"/>
            <a:chExt cx="1873250" cy="2193925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4167188" y="1385888"/>
              <a:ext cx="1873250" cy="2193925"/>
            </a:xfrm>
            <a:custGeom>
              <a:avLst/>
              <a:gdLst>
                <a:gd name="T0" fmla="*/ 436 w 441"/>
                <a:gd name="T1" fmla="*/ 212 h 516"/>
                <a:gd name="T2" fmla="*/ 429 w 441"/>
                <a:gd name="T3" fmla="*/ 167 h 516"/>
                <a:gd name="T4" fmla="*/ 355 w 441"/>
                <a:gd name="T5" fmla="*/ 0 h 516"/>
                <a:gd name="T6" fmla="*/ 355 w 441"/>
                <a:gd name="T7" fmla="*/ 0 h 516"/>
                <a:gd name="T8" fmla="*/ 355 w 441"/>
                <a:gd name="T9" fmla="*/ 0 h 516"/>
                <a:gd name="T10" fmla="*/ 316 w 441"/>
                <a:gd name="T11" fmla="*/ 28 h 516"/>
                <a:gd name="T12" fmla="*/ 276 w 441"/>
                <a:gd name="T13" fmla="*/ 57 h 516"/>
                <a:gd name="T14" fmla="*/ 237 w 441"/>
                <a:gd name="T15" fmla="*/ 86 h 516"/>
                <a:gd name="T16" fmla="*/ 197 w 441"/>
                <a:gd name="T17" fmla="*/ 114 h 516"/>
                <a:gd name="T18" fmla="*/ 158 w 441"/>
                <a:gd name="T19" fmla="*/ 143 h 516"/>
                <a:gd name="T20" fmla="*/ 118 w 441"/>
                <a:gd name="T21" fmla="*/ 172 h 516"/>
                <a:gd name="T22" fmla="*/ 79 w 441"/>
                <a:gd name="T23" fmla="*/ 200 h 516"/>
                <a:gd name="T24" fmla="*/ 40 w 441"/>
                <a:gd name="T25" fmla="*/ 229 h 516"/>
                <a:gd name="T26" fmla="*/ 0 w 441"/>
                <a:gd name="T27" fmla="*/ 257 h 516"/>
                <a:gd name="T28" fmla="*/ 39 w 441"/>
                <a:gd name="T29" fmla="*/ 286 h 516"/>
                <a:gd name="T30" fmla="*/ 79 w 441"/>
                <a:gd name="T31" fmla="*/ 315 h 516"/>
                <a:gd name="T32" fmla="*/ 118 w 441"/>
                <a:gd name="T33" fmla="*/ 343 h 516"/>
                <a:gd name="T34" fmla="*/ 158 w 441"/>
                <a:gd name="T35" fmla="*/ 372 h 516"/>
                <a:gd name="T36" fmla="*/ 197 w 441"/>
                <a:gd name="T37" fmla="*/ 401 h 516"/>
                <a:gd name="T38" fmla="*/ 237 w 441"/>
                <a:gd name="T39" fmla="*/ 430 h 516"/>
                <a:gd name="T40" fmla="*/ 276 w 441"/>
                <a:gd name="T41" fmla="*/ 458 h 516"/>
                <a:gd name="T42" fmla="*/ 315 w 441"/>
                <a:gd name="T43" fmla="*/ 487 h 516"/>
                <a:gd name="T44" fmla="*/ 355 w 441"/>
                <a:gd name="T45" fmla="*/ 516 h 516"/>
                <a:gd name="T46" fmla="*/ 355 w 441"/>
                <a:gd name="T47" fmla="*/ 516 h 516"/>
                <a:gd name="T48" fmla="*/ 429 w 441"/>
                <a:gd name="T49" fmla="*/ 349 h 516"/>
                <a:gd name="T50" fmla="*/ 436 w 441"/>
                <a:gd name="T51" fmla="*/ 21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1" h="516">
                  <a:moveTo>
                    <a:pt x="436" y="212"/>
                  </a:moveTo>
                  <a:cubicBezTo>
                    <a:pt x="435" y="197"/>
                    <a:pt x="432" y="181"/>
                    <a:pt x="429" y="167"/>
                  </a:cubicBezTo>
                  <a:cubicBezTo>
                    <a:pt x="416" y="105"/>
                    <a:pt x="391" y="48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16" y="28"/>
                    <a:pt x="316" y="28"/>
                    <a:pt x="316" y="28"/>
                  </a:cubicBezTo>
                  <a:cubicBezTo>
                    <a:pt x="276" y="57"/>
                    <a:pt x="276" y="57"/>
                    <a:pt x="276" y="57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197" y="114"/>
                    <a:pt x="197" y="114"/>
                    <a:pt x="197" y="114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18" y="172"/>
                    <a:pt x="118" y="172"/>
                    <a:pt x="118" y="172"/>
                  </a:cubicBezTo>
                  <a:cubicBezTo>
                    <a:pt x="79" y="200"/>
                    <a:pt x="79" y="200"/>
                    <a:pt x="79" y="200"/>
                  </a:cubicBezTo>
                  <a:cubicBezTo>
                    <a:pt x="40" y="229"/>
                    <a:pt x="40" y="229"/>
                    <a:pt x="40" y="22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39" y="286"/>
                    <a:pt x="39" y="286"/>
                    <a:pt x="39" y="286"/>
                  </a:cubicBezTo>
                  <a:cubicBezTo>
                    <a:pt x="79" y="315"/>
                    <a:pt x="79" y="315"/>
                    <a:pt x="79" y="315"/>
                  </a:cubicBezTo>
                  <a:cubicBezTo>
                    <a:pt x="118" y="343"/>
                    <a:pt x="118" y="343"/>
                    <a:pt x="118" y="343"/>
                  </a:cubicBezTo>
                  <a:cubicBezTo>
                    <a:pt x="158" y="372"/>
                    <a:pt x="158" y="372"/>
                    <a:pt x="158" y="372"/>
                  </a:cubicBezTo>
                  <a:cubicBezTo>
                    <a:pt x="197" y="401"/>
                    <a:pt x="197" y="401"/>
                    <a:pt x="197" y="401"/>
                  </a:cubicBezTo>
                  <a:cubicBezTo>
                    <a:pt x="237" y="430"/>
                    <a:pt x="237" y="430"/>
                    <a:pt x="237" y="430"/>
                  </a:cubicBezTo>
                  <a:cubicBezTo>
                    <a:pt x="276" y="458"/>
                    <a:pt x="276" y="458"/>
                    <a:pt x="276" y="458"/>
                  </a:cubicBezTo>
                  <a:cubicBezTo>
                    <a:pt x="315" y="487"/>
                    <a:pt x="315" y="487"/>
                    <a:pt x="315" y="487"/>
                  </a:cubicBezTo>
                  <a:cubicBezTo>
                    <a:pt x="355" y="516"/>
                    <a:pt x="355" y="516"/>
                    <a:pt x="355" y="516"/>
                  </a:cubicBezTo>
                  <a:cubicBezTo>
                    <a:pt x="355" y="516"/>
                    <a:pt x="355" y="516"/>
                    <a:pt x="355" y="516"/>
                  </a:cubicBezTo>
                  <a:cubicBezTo>
                    <a:pt x="391" y="467"/>
                    <a:pt x="416" y="410"/>
                    <a:pt x="429" y="349"/>
                  </a:cubicBezTo>
                  <a:cubicBezTo>
                    <a:pt x="439" y="305"/>
                    <a:pt x="441" y="259"/>
                    <a:pt x="436" y="21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" name="Freeform 10"/>
            <p:cNvSpPr>
              <a:spLocks noEditPoints="1"/>
            </p:cNvSpPr>
            <p:nvPr/>
          </p:nvSpPr>
          <p:spPr bwMode="auto">
            <a:xfrm>
              <a:off x="4986338" y="2274888"/>
              <a:ext cx="182562" cy="331788"/>
            </a:xfrm>
            <a:custGeom>
              <a:avLst/>
              <a:gdLst>
                <a:gd name="T0" fmla="*/ 19 w 43"/>
                <a:gd name="T1" fmla="*/ 70 h 78"/>
                <a:gd name="T2" fmla="*/ 29 w 43"/>
                <a:gd name="T3" fmla="*/ 65 h 78"/>
                <a:gd name="T4" fmla="*/ 32 w 43"/>
                <a:gd name="T5" fmla="*/ 49 h 78"/>
                <a:gd name="T6" fmla="*/ 32 w 43"/>
                <a:gd name="T7" fmla="*/ 46 h 78"/>
                <a:gd name="T8" fmla="*/ 27 w 43"/>
                <a:gd name="T9" fmla="*/ 51 h 78"/>
                <a:gd name="T10" fmla="*/ 20 w 43"/>
                <a:gd name="T11" fmla="*/ 53 h 78"/>
                <a:gd name="T12" fmla="*/ 6 w 43"/>
                <a:gd name="T13" fmla="*/ 46 h 78"/>
                <a:gd name="T14" fmla="*/ 0 w 43"/>
                <a:gd name="T15" fmla="*/ 27 h 78"/>
                <a:gd name="T16" fmla="*/ 6 w 43"/>
                <a:gd name="T17" fmla="*/ 8 h 78"/>
                <a:gd name="T18" fmla="*/ 21 w 43"/>
                <a:gd name="T19" fmla="*/ 0 h 78"/>
                <a:gd name="T20" fmla="*/ 37 w 43"/>
                <a:gd name="T21" fmla="*/ 8 h 78"/>
                <a:gd name="T22" fmla="*/ 43 w 43"/>
                <a:gd name="T23" fmla="*/ 29 h 78"/>
                <a:gd name="T24" fmla="*/ 43 w 43"/>
                <a:gd name="T25" fmla="*/ 49 h 78"/>
                <a:gd name="T26" fmla="*/ 36 w 43"/>
                <a:gd name="T27" fmla="*/ 70 h 78"/>
                <a:gd name="T28" fmla="*/ 19 w 43"/>
                <a:gd name="T29" fmla="*/ 78 h 78"/>
                <a:gd name="T30" fmla="*/ 13 w 43"/>
                <a:gd name="T31" fmla="*/ 77 h 78"/>
                <a:gd name="T32" fmla="*/ 6 w 43"/>
                <a:gd name="T33" fmla="*/ 75 h 78"/>
                <a:gd name="T34" fmla="*/ 7 w 43"/>
                <a:gd name="T35" fmla="*/ 67 h 78"/>
                <a:gd name="T36" fmla="*/ 13 w 43"/>
                <a:gd name="T37" fmla="*/ 69 h 78"/>
                <a:gd name="T38" fmla="*/ 19 w 43"/>
                <a:gd name="T39" fmla="*/ 70 h 78"/>
                <a:gd name="T40" fmla="*/ 21 w 43"/>
                <a:gd name="T41" fmla="*/ 45 h 78"/>
                <a:gd name="T42" fmla="*/ 28 w 43"/>
                <a:gd name="T43" fmla="*/ 43 h 78"/>
                <a:gd name="T44" fmla="*/ 32 w 43"/>
                <a:gd name="T45" fmla="*/ 37 h 78"/>
                <a:gd name="T46" fmla="*/ 32 w 43"/>
                <a:gd name="T47" fmla="*/ 28 h 78"/>
                <a:gd name="T48" fmla="*/ 29 w 43"/>
                <a:gd name="T49" fmla="*/ 13 h 78"/>
                <a:gd name="T50" fmla="*/ 21 w 43"/>
                <a:gd name="T51" fmla="*/ 8 h 78"/>
                <a:gd name="T52" fmla="*/ 14 w 43"/>
                <a:gd name="T53" fmla="*/ 14 h 78"/>
                <a:gd name="T54" fmla="*/ 11 w 43"/>
                <a:gd name="T55" fmla="*/ 27 h 78"/>
                <a:gd name="T56" fmla="*/ 14 w 43"/>
                <a:gd name="T57" fmla="*/ 40 h 78"/>
                <a:gd name="T58" fmla="*/ 21 w 43"/>
                <a:gd name="T59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78">
                  <a:moveTo>
                    <a:pt x="19" y="70"/>
                  </a:moveTo>
                  <a:cubicBezTo>
                    <a:pt x="23" y="70"/>
                    <a:pt x="26" y="68"/>
                    <a:pt x="29" y="65"/>
                  </a:cubicBezTo>
                  <a:cubicBezTo>
                    <a:pt x="31" y="61"/>
                    <a:pt x="32" y="56"/>
                    <a:pt x="32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1" y="48"/>
                    <a:pt x="29" y="50"/>
                    <a:pt x="27" y="51"/>
                  </a:cubicBezTo>
                  <a:cubicBezTo>
                    <a:pt x="25" y="52"/>
                    <a:pt x="22" y="53"/>
                    <a:pt x="20" y="53"/>
                  </a:cubicBezTo>
                  <a:cubicBezTo>
                    <a:pt x="14" y="53"/>
                    <a:pt x="9" y="51"/>
                    <a:pt x="6" y="46"/>
                  </a:cubicBezTo>
                  <a:cubicBezTo>
                    <a:pt x="2" y="41"/>
                    <a:pt x="0" y="35"/>
                    <a:pt x="0" y="27"/>
                  </a:cubicBezTo>
                  <a:cubicBezTo>
                    <a:pt x="0" y="20"/>
                    <a:pt x="2" y="13"/>
                    <a:pt x="6" y="8"/>
                  </a:cubicBezTo>
                  <a:cubicBezTo>
                    <a:pt x="10" y="3"/>
                    <a:pt x="15" y="0"/>
                    <a:pt x="21" y="0"/>
                  </a:cubicBezTo>
                  <a:cubicBezTo>
                    <a:pt x="27" y="0"/>
                    <a:pt x="33" y="3"/>
                    <a:pt x="37" y="8"/>
                  </a:cubicBezTo>
                  <a:cubicBezTo>
                    <a:pt x="41" y="13"/>
                    <a:pt x="43" y="20"/>
                    <a:pt x="43" y="2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8"/>
                    <a:pt x="40" y="65"/>
                    <a:pt x="36" y="70"/>
                  </a:cubicBezTo>
                  <a:cubicBezTo>
                    <a:pt x="32" y="75"/>
                    <a:pt x="26" y="78"/>
                    <a:pt x="19" y="78"/>
                  </a:cubicBezTo>
                  <a:cubicBezTo>
                    <a:pt x="17" y="78"/>
                    <a:pt x="15" y="78"/>
                    <a:pt x="13" y="77"/>
                  </a:cubicBezTo>
                  <a:cubicBezTo>
                    <a:pt x="10" y="77"/>
                    <a:pt x="8" y="76"/>
                    <a:pt x="6" y="75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9" y="68"/>
                    <a:pt x="11" y="69"/>
                    <a:pt x="13" y="69"/>
                  </a:cubicBezTo>
                  <a:cubicBezTo>
                    <a:pt x="15" y="70"/>
                    <a:pt x="17" y="70"/>
                    <a:pt x="19" y="70"/>
                  </a:cubicBezTo>
                  <a:close/>
                  <a:moveTo>
                    <a:pt x="21" y="45"/>
                  </a:moveTo>
                  <a:cubicBezTo>
                    <a:pt x="24" y="45"/>
                    <a:pt x="26" y="44"/>
                    <a:pt x="28" y="43"/>
                  </a:cubicBezTo>
                  <a:cubicBezTo>
                    <a:pt x="30" y="41"/>
                    <a:pt x="31" y="39"/>
                    <a:pt x="32" y="37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2"/>
                    <a:pt x="31" y="17"/>
                    <a:pt x="29" y="13"/>
                  </a:cubicBezTo>
                  <a:cubicBezTo>
                    <a:pt x="27" y="10"/>
                    <a:pt x="25" y="8"/>
                    <a:pt x="21" y="8"/>
                  </a:cubicBezTo>
                  <a:cubicBezTo>
                    <a:pt x="18" y="8"/>
                    <a:pt x="16" y="10"/>
                    <a:pt x="14" y="14"/>
                  </a:cubicBezTo>
                  <a:cubicBezTo>
                    <a:pt x="12" y="17"/>
                    <a:pt x="11" y="22"/>
                    <a:pt x="11" y="27"/>
                  </a:cubicBezTo>
                  <a:cubicBezTo>
                    <a:pt x="11" y="32"/>
                    <a:pt x="12" y="37"/>
                    <a:pt x="14" y="40"/>
                  </a:cubicBezTo>
                  <a:cubicBezTo>
                    <a:pt x="15" y="43"/>
                    <a:pt x="18" y="45"/>
                    <a:pt x="21" y="45"/>
                  </a:cubicBez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5207000" y="2274888"/>
              <a:ext cx="187325" cy="327025"/>
            </a:xfrm>
            <a:custGeom>
              <a:avLst/>
              <a:gdLst>
                <a:gd name="T0" fmla="*/ 44 w 44"/>
                <a:gd name="T1" fmla="*/ 77 h 77"/>
                <a:gd name="T2" fmla="*/ 1 w 44"/>
                <a:gd name="T3" fmla="*/ 77 h 77"/>
                <a:gd name="T4" fmla="*/ 1 w 44"/>
                <a:gd name="T5" fmla="*/ 70 h 77"/>
                <a:gd name="T6" fmla="*/ 22 w 44"/>
                <a:gd name="T7" fmla="*/ 43 h 77"/>
                <a:gd name="T8" fmla="*/ 29 w 44"/>
                <a:gd name="T9" fmla="*/ 31 h 77"/>
                <a:gd name="T10" fmla="*/ 31 w 44"/>
                <a:gd name="T11" fmla="*/ 22 h 77"/>
                <a:gd name="T12" fmla="*/ 29 w 44"/>
                <a:gd name="T13" fmla="*/ 12 h 77"/>
                <a:gd name="T14" fmla="*/ 22 w 44"/>
                <a:gd name="T15" fmla="*/ 8 h 77"/>
                <a:gd name="T16" fmla="*/ 13 w 44"/>
                <a:gd name="T17" fmla="*/ 12 h 77"/>
                <a:gd name="T18" fmla="*/ 11 w 44"/>
                <a:gd name="T19" fmla="*/ 24 h 77"/>
                <a:gd name="T20" fmla="*/ 0 w 44"/>
                <a:gd name="T21" fmla="*/ 24 h 77"/>
                <a:gd name="T22" fmla="*/ 0 w 44"/>
                <a:gd name="T23" fmla="*/ 24 h 77"/>
                <a:gd name="T24" fmla="*/ 6 w 44"/>
                <a:gd name="T25" fmla="*/ 7 h 77"/>
                <a:gd name="T26" fmla="*/ 22 w 44"/>
                <a:gd name="T27" fmla="*/ 0 h 77"/>
                <a:gd name="T28" fmla="*/ 36 w 44"/>
                <a:gd name="T29" fmla="*/ 6 h 77"/>
                <a:gd name="T30" fmla="*/ 42 w 44"/>
                <a:gd name="T31" fmla="*/ 22 h 77"/>
                <a:gd name="T32" fmla="*/ 38 w 44"/>
                <a:gd name="T33" fmla="*/ 34 h 77"/>
                <a:gd name="T34" fmla="*/ 29 w 44"/>
                <a:gd name="T35" fmla="*/ 48 h 77"/>
                <a:gd name="T36" fmla="*/ 15 w 44"/>
                <a:gd name="T37" fmla="*/ 69 h 77"/>
                <a:gd name="T38" fmla="*/ 44 w 44"/>
                <a:gd name="T39" fmla="*/ 69 h 77"/>
                <a:gd name="T40" fmla="*/ 44 w 44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77">
                  <a:moveTo>
                    <a:pt x="44" y="77"/>
                  </a:moveTo>
                  <a:cubicBezTo>
                    <a:pt x="1" y="77"/>
                    <a:pt x="1" y="77"/>
                    <a:pt x="1" y="77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5" y="38"/>
                    <a:pt x="28" y="34"/>
                    <a:pt x="29" y="31"/>
                  </a:cubicBezTo>
                  <a:cubicBezTo>
                    <a:pt x="30" y="28"/>
                    <a:pt x="31" y="25"/>
                    <a:pt x="31" y="22"/>
                  </a:cubicBezTo>
                  <a:cubicBezTo>
                    <a:pt x="31" y="18"/>
                    <a:pt x="30" y="15"/>
                    <a:pt x="29" y="12"/>
                  </a:cubicBezTo>
                  <a:cubicBezTo>
                    <a:pt x="27" y="10"/>
                    <a:pt x="25" y="8"/>
                    <a:pt x="22" y="8"/>
                  </a:cubicBezTo>
                  <a:cubicBezTo>
                    <a:pt x="18" y="8"/>
                    <a:pt x="15" y="10"/>
                    <a:pt x="13" y="12"/>
                  </a:cubicBezTo>
                  <a:cubicBezTo>
                    <a:pt x="11" y="15"/>
                    <a:pt x="11" y="19"/>
                    <a:pt x="11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5" y="0"/>
                    <a:pt x="22" y="0"/>
                  </a:cubicBezTo>
                  <a:cubicBezTo>
                    <a:pt x="28" y="0"/>
                    <a:pt x="33" y="2"/>
                    <a:pt x="36" y="6"/>
                  </a:cubicBezTo>
                  <a:cubicBezTo>
                    <a:pt x="40" y="10"/>
                    <a:pt x="42" y="15"/>
                    <a:pt x="42" y="22"/>
                  </a:cubicBezTo>
                  <a:cubicBezTo>
                    <a:pt x="42" y="26"/>
                    <a:pt x="40" y="30"/>
                    <a:pt x="38" y="34"/>
                  </a:cubicBezTo>
                  <a:cubicBezTo>
                    <a:pt x="36" y="39"/>
                    <a:pt x="33" y="43"/>
                    <a:pt x="29" y="48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44" y="69"/>
                    <a:pt x="44" y="69"/>
                    <a:pt x="44" y="69"/>
                  </a:cubicBezTo>
                  <a:lnTo>
                    <a:pt x="44" y="77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" name="Freeform 12"/>
            <p:cNvSpPr>
              <a:spLocks noEditPoints="1"/>
            </p:cNvSpPr>
            <p:nvPr/>
          </p:nvSpPr>
          <p:spPr bwMode="auto">
            <a:xfrm>
              <a:off x="5432425" y="2274888"/>
              <a:ext cx="255587" cy="331788"/>
            </a:xfrm>
            <a:custGeom>
              <a:avLst/>
              <a:gdLst>
                <a:gd name="T0" fmla="*/ 0 w 60"/>
                <a:gd name="T1" fmla="*/ 16 h 78"/>
                <a:gd name="T2" fmla="*/ 4 w 60"/>
                <a:gd name="T3" fmla="*/ 5 h 78"/>
                <a:gd name="T4" fmla="*/ 14 w 60"/>
                <a:gd name="T5" fmla="*/ 0 h 78"/>
                <a:gd name="T6" fmla="*/ 24 w 60"/>
                <a:gd name="T7" fmla="*/ 5 h 78"/>
                <a:gd name="T8" fmla="*/ 28 w 60"/>
                <a:gd name="T9" fmla="*/ 16 h 78"/>
                <a:gd name="T10" fmla="*/ 28 w 60"/>
                <a:gd name="T11" fmla="*/ 20 h 78"/>
                <a:gd name="T12" fmla="*/ 24 w 60"/>
                <a:gd name="T13" fmla="*/ 31 h 78"/>
                <a:gd name="T14" fmla="*/ 14 w 60"/>
                <a:gd name="T15" fmla="*/ 35 h 78"/>
                <a:gd name="T16" fmla="*/ 4 w 60"/>
                <a:gd name="T17" fmla="*/ 31 h 78"/>
                <a:gd name="T18" fmla="*/ 0 w 60"/>
                <a:gd name="T19" fmla="*/ 20 h 78"/>
                <a:gd name="T20" fmla="*/ 0 w 60"/>
                <a:gd name="T21" fmla="*/ 16 h 78"/>
                <a:gd name="T22" fmla="*/ 7 w 60"/>
                <a:gd name="T23" fmla="*/ 20 h 78"/>
                <a:gd name="T24" fmla="*/ 9 w 60"/>
                <a:gd name="T25" fmla="*/ 26 h 78"/>
                <a:gd name="T26" fmla="*/ 14 w 60"/>
                <a:gd name="T27" fmla="*/ 29 h 78"/>
                <a:gd name="T28" fmla="*/ 19 w 60"/>
                <a:gd name="T29" fmla="*/ 26 h 78"/>
                <a:gd name="T30" fmla="*/ 21 w 60"/>
                <a:gd name="T31" fmla="*/ 20 h 78"/>
                <a:gd name="T32" fmla="*/ 21 w 60"/>
                <a:gd name="T33" fmla="*/ 16 h 78"/>
                <a:gd name="T34" fmla="*/ 19 w 60"/>
                <a:gd name="T35" fmla="*/ 9 h 78"/>
                <a:gd name="T36" fmla="*/ 14 w 60"/>
                <a:gd name="T37" fmla="*/ 7 h 78"/>
                <a:gd name="T38" fmla="*/ 9 w 60"/>
                <a:gd name="T39" fmla="*/ 9 h 78"/>
                <a:gd name="T40" fmla="*/ 7 w 60"/>
                <a:gd name="T41" fmla="*/ 16 h 78"/>
                <a:gd name="T42" fmla="*/ 7 w 60"/>
                <a:gd name="T43" fmla="*/ 20 h 78"/>
                <a:gd name="T44" fmla="*/ 16 w 60"/>
                <a:gd name="T45" fmla="*/ 71 h 78"/>
                <a:gd name="T46" fmla="*/ 11 w 60"/>
                <a:gd name="T47" fmla="*/ 68 h 78"/>
                <a:gd name="T48" fmla="*/ 42 w 60"/>
                <a:gd name="T49" fmla="*/ 9 h 78"/>
                <a:gd name="T50" fmla="*/ 47 w 60"/>
                <a:gd name="T51" fmla="*/ 12 h 78"/>
                <a:gd name="T52" fmla="*/ 16 w 60"/>
                <a:gd name="T53" fmla="*/ 71 h 78"/>
                <a:gd name="T54" fmla="*/ 32 w 60"/>
                <a:gd name="T55" fmla="*/ 58 h 78"/>
                <a:gd name="T56" fmla="*/ 36 w 60"/>
                <a:gd name="T57" fmla="*/ 47 h 78"/>
                <a:gd name="T58" fmla="*/ 46 w 60"/>
                <a:gd name="T59" fmla="*/ 43 h 78"/>
                <a:gd name="T60" fmla="*/ 57 w 60"/>
                <a:gd name="T61" fmla="*/ 47 h 78"/>
                <a:gd name="T62" fmla="*/ 60 w 60"/>
                <a:gd name="T63" fmla="*/ 58 h 78"/>
                <a:gd name="T64" fmla="*/ 60 w 60"/>
                <a:gd name="T65" fmla="*/ 62 h 78"/>
                <a:gd name="T66" fmla="*/ 57 w 60"/>
                <a:gd name="T67" fmla="*/ 73 h 78"/>
                <a:gd name="T68" fmla="*/ 46 w 60"/>
                <a:gd name="T69" fmla="*/ 78 h 78"/>
                <a:gd name="T70" fmla="*/ 36 w 60"/>
                <a:gd name="T71" fmla="*/ 73 h 78"/>
                <a:gd name="T72" fmla="*/ 32 w 60"/>
                <a:gd name="T73" fmla="*/ 62 h 78"/>
                <a:gd name="T74" fmla="*/ 32 w 60"/>
                <a:gd name="T75" fmla="*/ 58 h 78"/>
                <a:gd name="T76" fmla="*/ 40 w 60"/>
                <a:gd name="T77" fmla="*/ 62 h 78"/>
                <a:gd name="T78" fmla="*/ 41 w 60"/>
                <a:gd name="T79" fmla="*/ 69 h 78"/>
                <a:gd name="T80" fmla="*/ 46 w 60"/>
                <a:gd name="T81" fmla="*/ 72 h 78"/>
                <a:gd name="T82" fmla="*/ 51 w 60"/>
                <a:gd name="T83" fmla="*/ 69 h 78"/>
                <a:gd name="T84" fmla="*/ 53 w 60"/>
                <a:gd name="T85" fmla="*/ 62 h 78"/>
                <a:gd name="T86" fmla="*/ 53 w 60"/>
                <a:gd name="T87" fmla="*/ 58 h 78"/>
                <a:gd name="T88" fmla="*/ 51 w 60"/>
                <a:gd name="T89" fmla="*/ 52 h 78"/>
                <a:gd name="T90" fmla="*/ 46 w 60"/>
                <a:gd name="T91" fmla="*/ 49 h 78"/>
                <a:gd name="T92" fmla="*/ 41 w 60"/>
                <a:gd name="T93" fmla="*/ 52 h 78"/>
                <a:gd name="T94" fmla="*/ 40 w 60"/>
                <a:gd name="T95" fmla="*/ 58 h 78"/>
                <a:gd name="T96" fmla="*/ 40 w 60"/>
                <a:gd name="T9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78">
                  <a:moveTo>
                    <a:pt x="0" y="16"/>
                  </a:moveTo>
                  <a:cubicBezTo>
                    <a:pt x="0" y="11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2"/>
                    <a:pt x="24" y="5"/>
                  </a:cubicBezTo>
                  <a:cubicBezTo>
                    <a:pt x="27" y="8"/>
                    <a:pt x="28" y="11"/>
                    <a:pt x="28" y="16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4"/>
                    <a:pt x="27" y="28"/>
                    <a:pt x="24" y="31"/>
                  </a:cubicBezTo>
                  <a:cubicBezTo>
                    <a:pt x="22" y="34"/>
                    <a:pt x="18" y="35"/>
                    <a:pt x="14" y="35"/>
                  </a:cubicBezTo>
                  <a:cubicBezTo>
                    <a:pt x="10" y="35"/>
                    <a:pt x="6" y="34"/>
                    <a:pt x="4" y="31"/>
                  </a:cubicBezTo>
                  <a:cubicBezTo>
                    <a:pt x="1" y="28"/>
                    <a:pt x="0" y="24"/>
                    <a:pt x="0" y="20"/>
                  </a:cubicBezTo>
                  <a:lnTo>
                    <a:pt x="0" y="16"/>
                  </a:lnTo>
                  <a:close/>
                  <a:moveTo>
                    <a:pt x="7" y="20"/>
                  </a:moveTo>
                  <a:cubicBezTo>
                    <a:pt x="7" y="22"/>
                    <a:pt x="8" y="25"/>
                    <a:pt x="9" y="26"/>
                  </a:cubicBezTo>
                  <a:cubicBezTo>
                    <a:pt x="10" y="28"/>
                    <a:pt x="12" y="29"/>
                    <a:pt x="14" y="29"/>
                  </a:cubicBezTo>
                  <a:cubicBezTo>
                    <a:pt x="16" y="29"/>
                    <a:pt x="18" y="28"/>
                    <a:pt x="19" y="26"/>
                  </a:cubicBezTo>
                  <a:cubicBezTo>
                    <a:pt x="20" y="25"/>
                    <a:pt x="21" y="22"/>
                    <a:pt x="2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3"/>
                    <a:pt x="20" y="11"/>
                    <a:pt x="19" y="9"/>
                  </a:cubicBezTo>
                  <a:cubicBezTo>
                    <a:pt x="18" y="7"/>
                    <a:pt x="16" y="7"/>
                    <a:pt x="14" y="7"/>
                  </a:cubicBezTo>
                  <a:cubicBezTo>
                    <a:pt x="12" y="7"/>
                    <a:pt x="10" y="7"/>
                    <a:pt x="9" y="9"/>
                  </a:cubicBezTo>
                  <a:cubicBezTo>
                    <a:pt x="8" y="11"/>
                    <a:pt x="7" y="13"/>
                    <a:pt x="7" y="16"/>
                  </a:cubicBezTo>
                  <a:lnTo>
                    <a:pt x="7" y="20"/>
                  </a:lnTo>
                  <a:close/>
                  <a:moveTo>
                    <a:pt x="16" y="71"/>
                  </a:moveTo>
                  <a:cubicBezTo>
                    <a:pt x="11" y="68"/>
                    <a:pt x="11" y="68"/>
                    <a:pt x="11" y="6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7" y="12"/>
                    <a:pt x="47" y="12"/>
                    <a:pt x="47" y="12"/>
                  </a:cubicBezTo>
                  <a:lnTo>
                    <a:pt x="16" y="71"/>
                  </a:lnTo>
                  <a:close/>
                  <a:moveTo>
                    <a:pt x="32" y="58"/>
                  </a:moveTo>
                  <a:cubicBezTo>
                    <a:pt x="32" y="54"/>
                    <a:pt x="33" y="50"/>
                    <a:pt x="36" y="47"/>
                  </a:cubicBezTo>
                  <a:cubicBezTo>
                    <a:pt x="39" y="44"/>
                    <a:pt x="42" y="43"/>
                    <a:pt x="46" y="43"/>
                  </a:cubicBezTo>
                  <a:cubicBezTo>
                    <a:pt x="51" y="43"/>
                    <a:pt x="54" y="44"/>
                    <a:pt x="57" y="47"/>
                  </a:cubicBezTo>
                  <a:cubicBezTo>
                    <a:pt x="59" y="50"/>
                    <a:pt x="60" y="54"/>
                    <a:pt x="60" y="58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7"/>
                    <a:pt x="59" y="71"/>
                    <a:pt x="57" y="73"/>
                  </a:cubicBezTo>
                  <a:cubicBezTo>
                    <a:pt x="54" y="76"/>
                    <a:pt x="51" y="78"/>
                    <a:pt x="46" y="78"/>
                  </a:cubicBezTo>
                  <a:cubicBezTo>
                    <a:pt x="42" y="78"/>
                    <a:pt x="39" y="76"/>
                    <a:pt x="36" y="73"/>
                  </a:cubicBezTo>
                  <a:cubicBezTo>
                    <a:pt x="33" y="70"/>
                    <a:pt x="32" y="67"/>
                    <a:pt x="32" y="62"/>
                  </a:cubicBezTo>
                  <a:lnTo>
                    <a:pt x="32" y="58"/>
                  </a:lnTo>
                  <a:close/>
                  <a:moveTo>
                    <a:pt x="40" y="62"/>
                  </a:moveTo>
                  <a:cubicBezTo>
                    <a:pt x="40" y="65"/>
                    <a:pt x="40" y="67"/>
                    <a:pt x="41" y="69"/>
                  </a:cubicBezTo>
                  <a:cubicBezTo>
                    <a:pt x="43" y="71"/>
                    <a:pt x="44" y="72"/>
                    <a:pt x="46" y="72"/>
                  </a:cubicBezTo>
                  <a:cubicBezTo>
                    <a:pt x="49" y="72"/>
                    <a:pt x="50" y="71"/>
                    <a:pt x="51" y="69"/>
                  </a:cubicBezTo>
                  <a:cubicBezTo>
                    <a:pt x="52" y="67"/>
                    <a:pt x="53" y="65"/>
                    <a:pt x="53" y="62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6"/>
                    <a:pt x="52" y="54"/>
                    <a:pt x="51" y="52"/>
                  </a:cubicBezTo>
                  <a:cubicBezTo>
                    <a:pt x="50" y="50"/>
                    <a:pt x="48" y="49"/>
                    <a:pt x="46" y="49"/>
                  </a:cubicBezTo>
                  <a:cubicBezTo>
                    <a:pt x="44" y="49"/>
                    <a:pt x="43" y="50"/>
                    <a:pt x="41" y="52"/>
                  </a:cubicBezTo>
                  <a:cubicBezTo>
                    <a:pt x="40" y="54"/>
                    <a:pt x="40" y="56"/>
                    <a:pt x="40" y="58"/>
                  </a:cubicBezTo>
                  <a:lnTo>
                    <a:pt x="40" y="62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01166" y="1575150"/>
            <a:ext cx="1788583" cy="2199217"/>
            <a:chOff x="4167188" y="828675"/>
            <a:chExt cx="1341437" cy="1649413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167188" y="828675"/>
              <a:ext cx="1341437" cy="1649413"/>
            </a:xfrm>
            <a:custGeom>
              <a:avLst/>
              <a:gdLst>
                <a:gd name="T0" fmla="*/ 79 w 316"/>
                <a:gd name="T1" fmla="*/ 331 h 388"/>
                <a:gd name="T2" fmla="*/ 118 w 316"/>
                <a:gd name="T3" fmla="*/ 303 h 388"/>
                <a:gd name="T4" fmla="*/ 158 w 316"/>
                <a:gd name="T5" fmla="*/ 274 h 388"/>
                <a:gd name="T6" fmla="*/ 197 w 316"/>
                <a:gd name="T7" fmla="*/ 245 h 388"/>
                <a:gd name="T8" fmla="*/ 237 w 316"/>
                <a:gd name="T9" fmla="*/ 217 h 388"/>
                <a:gd name="T10" fmla="*/ 276 w 316"/>
                <a:gd name="T11" fmla="*/ 188 h 388"/>
                <a:gd name="T12" fmla="*/ 316 w 316"/>
                <a:gd name="T13" fmla="*/ 159 h 388"/>
                <a:gd name="T14" fmla="*/ 195 w 316"/>
                <a:gd name="T15" fmla="*/ 51 h 388"/>
                <a:gd name="T16" fmla="*/ 41 w 316"/>
                <a:gd name="T17" fmla="*/ 0 h 388"/>
                <a:gd name="T18" fmla="*/ 36 w 316"/>
                <a:gd name="T19" fmla="*/ 49 h 388"/>
                <a:gd name="T20" fmla="*/ 31 w 316"/>
                <a:gd name="T21" fmla="*/ 97 h 388"/>
                <a:gd name="T22" fmla="*/ 26 w 316"/>
                <a:gd name="T23" fmla="*/ 146 h 388"/>
                <a:gd name="T24" fmla="*/ 21 w 316"/>
                <a:gd name="T25" fmla="*/ 194 h 388"/>
                <a:gd name="T26" fmla="*/ 16 w 316"/>
                <a:gd name="T27" fmla="*/ 243 h 388"/>
                <a:gd name="T28" fmla="*/ 10 w 316"/>
                <a:gd name="T29" fmla="*/ 291 h 388"/>
                <a:gd name="T30" fmla="*/ 5 w 316"/>
                <a:gd name="T31" fmla="*/ 340 h 388"/>
                <a:gd name="T32" fmla="*/ 0 w 316"/>
                <a:gd name="T33" fmla="*/ 388 h 388"/>
                <a:gd name="T34" fmla="*/ 40 w 316"/>
                <a:gd name="T35" fmla="*/ 360 h 388"/>
                <a:gd name="T36" fmla="*/ 79 w 316"/>
                <a:gd name="T37" fmla="*/ 331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388">
                  <a:moveTo>
                    <a:pt x="79" y="331"/>
                  </a:moveTo>
                  <a:cubicBezTo>
                    <a:pt x="118" y="303"/>
                    <a:pt x="118" y="303"/>
                    <a:pt x="118" y="303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97" y="245"/>
                    <a:pt x="197" y="245"/>
                    <a:pt x="197" y="245"/>
                  </a:cubicBezTo>
                  <a:cubicBezTo>
                    <a:pt x="237" y="217"/>
                    <a:pt x="237" y="217"/>
                    <a:pt x="237" y="217"/>
                  </a:cubicBezTo>
                  <a:cubicBezTo>
                    <a:pt x="276" y="188"/>
                    <a:pt x="276" y="188"/>
                    <a:pt x="276" y="188"/>
                  </a:cubicBezTo>
                  <a:cubicBezTo>
                    <a:pt x="316" y="159"/>
                    <a:pt x="316" y="159"/>
                    <a:pt x="316" y="159"/>
                  </a:cubicBezTo>
                  <a:cubicBezTo>
                    <a:pt x="284" y="115"/>
                    <a:pt x="243" y="78"/>
                    <a:pt x="195" y="51"/>
                  </a:cubicBezTo>
                  <a:cubicBezTo>
                    <a:pt x="149" y="24"/>
                    <a:pt x="97" y="6"/>
                    <a:pt x="41" y="0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1" y="194"/>
                    <a:pt x="21" y="194"/>
                    <a:pt x="21" y="194"/>
                  </a:cubicBezTo>
                  <a:cubicBezTo>
                    <a:pt x="16" y="243"/>
                    <a:pt x="16" y="243"/>
                    <a:pt x="16" y="243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5" y="340"/>
                    <a:pt x="5" y="340"/>
                    <a:pt x="5" y="340"/>
                  </a:cubicBezTo>
                  <a:cubicBezTo>
                    <a:pt x="0" y="388"/>
                    <a:pt x="0" y="388"/>
                    <a:pt x="0" y="388"/>
                  </a:cubicBezTo>
                  <a:cubicBezTo>
                    <a:pt x="40" y="360"/>
                    <a:pt x="40" y="360"/>
                    <a:pt x="40" y="360"/>
                  </a:cubicBezTo>
                  <a:lnTo>
                    <a:pt x="79" y="331"/>
                  </a:ln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" name="Freeform 13"/>
            <p:cNvSpPr>
              <a:spLocks noEditPoints="1"/>
            </p:cNvSpPr>
            <p:nvPr/>
          </p:nvSpPr>
          <p:spPr bwMode="auto">
            <a:xfrm>
              <a:off x="4456113" y="1385888"/>
              <a:ext cx="144462" cy="263525"/>
            </a:xfrm>
            <a:custGeom>
              <a:avLst/>
              <a:gdLst>
                <a:gd name="T0" fmla="*/ 20 w 34"/>
                <a:gd name="T1" fmla="*/ 0 h 62"/>
                <a:gd name="T2" fmla="*/ 25 w 34"/>
                <a:gd name="T3" fmla="*/ 1 h 62"/>
                <a:gd name="T4" fmla="*/ 30 w 34"/>
                <a:gd name="T5" fmla="*/ 3 h 62"/>
                <a:gd name="T6" fmla="*/ 28 w 34"/>
                <a:gd name="T7" fmla="*/ 9 h 62"/>
                <a:gd name="T8" fmla="*/ 24 w 34"/>
                <a:gd name="T9" fmla="*/ 7 h 62"/>
                <a:gd name="T10" fmla="*/ 20 w 34"/>
                <a:gd name="T11" fmla="*/ 7 h 62"/>
                <a:gd name="T12" fmla="*/ 12 w 34"/>
                <a:gd name="T13" fmla="*/ 12 h 62"/>
                <a:gd name="T14" fmla="*/ 9 w 34"/>
                <a:gd name="T15" fmla="*/ 25 h 62"/>
                <a:gd name="T16" fmla="*/ 9 w 34"/>
                <a:gd name="T17" fmla="*/ 26 h 62"/>
                <a:gd name="T18" fmla="*/ 13 w 34"/>
                <a:gd name="T19" fmla="*/ 23 h 62"/>
                <a:gd name="T20" fmla="*/ 20 w 34"/>
                <a:gd name="T21" fmla="*/ 21 h 62"/>
                <a:gd name="T22" fmla="*/ 30 w 34"/>
                <a:gd name="T23" fmla="*/ 27 h 62"/>
                <a:gd name="T24" fmla="*/ 34 w 34"/>
                <a:gd name="T25" fmla="*/ 41 h 62"/>
                <a:gd name="T26" fmla="*/ 30 w 34"/>
                <a:gd name="T27" fmla="*/ 56 h 62"/>
                <a:gd name="T28" fmla="*/ 18 w 34"/>
                <a:gd name="T29" fmla="*/ 62 h 62"/>
                <a:gd name="T30" fmla="*/ 5 w 34"/>
                <a:gd name="T31" fmla="*/ 56 h 62"/>
                <a:gd name="T32" fmla="*/ 0 w 34"/>
                <a:gd name="T33" fmla="*/ 38 h 62"/>
                <a:gd name="T34" fmla="*/ 0 w 34"/>
                <a:gd name="T35" fmla="*/ 25 h 62"/>
                <a:gd name="T36" fmla="*/ 6 w 34"/>
                <a:gd name="T37" fmla="*/ 7 h 62"/>
                <a:gd name="T38" fmla="*/ 20 w 34"/>
                <a:gd name="T39" fmla="*/ 0 h 62"/>
                <a:gd name="T40" fmla="*/ 18 w 34"/>
                <a:gd name="T41" fmla="*/ 28 h 62"/>
                <a:gd name="T42" fmla="*/ 12 w 34"/>
                <a:gd name="T43" fmla="*/ 29 h 62"/>
                <a:gd name="T44" fmla="*/ 9 w 34"/>
                <a:gd name="T45" fmla="*/ 33 h 62"/>
                <a:gd name="T46" fmla="*/ 9 w 34"/>
                <a:gd name="T47" fmla="*/ 39 h 62"/>
                <a:gd name="T48" fmla="*/ 11 w 34"/>
                <a:gd name="T49" fmla="*/ 51 h 62"/>
                <a:gd name="T50" fmla="*/ 18 w 34"/>
                <a:gd name="T51" fmla="*/ 56 h 62"/>
                <a:gd name="T52" fmla="*/ 24 w 34"/>
                <a:gd name="T53" fmla="*/ 52 h 62"/>
                <a:gd name="T54" fmla="*/ 26 w 34"/>
                <a:gd name="T55" fmla="*/ 41 h 62"/>
                <a:gd name="T56" fmla="*/ 24 w 34"/>
                <a:gd name="T57" fmla="*/ 31 h 62"/>
                <a:gd name="T58" fmla="*/ 18 w 34"/>
                <a:gd name="T59" fmla="*/ 2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62">
                  <a:moveTo>
                    <a:pt x="20" y="0"/>
                  </a:moveTo>
                  <a:cubicBezTo>
                    <a:pt x="22" y="0"/>
                    <a:pt x="23" y="0"/>
                    <a:pt x="25" y="1"/>
                  </a:cubicBezTo>
                  <a:cubicBezTo>
                    <a:pt x="27" y="1"/>
                    <a:pt x="28" y="2"/>
                    <a:pt x="30" y="3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8"/>
                    <a:pt x="26" y="8"/>
                    <a:pt x="24" y="7"/>
                  </a:cubicBezTo>
                  <a:cubicBezTo>
                    <a:pt x="23" y="7"/>
                    <a:pt x="22" y="7"/>
                    <a:pt x="20" y="7"/>
                  </a:cubicBezTo>
                  <a:cubicBezTo>
                    <a:pt x="17" y="7"/>
                    <a:pt x="14" y="8"/>
                    <a:pt x="12" y="12"/>
                  </a:cubicBezTo>
                  <a:cubicBezTo>
                    <a:pt x="10" y="15"/>
                    <a:pt x="9" y="19"/>
                    <a:pt x="9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5"/>
                    <a:pt x="12" y="24"/>
                    <a:pt x="13" y="23"/>
                  </a:cubicBezTo>
                  <a:cubicBezTo>
                    <a:pt x="15" y="22"/>
                    <a:pt x="17" y="21"/>
                    <a:pt x="20" y="21"/>
                  </a:cubicBezTo>
                  <a:cubicBezTo>
                    <a:pt x="24" y="21"/>
                    <a:pt x="28" y="23"/>
                    <a:pt x="30" y="27"/>
                  </a:cubicBezTo>
                  <a:cubicBezTo>
                    <a:pt x="33" y="31"/>
                    <a:pt x="34" y="36"/>
                    <a:pt x="34" y="41"/>
                  </a:cubicBezTo>
                  <a:cubicBezTo>
                    <a:pt x="34" y="48"/>
                    <a:pt x="33" y="53"/>
                    <a:pt x="30" y="56"/>
                  </a:cubicBezTo>
                  <a:cubicBezTo>
                    <a:pt x="27" y="60"/>
                    <a:pt x="23" y="62"/>
                    <a:pt x="18" y="62"/>
                  </a:cubicBezTo>
                  <a:cubicBezTo>
                    <a:pt x="13" y="62"/>
                    <a:pt x="8" y="60"/>
                    <a:pt x="5" y="56"/>
                  </a:cubicBezTo>
                  <a:cubicBezTo>
                    <a:pt x="2" y="52"/>
                    <a:pt x="0" y="46"/>
                    <a:pt x="0" y="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2" y="12"/>
                    <a:pt x="6" y="7"/>
                  </a:cubicBezTo>
                  <a:cubicBezTo>
                    <a:pt x="10" y="2"/>
                    <a:pt x="14" y="0"/>
                    <a:pt x="20" y="0"/>
                  </a:cubicBezTo>
                  <a:close/>
                  <a:moveTo>
                    <a:pt x="18" y="28"/>
                  </a:moveTo>
                  <a:cubicBezTo>
                    <a:pt x="15" y="28"/>
                    <a:pt x="14" y="28"/>
                    <a:pt x="12" y="29"/>
                  </a:cubicBezTo>
                  <a:cubicBezTo>
                    <a:pt x="11" y="30"/>
                    <a:pt x="9" y="31"/>
                    <a:pt x="9" y="33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4"/>
                    <a:pt x="9" y="48"/>
                    <a:pt x="11" y="51"/>
                  </a:cubicBezTo>
                  <a:cubicBezTo>
                    <a:pt x="13" y="54"/>
                    <a:pt x="15" y="56"/>
                    <a:pt x="18" y="56"/>
                  </a:cubicBezTo>
                  <a:cubicBezTo>
                    <a:pt x="20" y="56"/>
                    <a:pt x="22" y="55"/>
                    <a:pt x="24" y="52"/>
                  </a:cubicBezTo>
                  <a:cubicBezTo>
                    <a:pt x="25" y="49"/>
                    <a:pt x="26" y="45"/>
                    <a:pt x="26" y="41"/>
                  </a:cubicBezTo>
                  <a:cubicBezTo>
                    <a:pt x="26" y="37"/>
                    <a:pt x="25" y="34"/>
                    <a:pt x="24" y="31"/>
                  </a:cubicBezTo>
                  <a:cubicBezTo>
                    <a:pt x="22" y="29"/>
                    <a:pt x="20" y="28"/>
                    <a:pt x="18" y="28"/>
                  </a:cubicBez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" name="Freeform 14"/>
            <p:cNvSpPr>
              <a:spLocks noEditPoints="1"/>
            </p:cNvSpPr>
            <p:nvPr/>
          </p:nvSpPr>
          <p:spPr bwMode="auto">
            <a:xfrm>
              <a:off x="4629150" y="1385888"/>
              <a:ext cx="144462" cy="263525"/>
            </a:xfrm>
            <a:custGeom>
              <a:avLst/>
              <a:gdLst>
                <a:gd name="T0" fmla="*/ 34 w 34"/>
                <a:gd name="T1" fmla="*/ 38 h 62"/>
                <a:gd name="T2" fmla="*/ 29 w 34"/>
                <a:gd name="T3" fmla="*/ 56 h 62"/>
                <a:gd name="T4" fmla="*/ 17 w 34"/>
                <a:gd name="T5" fmla="*/ 62 h 62"/>
                <a:gd name="T6" fmla="*/ 5 w 34"/>
                <a:gd name="T7" fmla="*/ 56 h 62"/>
                <a:gd name="T8" fmla="*/ 0 w 34"/>
                <a:gd name="T9" fmla="*/ 38 h 62"/>
                <a:gd name="T10" fmla="*/ 0 w 34"/>
                <a:gd name="T11" fmla="*/ 24 h 62"/>
                <a:gd name="T12" fmla="*/ 5 w 34"/>
                <a:gd name="T13" fmla="*/ 6 h 62"/>
                <a:gd name="T14" fmla="*/ 17 w 34"/>
                <a:gd name="T15" fmla="*/ 0 h 62"/>
                <a:gd name="T16" fmla="*/ 29 w 34"/>
                <a:gd name="T17" fmla="*/ 6 h 62"/>
                <a:gd name="T18" fmla="*/ 34 w 34"/>
                <a:gd name="T19" fmla="*/ 24 h 62"/>
                <a:gd name="T20" fmla="*/ 34 w 34"/>
                <a:gd name="T21" fmla="*/ 38 h 62"/>
                <a:gd name="T22" fmla="*/ 25 w 34"/>
                <a:gd name="T23" fmla="*/ 23 h 62"/>
                <a:gd name="T24" fmla="*/ 23 w 34"/>
                <a:gd name="T25" fmla="*/ 11 h 62"/>
                <a:gd name="T26" fmla="*/ 17 w 34"/>
                <a:gd name="T27" fmla="*/ 7 h 62"/>
                <a:gd name="T28" fmla="*/ 11 w 34"/>
                <a:gd name="T29" fmla="*/ 11 h 62"/>
                <a:gd name="T30" fmla="*/ 9 w 34"/>
                <a:gd name="T31" fmla="*/ 23 h 62"/>
                <a:gd name="T32" fmla="*/ 9 w 34"/>
                <a:gd name="T33" fmla="*/ 39 h 62"/>
                <a:gd name="T34" fmla="*/ 11 w 34"/>
                <a:gd name="T35" fmla="*/ 52 h 62"/>
                <a:gd name="T36" fmla="*/ 17 w 34"/>
                <a:gd name="T37" fmla="*/ 56 h 62"/>
                <a:gd name="T38" fmla="*/ 23 w 34"/>
                <a:gd name="T39" fmla="*/ 52 h 62"/>
                <a:gd name="T40" fmla="*/ 25 w 34"/>
                <a:gd name="T41" fmla="*/ 39 h 62"/>
                <a:gd name="T42" fmla="*/ 25 w 34"/>
                <a:gd name="T43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62">
                  <a:moveTo>
                    <a:pt x="34" y="38"/>
                  </a:moveTo>
                  <a:cubicBezTo>
                    <a:pt x="34" y="46"/>
                    <a:pt x="32" y="52"/>
                    <a:pt x="29" y="56"/>
                  </a:cubicBezTo>
                  <a:cubicBezTo>
                    <a:pt x="26" y="60"/>
                    <a:pt x="22" y="62"/>
                    <a:pt x="17" y="62"/>
                  </a:cubicBezTo>
                  <a:cubicBezTo>
                    <a:pt x="12" y="62"/>
                    <a:pt x="8" y="60"/>
                    <a:pt x="5" y="56"/>
                  </a:cubicBezTo>
                  <a:cubicBezTo>
                    <a:pt x="2" y="52"/>
                    <a:pt x="0" y="46"/>
                    <a:pt x="0" y="3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7"/>
                    <a:pt x="2" y="11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1"/>
                    <a:pt x="34" y="17"/>
                    <a:pt x="34" y="24"/>
                  </a:cubicBezTo>
                  <a:lnTo>
                    <a:pt x="34" y="38"/>
                  </a:lnTo>
                  <a:close/>
                  <a:moveTo>
                    <a:pt x="25" y="23"/>
                  </a:moveTo>
                  <a:cubicBezTo>
                    <a:pt x="25" y="18"/>
                    <a:pt x="25" y="14"/>
                    <a:pt x="23" y="11"/>
                  </a:cubicBezTo>
                  <a:cubicBezTo>
                    <a:pt x="22" y="8"/>
                    <a:pt x="20" y="7"/>
                    <a:pt x="17" y="7"/>
                  </a:cubicBezTo>
                  <a:cubicBezTo>
                    <a:pt x="14" y="7"/>
                    <a:pt x="12" y="8"/>
                    <a:pt x="11" y="11"/>
                  </a:cubicBezTo>
                  <a:cubicBezTo>
                    <a:pt x="9" y="14"/>
                    <a:pt x="9" y="18"/>
                    <a:pt x="9" y="23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5"/>
                    <a:pt x="9" y="49"/>
                    <a:pt x="11" y="52"/>
                  </a:cubicBezTo>
                  <a:cubicBezTo>
                    <a:pt x="12" y="55"/>
                    <a:pt x="14" y="56"/>
                    <a:pt x="17" y="56"/>
                  </a:cubicBezTo>
                  <a:cubicBezTo>
                    <a:pt x="20" y="56"/>
                    <a:pt x="22" y="55"/>
                    <a:pt x="23" y="52"/>
                  </a:cubicBezTo>
                  <a:cubicBezTo>
                    <a:pt x="25" y="49"/>
                    <a:pt x="25" y="45"/>
                    <a:pt x="25" y="39"/>
                  </a:cubicBezTo>
                  <a:lnTo>
                    <a:pt x="25" y="23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4808538" y="1385888"/>
              <a:ext cx="203200" cy="263525"/>
            </a:xfrm>
            <a:custGeom>
              <a:avLst/>
              <a:gdLst>
                <a:gd name="T0" fmla="*/ 0 w 48"/>
                <a:gd name="T1" fmla="*/ 13 h 62"/>
                <a:gd name="T2" fmla="*/ 3 w 48"/>
                <a:gd name="T3" fmla="*/ 4 h 62"/>
                <a:gd name="T4" fmla="*/ 11 w 48"/>
                <a:gd name="T5" fmla="*/ 0 h 62"/>
                <a:gd name="T6" fmla="*/ 19 w 48"/>
                <a:gd name="T7" fmla="*/ 4 h 62"/>
                <a:gd name="T8" fmla="*/ 22 w 48"/>
                <a:gd name="T9" fmla="*/ 13 h 62"/>
                <a:gd name="T10" fmla="*/ 22 w 48"/>
                <a:gd name="T11" fmla="*/ 16 h 62"/>
                <a:gd name="T12" fmla="*/ 19 w 48"/>
                <a:gd name="T13" fmla="*/ 25 h 62"/>
                <a:gd name="T14" fmla="*/ 11 w 48"/>
                <a:gd name="T15" fmla="*/ 28 h 62"/>
                <a:gd name="T16" fmla="*/ 3 w 48"/>
                <a:gd name="T17" fmla="*/ 25 h 62"/>
                <a:gd name="T18" fmla="*/ 0 w 48"/>
                <a:gd name="T19" fmla="*/ 16 h 62"/>
                <a:gd name="T20" fmla="*/ 0 w 48"/>
                <a:gd name="T21" fmla="*/ 13 h 62"/>
                <a:gd name="T22" fmla="*/ 6 w 48"/>
                <a:gd name="T23" fmla="*/ 16 h 62"/>
                <a:gd name="T24" fmla="*/ 7 w 48"/>
                <a:gd name="T25" fmla="*/ 21 h 62"/>
                <a:gd name="T26" fmla="*/ 11 w 48"/>
                <a:gd name="T27" fmla="*/ 23 h 62"/>
                <a:gd name="T28" fmla="*/ 15 w 48"/>
                <a:gd name="T29" fmla="*/ 21 h 62"/>
                <a:gd name="T30" fmla="*/ 16 w 48"/>
                <a:gd name="T31" fmla="*/ 16 h 62"/>
                <a:gd name="T32" fmla="*/ 16 w 48"/>
                <a:gd name="T33" fmla="*/ 13 h 62"/>
                <a:gd name="T34" fmla="*/ 15 w 48"/>
                <a:gd name="T35" fmla="*/ 7 h 62"/>
                <a:gd name="T36" fmla="*/ 11 w 48"/>
                <a:gd name="T37" fmla="*/ 5 h 62"/>
                <a:gd name="T38" fmla="*/ 7 w 48"/>
                <a:gd name="T39" fmla="*/ 7 h 62"/>
                <a:gd name="T40" fmla="*/ 6 w 48"/>
                <a:gd name="T41" fmla="*/ 13 h 62"/>
                <a:gd name="T42" fmla="*/ 6 w 48"/>
                <a:gd name="T43" fmla="*/ 16 h 62"/>
                <a:gd name="T44" fmla="*/ 13 w 48"/>
                <a:gd name="T45" fmla="*/ 57 h 62"/>
                <a:gd name="T46" fmla="*/ 9 w 48"/>
                <a:gd name="T47" fmla="*/ 54 h 62"/>
                <a:gd name="T48" fmla="*/ 34 w 48"/>
                <a:gd name="T49" fmla="*/ 7 h 62"/>
                <a:gd name="T50" fmla="*/ 38 w 48"/>
                <a:gd name="T51" fmla="*/ 10 h 62"/>
                <a:gd name="T52" fmla="*/ 13 w 48"/>
                <a:gd name="T53" fmla="*/ 57 h 62"/>
                <a:gd name="T54" fmla="*/ 26 w 48"/>
                <a:gd name="T55" fmla="*/ 47 h 62"/>
                <a:gd name="T56" fmla="*/ 29 w 48"/>
                <a:gd name="T57" fmla="*/ 38 h 62"/>
                <a:gd name="T58" fmla="*/ 37 w 48"/>
                <a:gd name="T59" fmla="*/ 34 h 62"/>
                <a:gd name="T60" fmla="*/ 45 w 48"/>
                <a:gd name="T61" fmla="*/ 38 h 62"/>
                <a:gd name="T62" fmla="*/ 48 w 48"/>
                <a:gd name="T63" fmla="*/ 47 h 62"/>
                <a:gd name="T64" fmla="*/ 48 w 48"/>
                <a:gd name="T65" fmla="*/ 50 h 62"/>
                <a:gd name="T66" fmla="*/ 45 w 48"/>
                <a:gd name="T67" fmla="*/ 59 h 62"/>
                <a:gd name="T68" fmla="*/ 37 w 48"/>
                <a:gd name="T69" fmla="*/ 62 h 62"/>
                <a:gd name="T70" fmla="*/ 29 w 48"/>
                <a:gd name="T71" fmla="*/ 59 h 62"/>
                <a:gd name="T72" fmla="*/ 26 w 48"/>
                <a:gd name="T73" fmla="*/ 50 h 62"/>
                <a:gd name="T74" fmla="*/ 26 w 48"/>
                <a:gd name="T75" fmla="*/ 47 h 62"/>
                <a:gd name="T76" fmla="*/ 32 w 48"/>
                <a:gd name="T77" fmla="*/ 50 h 62"/>
                <a:gd name="T78" fmla="*/ 33 w 48"/>
                <a:gd name="T79" fmla="*/ 55 h 62"/>
                <a:gd name="T80" fmla="*/ 37 w 48"/>
                <a:gd name="T81" fmla="*/ 57 h 62"/>
                <a:gd name="T82" fmla="*/ 41 w 48"/>
                <a:gd name="T83" fmla="*/ 55 h 62"/>
                <a:gd name="T84" fmla="*/ 42 w 48"/>
                <a:gd name="T85" fmla="*/ 50 h 62"/>
                <a:gd name="T86" fmla="*/ 42 w 48"/>
                <a:gd name="T87" fmla="*/ 47 h 62"/>
                <a:gd name="T88" fmla="*/ 41 w 48"/>
                <a:gd name="T89" fmla="*/ 41 h 62"/>
                <a:gd name="T90" fmla="*/ 37 w 48"/>
                <a:gd name="T91" fmla="*/ 39 h 62"/>
                <a:gd name="T92" fmla="*/ 33 w 48"/>
                <a:gd name="T93" fmla="*/ 41 h 62"/>
                <a:gd name="T94" fmla="*/ 32 w 48"/>
                <a:gd name="T95" fmla="*/ 47 h 62"/>
                <a:gd name="T96" fmla="*/ 32 w 48"/>
                <a:gd name="T97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62">
                  <a:moveTo>
                    <a:pt x="0" y="13"/>
                  </a:moveTo>
                  <a:cubicBezTo>
                    <a:pt x="0" y="9"/>
                    <a:pt x="1" y="6"/>
                    <a:pt x="3" y="4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5" y="0"/>
                    <a:pt x="17" y="1"/>
                    <a:pt x="19" y="4"/>
                  </a:cubicBezTo>
                  <a:cubicBezTo>
                    <a:pt x="21" y="6"/>
                    <a:pt x="22" y="9"/>
                    <a:pt x="22" y="13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9"/>
                    <a:pt x="21" y="22"/>
                    <a:pt x="19" y="25"/>
                  </a:cubicBezTo>
                  <a:cubicBezTo>
                    <a:pt x="17" y="27"/>
                    <a:pt x="15" y="28"/>
                    <a:pt x="11" y="28"/>
                  </a:cubicBezTo>
                  <a:cubicBezTo>
                    <a:pt x="8" y="28"/>
                    <a:pt x="5" y="27"/>
                    <a:pt x="3" y="25"/>
                  </a:cubicBezTo>
                  <a:cubicBezTo>
                    <a:pt x="1" y="22"/>
                    <a:pt x="0" y="19"/>
                    <a:pt x="0" y="16"/>
                  </a:cubicBezTo>
                  <a:lnTo>
                    <a:pt x="0" y="13"/>
                  </a:lnTo>
                  <a:close/>
                  <a:moveTo>
                    <a:pt x="6" y="16"/>
                  </a:moveTo>
                  <a:cubicBezTo>
                    <a:pt x="6" y="18"/>
                    <a:pt x="6" y="20"/>
                    <a:pt x="7" y="21"/>
                  </a:cubicBezTo>
                  <a:cubicBezTo>
                    <a:pt x="8" y="23"/>
                    <a:pt x="9" y="23"/>
                    <a:pt x="11" y="23"/>
                  </a:cubicBezTo>
                  <a:cubicBezTo>
                    <a:pt x="13" y="23"/>
                    <a:pt x="14" y="23"/>
                    <a:pt x="15" y="21"/>
                  </a:cubicBezTo>
                  <a:cubicBezTo>
                    <a:pt x="16" y="20"/>
                    <a:pt x="16" y="18"/>
                    <a:pt x="16" y="16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1"/>
                    <a:pt x="16" y="9"/>
                    <a:pt x="15" y="7"/>
                  </a:cubicBezTo>
                  <a:cubicBezTo>
                    <a:pt x="14" y="6"/>
                    <a:pt x="13" y="5"/>
                    <a:pt x="11" y="5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6" y="9"/>
                    <a:pt x="6" y="11"/>
                    <a:pt x="6" y="13"/>
                  </a:cubicBezTo>
                  <a:lnTo>
                    <a:pt x="6" y="16"/>
                  </a:lnTo>
                  <a:close/>
                  <a:moveTo>
                    <a:pt x="13" y="57"/>
                  </a:moveTo>
                  <a:cubicBezTo>
                    <a:pt x="9" y="54"/>
                    <a:pt x="9" y="54"/>
                    <a:pt x="9" y="54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13" y="57"/>
                  </a:lnTo>
                  <a:close/>
                  <a:moveTo>
                    <a:pt x="26" y="47"/>
                  </a:moveTo>
                  <a:cubicBezTo>
                    <a:pt x="26" y="43"/>
                    <a:pt x="27" y="40"/>
                    <a:pt x="29" y="38"/>
                  </a:cubicBezTo>
                  <a:cubicBezTo>
                    <a:pt x="31" y="35"/>
                    <a:pt x="33" y="34"/>
                    <a:pt x="37" y="34"/>
                  </a:cubicBezTo>
                  <a:cubicBezTo>
                    <a:pt x="40" y="34"/>
                    <a:pt x="43" y="35"/>
                    <a:pt x="45" y="38"/>
                  </a:cubicBezTo>
                  <a:cubicBezTo>
                    <a:pt x="47" y="40"/>
                    <a:pt x="48" y="43"/>
                    <a:pt x="48" y="4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53"/>
                    <a:pt x="47" y="56"/>
                    <a:pt x="45" y="59"/>
                  </a:cubicBezTo>
                  <a:cubicBezTo>
                    <a:pt x="43" y="61"/>
                    <a:pt x="40" y="62"/>
                    <a:pt x="37" y="62"/>
                  </a:cubicBezTo>
                  <a:cubicBezTo>
                    <a:pt x="34" y="62"/>
                    <a:pt x="31" y="61"/>
                    <a:pt x="29" y="59"/>
                  </a:cubicBezTo>
                  <a:cubicBezTo>
                    <a:pt x="27" y="56"/>
                    <a:pt x="26" y="53"/>
                    <a:pt x="26" y="50"/>
                  </a:cubicBezTo>
                  <a:lnTo>
                    <a:pt x="26" y="47"/>
                  </a:lnTo>
                  <a:close/>
                  <a:moveTo>
                    <a:pt x="32" y="50"/>
                  </a:moveTo>
                  <a:cubicBezTo>
                    <a:pt x="32" y="52"/>
                    <a:pt x="32" y="54"/>
                    <a:pt x="33" y="55"/>
                  </a:cubicBezTo>
                  <a:cubicBezTo>
                    <a:pt x="34" y="57"/>
                    <a:pt x="35" y="57"/>
                    <a:pt x="37" y="57"/>
                  </a:cubicBezTo>
                  <a:cubicBezTo>
                    <a:pt x="39" y="57"/>
                    <a:pt x="40" y="57"/>
                    <a:pt x="41" y="55"/>
                  </a:cubicBezTo>
                  <a:cubicBezTo>
                    <a:pt x="42" y="54"/>
                    <a:pt x="42" y="52"/>
                    <a:pt x="42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5"/>
                    <a:pt x="42" y="43"/>
                    <a:pt x="41" y="41"/>
                  </a:cubicBezTo>
                  <a:cubicBezTo>
                    <a:pt x="40" y="40"/>
                    <a:pt x="39" y="39"/>
                    <a:pt x="37" y="39"/>
                  </a:cubicBezTo>
                  <a:cubicBezTo>
                    <a:pt x="35" y="39"/>
                    <a:pt x="34" y="40"/>
                    <a:pt x="33" y="41"/>
                  </a:cubicBezTo>
                  <a:cubicBezTo>
                    <a:pt x="32" y="43"/>
                    <a:pt x="32" y="45"/>
                    <a:pt x="32" y="47"/>
                  </a:cubicBezTo>
                  <a:lnTo>
                    <a:pt x="32" y="50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07882" y="1835500"/>
            <a:ext cx="1496483" cy="1938867"/>
            <a:chOff x="3197225" y="1023938"/>
            <a:chExt cx="1122362" cy="1454150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197225" y="1023938"/>
              <a:ext cx="1122362" cy="1454150"/>
            </a:xfrm>
            <a:custGeom>
              <a:avLst/>
              <a:gdLst>
                <a:gd name="T0" fmla="*/ 238 w 264"/>
                <a:gd name="T1" fmla="*/ 245 h 342"/>
                <a:gd name="T2" fmla="*/ 244 w 264"/>
                <a:gd name="T3" fmla="*/ 197 h 342"/>
                <a:gd name="T4" fmla="*/ 249 w 264"/>
                <a:gd name="T5" fmla="*/ 148 h 342"/>
                <a:gd name="T6" fmla="*/ 254 w 264"/>
                <a:gd name="T7" fmla="*/ 100 h 342"/>
                <a:gd name="T8" fmla="*/ 259 w 264"/>
                <a:gd name="T9" fmla="*/ 51 h 342"/>
                <a:gd name="T10" fmla="*/ 264 w 264"/>
                <a:gd name="T11" fmla="*/ 3 h 342"/>
                <a:gd name="T12" fmla="*/ 193 w 264"/>
                <a:gd name="T13" fmla="*/ 3 h 342"/>
                <a:gd name="T14" fmla="*/ 123 w 264"/>
                <a:gd name="T15" fmla="*/ 18 h 342"/>
                <a:gd name="T16" fmla="*/ 0 w 264"/>
                <a:gd name="T17" fmla="*/ 89 h 342"/>
                <a:gd name="T18" fmla="*/ 33 w 264"/>
                <a:gd name="T19" fmla="*/ 125 h 342"/>
                <a:gd name="T20" fmla="*/ 65 w 264"/>
                <a:gd name="T21" fmla="*/ 161 h 342"/>
                <a:gd name="T22" fmla="*/ 98 w 264"/>
                <a:gd name="T23" fmla="*/ 197 h 342"/>
                <a:gd name="T24" fmla="*/ 130 w 264"/>
                <a:gd name="T25" fmla="*/ 234 h 342"/>
                <a:gd name="T26" fmla="*/ 163 w 264"/>
                <a:gd name="T27" fmla="*/ 270 h 342"/>
                <a:gd name="T28" fmla="*/ 196 w 264"/>
                <a:gd name="T29" fmla="*/ 306 h 342"/>
                <a:gd name="T30" fmla="*/ 228 w 264"/>
                <a:gd name="T31" fmla="*/ 342 h 342"/>
                <a:gd name="T32" fmla="*/ 233 w 264"/>
                <a:gd name="T33" fmla="*/ 294 h 342"/>
                <a:gd name="T34" fmla="*/ 238 w 264"/>
                <a:gd name="T35" fmla="*/ 24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4" h="342">
                  <a:moveTo>
                    <a:pt x="238" y="245"/>
                  </a:moveTo>
                  <a:cubicBezTo>
                    <a:pt x="244" y="197"/>
                    <a:pt x="244" y="197"/>
                    <a:pt x="244" y="197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9" y="51"/>
                    <a:pt x="259" y="51"/>
                    <a:pt x="259" y="51"/>
                  </a:cubicBezTo>
                  <a:cubicBezTo>
                    <a:pt x="264" y="3"/>
                    <a:pt x="264" y="3"/>
                    <a:pt x="264" y="3"/>
                  </a:cubicBezTo>
                  <a:cubicBezTo>
                    <a:pt x="241" y="1"/>
                    <a:pt x="217" y="0"/>
                    <a:pt x="193" y="3"/>
                  </a:cubicBezTo>
                  <a:cubicBezTo>
                    <a:pt x="169" y="6"/>
                    <a:pt x="145" y="11"/>
                    <a:pt x="123" y="18"/>
                  </a:cubicBezTo>
                  <a:cubicBezTo>
                    <a:pt x="77" y="33"/>
                    <a:pt x="35" y="57"/>
                    <a:pt x="0" y="89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65" y="161"/>
                    <a:pt x="65" y="161"/>
                    <a:pt x="65" y="161"/>
                  </a:cubicBezTo>
                  <a:cubicBezTo>
                    <a:pt x="98" y="197"/>
                    <a:pt x="98" y="197"/>
                    <a:pt x="98" y="197"/>
                  </a:cubicBezTo>
                  <a:cubicBezTo>
                    <a:pt x="130" y="234"/>
                    <a:pt x="130" y="234"/>
                    <a:pt x="130" y="234"/>
                  </a:cubicBezTo>
                  <a:cubicBezTo>
                    <a:pt x="163" y="270"/>
                    <a:pt x="163" y="270"/>
                    <a:pt x="163" y="270"/>
                  </a:cubicBezTo>
                  <a:cubicBezTo>
                    <a:pt x="196" y="306"/>
                    <a:pt x="196" y="306"/>
                    <a:pt x="196" y="306"/>
                  </a:cubicBezTo>
                  <a:cubicBezTo>
                    <a:pt x="228" y="342"/>
                    <a:pt x="228" y="342"/>
                    <a:pt x="228" y="342"/>
                  </a:cubicBezTo>
                  <a:cubicBezTo>
                    <a:pt x="233" y="294"/>
                    <a:pt x="233" y="294"/>
                    <a:pt x="233" y="294"/>
                  </a:cubicBezTo>
                  <a:lnTo>
                    <a:pt x="238" y="24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3665538" y="1509713"/>
              <a:ext cx="139700" cy="220663"/>
            </a:xfrm>
            <a:custGeom>
              <a:avLst/>
              <a:gdLst>
                <a:gd name="T0" fmla="*/ 72 w 88"/>
                <a:gd name="T1" fmla="*/ 93 h 139"/>
                <a:gd name="T2" fmla="*/ 88 w 88"/>
                <a:gd name="T3" fmla="*/ 93 h 139"/>
                <a:gd name="T4" fmla="*/ 88 w 88"/>
                <a:gd name="T5" fmla="*/ 107 h 139"/>
                <a:gd name="T6" fmla="*/ 72 w 88"/>
                <a:gd name="T7" fmla="*/ 107 h 139"/>
                <a:gd name="T8" fmla="*/ 72 w 88"/>
                <a:gd name="T9" fmla="*/ 139 h 139"/>
                <a:gd name="T10" fmla="*/ 53 w 88"/>
                <a:gd name="T11" fmla="*/ 139 h 139"/>
                <a:gd name="T12" fmla="*/ 53 w 88"/>
                <a:gd name="T13" fmla="*/ 107 h 139"/>
                <a:gd name="T14" fmla="*/ 2 w 88"/>
                <a:gd name="T15" fmla="*/ 107 h 139"/>
                <a:gd name="T16" fmla="*/ 0 w 88"/>
                <a:gd name="T17" fmla="*/ 96 h 139"/>
                <a:gd name="T18" fmla="*/ 51 w 88"/>
                <a:gd name="T19" fmla="*/ 0 h 139"/>
                <a:gd name="T20" fmla="*/ 72 w 88"/>
                <a:gd name="T21" fmla="*/ 0 h 139"/>
                <a:gd name="T22" fmla="*/ 72 w 88"/>
                <a:gd name="T23" fmla="*/ 93 h 139"/>
                <a:gd name="T24" fmla="*/ 21 w 88"/>
                <a:gd name="T25" fmla="*/ 93 h 139"/>
                <a:gd name="T26" fmla="*/ 53 w 88"/>
                <a:gd name="T27" fmla="*/ 93 h 139"/>
                <a:gd name="T28" fmla="*/ 53 w 88"/>
                <a:gd name="T29" fmla="*/ 29 h 139"/>
                <a:gd name="T30" fmla="*/ 51 w 88"/>
                <a:gd name="T31" fmla="*/ 29 h 139"/>
                <a:gd name="T32" fmla="*/ 51 w 88"/>
                <a:gd name="T33" fmla="*/ 32 h 139"/>
                <a:gd name="T34" fmla="*/ 21 w 88"/>
                <a:gd name="T35" fmla="*/ 9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39">
                  <a:moveTo>
                    <a:pt x="72" y="93"/>
                  </a:moveTo>
                  <a:lnTo>
                    <a:pt x="88" y="93"/>
                  </a:lnTo>
                  <a:lnTo>
                    <a:pt x="88" y="107"/>
                  </a:lnTo>
                  <a:lnTo>
                    <a:pt x="72" y="107"/>
                  </a:lnTo>
                  <a:lnTo>
                    <a:pt x="72" y="139"/>
                  </a:lnTo>
                  <a:lnTo>
                    <a:pt x="53" y="139"/>
                  </a:lnTo>
                  <a:lnTo>
                    <a:pt x="53" y="107"/>
                  </a:lnTo>
                  <a:lnTo>
                    <a:pt x="2" y="107"/>
                  </a:lnTo>
                  <a:lnTo>
                    <a:pt x="0" y="96"/>
                  </a:lnTo>
                  <a:lnTo>
                    <a:pt x="51" y="0"/>
                  </a:lnTo>
                  <a:lnTo>
                    <a:pt x="72" y="0"/>
                  </a:lnTo>
                  <a:lnTo>
                    <a:pt x="72" y="93"/>
                  </a:lnTo>
                  <a:close/>
                  <a:moveTo>
                    <a:pt x="21" y="93"/>
                  </a:moveTo>
                  <a:lnTo>
                    <a:pt x="53" y="93"/>
                  </a:lnTo>
                  <a:lnTo>
                    <a:pt x="53" y="29"/>
                  </a:lnTo>
                  <a:lnTo>
                    <a:pt x="51" y="29"/>
                  </a:lnTo>
                  <a:lnTo>
                    <a:pt x="51" y="32"/>
                  </a:lnTo>
                  <a:lnTo>
                    <a:pt x="21" y="93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830638" y="1509713"/>
              <a:ext cx="119062" cy="225425"/>
            </a:xfrm>
            <a:custGeom>
              <a:avLst/>
              <a:gdLst>
                <a:gd name="T0" fmla="*/ 0 w 28"/>
                <a:gd name="T1" fmla="*/ 29 h 53"/>
                <a:gd name="T2" fmla="*/ 3 w 28"/>
                <a:gd name="T3" fmla="*/ 0 h 53"/>
                <a:gd name="T4" fmla="*/ 26 w 28"/>
                <a:gd name="T5" fmla="*/ 0 h 53"/>
                <a:gd name="T6" fmla="*/ 26 w 28"/>
                <a:gd name="T7" fmla="*/ 6 h 53"/>
                <a:gd name="T8" fmla="*/ 9 w 28"/>
                <a:gd name="T9" fmla="*/ 6 h 53"/>
                <a:gd name="T10" fmla="*/ 8 w 28"/>
                <a:gd name="T11" fmla="*/ 22 h 53"/>
                <a:gd name="T12" fmla="*/ 11 w 28"/>
                <a:gd name="T13" fmla="*/ 19 h 53"/>
                <a:gd name="T14" fmla="*/ 15 w 28"/>
                <a:gd name="T15" fmla="*/ 18 h 53"/>
                <a:gd name="T16" fmla="*/ 24 w 28"/>
                <a:gd name="T17" fmla="*/ 23 h 53"/>
                <a:gd name="T18" fmla="*/ 28 w 28"/>
                <a:gd name="T19" fmla="*/ 36 h 53"/>
                <a:gd name="T20" fmla="*/ 24 w 28"/>
                <a:gd name="T21" fmla="*/ 48 h 53"/>
                <a:gd name="T22" fmla="*/ 13 w 28"/>
                <a:gd name="T23" fmla="*/ 53 h 53"/>
                <a:gd name="T24" fmla="*/ 4 w 28"/>
                <a:gd name="T25" fmla="*/ 49 h 53"/>
                <a:gd name="T26" fmla="*/ 0 w 28"/>
                <a:gd name="T27" fmla="*/ 39 h 53"/>
                <a:gd name="T28" fmla="*/ 0 w 28"/>
                <a:gd name="T29" fmla="*/ 38 h 53"/>
                <a:gd name="T30" fmla="*/ 7 w 28"/>
                <a:gd name="T31" fmla="*/ 38 h 53"/>
                <a:gd name="T32" fmla="*/ 9 w 28"/>
                <a:gd name="T33" fmla="*/ 45 h 53"/>
                <a:gd name="T34" fmla="*/ 13 w 28"/>
                <a:gd name="T35" fmla="*/ 48 h 53"/>
                <a:gd name="T36" fmla="*/ 19 w 28"/>
                <a:gd name="T37" fmla="*/ 44 h 53"/>
                <a:gd name="T38" fmla="*/ 21 w 28"/>
                <a:gd name="T39" fmla="*/ 36 h 53"/>
                <a:gd name="T40" fmla="*/ 19 w 28"/>
                <a:gd name="T41" fmla="*/ 27 h 53"/>
                <a:gd name="T42" fmla="*/ 13 w 28"/>
                <a:gd name="T43" fmla="*/ 24 h 53"/>
                <a:gd name="T44" fmla="*/ 9 w 28"/>
                <a:gd name="T45" fmla="*/ 26 h 53"/>
                <a:gd name="T46" fmla="*/ 7 w 28"/>
                <a:gd name="T47" fmla="*/ 30 h 53"/>
                <a:gd name="T48" fmla="*/ 0 w 28"/>
                <a:gd name="T49" fmla="*/ 2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53">
                  <a:moveTo>
                    <a:pt x="0" y="29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10" y="20"/>
                    <a:pt x="11" y="19"/>
                  </a:cubicBezTo>
                  <a:cubicBezTo>
                    <a:pt x="12" y="19"/>
                    <a:pt x="13" y="18"/>
                    <a:pt x="15" y="18"/>
                  </a:cubicBezTo>
                  <a:cubicBezTo>
                    <a:pt x="19" y="18"/>
                    <a:pt x="22" y="20"/>
                    <a:pt x="24" y="23"/>
                  </a:cubicBezTo>
                  <a:cubicBezTo>
                    <a:pt x="27" y="26"/>
                    <a:pt x="28" y="30"/>
                    <a:pt x="28" y="36"/>
                  </a:cubicBezTo>
                  <a:cubicBezTo>
                    <a:pt x="28" y="41"/>
                    <a:pt x="27" y="45"/>
                    <a:pt x="24" y="48"/>
                  </a:cubicBezTo>
                  <a:cubicBezTo>
                    <a:pt x="22" y="52"/>
                    <a:pt x="18" y="53"/>
                    <a:pt x="13" y="53"/>
                  </a:cubicBezTo>
                  <a:cubicBezTo>
                    <a:pt x="10" y="53"/>
                    <a:pt x="6" y="52"/>
                    <a:pt x="4" y="49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41"/>
                    <a:pt x="7" y="44"/>
                    <a:pt x="9" y="45"/>
                  </a:cubicBezTo>
                  <a:cubicBezTo>
                    <a:pt x="10" y="47"/>
                    <a:pt x="11" y="48"/>
                    <a:pt x="13" y="48"/>
                  </a:cubicBezTo>
                  <a:cubicBezTo>
                    <a:pt x="16" y="48"/>
                    <a:pt x="18" y="47"/>
                    <a:pt x="19" y="44"/>
                  </a:cubicBezTo>
                  <a:cubicBezTo>
                    <a:pt x="20" y="42"/>
                    <a:pt x="21" y="39"/>
                    <a:pt x="21" y="36"/>
                  </a:cubicBezTo>
                  <a:cubicBezTo>
                    <a:pt x="21" y="32"/>
                    <a:pt x="20" y="29"/>
                    <a:pt x="19" y="27"/>
                  </a:cubicBezTo>
                  <a:cubicBezTo>
                    <a:pt x="18" y="25"/>
                    <a:pt x="16" y="24"/>
                    <a:pt x="13" y="24"/>
                  </a:cubicBezTo>
                  <a:cubicBezTo>
                    <a:pt x="11" y="24"/>
                    <a:pt x="10" y="25"/>
                    <a:pt x="9" y="26"/>
                  </a:cubicBezTo>
                  <a:cubicBezTo>
                    <a:pt x="8" y="26"/>
                    <a:pt x="7" y="28"/>
                    <a:pt x="7" y="3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3979863" y="1504950"/>
              <a:ext cx="174625" cy="230188"/>
            </a:xfrm>
            <a:custGeom>
              <a:avLst/>
              <a:gdLst>
                <a:gd name="T0" fmla="*/ 0 w 41"/>
                <a:gd name="T1" fmla="*/ 11 h 54"/>
                <a:gd name="T2" fmla="*/ 2 w 41"/>
                <a:gd name="T3" fmla="*/ 3 h 54"/>
                <a:gd name="T4" fmla="*/ 9 w 41"/>
                <a:gd name="T5" fmla="*/ 0 h 54"/>
                <a:gd name="T6" fmla="*/ 17 w 41"/>
                <a:gd name="T7" fmla="*/ 3 h 54"/>
                <a:gd name="T8" fmla="*/ 19 w 41"/>
                <a:gd name="T9" fmla="*/ 11 h 54"/>
                <a:gd name="T10" fmla="*/ 19 w 41"/>
                <a:gd name="T11" fmla="*/ 14 h 54"/>
                <a:gd name="T12" fmla="*/ 17 w 41"/>
                <a:gd name="T13" fmla="*/ 22 h 54"/>
                <a:gd name="T14" fmla="*/ 9 w 41"/>
                <a:gd name="T15" fmla="*/ 25 h 54"/>
                <a:gd name="T16" fmla="*/ 2 w 41"/>
                <a:gd name="T17" fmla="*/ 22 h 54"/>
                <a:gd name="T18" fmla="*/ 0 w 41"/>
                <a:gd name="T19" fmla="*/ 14 h 54"/>
                <a:gd name="T20" fmla="*/ 0 w 41"/>
                <a:gd name="T21" fmla="*/ 11 h 54"/>
                <a:gd name="T22" fmla="*/ 5 w 41"/>
                <a:gd name="T23" fmla="*/ 14 h 54"/>
                <a:gd name="T24" fmla="*/ 6 w 41"/>
                <a:gd name="T25" fmla="*/ 18 h 54"/>
                <a:gd name="T26" fmla="*/ 9 w 41"/>
                <a:gd name="T27" fmla="*/ 20 h 54"/>
                <a:gd name="T28" fmla="*/ 13 w 41"/>
                <a:gd name="T29" fmla="*/ 19 h 54"/>
                <a:gd name="T30" fmla="*/ 14 w 41"/>
                <a:gd name="T31" fmla="*/ 14 h 54"/>
                <a:gd name="T32" fmla="*/ 14 w 41"/>
                <a:gd name="T33" fmla="*/ 11 h 54"/>
                <a:gd name="T34" fmla="*/ 13 w 41"/>
                <a:gd name="T35" fmla="*/ 7 h 54"/>
                <a:gd name="T36" fmla="*/ 9 w 41"/>
                <a:gd name="T37" fmla="*/ 5 h 54"/>
                <a:gd name="T38" fmla="*/ 6 w 41"/>
                <a:gd name="T39" fmla="*/ 7 h 54"/>
                <a:gd name="T40" fmla="*/ 5 w 41"/>
                <a:gd name="T41" fmla="*/ 11 h 54"/>
                <a:gd name="T42" fmla="*/ 5 w 41"/>
                <a:gd name="T43" fmla="*/ 14 h 54"/>
                <a:gd name="T44" fmla="*/ 11 w 41"/>
                <a:gd name="T45" fmla="*/ 49 h 54"/>
                <a:gd name="T46" fmla="*/ 7 w 41"/>
                <a:gd name="T47" fmla="*/ 47 h 54"/>
                <a:gd name="T48" fmla="*/ 29 w 41"/>
                <a:gd name="T49" fmla="*/ 6 h 54"/>
                <a:gd name="T50" fmla="*/ 33 w 41"/>
                <a:gd name="T51" fmla="*/ 9 h 54"/>
                <a:gd name="T52" fmla="*/ 11 w 41"/>
                <a:gd name="T53" fmla="*/ 49 h 54"/>
                <a:gd name="T54" fmla="*/ 22 w 41"/>
                <a:gd name="T55" fmla="*/ 41 h 54"/>
                <a:gd name="T56" fmla="*/ 25 w 41"/>
                <a:gd name="T57" fmla="*/ 33 h 54"/>
                <a:gd name="T58" fmla="*/ 32 w 41"/>
                <a:gd name="T59" fmla="*/ 30 h 54"/>
                <a:gd name="T60" fmla="*/ 39 w 41"/>
                <a:gd name="T61" fmla="*/ 33 h 54"/>
                <a:gd name="T62" fmla="*/ 41 w 41"/>
                <a:gd name="T63" fmla="*/ 41 h 54"/>
                <a:gd name="T64" fmla="*/ 41 w 41"/>
                <a:gd name="T65" fmla="*/ 43 h 54"/>
                <a:gd name="T66" fmla="*/ 39 w 41"/>
                <a:gd name="T67" fmla="*/ 51 h 54"/>
                <a:gd name="T68" fmla="*/ 32 w 41"/>
                <a:gd name="T69" fmla="*/ 54 h 54"/>
                <a:gd name="T70" fmla="*/ 25 w 41"/>
                <a:gd name="T71" fmla="*/ 51 h 54"/>
                <a:gd name="T72" fmla="*/ 22 w 41"/>
                <a:gd name="T73" fmla="*/ 43 h 54"/>
                <a:gd name="T74" fmla="*/ 22 w 41"/>
                <a:gd name="T75" fmla="*/ 41 h 54"/>
                <a:gd name="T76" fmla="*/ 27 w 41"/>
                <a:gd name="T77" fmla="*/ 43 h 54"/>
                <a:gd name="T78" fmla="*/ 28 w 41"/>
                <a:gd name="T79" fmla="*/ 48 h 54"/>
                <a:gd name="T80" fmla="*/ 32 w 41"/>
                <a:gd name="T81" fmla="*/ 50 h 54"/>
                <a:gd name="T82" fmla="*/ 35 w 41"/>
                <a:gd name="T83" fmla="*/ 48 h 54"/>
                <a:gd name="T84" fmla="*/ 36 w 41"/>
                <a:gd name="T85" fmla="*/ 43 h 54"/>
                <a:gd name="T86" fmla="*/ 36 w 41"/>
                <a:gd name="T87" fmla="*/ 41 h 54"/>
                <a:gd name="T88" fmla="*/ 35 w 41"/>
                <a:gd name="T89" fmla="*/ 36 h 54"/>
                <a:gd name="T90" fmla="*/ 32 w 41"/>
                <a:gd name="T91" fmla="*/ 34 h 54"/>
                <a:gd name="T92" fmla="*/ 28 w 41"/>
                <a:gd name="T93" fmla="*/ 36 h 54"/>
                <a:gd name="T94" fmla="*/ 27 w 41"/>
                <a:gd name="T95" fmla="*/ 41 h 54"/>
                <a:gd name="T96" fmla="*/ 27 w 41"/>
                <a:gd name="T97" fmla="*/ 4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" h="54">
                  <a:moveTo>
                    <a:pt x="0" y="11"/>
                  </a:moveTo>
                  <a:cubicBezTo>
                    <a:pt x="0" y="8"/>
                    <a:pt x="1" y="6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7" y="3"/>
                  </a:cubicBezTo>
                  <a:cubicBezTo>
                    <a:pt x="18" y="6"/>
                    <a:pt x="19" y="8"/>
                    <a:pt x="19" y="1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7"/>
                    <a:pt x="18" y="20"/>
                    <a:pt x="17" y="22"/>
                  </a:cubicBezTo>
                  <a:cubicBezTo>
                    <a:pt x="15" y="24"/>
                    <a:pt x="12" y="25"/>
                    <a:pt x="9" y="25"/>
                  </a:cubicBezTo>
                  <a:cubicBezTo>
                    <a:pt x="6" y="25"/>
                    <a:pt x="4" y="24"/>
                    <a:pt x="2" y="22"/>
                  </a:cubicBezTo>
                  <a:cubicBezTo>
                    <a:pt x="1" y="20"/>
                    <a:pt x="0" y="17"/>
                    <a:pt x="0" y="14"/>
                  </a:cubicBezTo>
                  <a:lnTo>
                    <a:pt x="0" y="11"/>
                  </a:lnTo>
                  <a:close/>
                  <a:moveTo>
                    <a:pt x="5" y="14"/>
                  </a:moveTo>
                  <a:cubicBezTo>
                    <a:pt x="5" y="16"/>
                    <a:pt x="5" y="17"/>
                    <a:pt x="6" y="18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11" y="20"/>
                    <a:pt x="12" y="20"/>
                    <a:pt x="13" y="19"/>
                  </a:cubicBezTo>
                  <a:cubicBezTo>
                    <a:pt x="14" y="17"/>
                    <a:pt x="14" y="16"/>
                    <a:pt x="14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9"/>
                    <a:pt x="14" y="8"/>
                    <a:pt x="13" y="7"/>
                  </a:cubicBezTo>
                  <a:cubicBezTo>
                    <a:pt x="12" y="5"/>
                    <a:pt x="11" y="5"/>
                    <a:pt x="9" y="5"/>
                  </a:cubicBezTo>
                  <a:cubicBezTo>
                    <a:pt x="8" y="5"/>
                    <a:pt x="7" y="5"/>
                    <a:pt x="6" y="7"/>
                  </a:cubicBezTo>
                  <a:cubicBezTo>
                    <a:pt x="5" y="8"/>
                    <a:pt x="5" y="9"/>
                    <a:pt x="5" y="11"/>
                  </a:cubicBezTo>
                  <a:lnTo>
                    <a:pt x="5" y="14"/>
                  </a:lnTo>
                  <a:close/>
                  <a:moveTo>
                    <a:pt x="11" y="49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3" y="9"/>
                    <a:pt x="33" y="9"/>
                    <a:pt x="33" y="9"/>
                  </a:cubicBezTo>
                  <a:lnTo>
                    <a:pt x="11" y="49"/>
                  </a:lnTo>
                  <a:close/>
                  <a:moveTo>
                    <a:pt x="22" y="41"/>
                  </a:moveTo>
                  <a:cubicBezTo>
                    <a:pt x="22" y="38"/>
                    <a:pt x="23" y="35"/>
                    <a:pt x="25" y="33"/>
                  </a:cubicBezTo>
                  <a:cubicBezTo>
                    <a:pt x="26" y="31"/>
                    <a:pt x="29" y="30"/>
                    <a:pt x="32" y="30"/>
                  </a:cubicBezTo>
                  <a:cubicBezTo>
                    <a:pt x="35" y="30"/>
                    <a:pt x="37" y="31"/>
                    <a:pt x="39" y="33"/>
                  </a:cubicBezTo>
                  <a:cubicBezTo>
                    <a:pt x="41" y="35"/>
                    <a:pt x="41" y="38"/>
                    <a:pt x="41" y="41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6"/>
                    <a:pt x="41" y="49"/>
                    <a:pt x="39" y="51"/>
                  </a:cubicBezTo>
                  <a:cubicBezTo>
                    <a:pt x="37" y="53"/>
                    <a:pt x="35" y="54"/>
                    <a:pt x="32" y="54"/>
                  </a:cubicBezTo>
                  <a:cubicBezTo>
                    <a:pt x="29" y="54"/>
                    <a:pt x="26" y="53"/>
                    <a:pt x="25" y="51"/>
                  </a:cubicBezTo>
                  <a:cubicBezTo>
                    <a:pt x="23" y="49"/>
                    <a:pt x="22" y="46"/>
                    <a:pt x="22" y="43"/>
                  </a:cubicBezTo>
                  <a:lnTo>
                    <a:pt x="22" y="41"/>
                  </a:lnTo>
                  <a:close/>
                  <a:moveTo>
                    <a:pt x="27" y="43"/>
                  </a:moveTo>
                  <a:cubicBezTo>
                    <a:pt x="27" y="45"/>
                    <a:pt x="28" y="47"/>
                    <a:pt x="28" y="48"/>
                  </a:cubicBezTo>
                  <a:cubicBezTo>
                    <a:pt x="29" y="49"/>
                    <a:pt x="30" y="50"/>
                    <a:pt x="32" y="50"/>
                  </a:cubicBezTo>
                  <a:cubicBezTo>
                    <a:pt x="33" y="50"/>
                    <a:pt x="34" y="49"/>
                    <a:pt x="35" y="48"/>
                  </a:cubicBezTo>
                  <a:cubicBezTo>
                    <a:pt x="36" y="47"/>
                    <a:pt x="36" y="45"/>
                    <a:pt x="36" y="43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9"/>
                    <a:pt x="36" y="37"/>
                    <a:pt x="35" y="36"/>
                  </a:cubicBezTo>
                  <a:cubicBezTo>
                    <a:pt x="34" y="35"/>
                    <a:pt x="33" y="34"/>
                    <a:pt x="32" y="34"/>
                  </a:cubicBezTo>
                  <a:cubicBezTo>
                    <a:pt x="30" y="34"/>
                    <a:pt x="29" y="35"/>
                    <a:pt x="28" y="36"/>
                  </a:cubicBezTo>
                  <a:cubicBezTo>
                    <a:pt x="28" y="37"/>
                    <a:pt x="27" y="39"/>
                    <a:pt x="27" y="41"/>
                  </a:cubicBezTo>
                  <a:lnTo>
                    <a:pt x="27" y="43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445933" y="2544583"/>
            <a:ext cx="1655233" cy="1229784"/>
            <a:chOff x="2925763" y="1555750"/>
            <a:chExt cx="1241425" cy="922338"/>
          </a:xfrm>
        </p:grpSpPr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925763" y="1555750"/>
              <a:ext cx="1241425" cy="922338"/>
            </a:xfrm>
            <a:custGeom>
              <a:avLst/>
              <a:gdLst>
                <a:gd name="T0" fmla="*/ 227 w 292"/>
                <a:gd name="T1" fmla="*/ 145 h 217"/>
                <a:gd name="T2" fmla="*/ 194 w 292"/>
                <a:gd name="T3" fmla="*/ 109 h 217"/>
                <a:gd name="T4" fmla="*/ 162 w 292"/>
                <a:gd name="T5" fmla="*/ 72 h 217"/>
                <a:gd name="T6" fmla="*/ 129 w 292"/>
                <a:gd name="T7" fmla="*/ 36 h 217"/>
                <a:gd name="T8" fmla="*/ 97 w 292"/>
                <a:gd name="T9" fmla="*/ 0 h 217"/>
                <a:gd name="T10" fmla="*/ 25 w 292"/>
                <a:gd name="T11" fmla="*/ 98 h 217"/>
                <a:gd name="T12" fmla="*/ 0 w 292"/>
                <a:gd name="T13" fmla="*/ 217 h 217"/>
                <a:gd name="T14" fmla="*/ 48 w 292"/>
                <a:gd name="T15" fmla="*/ 217 h 217"/>
                <a:gd name="T16" fmla="*/ 97 w 292"/>
                <a:gd name="T17" fmla="*/ 217 h 217"/>
                <a:gd name="T18" fmla="*/ 146 w 292"/>
                <a:gd name="T19" fmla="*/ 217 h 217"/>
                <a:gd name="T20" fmla="*/ 195 w 292"/>
                <a:gd name="T21" fmla="*/ 217 h 217"/>
                <a:gd name="T22" fmla="*/ 243 w 292"/>
                <a:gd name="T23" fmla="*/ 217 h 217"/>
                <a:gd name="T24" fmla="*/ 292 w 292"/>
                <a:gd name="T25" fmla="*/ 217 h 217"/>
                <a:gd name="T26" fmla="*/ 260 w 292"/>
                <a:gd name="T27" fmla="*/ 181 h 217"/>
                <a:gd name="T28" fmla="*/ 227 w 292"/>
                <a:gd name="T29" fmla="*/ 14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2" h="217">
                  <a:moveTo>
                    <a:pt x="227" y="145"/>
                  </a:moveTo>
                  <a:cubicBezTo>
                    <a:pt x="194" y="109"/>
                    <a:pt x="194" y="109"/>
                    <a:pt x="194" y="109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66" y="27"/>
                    <a:pt x="42" y="61"/>
                    <a:pt x="25" y="98"/>
                  </a:cubicBezTo>
                  <a:cubicBezTo>
                    <a:pt x="9" y="135"/>
                    <a:pt x="0" y="175"/>
                    <a:pt x="0" y="217"/>
                  </a:cubicBezTo>
                  <a:cubicBezTo>
                    <a:pt x="48" y="217"/>
                    <a:pt x="48" y="217"/>
                    <a:pt x="48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95" y="217"/>
                    <a:pt x="195" y="217"/>
                    <a:pt x="195" y="217"/>
                  </a:cubicBezTo>
                  <a:cubicBezTo>
                    <a:pt x="243" y="217"/>
                    <a:pt x="243" y="217"/>
                    <a:pt x="243" y="217"/>
                  </a:cubicBezTo>
                  <a:cubicBezTo>
                    <a:pt x="292" y="217"/>
                    <a:pt x="292" y="217"/>
                    <a:pt x="292" y="217"/>
                  </a:cubicBezTo>
                  <a:cubicBezTo>
                    <a:pt x="260" y="181"/>
                    <a:pt x="260" y="181"/>
                    <a:pt x="260" y="181"/>
                  </a:cubicBezTo>
                  <a:lnTo>
                    <a:pt x="227" y="1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3262313" y="2095500"/>
              <a:ext cx="63500" cy="179388"/>
            </a:xfrm>
            <a:custGeom>
              <a:avLst/>
              <a:gdLst>
                <a:gd name="T0" fmla="*/ 40 w 40"/>
                <a:gd name="T1" fmla="*/ 113 h 113"/>
                <a:gd name="T2" fmla="*/ 24 w 40"/>
                <a:gd name="T3" fmla="*/ 113 h 113"/>
                <a:gd name="T4" fmla="*/ 24 w 40"/>
                <a:gd name="T5" fmla="*/ 16 h 113"/>
                <a:gd name="T6" fmla="*/ 0 w 40"/>
                <a:gd name="T7" fmla="*/ 19 h 113"/>
                <a:gd name="T8" fmla="*/ 0 w 40"/>
                <a:gd name="T9" fmla="*/ 8 h 113"/>
                <a:gd name="T10" fmla="*/ 40 w 40"/>
                <a:gd name="T11" fmla="*/ 0 h 113"/>
                <a:gd name="T12" fmla="*/ 40 w 40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13">
                  <a:moveTo>
                    <a:pt x="40" y="113"/>
                  </a:moveTo>
                  <a:lnTo>
                    <a:pt x="24" y="113"/>
                  </a:lnTo>
                  <a:lnTo>
                    <a:pt x="24" y="16"/>
                  </a:lnTo>
                  <a:lnTo>
                    <a:pt x="0" y="19"/>
                  </a:lnTo>
                  <a:lnTo>
                    <a:pt x="0" y="8"/>
                  </a:lnTo>
                  <a:lnTo>
                    <a:pt x="40" y="0"/>
                  </a:lnTo>
                  <a:lnTo>
                    <a:pt x="40" y="113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3376613" y="2095500"/>
              <a:ext cx="109537" cy="179388"/>
            </a:xfrm>
            <a:custGeom>
              <a:avLst/>
              <a:gdLst>
                <a:gd name="T0" fmla="*/ 56 w 69"/>
                <a:gd name="T1" fmla="*/ 75 h 113"/>
                <a:gd name="T2" fmla="*/ 69 w 69"/>
                <a:gd name="T3" fmla="*/ 75 h 113"/>
                <a:gd name="T4" fmla="*/ 69 w 69"/>
                <a:gd name="T5" fmla="*/ 86 h 113"/>
                <a:gd name="T6" fmla="*/ 56 w 69"/>
                <a:gd name="T7" fmla="*/ 86 h 113"/>
                <a:gd name="T8" fmla="*/ 56 w 69"/>
                <a:gd name="T9" fmla="*/ 113 h 113"/>
                <a:gd name="T10" fmla="*/ 43 w 69"/>
                <a:gd name="T11" fmla="*/ 113 h 113"/>
                <a:gd name="T12" fmla="*/ 43 w 69"/>
                <a:gd name="T13" fmla="*/ 86 h 113"/>
                <a:gd name="T14" fmla="*/ 0 w 69"/>
                <a:gd name="T15" fmla="*/ 86 h 113"/>
                <a:gd name="T16" fmla="*/ 0 w 69"/>
                <a:gd name="T17" fmla="*/ 78 h 113"/>
                <a:gd name="T18" fmla="*/ 40 w 69"/>
                <a:gd name="T19" fmla="*/ 0 h 113"/>
                <a:gd name="T20" fmla="*/ 56 w 69"/>
                <a:gd name="T21" fmla="*/ 0 h 113"/>
                <a:gd name="T22" fmla="*/ 56 w 69"/>
                <a:gd name="T23" fmla="*/ 75 h 113"/>
                <a:gd name="T24" fmla="*/ 16 w 69"/>
                <a:gd name="T25" fmla="*/ 75 h 113"/>
                <a:gd name="T26" fmla="*/ 43 w 69"/>
                <a:gd name="T27" fmla="*/ 75 h 113"/>
                <a:gd name="T28" fmla="*/ 43 w 69"/>
                <a:gd name="T29" fmla="*/ 24 h 113"/>
                <a:gd name="T30" fmla="*/ 40 w 69"/>
                <a:gd name="T31" fmla="*/ 24 h 113"/>
                <a:gd name="T32" fmla="*/ 40 w 69"/>
                <a:gd name="T33" fmla="*/ 27 h 113"/>
                <a:gd name="T34" fmla="*/ 16 w 69"/>
                <a:gd name="T35" fmla="*/ 7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113">
                  <a:moveTo>
                    <a:pt x="56" y="75"/>
                  </a:moveTo>
                  <a:lnTo>
                    <a:pt x="69" y="75"/>
                  </a:lnTo>
                  <a:lnTo>
                    <a:pt x="69" y="86"/>
                  </a:lnTo>
                  <a:lnTo>
                    <a:pt x="56" y="86"/>
                  </a:lnTo>
                  <a:lnTo>
                    <a:pt x="56" y="113"/>
                  </a:lnTo>
                  <a:lnTo>
                    <a:pt x="43" y="113"/>
                  </a:lnTo>
                  <a:lnTo>
                    <a:pt x="43" y="86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56" y="75"/>
                  </a:lnTo>
                  <a:close/>
                  <a:moveTo>
                    <a:pt x="16" y="75"/>
                  </a:moveTo>
                  <a:lnTo>
                    <a:pt x="43" y="75"/>
                  </a:lnTo>
                  <a:lnTo>
                    <a:pt x="43" y="24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3503613" y="2092325"/>
              <a:ext cx="144462" cy="185738"/>
            </a:xfrm>
            <a:custGeom>
              <a:avLst/>
              <a:gdLst>
                <a:gd name="T0" fmla="*/ 0 w 34"/>
                <a:gd name="T1" fmla="*/ 9 h 44"/>
                <a:gd name="T2" fmla="*/ 2 w 34"/>
                <a:gd name="T3" fmla="*/ 3 h 44"/>
                <a:gd name="T4" fmla="*/ 8 w 34"/>
                <a:gd name="T5" fmla="*/ 0 h 44"/>
                <a:gd name="T6" fmla="*/ 14 w 34"/>
                <a:gd name="T7" fmla="*/ 3 h 44"/>
                <a:gd name="T8" fmla="*/ 16 w 34"/>
                <a:gd name="T9" fmla="*/ 9 h 44"/>
                <a:gd name="T10" fmla="*/ 16 w 34"/>
                <a:gd name="T11" fmla="*/ 11 h 44"/>
                <a:gd name="T12" fmla="*/ 14 w 34"/>
                <a:gd name="T13" fmla="*/ 18 h 44"/>
                <a:gd name="T14" fmla="*/ 8 w 34"/>
                <a:gd name="T15" fmla="*/ 20 h 44"/>
                <a:gd name="T16" fmla="*/ 2 w 34"/>
                <a:gd name="T17" fmla="*/ 18 h 44"/>
                <a:gd name="T18" fmla="*/ 0 w 34"/>
                <a:gd name="T19" fmla="*/ 11 h 44"/>
                <a:gd name="T20" fmla="*/ 0 w 34"/>
                <a:gd name="T21" fmla="*/ 9 h 44"/>
                <a:gd name="T22" fmla="*/ 4 w 34"/>
                <a:gd name="T23" fmla="*/ 11 h 44"/>
                <a:gd name="T24" fmla="*/ 5 w 34"/>
                <a:gd name="T25" fmla="*/ 15 h 44"/>
                <a:gd name="T26" fmla="*/ 8 w 34"/>
                <a:gd name="T27" fmla="*/ 17 h 44"/>
                <a:gd name="T28" fmla="*/ 11 w 34"/>
                <a:gd name="T29" fmla="*/ 15 h 44"/>
                <a:gd name="T30" fmla="*/ 12 w 34"/>
                <a:gd name="T31" fmla="*/ 11 h 44"/>
                <a:gd name="T32" fmla="*/ 12 w 34"/>
                <a:gd name="T33" fmla="*/ 9 h 44"/>
                <a:gd name="T34" fmla="*/ 11 w 34"/>
                <a:gd name="T35" fmla="*/ 5 h 44"/>
                <a:gd name="T36" fmla="*/ 8 w 34"/>
                <a:gd name="T37" fmla="*/ 4 h 44"/>
                <a:gd name="T38" fmla="*/ 5 w 34"/>
                <a:gd name="T39" fmla="*/ 5 h 44"/>
                <a:gd name="T40" fmla="*/ 4 w 34"/>
                <a:gd name="T41" fmla="*/ 9 h 44"/>
                <a:gd name="T42" fmla="*/ 4 w 34"/>
                <a:gd name="T43" fmla="*/ 11 h 44"/>
                <a:gd name="T44" fmla="*/ 9 w 34"/>
                <a:gd name="T45" fmla="*/ 40 h 44"/>
                <a:gd name="T46" fmla="*/ 6 w 34"/>
                <a:gd name="T47" fmla="*/ 38 h 44"/>
                <a:gd name="T48" fmla="*/ 24 w 34"/>
                <a:gd name="T49" fmla="*/ 5 h 44"/>
                <a:gd name="T50" fmla="*/ 27 w 34"/>
                <a:gd name="T51" fmla="*/ 7 h 44"/>
                <a:gd name="T52" fmla="*/ 9 w 34"/>
                <a:gd name="T53" fmla="*/ 40 h 44"/>
                <a:gd name="T54" fmla="*/ 18 w 34"/>
                <a:gd name="T55" fmla="*/ 33 h 44"/>
                <a:gd name="T56" fmla="*/ 20 w 34"/>
                <a:gd name="T57" fmla="*/ 27 h 44"/>
                <a:gd name="T58" fmla="*/ 26 w 34"/>
                <a:gd name="T59" fmla="*/ 24 h 44"/>
                <a:gd name="T60" fmla="*/ 32 w 34"/>
                <a:gd name="T61" fmla="*/ 27 h 44"/>
                <a:gd name="T62" fmla="*/ 34 w 34"/>
                <a:gd name="T63" fmla="*/ 33 h 44"/>
                <a:gd name="T64" fmla="*/ 34 w 34"/>
                <a:gd name="T65" fmla="*/ 35 h 44"/>
                <a:gd name="T66" fmla="*/ 32 w 34"/>
                <a:gd name="T67" fmla="*/ 41 h 44"/>
                <a:gd name="T68" fmla="*/ 26 w 34"/>
                <a:gd name="T69" fmla="*/ 44 h 44"/>
                <a:gd name="T70" fmla="*/ 20 w 34"/>
                <a:gd name="T71" fmla="*/ 41 h 44"/>
                <a:gd name="T72" fmla="*/ 18 w 34"/>
                <a:gd name="T73" fmla="*/ 35 h 44"/>
                <a:gd name="T74" fmla="*/ 18 w 34"/>
                <a:gd name="T75" fmla="*/ 33 h 44"/>
                <a:gd name="T76" fmla="*/ 23 w 34"/>
                <a:gd name="T77" fmla="*/ 35 h 44"/>
                <a:gd name="T78" fmla="*/ 24 w 34"/>
                <a:gd name="T79" fmla="*/ 39 h 44"/>
                <a:gd name="T80" fmla="*/ 26 w 34"/>
                <a:gd name="T81" fmla="*/ 40 h 44"/>
                <a:gd name="T82" fmla="*/ 29 w 34"/>
                <a:gd name="T83" fmla="*/ 39 h 44"/>
                <a:gd name="T84" fmla="*/ 30 w 34"/>
                <a:gd name="T85" fmla="*/ 35 h 44"/>
                <a:gd name="T86" fmla="*/ 30 w 34"/>
                <a:gd name="T87" fmla="*/ 33 h 44"/>
                <a:gd name="T88" fmla="*/ 29 w 34"/>
                <a:gd name="T89" fmla="*/ 29 h 44"/>
                <a:gd name="T90" fmla="*/ 26 w 34"/>
                <a:gd name="T91" fmla="*/ 28 h 44"/>
                <a:gd name="T92" fmla="*/ 23 w 34"/>
                <a:gd name="T93" fmla="*/ 29 h 44"/>
                <a:gd name="T94" fmla="*/ 23 w 34"/>
                <a:gd name="T95" fmla="*/ 33 h 44"/>
                <a:gd name="T96" fmla="*/ 23 w 34"/>
                <a:gd name="T97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" h="44">
                  <a:moveTo>
                    <a:pt x="0" y="9"/>
                  </a:move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1" y="0"/>
                    <a:pt x="12" y="1"/>
                    <a:pt x="14" y="3"/>
                  </a:cubicBezTo>
                  <a:cubicBezTo>
                    <a:pt x="15" y="5"/>
                    <a:pt x="16" y="7"/>
                    <a:pt x="16" y="9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2" y="19"/>
                    <a:pt x="11" y="20"/>
                    <a:pt x="8" y="20"/>
                  </a:cubicBezTo>
                  <a:cubicBezTo>
                    <a:pt x="6" y="20"/>
                    <a:pt x="4" y="19"/>
                    <a:pt x="2" y="18"/>
                  </a:cubicBezTo>
                  <a:cubicBezTo>
                    <a:pt x="1" y="16"/>
                    <a:pt x="0" y="14"/>
                    <a:pt x="0" y="11"/>
                  </a:cubicBezTo>
                  <a:lnTo>
                    <a:pt x="0" y="9"/>
                  </a:lnTo>
                  <a:close/>
                  <a:moveTo>
                    <a:pt x="4" y="11"/>
                  </a:moveTo>
                  <a:cubicBezTo>
                    <a:pt x="4" y="13"/>
                    <a:pt x="5" y="14"/>
                    <a:pt x="5" y="15"/>
                  </a:cubicBezTo>
                  <a:cubicBezTo>
                    <a:pt x="6" y="16"/>
                    <a:pt x="7" y="17"/>
                    <a:pt x="8" y="17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1" y="14"/>
                    <a:pt x="12" y="13"/>
                    <a:pt x="12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1" y="7"/>
                    <a:pt x="11" y="5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5" y="7"/>
                    <a:pt x="4" y="8"/>
                    <a:pt x="4" y="9"/>
                  </a:cubicBezTo>
                  <a:lnTo>
                    <a:pt x="4" y="11"/>
                  </a:lnTo>
                  <a:close/>
                  <a:moveTo>
                    <a:pt x="9" y="40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7" y="7"/>
                    <a:pt x="27" y="7"/>
                    <a:pt x="27" y="7"/>
                  </a:cubicBezTo>
                  <a:lnTo>
                    <a:pt x="9" y="40"/>
                  </a:lnTo>
                  <a:close/>
                  <a:moveTo>
                    <a:pt x="18" y="33"/>
                  </a:moveTo>
                  <a:cubicBezTo>
                    <a:pt x="18" y="31"/>
                    <a:pt x="19" y="28"/>
                    <a:pt x="20" y="27"/>
                  </a:cubicBezTo>
                  <a:cubicBezTo>
                    <a:pt x="22" y="25"/>
                    <a:pt x="24" y="24"/>
                    <a:pt x="26" y="24"/>
                  </a:cubicBezTo>
                  <a:cubicBezTo>
                    <a:pt x="29" y="24"/>
                    <a:pt x="31" y="25"/>
                    <a:pt x="32" y="27"/>
                  </a:cubicBezTo>
                  <a:cubicBezTo>
                    <a:pt x="33" y="28"/>
                    <a:pt x="34" y="31"/>
                    <a:pt x="34" y="33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8"/>
                    <a:pt x="33" y="40"/>
                    <a:pt x="32" y="41"/>
                  </a:cubicBezTo>
                  <a:cubicBezTo>
                    <a:pt x="31" y="43"/>
                    <a:pt x="29" y="44"/>
                    <a:pt x="26" y="44"/>
                  </a:cubicBezTo>
                  <a:cubicBezTo>
                    <a:pt x="24" y="44"/>
                    <a:pt x="22" y="43"/>
                    <a:pt x="20" y="41"/>
                  </a:cubicBezTo>
                  <a:cubicBezTo>
                    <a:pt x="19" y="40"/>
                    <a:pt x="18" y="38"/>
                    <a:pt x="18" y="35"/>
                  </a:cubicBezTo>
                  <a:lnTo>
                    <a:pt x="18" y="33"/>
                  </a:lnTo>
                  <a:close/>
                  <a:moveTo>
                    <a:pt x="23" y="35"/>
                  </a:moveTo>
                  <a:cubicBezTo>
                    <a:pt x="23" y="37"/>
                    <a:pt x="23" y="38"/>
                    <a:pt x="24" y="39"/>
                  </a:cubicBezTo>
                  <a:cubicBezTo>
                    <a:pt x="24" y="40"/>
                    <a:pt x="25" y="40"/>
                    <a:pt x="26" y="40"/>
                  </a:cubicBezTo>
                  <a:cubicBezTo>
                    <a:pt x="27" y="40"/>
                    <a:pt x="28" y="40"/>
                    <a:pt x="29" y="39"/>
                  </a:cubicBezTo>
                  <a:cubicBezTo>
                    <a:pt x="30" y="38"/>
                    <a:pt x="30" y="37"/>
                    <a:pt x="30" y="35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2"/>
                    <a:pt x="30" y="30"/>
                    <a:pt x="29" y="29"/>
                  </a:cubicBezTo>
                  <a:cubicBezTo>
                    <a:pt x="28" y="28"/>
                    <a:pt x="27" y="28"/>
                    <a:pt x="26" y="28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0"/>
                    <a:pt x="23" y="32"/>
                    <a:pt x="23" y="33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996266" y="3774367"/>
            <a:ext cx="1104900" cy="823384"/>
            <a:chOff x="3338513" y="2478088"/>
            <a:chExt cx="828675" cy="617538"/>
          </a:xfrm>
        </p:grpSpPr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3338513" y="2478088"/>
              <a:ext cx="828675" cy="617538"/>
            </a:xfrm>
            <a:custGeom>
              <a:avLst/>
              <a:gdLst>
                <a:gd name="T0" fmla="*/ 98 w 195"/>
                <a:gd name="T1" fmla="*/ 0 h 145"/>
                <a:gd name="T2" fmla="*/ 49 w 195"/>
                <a:gd name="T3" fmla="*/ 0 h 145"/>
                <a:gd name="T4" fmla="*/ 0 w 195"/>
                <a:gd name="T5" fmla="*/ 0 h 145"/>
                <a:gd name="T6" fmla="*/ 1 w 195"/>
                <a:gd name="T7" fmla="*/ 21 h 145"/>
                <a:gd name="T8" fmla="*/ 17 w 195"/>
                <a:gd name="T9" fmla="*/ 80 h 145"/>
                <a:gd name="T10" fmla="*/ 64 w 195"/>
                <a:gd name="T11" fmla="*/ 145 h 145"/>
                <a:gd name="T12" fmla="*/ 97 w 195"/>
                <a:gd name="T13" fmla="*/ 109 h 145"/>
                <a:gd name="T14" fmla="*/ 130 w 195"/>
                <a:gd name="T15" fmla="*/ 73 h 145"/>
                <a:gd name="T16" fmla="*/ 162 w 195"/>
                <a:gd name="T17" fmla="*/ 37 h 145"/>
                <a:gd name="T18" fmla="*/ 195 w 195"/>
                <a:gd name="T19" fmla="*/ 0 h 145"/>
                <a:gd name="T20" fmla="*/ 146 w 195"/>
                <a:gd name="T21" fmla="*/ 0 h 145"/>
                <a:gd name="T22" fmla="*/ 98 w 195"/>
                <a:gd name="T2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5" h="145">
                  <a:moveTo>
                    <a:pt x="98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14"/>
                    <a:pt x="1" y="21"/>
                  </a:cubicBezTo>
                  <a:cubicBezTo>
                    <a:pt x="3" y="41"/>
                    <a:pt x="9" y="61"/>
                    <a:pt x="17" y="80"/>
                  </a:cubicBezTo>
                  <a:cubicBezTo>
                    <a:pt x="28" y="105"/>
                    <a:pt x="44" y="127"/>
                    <a:pt x="64" y="145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30" y="73"/>
                    <a:pt x="130" y="73"/>
                    <a:pt x="130" y="73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46" y="0"/>
                    <a:pt x="146" y="0"/>
                    <a:pt x="146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3524250" y="2589213"/>
              <a:ext cx="93662" cy="161925"/>
            </a:xfrm>
            <a:custGeom>
              <a:avLst/>
              <a:gdLst>
                <a:gd name="T0" fmla="*/ 22 w 22"/>
                <a:gd name="T1" fmla="*/ 4 h 38"/>
                <a:gd name="T2" fmla="*/ 15 w 22"/>
                <a:gd name="T3" fmla="*/ 18 h 38"/>
                <a:gd name="T4" fmla="*/ 12 w 22"/>
                <a:gd name="T5" fmla="*/ 34 h 38"/>
                <a:gd name="T6" fmla="*/ 12 w 22"/>
                <a:gd name="T7" fmla="*/ 38 h 38"/>
                <a:gd name="T8" fmla="*/ 6 w 22"/>
                <a:gd name="T9" fmla="*/ 38 h 38"/>
                <a:gd name="T10" fmla="*/ 7 w 22"/>
                <a:gd name="T11" fmla="*/ 34 h 38"/>
                <a:gd name="T12" fmla="*/ 10 w 22"/>
                <a:gd name="T13" fmla="*/ 18 h 38"/>
                <a:gd name="T14" fmla="*/ 17 w 22"/>
                <a:gd name="T15" fmla="*/ 4 h 38"/>
                <a:gd name="T16" fmla="*/ 0 w 22"/>
                <a:gd name="T17" fmla="*/ 4 h 38"/>
                <a:gd name="T18" fmla="*/ 0 w 22"/>
                <a:gd name="T19" fmla="*/ 0 h 38"/>
                <a:gd name="T20" fmla="*/ 22 w 22"/>
                <a:gd name="T21" fmla="*/ 0 h 38"/>
                <a:gd name="T22" fmla="*/ 22 w 22"/>
                <a:gd name="T23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8">
                  <a:moveTo>
                    <a:pt x="22" y="4"/>
                  </a:moveTo>
                  <a:cubicBezTo>
                    <a:pt x="19" y="9"/>
                    <a:pt x="16" y="13"/>
                    <a:pt x="15" y="18"/>
                  </a:cubicBezTo>
                  <a:cubicBezTo>
                    <a:pt x="14" y="22"/>
                    <a:pt x="13" y="28"/>
                    <a:pt x="12" y="34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28"/>
                    <a:pt x="8" y="23"/>
                    <a:pt x="10" y="18"/>
                  </a:cubicBezTo>
                  <a:cubicBezTo>
                    <a:pt x="12" y="13"/>
                    <a:pt x="14" y="8"/>
                    <a:pt x="1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22" y="4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3640138" y="2584450"/>
              <a:ext cx="131762" cy="171450"/>
            </a:xfrm>
            <a:custGeom>
              <a:avLst/>
              <a:gdLst>
                <a:gd name="T0" fmla="*/ 0 w 31"/>
                <a:gd name="T1" fmla="*/ 8 h 40"/>
                <a:gd name="T2" fmla="*/ 2 w 31"/>
                <a:gd name="T3" fmla="*/ 2 h 40"/>
                <a:gd name="T4" fmla="*/ 7 w 31"/>
                <a:gd name="T5" fmla="*/ 0 h 40"/>
                <a:gd name="T6" fmla="*/ 13 w 31"/>
                <a:gd name="T7" fmla="*/ 2 h 40"/>
                <a:gd name="T8" fmla="*/ 14 w 31"/>
                <a:gd name="T9" fmla="*/ 8 h 40"/>
                <a:gd name="T10" fmla="*/ 14 w 31"/>
                <a:gd name="T11" fmla="*/ 10 h 40"/>
                <a:gd name="T12" fmla="*/ 13 w 31"/>
                <a:gd name="T13" fmla="*/ 16 h 40"/>
                <a:gd name="T14" fmla="*/ 7 w 31"/>
                <a:gd name="T15" fmla="*/ 18 h 40"/>
                <a:gd name="T16" fmla="*/ 2 w 31"/>
                <a:gd name="T17" fmla="*/ 16 h 40"/>
                <a:gd name="T18" fmla="*/ 0 w 31"/>
                <a:gd name="T19" fmla="*/ 10 h 40"/>
                <a:gd name="T20" fmla="*/ 0 w 31"/>
                <a:gd name="T21" fmla="*/ 8 h 40"/>
                <a:gd name="T22" fmla="*/ 4 w 31"/>
                <a:gd name="T23" fmla="*/ 10 h 40"/>
                <a:gd name="T24" fmla="*/ 5 w 31"/>
                <a:gd name="T25" fmla="*/ 13 h 40"/>
                <a:gd name="T26" fmla="*/ 7 w 31"/>
                <a:gd name="T27" fmla="*/ 15 h 40"/>
                <a:gd name="T28" fmla="*/ 10 w 31"/>
                <a:gd name="T29" fmla="*/ 13 h 40"/>
                <a:gd name="T30" fmla="*/ 11 w 31"/>
                <a:gd name="T31" fmla="*/ 10 h 40"/>
                <a:gd name="T32" fmla="*/ 11 w 31"/>
                <a:gd name="T33" fmla="*/ 8 h 40"/>
                <a:gd name="T34" fmla="*/ 10 w 31"/>
                <a:gd name="T35" fmla="*/ 5 h 40"/>
                <a:gd name="T36" fmla="*/ 7 w 31"/>
                <a:gd name="T37" fmla="*/ 3 h 40"/>
                <a:gd name="T38" fmla="*/ 5 w 31"/>
                <a:gd name="T39" fmla="*/ 5 h 40"/>
                <a:gd name="T40" fmla="*/ 4 w 31"/>
                <a:gd name="T41" fmla="*/ 8 h 40"/>
                <a:gd name="T42" fmla="*/ 4 w 31"/>
                <a:gd name="T43" fmla="*/ 10 h 40"/>
                <a:gd name="T44" fmla="*/ 9 w 31"/>
                <a:gd name="T45" fmla="*/ 36 h 40"/>
                <a:gd name="T46" fmla="*/ 6 w 31"/>
                <a:gd name="T47" fmla="*/ 34 h 40"/>
                <a:gd name="T48" fmla="*/ 22 w 31"/>
                <a:gd name="T49" fmla="*/ 4 h 40"/>
                <a:gd name="T50" fmla="*/ 24 w 31"/>
                <a:gd name="T51" fmla="*/ 6 h 40"/>
                <a:gd name="T52" fmla="*/ 9 w 31"/>
                <a:gd name="T53" fmla="*/ 36 h 40"/>
                <a:gd name="T54" fmla="*/ 17 w 31"/>
                <a:gd name="T55" fmla="*/ 30 h 40"/>
                <a:gd name="T56" fmla="*/ 19 w 31"/>
                <a:gd name="T57" fmla="*/ 24 h 40"/>
                <a:gd name="T58" fmla="*/ 24 w 31"/>
                <a:gd name="T59" fmla="*/ 22 h 40"/>
                <a:gd name="T60" fmla="*/ 29 w 31"/>
                <a:gd name="T61" fmla="*/ 24 h 40"/>
                <a:gd name="T62" fmla="*/ 31 w 31"/>
                <a:gd name="T63" fmla="*/ 30 h 40"/>
                <a:gd name="T64" fmla="*/ 31 w 31"/>
                <a:gd name="T65" fmla="*/ 32 h 40"/>
                <a:gd name="T66" fmla="*/ 29 w 31"/>
                <a:gd name="T67" fmla="*/ 37 h 40"/>
                <a:gd name="T68" fmla="*/ 24 w 31"/>
                <a:gd name="T69" fmla="*/ 40 h 40"/>
                <a:gd name="T70" fmla="*/ 19 w 31"/>
                <a:gd name="T71" fmla="*/ 37 h 40"/>
                <a:gd name="T72" fmla="*/ 17 w 31"/>
                <a:gd name="T73" fmla="*/ 32 h 40"/>
                <a:gd name="T74" fmla="*/ 17 w 31"/>
                <a:gd name="T75" fmla="*/ 30 h 40"/>
                <a:gd name="T76" fmla="*/ 20 w 31"/>
                <a:gd name="T77" fmla="*/ 32 h 40"/>
                <a:gd name="T78" fmla="*/ 21 w 31"/>
                <a:gd name="T79" fmla="*/ 35 h 40"/>
                <a:gd name="T80" fmla="*/ 24 w 31"/>
                <a:gd name="T81" fmla="*/ 36 h 40"/>
                <a:gd name="T82" fmla="*/ 26 w 31"/>
                <a:gd name="T83" fmla="*/ 35 h 40"/>
                <a:gd name="T84" fmla="*/ 27 w 31"/>
                <a:gd name="T85" fmla="*/ 32 h 40"/>
                <a:gd name="T86" fmla="*/ 27 w 31"/>
                <a:gd name="T87" fmla="*/ 30 h 40"/>
                <a:gd name="T88" fmla="*/ 26 w 31"/>
                <a:gd name="T89" fmla="*/ 26 h 40"/>
                <a:gd name="T90" fmla="*/ 24 w 31"/>
                <a:gd name="T91" fmla="*/ 25 h 40"/>
                <a:gd name="T92" fmla="*/ 21 w 31"/>
                <a:gd name="T93" fmla="*/ 26 h 40"/>
                <a:gd name="T94" fmla="*/ 20 w 31"/>
                <a:gd name="T95" fmla="*/ 30 h 40"/>
                <a:gd name="T96" fmla="*/ 20 w 31"/>
                <a:gd name="T97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40">
                  <a:moveTo>
                    <a:pt x="0" y="8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4"/>
                    <a:pt x="14" y="6"/>
                    <a:pt x="14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2"/>
                    <a:pt x="14" y="14"/>
                    <a:pt x="13" y="16"/>
                  </a:cubicBezTo>
                  <a:cubicBezTo>
                    <a:pt x="11" y="17"/>
                    <a:pt x="10" y="18"/>
                    <a:pt x="7" y="18"/>
                  </a:cubicBezTo>
                  <a:cubicBezTo>
                    <a:pt x="5" y="18"/>
                    <a:pt x="3" y="17"/>
                    <a:pt x="2" y="16"/>
                  </a:cubicBezTo>
                  <a:cubicBezTo>
                    <a:pt x="1" y="14"/>
                    <a:pt x="0" y="12"/>
                    <a:pt x="0" y="10"/>
                  </a:cubicBezTo>
                  <a:lnTo>
                    <a:pt x="0" y="8"/>
                  </a:lnTo>
                  <a:close/>
                  <a:moveTo>
                    <a:pt x="4" y="10"/>
                  </a:moveTo>
                  <a:cubicBezTo>
                    <a:pt x="4" y="11"/>
                    <a:pt x="4" y="12"/>
                    <a:pt x="5" y="13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8" y="15"/>
                    <a:pt x="9" y="14"/>
                    <a:pt x="10" y="13"/>
                  </a:cubicBezTo>
                  <a:cubicBezTo>
                    <a:pt x="10" y="12"/>
                    <a:pt x="11" y="11"/>
                    <a:pt x="1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0" y="6"/>
                    <a:pt x="10" y="5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4" y="6"/>
                    <a:pt x="4" y="7"/>
                    <a:pt x="4" y="8"/>
                  </a:cubicBezTo>
                  <a:lnTo>
                    <a:pt x="4" y="10"/>
                  </a:lnTo>
                  <a:close/>
                  <a:moveTo>
                    <a:pt x="9" y="36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9" y="36"/>
                  </a:lnTo>
                  <a:close/>
                  <a:moveTo>
                    <a:pt x="17" y="30"/>
                  </a:moveTo>
                  <a:cubicBezTo>
                    <a:pt x="17" y="27"/>
                    <a:pt x="17" y="25"/>
                    <a:pt x="19" y="24"/>
                  </a:cubicBezTo>
                  <a:cubicBezTo>
                    <a:pt x="20" y="22"/>
                    <a:pt x="22" y="22"/>
                    <a:pt x="24" y="22"/>
                  </a:cubicBezTo>
                  <a:cubicBezTo>
                    <a:pt x="26" y="22"/>
                    <a:pt x="28" y="22"/>
                    <a:pt x="29" y="24"/>
                  </a:cubicBezTo>
                  <a:cubicBezTo>
                    <a:pt x="30" y="25"/>
                    <a:pt x="31" y="27"/>
                    <a:pt x="31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4"/>
                    <a:pt x="30" y="36"/>
                    <a:pt x="29" y="37"/>
                  </a:cubicBezTo>
                  <a:cubicBezTo>
                    <a:pt x="28" y="39"/>
                    <a:pt x="26" y="40"/>
                    <a:pt x="24" y="40"/>
                  </a:cubicBezTo>
                  <a:cubicBezTo>
                    <a:pt x="22" y="40"/>
                    <a:pt x="20" y="39"/>
                    <a:pt x="19" y="37"/>
                  </a:cubicBezTo>
                  <a:cubicBezTo>
                    <a:pt x="17" y="36"/>
                    <a:pt x="17" y="34"/>
                    <a:pt x="17" y="32"/>
                  </a:cubicBezTo>
                  <a:lnTo>
                    <a:pt x="17" y="30"/>
                  </a:lnTo>
                  <a:close/>
                  <a:moveTo>
                    <a:pt x="20" y="32"/>
                  </a:moveTo>
                  <a:cubicBezTo>
                    <a:pt x="20" y="33"/>
                    <a:pt x="21" y="34"/>
                    <a:pt x="21" y="35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25" y="36"/>
                    <a:pt x="26" y="36"/>
                    <a:pt x="26" y="35"/>
                  </a:cubicBezTo>
                  <a:cubicBezTo>
                    <a:pt x="27" y="34"/>
                    <a:pt x="27" y="33"/>
                    <a:pt x="27" y="3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8"/>
                    <a:pt x="27" y="27"/>
                    <a:pt x="26" y="26"/>
                  </a:cubicBezTo>
                  <a:cubicBezTo>
                    <a:pt x="26" y="25"/>
                    <a:pt x="25" y="25"/>
                    <a:pt x="24" y="25"/>
                  </a:cubicBezTo>
                  <a:cubicBezTo>
                    <a:pt x="23" y="25"/>
                    <a:pt x="22" y="25"/>
                    <a:pt x="21" y="26"/>
                  </a:cubicBezTo>
                  <a:cubicBezTo>
                    <a:pt x="21" y="27"/>
                    <a:pt x="20" y="28"/>
                    <a:pt x="20" y="30"/>
                  </a:cubicBezTo>
                  <a:lnTo>
                    <a:pt x="20" y="32"/>
                  </a:lnTo>
                  <a:close/>
                </a:path>
              </a:pathLst>
            </a:custGeom>
            <a:solidFill>
              <a:srgbClr val="26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</p:grpSp>
      <p:sp>
        <p:nvSpPr>
          <p:cNvPr id="26" name="矩形 25"/>
          <p:cNvSpPr/>
          <p:nvPr/>
        </p:nvSpPr>
        <p:spPr>
          <a:xfrm>
            <a:off x="3338424" y="4873628"/>
            <a:ext cx="31377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8" name="矩形 27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0" name="矩形 29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 userDrawn="1"/>
          </p:nvSpPr>
          <p:spPr>
            <a:xfrm>
              <a:off x="316863" y="623193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THRRE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936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7"/>
          <a:stretch/>
        </p:blipFill>
        <p:spPr>
          <a:xfrm>
            <a:off x="-1147" y="0"/>
            <a:ext cx="12193147" cy="611051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119380" y="2989735"/>
            <a:ext cx="12192000" cy="38680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564202" y="3321953"/>
            <a:ext cx="276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742180" y="4454649"/>
            <a:ext cx="246888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655158" y="4013863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742180" y="4997669"/>
            <a:ext cx="246888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655158" y="4585210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729226" y="5540689"/>
            <a:ext cx="246888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55157" y="5165991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4742180" y="6082547"/>
            <a:ext cx="246888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655157" y="5672866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</p:spTree>
    <p:extLst>
      <p:ext uri="{BB962C8B-B14F-4D97-AF65-F5344CB8AC3E}">
        <p14:creationId xmlns:p14="http://schemas.microsoft.com/office/powerpoint/2010/main" val="31463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8" grpId="0"/>
      <p:bldP spid="20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>
            <a:off x="3429000" y="1971675"/>
            <a:ext cx="965200" cy="1100138"/>
          </a:xfrm>
          <a:custGeom>
            <a:avLst/>
            <a:gdLst>
              <a:gd name="T0" fmla="*/ 21 w 29"/>
              <a:gd name="T1" fmla="*/ 0 h 33"/>
              <a:gd name="T2" fmla="*/ 10 w 29"/>
              <a:gd name="T3" fmla="*/ 23 h 33"/>
              <a:gd name="T4" fmla="*/ 0 w 29"/>
              <a:gd name="T5" fmla="*/ 33 h 33"/>
              <a:gd name="T6" fmla="*/ 10 w 29"/>
              <a:gd name="T7" fmla="*/ 23 h 33"/>
              <a:gd name="T8" fmla="*/ 21 w 29"/>
              <a:gd name="T9" fmla="*/ 0 h 33"/>
              <a:gd name="T10" fmla="*/ 29 w 29"/>
              <a:gd name="T11" fmla="*/ 8 h 33"/>
              <a:gd name="T12" fmla="*/ 29 w 29"/>
              <a:gd name="T13" fmla="*/ 8 h 33"/>
              <a:gd name="T14" fmla="*/ 21 w 29"/>
              <a:gd name="T1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33">
                <a:moveTo>
                  <a:pt x="21" y="0"/>
                </a:moveTo>
                <a:cubicBezTo>
                  <a:pt x="15" y="7"/>
                  <a:pt x="11" y="15"/>
                  <a:pt x="10" y="23"/>
                </a:cubicBezTo>
                <a:cubicBezTo>
                  <a:pt x="0" y="33"/>
                  <a:pt x="0" y="33"/>
                  <a:pt x="0" y="33"/>
                </a:cubicBezTo>
                <a:cubicBezTo>
                  <a:pt x="10" y="23"/>
                  <a:pt x="10" y="23"/>
                  <a:pt x="10" y="23"/>
                </a:cubicBezTo>
                <a:cubicBezTo>
                  <a:pt x="11" y="15"/>
                  <a:pt x="15" y="7"/>
                  <a:pt x="21" y="0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1" y="0"/>
                  <a:pt x="21" y="0"/>
                  <a:pt x="21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429000" y="1971675"/>
            <a:ext cx="1298575" cy="2200275"/>
            <a:chOff x="3924300" y="2606675"/>
            <a:chExt cx="1298575" cy="2200275"/>
          </a:xfrm>
        </p:grpSpPr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924300" y="2606675"/>
              <a:ext cx="1298575" cy="2200275"/>
            </a:xfrm>
            <a:custGeom>
              <a:avLst/>
              <a:gdLst>
                <a:gd name="T0" fmla="*/ 0 w 39"/>
                <a:gd name="T1" fmla="*/ 33 h 66"/>
                <a:gd name="T2" fmla="*/ 10 w 39"/>
                <a:gd name="T3" fmla="*/ 44 h 66"/>
                <a:gd name="T4" fmla="*/ 21 w 39"/>
                <a:gd name="T5" fmla="*/ 66 h 66"/>
                <a:gd name="T6" fmla="*/ 39 w 39"/>
                <a:gd name="T7" fmla="*/ 48 h 66"/>
                <a:gd name="T8" fmla="*/ 39 w 39"/>
                <a:gd name="T9" fmla="*/ 18 h 66"/>
                <a:gd name="T10" fmla="*/ 21 w 39"/>
                <a:gd name="T11" fmla="*/ 0 h 66"/>
                <a:gd name="T12" fmla="*/ 10 w 39"/>
                <a:gd name="T13" fmla="*/ 23 h 66"/>
                <a:gd name="T14" fmla="*/ 0 w 39"/>
                <a:gd name="T15" fmla="*/ 3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6">
                  <a:moveTo>
                    <a:pt x="0" y="33"/>
                  </a:moveTo>
                  <a:cubicBezTo>
                    <a:pt x="10" y="44"/>
                    <a:pt x="10" y="44"/>
                    <a:pt x="10" y="44"/>
                  </a:cubicBezTo>
                  <a:cubicBezTo>
                    <a:pt x="11" y="52"/>
                    <a:pt x="15" y="60"/>
                    <a:pt x="21" y="66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2" y="40"/>
                    <a:pt x="32" y="27"/>
                    <a:pt x="39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5" y="7"/>
                    <a:pt x="11" y="15"/>
                    <a:pt x="10" y="23"/>
                  </a:cubicBezTo>
                  <a:cubicBezTo>
                    <a:pt x="0" y="33"/>
                    <a:pt x="0" y="33"/>
                    <a:pt x="0" y="33"/>
                  </a:cubicBezTo>
                </a:path>
              </a:pathLst>
            </a:custGeom>
            <a:solidFill>
              <a:srgbClr val="C8D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" name="文本框 60"/>
            <p:cNvSpPr txBox="1">
              <a:spLocks noChangeArrowheads="1"/>
            </p:cNvSpPr>
            <p:nvPr/>
          </p:nvSpPr>
          <p:spPr bwMode="auto">
            <a:xfrm>
              <a:off x="4158626" y="3475979"/>
              <a:ext cx="925174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227513" y="1204913"/>
            <a:ext cx="2166938" cy="1300163"/>
            <a:chOff x="4722813" y="1839913"/>
            <a:chExt cx="2166938" cy="130016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722813" y="1839913"/>
              <a:ext cx="2166938" cy="1300163"/>
            </a:xfrm>
            <a:custGeom>
              <a:avLst/>
              <a:gdLst>
                <a:gd name="T0" fmla="*/ 22 w 65"/>
                <a:gd name="T1" fmla="*/ 9 h 39"/>
                <a:gd name="T2" fmla="*/ 0 w 65"/>
                <a:gd name="T3" fmla="*/ 21 h 39"/>
                <a:gd name="T4" fmla="*/ 17 w 65"/>
                <a:gd name="T5" fmla="*/ 39 h 39"/>
                <a:gd name="T6" fmla="*/ 48 w 65"/>
                <a:gd name="T7" fmla="*/ 39 h 39"/>
                <a:gd name="T8" fmla="*/ 65 w 65"/>
                <a:gd name="T9" fmla="*/ 21 h 39"/>
                <a:gd name="T10" fmla="*/ 43 w 65"/>
                <a:gd name="T11" fmla="*/ 9 h 39"/>
                <a:gd name="T12" fmla="*/ 33 w 65"/>
                <a:gd name="T13" fmla="*/ 0 h 39"/>
                <a:gd name="T14" fmla="*/ 22 w 65"/>
                <a:gd name="T1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39">
                  <a:moveTo>
                    <a:pt x="22" y="9"/>
                  </a:moveTo>
                  <a:cubicBezTo>
                    <a:pt x="14" y="11"/>
                    <a:pt x="6" y="15"/>
                    <a:pt x="0" y="2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26" y="31"/>
                    <a:pt x="39" y="31"/>
                    <a:pt x="48" y="39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15"/>
                    <a:pt x="51" y="11"/>
                    <a:pt x="43" y="9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2" y="9"/>
                    <a:pt x="22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文本框 60"/>
            <p:cNvSpPr txBox="1">
              <a:spLocks noChangeArrowheads="1"/>
            </p:cNvSpPr>
            <p:nvPr/>
          </p:nvSpPr>
          <p:spPr bwMode="auto">
            <a:xfrm>
              <a:off x="5343575" y="2307531"/>
              <a:ext cx="925174" cy="58477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894388" y="1971675"/>
            <a:ext cx="1300163" cy="2200275"/>
            <a:chOff x="6389688" y="2606675"/>
            <a:chExt cx="1300163" cy="2200275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6389688" y="2606675"/>
              <a:ext cx="1300163" cy="2200275"/>
            </a:xfrm>
            <a:custGeom>
              <a:avLst/>
              <a:gdLst>
                <a:gd name="T0" fmla="*/ 0 w 39"/>
                <a:gd name="T1" fmla="*/ 48 h 66"/>
                <a:gd name="T2" fmla="*/ 18 w 39"/>
                <a:gd name="T3" fmla="*/ 66 h 66"/>
                <a:gd name="T4" fmla="*/ 29 w 39"/>
                <a:gd name="T5" fmla="*/ 44 h 66"/>
                <a:gd name="T6" fmla="*/ 39 w 39"/>
                <a:gd name="T7" fmla="*/ 33 h 66"/>
                <a:gd name="T8" fmla="*/ 29 w 39"/>
                <a:gd name="T9" fmla="*/ 23 h 66"/>
                <a:gd name="T10" fmla="*/ 18 w 39"/>
                <a:gd name="T11" fmla="*/ 0 h 66"/>
                <a:gd name="T12" fmla="*/ 0 w 39"/>
                <a:gd name="T13" fmla="*/ 18 h 66"/>
                <a:gd name="T14" fmla="*/ 0 w 39"/>
                <a:gd name="T15" fmla="*/ 4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6">
                  <a:moveTo>
                    <a:pt x="0" y="48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24" y="60"/>
                    <a:pt x="28" y="52"/>
                    <a:pt x="29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15"/>
                    <a:pt x="24" y="7"/>
                    <a:pt x="18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27"/>
                    <a:pt x="7" y="40"/>
                    <a:pt x="0" y="48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文本框 60"/>
            <p:cNvSpPr txBox="1">
              <a:spLocks noChangeArrowheads="1"/>
            </p:cNvSpPr>
            <p:nvPr/>
          </p:nvSpPr>
          <p:spPr bwMode="auto">
            <a:xfrm>
              <a:off x="6577182" y="3524548"/>
              <a:ext cx="925174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27513" y="3671888"/>
            <a:ext cx="2166938" cy="1301750"/>
            <a:chOff x="4722813" y="4306888"/>
            <a:chExt cx="2166938" cy="130175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4722813" y="4306888"/>
              <a:ext cx="2166938" cy="1301750"/>
            </a:xfrm>
            <a:custGeom>
              <a:avLst/>
              <a:gdLst>
                <a:gd name="T0" fmla="*/ 22 w 65"/>
                <a:gd name="T1" fmla="*/ 29 h 39"/>
                <a:gd name="T2" fmla="*/ 33 w 65"/>
                <a:gd name="T3" fmla="*/ 39 h 39"/>
                <a:gd name="T4" fmla="*/ 43 w 65"/>
                <a:gd name="T5" fmla="*/ 29 h 39"/>
                <a:gd name="T6" fmla="*/ 65 w 65"/>
                <a:gd name="T7" fmla="*/ 17 h 39"/>
                <a:gd name="T8" fmla="*/ 48 w 65"/>
                <a:gd name="T9" fmla="*/ 0 h 39"/>
                <a:gd name="T10" fmla="*/ 17 w 65"/>
                <a:gd name="T11" fmla="*/ 0 h 39"/>
                <a:gd name="T12" fmla="*/ 0 w 65"/>
                <a:gd name="T13" fmla="*/ 17 h 39"/>
                <a:gd name="T14" fmla="*/ 22 w 65"/>
                <a:gd name="T15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39">
                  <a:moveTo>
                    <a:pt x="22" y="29"/>
                  </a:moveTo>
                  <a:cubicBezTo>
                    <a:pt x="33" y="39"/>
                    <a:pt x="33" y="39"/>
                    <a:pt x="33" y="3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51" y="28"/>
                    <a:pt x="59" y="24"/>
                    <a:pt x="6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9" y="7"/>
                    <a:pt x="26" y="7"/>
                    <a:pt x="1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14" y="28"/>
                    <a:pt x="22" y="29"/>
                  </a:cubicBez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schemeClr val="accent5"/>
                </a:solidFill>
              </a:endParaRPr>
            </a:p>
          </p:txBody>
        </p:sp>
        <p:sp>
          <p:nvSpPr>
            <p:cNvPr id="14" name="文本框 60"/>
            <p:cNvSpPr txBox="1">
              <a:spLocks noChangeArrowheads="1"/>
            </p:cNvSpPr>
            <p:nvPr/>
          </p:nvSpPr>
          <p:spPr bwMode="auto">
            <a:xfrm>
              <a:off x="5343575" y="4583114"/>
              <a:ext cx="925174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62509" y="1409821"/>
            <a:ext cx="2263984" cy="400424"/>
            <a:chOff x="6157809" y="2044821"/>
            <a:chExt cx="2263984" cy="400424"/>
          </a:xfrm>
        </p:grpSpPr>
        <p:cxnSp>
          <p:nvCxnSpPr>
            <p:cNvPr id="16" name="连接符: 肘形 15"/>
            <p:cNvCxnSpPr/>
            <p:nvPr/>
          </p:nvCxnSpPr>
          <p:spPr>
            <a:xfrm>
              <a:off x="6157809" y="2044821"/>
              <a:ext cx="2161573" cy="354040"/>
            </a:xfrm>
            <a:prstGeom prst="bentConnector3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8329024" y="2352476"/>
              <a:ext cx="92769" cy="92769"/>
            </a:xfrm>
            <a:prstGeom prst="ellipse">
              <a:avLst/>
            </a:prstGeom>
            <a:solidFill>
              <a:srgbClr val="C8D18F"/>
            </a:solidFill>
            <a:ln w="9525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15214" y="3494867"/>
            <a:ext cx="1274625" cy="1411201"/>
            <a:chOff x="7510514" y="4129867"/>
            <a:chExt cx="1274625" cy="1411201"/>
          </a:xfrm>
        </p:grpSpPr>
        <p:cxnSp>
          <p:nvCxnSpPr>
            <p:cNvPr id="19" name="连接符: 肘形 18"/>
            <p:cNvCxnSpPr>
              <a:cxnSpLocks/>
            </p:cNvCxnSpPr>
            <p:nvPr/>
          </p:nvCxnSpPr>
          <p:spPr>
            <a:xfrm rot="16200000" flipH="1">
              <a:off x="7465419" y="4174962"/>
              <a:ext cx="1318431" cy="122824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8692370" y="5448299"/>
              <a:ext cx="92769" cy="92769"/>
            </a:xfrm>
            <a:prstGeom prst="ellipse">
              <a:avLst/>
            </a:prstGeom>
            <a:solidFill>
              <a:srgbClr val="C8D18F"/>
            </a:solidFill>
            <a:ln w="9525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flipV="1">
            <a:off x="1326830" y="4392204"/>
            <a:ext cx="2368920" cy="267496"/>
            <a:chOff x="1953658" y="3827384"/>
            <a:chExt cx="2368920" cy="219040"/>
          </a:xfrm>
        </p:grpSpPr>
        <p:cxnSp>
          <p:nvCxnSpPr>
            <p:cNvPr id="22" name="连接符: 肘形 21"/>
            <p:cNvCxnSpPr>
              <a:cxnSpLocks/>
              <a:endCxn id="37" idx="2"/>
            </p:cNvCxnSpPr>
            <p:nvPr/>
          </p:nvCxnSpPr>
          <p:spPr>
            <a:xfrm rot="10800000">
              <a:off x="2003566" y="3931684"/>
              <a:ext cx="2319012" cy="114740"/>
            </a:xfrm>
            <a:prstGeom prst="bentConnector2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1953658" y="3827384"/>
              <a:ext cx="92769" cy="92769"/>
            </a:xfrm>
            <a:prstGeom prst="ellipse">
              <a:avLst/>
            </a:prstGeom>
            <a:solidFill>
              <a:srgbClr val="C8D18F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schemeClr val="accent5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056829" y="2216936"/>
            <a:ext cx="1771005" cy="273931"/>
            <a:chOff x="2552129" y="2851936"/>
            <a:chExt cx="1771005" cy="273931"/>
          </a:xfrm>
        </p:grpSpPr>
        <p:cxnSp>
          <p:nvCxnSpPr>
            <p:cNvPr id="25" name="连接符: 肘形 24"/>
            <p:cNvCxnSpPr>
              <a:cxnSpLocks/>
            </p:cNvCxnSpPr>
            <p:nvPr/>
          </p:nvCxnSpPr>
          <p:spPr>
            <a:xfrm rot="10800000" flipV="1">
              <a:off x="2625591" y="2851936"/>
              <a:ext cx="1697543" cy="23496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2552129" y="3033098"/>
              <a:ext cx="92769" cy="92769"/>
            </a:xfrm>
            <a:prstGeom prst="ellipse">
              <a:avLst/>
            </a:prstGeom>
            <a:solidFill>
              <a:srgbClr val="C8D18F"/>
            </a:solidFill>
            <a:ln w="9525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059541" y="1405983"/>
            <a:ext cx="2603646" cy="1035939"/>
            <a:chOff x="7554841" y="2040983"/>
            <a:chExt cx="2603646" cy="1035939"/>
          </a:xfrm>
        </p:grpSpPr>
        <p:sp>
          <p:nvSpPr>
            <p:cNvPr id="28" name="矩形 27"/>
            <p:cNvSpPr/>
            <p:nvPr/>
          </p:nvSpPr>
          <p:spPr>
            <a:xfrm>
              <a:off x="7884892" y="204098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 enter your question.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7554841" y="2430591"/>
              <a:ext cx="26036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  <a:endPara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59541" y="4962092"/>
            <a:ext cx="2603646" cy="1056215"/>
            <a:chOff x="7554841" y="5597092"/>
            <a:chExt cx="2603646" cy="1056215"/>
          </a:xfrm>
        </p:grpSpPr>
        <p:sp>
          <p:nvSpPr>
            <p:cNvPr id="31" name="矩形 30"/>
            <p:cNvSpPr/>
            <p:nvPr/>
          </p:nvSpPr>
          <p:spPr>
            <a:xfrm>
              <a:off x="7688264" y="5597092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 enter your question.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7554841" y="6006976"/>
              <a:ext cx="26036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  <a:endPara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64856" y="2082707"/>
            <a:ext cx="3069178" cy="1075247"/>
            <a:chOff x="660156" y="2717707"/>
            <a:chExt cx="3069178" cy="1075247"/>
          </a:xfrm>
        </p:grpSpPr>
        <p:sp>
          <p:nvSpPr>
            <p:cNvPr id="34" name="矩形 33"/>
            <p:cNvSpPr/>
            <p:nvPr/>
          </p:nvSpPr>
          <p:spPr>
            <a:xfrm>
              <a:off x="660156" y="2717707"/>
              <a:ext cx="28648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 enter your question.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125688" y="3146623"/>
              <a:ext cx="26036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  <a:endPara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03319" y="3816446"/>
            <a:ext cx="3014123" cy="1320018"/>
            <a:chOff x="1598619" y="4451446"/>
            <a:chExt cx="3014123" cy="1320018"/>
          </a:xfrm>
        </p:grpSpPr>
        <p:sp>
          <p:nvSpPr>
            <p:cNvPr id="37" name="矩形 36"/>
            <p:cNvSpPr/>
            <p:nvPr/>
          </p:nvSpPr>
          <p:spPr>
            <a:xfrm>
              <a:off x="1598619" y="4451446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 enter your question.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2009096" y="5125133"/>
              <a:ext cx="26036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  <a:endPara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41" name="矩形 40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 userDrawn="1"/>
          </p:nvSpPr>
          <p:spPr>
            <a:xfrm>
              <a:off x="316863" y="623193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THRRE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4" name="组合 43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48" name="直接连接符 47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组合 44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742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" y="3477254"/>
            <a:ext cx="12409714" cy="3380745"/>
            <a:chOff x="0" y="2614060"/>
            <a:chExt cx="15578249" cy="424394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0" y="2614060"/>
              <a:ext cx="8468518" cy="424394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7109731" y="2614060"/>
              <a:ext cx="8468518" cy="424394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4627416" y="667511"/>
            <a:ext cx="2657283" cy="2466482"/>
            <a:chOff x="4627416" y="667511"/>
            <a:chExt cx="2657283" cy="2466482"/>
          </a:xfrm>
        </p:grpSpPr>
        <p:sp>
          <p:nvSpPr>
            <p:cNvPr id="2" name="矩形 1"/>
            <p:cNvSpPr/>
            <p:nvPr/>
          </p:nvSpPr>
          <p:spPr>
            <a:xfrm>
              <a:off x="4693865" y="731448"/>
              <a:ext cx="2470150" cy="234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337655" y="960048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73820" y="1424880"/>
              <a:ext cx="23791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FOUR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642116" y="2493587"/>
              <a:ext cx="26425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627416" y="667511"/>
              <a:ext cx="1130863" cy="1130863"/>
              <a:chOff x="4645704" y="402335"/>
              <a:chExt cx="1130863" cy="1130863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 flipV="1">
              <a:off x="6085647" y="2003130"/>
              <a:ext cx="1130863" cy="1130863"/>
              <a:chOff x="4645704" y="402335"/>
              <a:chExt cx="1130863" cy="1130863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08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3812835" y="1838280"/>
            <a:ext cx="2783158" cy="2504687"/>
          </a:xfrm>
          <a:custGeom>
            <a:avLst/>
            <a:gdLst>
              <a:gd name="T0" fmla="*/ 1472 w 1578"/>
              <a:gd name="T1" fmla="*/ 0 h 1598"/>
              <a:gd name="T2" fmla="*/ 104 w 1578"/>
              <a:gd name="T3" fmla="*/ 0 h 1598"/>
              <a:gd name="T4" fmla="*/ 104 w 1578"/>
              <a:gd name="T5" fmla="*/ 0 h 1598"/>
              <a:gd name="T6" fmla="*/ 88 w 1578"/>
              <a:gd name="T7" fmla="*/ 2 h 1598"/>
              <a:gd name="T8" fmla="*/ 74 w 1578"/>
              <a:gd name="T9" fmla="*/ 4 h 1598"/>
              <a:gd name="T10" fmla="*/ 60 w 1578"/>
              <a:gd name="T11" fmla="*/ 8 h 1598"/>
              <a:gd name="T12" fmla="*/ 48 w 1578"/>
              <a:gd name="T13" fmla="*/ 12 h 1598"/>
              <a:gd name="T14" fmla="*/ 36 w 1578"/>
              <a:gd name="T15" fmla="*/ 18 h 1598"/>
              <a:gd name="T16" fmla="*/ 26 w 1578"/>
              <a:gd name="T17" fmla="*/ 26 h 1598"/>
              <a:gd name="T18" fmla="*/ 18 w 1578"/>
              <a:gd name="T19" fmla="*/ 36 h 1598"/>
              <a:gd name="T20" fmla="*/ 12 w 1578"/>
              <a:gd name="T21" fmla="*/ 46 h 1598"/>
              <a:gd name="T22" fmla="*/ 6 w 1578"/>
              <a:gd name="T23" fmla="*/ 56 h 1598"/>
              <a:gd name="T24" fmla="*/ 2 w 1578"/>
              <a:gd name="T25" fmla="*/ 68 h 1598"/>
              <a:gd name="T26" fmla="*/ 0 w 1578"/>
              <a:gd name="T27" fmla="*/ 80 h 1598"/>
              <a:gd name="T28" fmla="*/ 0 w 1578"/>
              <a:gd name="T29" fmla="*/ 94 h 1598"/>
              <a:gd name="T30" fmla="*/ 0 w 1578"/>
              <a:gd name="T31" fmla="*/ 106 h 1598"/>
              <a:gd name="T32" fmla="*/ 4 w 1578"/>
              <a:gd name="T33" fmla="*/ 120 h 1598"/>
              <a:gd name="T34" fmla="*/ 8 w 1578"/>
              <a:gd name="T35" fmla="*/ 136 h 1598"/>
              <a:gd name="T36" fmla="*/ 14 w 1578"/>
              <a:gd name="T37" fmla="*/ 150 h 1598"/>
              <a:gd name="T38" fmla="*/ 714 w 1578"/>
              <a:gd name="T39" fmla="*/ 1538 h 1598"/>
              <a:gd name="T40" fmla="*/ 714 w 1578"/>
              <a:gd name="T41" fmla="*/ 1538 h 1598"/>
              <a:gd name="T42" fmla="*/ 722 w 1578"/>
              <a:gd name="T43" fmla="*/ 1552 h 1598"/>
              <a:gd name="T44" fmla="*/ 730 w 1578"/>
              <a:gd name="T45" fmla="*/ 1564 h 1598"/>
              <a:gd name="T46" fmla="*/ 738 w 1578"/>
              <a:gd name="T47" fmla="*/ 1574 h 1598"/>
              <a:gd name="T48" fmla="*/ 748 w 1578"/>
              <a:gd name="T49" fmla="*/ 1582 h 1598"/>
              <a:gd name="T50" fmla="*/ 758 w 1578"/>
              <a:gd name="T51" fmla="*/ 1588 h 1598"/>
              <a:gd name="T52" fmla="*/ 768 w 1578"/>
              <a:gd name="T53" fmla="*/ 1594 h 1598"/>
              <a:gd name="T54" fmla="*/ 778 w 1578"/>
              <a:gd name="T55" fmla="*/ 1596 h 1598"/>
              <a:gd name="T56" fmla="*/ 788 w 1578"/>
              <a:gd name="T57" fmla="*/ 1598 h 1598"/>
              <a:gd name="T58" fmla="*/ 800 w 1578"/>
              <a:gd name="T59" fmla="*/ 1596 h 1598"/>
              <a:gd name="T60" fmla="*/ 810 w 1578"/>
              <a:gd name="T61" fmla="*/ 1594 h 1598"/>
              <a:gd name="T62" fmla="*/ 820 w 1578"/>
              <a:gd name="T63" fmla="*/ 1588 h 1598"/>
              <a:gd name="T64" fmla="*/ 830 w 1578"/>
              <a:gd name="T65" fmla="*/ 1582 h 1598"/>
              <a:gd name="T66" fmla="*/ 838 w 1578"/>
              <a:gd name="T67" fmla="*/ 1574 h 1598"/>
              <a:gd name="T68" fmla="*/ 848 w 1578"/>
              <a:gd name="T69" fmla="*/ 1564 h 1598"/>
              <a:gd name="T70" fmla="*/ 856 w 1578"/>
              <a:gd name="T71" fmla="*/ 1552 h 1598"/>
              <a:gd name="T72" fmla="*/ 864 w 1578"/>
              <a:gd name="T73" fmla="*/ 1538 h 1598"/>
              <a:gd name="T74" fmla="*/ 1564 w 1578"/>
              <a:gd name="T75" fmla="*/ 140 h 1598"/>
              <a:gd name="T76" fmla="*/ 1564 w 1578"/>
              <a:gd name="T77" fmla="*/ 140 h 1598"/>
              <a:gd name="T78" fmla="*/ 1570 w 1578"/>
              <a:gd name="T79" fmla="*/ 126 h 1598"/>
              <a:gd name="T80" fmla="*/ 1574 w 1578"/>
              <a:gd name="T81" fmla="*/ 112 h 1598"/>
              <a:gd name="T82" fmla="*/ 1578 w 1578"/>
              <a:gd name="T83" fmla="*/ 98 h 1598"/>
              <a:gd name="T84" fmla="*/ 1578 w 1578"/>
              <a:gd name="T85" fmla="*/ 84 h 1598"/>
              <a:gd name="T86" fmla="*/ 1578 w 1578"/>
              <a:gd name="T87" fmla="*/ 72 h 1598"/>
              <a:gd name="T88" fmla="*/ 1576 w 1578"/>
              <a:gd name="T89" fmla="*/ 60 h 1598"/>
              <a:gd name="T90" fmla="*/ 1572 w 1578"/>
              <a:gd name="T91" fmla="*/ 50 h 1598"/>
              <a:gd name="T92" fmla="*/ 1566 w 1578"/>
              <a:gd name="T93" fmla="*/ 40 h 1598"/>
              <a:gd name="T94" fmla="*/ 1560 w 1578"/>
              <a:gd name="T95" fmla="*/ 32 h 1598"/>
              <a:gd name="T96" fmla="*/ 1552 w 1578"/>
              <a:gd name="T97" fmla="*/ 24 h 1598"/>
              <a:gd name="T98" fmla="*/ 1542 w 1578"/>
              <a:gd name="T99" fmla="*/ 16 h 1598"/>
              <a:gd name="T100" fmla="*/ 1530 w 1578"/>
              <a:gd name="T101" fmla="*/ 10 h 1598"/>
              <a:gd name="T102" fmla="*/ 1518 w 1578"/>
              <a:gd name="T103" fmla="*/ 6 h 1598"/>
              <a:gd name="T104" fmla="*/ 1504 w 1578"/>
              <a:gd name="T105" fmla="*/ 4 h 1598"/>
              <a:gd name="T106" fmla="*/ 1490 w 1578"/>
              <a:gd name="T107" fmla="*/ 0 h 1598"/>
              <a:gd name="T108" fmla="*/ 1472 w 1578"/>
              <a:gd name="T109" fmla="*/ 0 h 1598"/>
              <a:gd name="T110" fmla="*/ 1472 w 1578"/>
              <a:gd name="T111" fmla="*/ 0 h 15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78"/>
              <a:gd name="T169" fmla="*/ 0 h 1598"/>
              <a:gd name="T170" fmla="*/ 1578 w 1578"/>
              <a:gd name="T171" fmla="*/ 1598 h 159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78" h="1598">
                <a:moveTo>
                  <a:pt x="1472" y="0"/>
                </a:moveTo>
                <a:lnTo>
                  <a:pt x="104" y="0"/>
                </a:lnTo>
                <a:lnTo>
                  <a:pt x="104" y="0"/>
                </a:lnTo>
                <a:lnTo>
                  <a:pt x="88" y="2"/>
                </a:lnTo>
                <a:lnTo>
                  <a:pt x="74" y="4"/>
                </a:lnTo>
                <a:lnTo>
                  <a:pt x="60" y="8"/>
                </a:lnTo>
                <a:lnTo>
                  <a:pt x="48" y="12"/>
                </a:lnTo>
                <a:lnTo>
                  <a:pt x="36" y="18"/>
                </a:lnTo>
                <a:lnTo>
                  <a:pt x="26" y="26"/>
                </a:lnTo>
                <a:lnTo>
                  <a:pt x="18" y="36"/>
                </a:lnTo>
                <a:lnTo>
                  <a:pt x="12" y="46"/>
                </a:lnTo>
                <a:lnTo>
                  <a:pt x="6" y="56"/>
                </a:lnTo>
                <a:lnTo>
                  <a:pt x="2" y="68"/>
                </a:lnTo>
                <a:lnTo>
                  <a:pt x="0" y="80"/>
                </a:lnTo>
                <a:lnTo>
                  <a:pt x="0" y="94"/>
                </a:lnTo>
                <a:lnTo>
                  <a:pt x="0" y="106"/>
                </a:lnTo>
                <a:lnTo>
                  <a:pt x="4" y="120"/>
                </a:lnTo>
                <a:lnTo>
                  <a:pt x="8" y="136"/>
                </a:lnTo>
                <a:lnTo>
                  <a:pt x="14" y="150"/>
                </a:lnTo>
                <a:lnTo>
                  <a:pt x="714" y="1538"/>
                </a:lnTo>
                <a:lnTo>
                  <a:pt x="714" y="1538"/>
                </a:lnTo>
                <a:lnTo>
                  <a:pt x="722" y="1552"/>
                </a:lnTo>
                <a:lnTo>
                  <a:pt x="730" y="1564"/>
                </a:lnTo>
                <a:lnTo>
                  <a:pt x="738" y="1574"/>
                </a:lnTo>
                <a:lnTo>
                  <a:pt x="748" y="1582"/>
                </a:lnTo>
                <a:lnTo>
                  <a:pt x="758" y="1588"/>
                </a:lnTo>
                <a:lnTo>
                  <a:pt x="768" y="1594"/>
                </a:lnTo>
                <a:lnTo>
                  <a:pt x="778" y="1596"/>
                </a:lnTo>
                <a:lnTo>
                  <a:pt x="788" y="1598"/>
                </a:lnTo>
                <a:lnTo>
                  <a:pt x="800" y="1596"/>
                </a:lnTo>
                <a:lnTo>
                  <a:pt x="810" y="1594"/>
                </a:lnTo>
                <a:lnTo>
                  <a:pt x="820" y="1588"/>
                </a:lnTo>
                <a:lnTo>
                  <a:pt x="830" y="1582"/>
                </a:lnTo>
                <a:lnTo>
                  <a:pt x="838" y="1574"/>
                </a:lnTo>
                <a:lnTo>
                  <a:pt x="848" y="1564"/>
                </a:lnTo>
                <a:lnTo>
                  <a:pt x="856" y="1552"/>
                </a:lnTo>
                <a:lnTo>
                  <a:pt x="864" y="1538"/>
                </a:lnTo>
                <a:lnTo>
                  <a:pt x="1564" y="140"/>
                </a:lnTo>
                <a:lnTo>
                  <a:pt x="1564" y="140"/>
                </a:lnTo>
                <a:lnTo>
                  <a:pt x="1570" y="126"/>
                </a:lnTo>
                <a:lnTo>
                  <a:pt x="1574" y="112"/>
                </a:lnTo>
                <a:lnTo>
                  <a:pt x="1578" y="98"/>
                </a:lnTo>
                <a:lnTo>
                  <a:pt x="1578" y="84"/>
                </a:lnTo>
                <a:lnTo>
                  <a:pt x="1578" y="72"/>
                </a:lnTo>
                <a:lnTo>
                  <a:pt x="1576" y="60"/>
                </a:lnTo>
                <a:lnTo>
                  <a:pt x="1572" y="50"/>
                </a:lnTo>
                <a:lnTo>
                  <a:pt x="1566" y="40"/>
                </a:lnTo>
                <a:lnTo>
                  <a:pt x="1560" y="32"/>
                </a:lnTo>
                <a:lnTo>
                  <a:pt x="1552" y="24"/>
                </a:lnTo>
                <a:lnTo>
                  <a:pt x="1542" y="16"/>
                </a:lnTo>
                <a:lnTo>
                  <a:pt x="1530" y="10"/>
                </a:lnTo>
                <a:lnTo>
                  <a:pt x="1518" y="6"/>
                </a:lnTo>
                <a:lnTo>
                  <a:pt x="1504" y="4"/>
                </a:lnTo>
                <a:lnTo>
                  <a:pt x="1490" y="0"/>
                </a:lnTo>
                <a:lnTo>
                  <a:pt x="1472" y="0"/>
                </a:lnTo>
                <a:lnTo>
                  <a:pt x="1472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" name="Freeform 6"/>
          <p:cNvSpPr>
            <a:spLocks noChangeArrowheads="1"/>
          </p:cNvSpPr>
          <p:nvPr/>
        </p:nvSpPr>
        <p:spPr bwMode="auto">
          <a:xfrm>
            <a:off x="1966084" y="1841414"/>
            <a:ext cx="2800795" cy="2501553"/>
          </a:xfrm>
          <a:custGeom>
            <a:avLst/>
            <a:gdLst>
              <a:gd name="T0" fmla="*/ 104 w 1588"/>
              <a:gd name="T1" fmla="*/ 1596 h 1596"/>
              <a:gd name="T2" fmla="*/ 1470 w 1588"/>
              <a:gd name="T3" fmla="*/ 1596 h 1596"/>
              <a:gd name="T4" fmla="*/ 1470 w 1588"/>
              <a:gd name="T5" fmla="*/ 1596 h 1596"/>
              <a:gd name="T6" fmla="*/ 1488 w 1588"/>
              <a:gd name="T7" fmla="*/ 1596 h 1596"/>
              <a:gd name="T8" fmla="*/ 1506 w 1588"/>
              <a:gd name="T9" fmla="*/ 1594 h 1596"/>
              <a:gd name="T10" fmla="*/ 1520 w 1588"/>
              <a:gd name="T11" fmla="*/ 1590 h 1596"/>
              <a:gd name="T12" fmla="*/ 1534 w 1588"/>
              <a:gd name="T13" fmla="*/ 1584 h 1596"/>
              <a:gd name="T14" fmla="*/ 1548 w 1588"/>
              <a:gd name="T15" fmla="*/ 1578 h 1596"/>
              <a:gd name="T16" fmla="*/ 1558 w 1588"/>
              <a:gd name="T17" fmla="*/ 1570 h 1596"/>
              <a:gd name="T18" fmla="*/ 1566 w 1588"/>
              <a:gd name="T19" fmla="*/ 1562 h 1596"/>
              <a:gd name="T20" fmla="*/ 1574 w 1588"/>
              <a:gd name="T21" fmla="*/ 1552 h 1596"/>
              <a:gd name="T22" fmla="*/ 1580 w 1588"/>
              <a:gd name="T23" fmla="*/ 1540 h 1596"/>
              <a:gd name="T24" fmla="*/ 1584 w 1588"/>
              <a:gd name="T25" fmla="*/ 1528 h 1596"/>
              <a:gd name="T26" fmla="*/ 1586 w 1588"/>
              <a:gd name="T27" fmla="*/ 1516 h 1596"/>
              <a:gd name="T28" fmla="*/ 1588 w 1588"/>
              <a:gd name="T29" fmla="*/ 1504 h 1596"/>
              <a:gd name="T30" fmla="*/ 1586 w 1588"/>
              <a:gd name="T31" fmla="*/ 1490 h 1596"/>
              <a:gd name="T32" fmla="*/ 1584 w 1588"/>
              <a:gd name="T33" fmla="*/ 1476 h 1596"/>
              <a:gd name="T34" fmla="*/ 1578 w 1588"/>
              <a:gd name="T35" fmla="*/ 1462 h 1596"/>
              <a:gd name="T36" fmla="*/ 1572 w 1588"/>
              <a:gd name="T37" fmla="*/ 1446 h 1596"/>
              <a:gd name="T38" fmla="*/ 862 w 1588"/>
              <a:gd name="T39" fmla="*/ 58 h 1596"/>
              <a:gd name="T40" fmla="*/ 862 w 1588"/>
              <a:gd name="T41" fmla="*/ 58 h 1596"/>
              <a:gd name="T42" fmla="*/ 854 w 1588"/>
              <a:gd name="T43" fmla="*/ 44 h 1596"/>
              <a:gd name="T44" fmla="*/ 846 w 1588"/>
              <a:gd name="T45" fmla="*/ 32 h 1596"/>
              <a:gd name="T46" fmla="*/ 836 w 1588"/>
              <a:gd name="T47" fmla="*/ 22 h 1596"/>
              <a:gd name="T48" fmla="*/ 828 w 1588"/>
              <a:gd name="T49" fmla="*/ 14 h 1596"/>
              <a:gd name="T50" fmla="*/ 818 w 1588"/>
              <a:gd name="T51" fmla="*/ 8 h 1596"/>
              <a:gd name="T52" fmla="*/ 808 w 1588"/>
              <a:gd name="T53" fmla="*/ 4 h 1596"/>
              <a:gd name="T54" fmla="*/ 798 w 1588"/>
              <a:gd name="T55" fmla="*/ 0 h 1596"/>
              <a:gd name="T56" fmla="*/ 788 w 1588"/>
              <a:gd name="T57" fmla="*/ 0 h 1596"/>
              <a:gd name="T58" fmla="*/ 778 w 1588"/>
              <a:gd name="T59" fmla="*/ 0 h 1596"/>
              <a:gd name="T60" fmla="*/ 768 w 1588"/>
              <a:gd name="T61" fmla="*/ 4 h 1596"/>
              <a:gd name="T62" fmla="*/ 758 w 1588"/>
              <a:gd name="T63" fmla="*/ 8 h 1596"/>
              <a:gd name="T64" fmla="*/ 748 w 1588"/>
              <a:gd name="T65" fmla="*/ 14 h 1596"/>
              <a:gd name="T66" fmla="*/ 738 w 1588"/>
              <a:gd name="T67" fmla="*/ 22 h 1596"/>
              <a:gd name="T68" fmla="*/ 730 w 1588"/>
              <a:gd name="T69" fmla="*/ 32 h 1596"/>
              <a:gd name="T70" fmla="*/ 722 w 1588"/>
              <a:gd name="T71" fmla="*/ 44 h 1596"/>
              <a:gd name="T72" fmla="*/ 714 w 1588"/>
              <a:gd name="T73" fmla="*/ 58 h 1596"/>
              <a:gd name="T74" fmla="*/ 14 w 1588"/>
              <a:gd name="T75" fmla="*/ 1456 h 1596"/>
              <a:gd name="T76" fmla="*/ 14 w 1588"/>
              <a:gd name="T77" fmla="*/ 1456 h 1596"/>
              <a:gd name="T78" fmla="*/ 8 w 1588"/>
              <a:gd name="T79" fmla="*/ 1472 h 1596"/>
              <a:gd name="T80" fmla="*/ 4 w 1588"/>
              <a:gd name="T81" fmla="*/ 1486 h 1596"/>
              <a:gd name="T82" fmla="*/ 0 w 1588"/>
              <a:gd name="T83" fmla="*/ 1500 h 1596"/>
              <a:gd name="T84" fmla="*/ 0 w 1588"/>
              <a:gd name="T85" fmla="*/ 1512 h 1596"/>
              <a:gd name="T86" fmla="*/ 0 w 1588"/>
              <a:gd name="T87" fmla="*/ 1524 h 1596"/>
              <a:gd name="T88" fmla="*/ 2 w 1588"/>
              <a:gd name="T89" fmla="*/ 1536 h 1596"/>
              <a:gd name="T90" fmla="*/ 6 w 1588"/>
              <a:gd name="T91" fmla="*/ 1546 h 1596"/>
              <a:gd name="T92" fmla="*/ 12 w 1588"/>
              <a:gd name="T93" fmla="*/ 1556 h 1596"/>
              <a:gd name="T94" fmla="*/ 18 w 1588"/>
              <a:gd name="T95" fmla="*/ 1566 h 1596"/>
              <a:gd name="T96" fmla="*/ 26 w 1588"/>
              <a:gd name="T97" fmla="*/ 1574 h 1596"/>
              <a:gd name="T98" fmla="*/ 36 w 1588"/>
              <a:gd name="T99" fmla="*/ 1580 h 1596"/>
              <a:gd name="T100" fmla="*/ 48 w 1588"/>
              <a:gd name="T101" fmla="*/ 1586 h 1596"/>
              <a:gd name="T102" fmla="*/ 60 w 1588"/>
              <a:gd name="T103" fmla="*/ 1590 h 1596"/>
              <a:gd name="T104" fmla="*/ 74 w 1588"/>
              <a:gd name="T105" fmla="*/ 1594 h 1596"/>
              <a:gd name="T106" fmla="*/ 88 w 1588"/>
              <a:gd name="T107" fmla="*/ 1596 h 1596"/>
              <a:gd name="T108" fmla="*/ 104 w 1588"/>
              <a:gd name="T109" fmla="*/ 1596 h 1596"/>
              <a:gd name="T110" fmla="*/ 104 w 1588"/>
              <a:gd name="T111" fmla="*/ 1596 h 159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88"/>
              <a:gd name="T169" fmla="*/ 0 h 1596"/>
              <a:gd name="T170" fmla="*/ 1588 w 1588"/>
              <a:gd name="T171" fmla="*/ 1596 h 159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88" h="1596">
                <a:moveTo>
                  <a:pt x="104" y="1596"/>
                </a:moveTo>
                <a:lnTo>
                  <a:pt x="1470" y="1596"/>
                </a:lnTo>
                <a:lnTo>
                  <a:pt x="1470" y="1596"/>
                </a:lnTo>
                <a:lnTo>
                  <a:pt x="1488" y="1596"/>
                </a:lnTo>
                <a:lnTo>
                  <a:pt x="1506" y="1594"/>
                </a:lnTo>
                <a:lnTo>
                  <a:pt x="1520" y="1590"/>
                </a:lnTo>
                <a:lnTo>
                  <a:pt x="1534" y="1584"/>
                </a:lnTo>
                <a:lnTo>
                  <a:pt x="1548" y="1578"/>
                </a:lnTo>
                <a:lnTo>
                  <a:pt x="1558" y="1570"/>
                </a:lnTo>
                <a:lnTo>
                  <a:pt x="1566" y="1562"/>
                </a:lnTo>
                <a:lnTo>
                  <a:pt x="1574" y="1552"/>
                </a:lnTo>
                <a:lnTo>
                  <a:pt x="1580" y="1540"/>
                </a:lnTo>
                <a:lnTo>
                  <a:pt x="1584" y="1528"/>
                </a:lnTo>
                <a:lnTo>
                  <a:pt x="1586" y="1516"/>
                </a:lnTo>
                <a:lnTo>
                  <a:pt x="1588" y="1504"/>
                </a:lnTo>
                <a:lnTo>
                  <a:pt x="1586" y="1490"/>
                </a:lnTo>
                <a:lnTo>
                  <a:pt x="1584" y="1476"/>
                </a:lnTo>
                <a:lnTo>
                  <a:pt x="1578" y="1462"/>
                </a:lnTo>
                <a:lnTo>
                  <a:pt x="1572" y="1446"/>
                </a:lnTo>
                <a:lnTo>
                  <a:pt x="862" y="58"/>
                </a:lnTo>
                <a:lnTo>
                  <a:pt x="862" y="58"/>
                </a:lnTo>
                <a:lnTo>
                  <a:pt x="854" y="44"/>
                </a:lnTo>
                <a:lnTo>
                  <a:pt x="846" y="32"/>
                </a:lnTo>
                <a:lnTo>
                  <a:pt x="836" y="22"/>
                </a:lnTo>
                <a:lnTo>
                  <a:pt x="828" y="14"/>
                </a:lnTo>
                <a:lnTo>
                  <a:pt x="818" y="8"/>
                </a:lnTo>
                <a:lnTo>
                  <a:pt x="808" y="4"/>
                </a:lnTo>
                <a:lnTo>
                  <a:pt x="798" y="0"/>
                </a:lnTo>
                <a:lnTo>
                  <a:pt x="788" y="0"/>
                </a:lnTo>
                <a:lnTo>
                  <a:pt x="778" y="0"/>
                </a:lnTo>
                <a:lnTo>
                  <a:pt x="768" y="4"/>
                </a:lnTo>
                <a:lnTo>
                  <a:pt x="758" y="8"/>
                </a:lnTo>
                <a:lnTo>
                  <a:pt x="748" y="14"/>
                </a:lnTo>
                <a:lnTo>
                  <a:pt x="738" y="22"/>
                </a:lnTo>
                <a:lnTo>
                  <a:pt x="730" y="32"/>
                </a:lnTo>
                <a:lnTo>
                  <a:pt x="722" y="44"/>
                </a:lnTo>
                <a:lnTo>
                  <a:pt x="714" y="58"/>
                </a:lnTo>
                <a:lnTo>
                  <a:pt x="14" y="1456"/>
                </a:lnTo>
                <a:lnTo>
                  <a:pt x="14" y="1456"/>
                </a:lnTo>
                <a:lnTo>
                  <a:pt x="8" y="1472"/>
                </a:lnTo>
                <a:lnTo>
                  <a:pt x="4" y="1486"/>
                </a:lnTo>
                <a:lnTo>
                  <a:pt x="0" y="1500"/>
                </a:lnTo>
                <a:lnTo>
                  <a:pt x="0" y="1512"/>
                </a:lnTo>
                <a:lnTo>
                  <a:pt x="0" y="1524"/>
                </a:lnTo>
                <a:lnTo>
                  <a:pt x="2" y="1536"/>
                </a:lnTo>
                <a:lnTo>
                  <a:pt x="6" y="1546"/>
                </a:lnTo>
                <a:lnTo>
                  <a:pt x="12" y="1556"/>
                </a:lnTo>
                <a:lnTo>
                  <a:pt x="18" y="1566"/>
                </a:lnTo>
                <a:lnTo>
                  <a:pt x="26" y="1574"/>
                </a:lnTo>
                <a:lnTo>
                  <a:pt x="36" y="1580"/>
                </a:lnTo>
                <a:lnTo>
                  <a:pt x="48" y="1586"/>
                </a:lnTo>
                <a:lnTo>
                  <a:pt x="60" y="1590"/>
                </a:lnTo>
                <a:lnTo>
                  <a:pt x="74" y="1594"/>
                </a:lnTo>
                <a:lnTo>
                  <a:pt x="88" y="1596"/>
                </a:lnTo>
                <a:lnTo>
                  <a:pt x="104" y="1596"/>
                </a:lnTo>
                <a:lnTo>
                  <a:pt x="104" y="1596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"/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655298" y="1828544"/>
            <a:ext cx="2800795" cy="2544637"/>
            <a:chOff x="5655298" y="1828544"/>
            <a:chExt cx="2800795" cy="2544637"/>
          </a:xfrm>
        </p:grpSpPr>
        <p:sp>
          <p:nvSpPr>
            <p:cNvPr id="5" name="Freeform 7"/>
            <p:cNvSpPr>
              <a:spLocks noChangeArrowheads="1"/>
            </p:cNvSpPr>
            <p:nvPr/>
          </p:nvSpPr>
          <p:spPr bwMode="auto">
            <a:xfrm>
              <a:off x="5655298" y="1828544"/>
              <a:ext cx="2800795" cy="2501553"/>
            </a:xfrm>
            <a:custGeom>
              <a:avLst/>
              <a:gdLst>
                <a:gd name="T0" fmla="*/ 104 w 1588"/>
                <a:gd name="T1" fmla="*/ 1596 h 1596"/>
                <a:gd name="T2" fmla="*/ 1482 w 1588"/>
                <a:gd name="T3" fmla="*/ 1596 h 1596"/>
                <a:gd name="T4" fmla="*/ 1482 w 1588"/>
                <a:gd name="T5" fmla="*/ 1596 h 1596"/>
                <a:gd name="T6" fmla="*/ 1498 w 1588"/>
                <a:gd name="T7" fmla="*/ 1596 h 1596"/>
                <a:gd name="T8" fmla="*/ 1514 w 1588"/>
                <a:gd name="T9" fmla="*/ 1594 h 1596"/>
                <a:gd name="T10" fmla="*/ 1526 w 1588"/>
                <a:gd name="T11" fmla="*/ 1590 h 1596"/>
                <a:gd name="T12" fmla="*/ 1540 w 1588"/>
                <a:gd name="T13" fmla="*/ 1584 h 1596"/>
                <a:gd name="T14" fmla="*/ 1550 w 1588"/>
                <a:gd name="T15" fmla="*/ 1578 h 1596"/>
                <a:gd name="T16" fmla="*/ 1560 w 1588"/>
                <a:gd name="T17" fmla="*/ 1570 h 1596"/>
                <a:gd name="T18" fmla="*/ 1568 w 1588"/>
                <a:gd name="T19" fmla="*/ 1562 h 1596"/>
                <a:gd name="T20" fmla="*/ 1576 w 1588"/>
                <a:gd name="T21" fmla="*/ 1552 h 1596"/>
                <a:gd name="T22" fmla="*/ 1580 w 1588"/>
                <a:gd name="T23" fmla="*/ 1540 h 1596"/>
                <a:gd name="T24" fmla="*/ 1584 w 1588"/>
                <a:gd name="T25" fmla="*/ 1528 h 1596"/>
                <a:gd name="T26" fmla="*/ 1586 w 1588"/>
                <a:gd name="T27" fmla="*/ 1516 h 1596"/>
                <a:gd name="T28" fmla="*/ 1588 w 1588"/>
                <a:gd name="T29" fmla="*/ 1504 h 1596"/>
                <a:gd name="T30" fmla="*/ 1586 w 1588"/>
                <a:gd name="T31" fmla="*/ 1490 h 1596"/>
                <a:gd name="T32" fmla="*/ 1584 w 1588"/>
                <a:gd name="T33" fmla="*/ 1476 h 1596"/>
                <a:gd name="T34" fmla="*/ 1578 w 1588"/>
                <a:gd name="T35" fmla="*/ 1462 h 1596"/>
                <a:gd name="T36" fmla="*/ 1572 w 1588"/>
                <a:gd name="T37" fmla="*/ 1446 h 1596"/>
                <a:gd name="T38" fmla="*/ 872 w 1588"/>
                <a:gd name="T39" fmla="*/ 58 h 1596"/>
                <a:gd name="T40" fmla="*/ 872 w 1588"/>
                <a:gd name="T41" fmla="*/ 58 h 1596"/>
                <a:gd name="T42" fmla="*/ 866 w 1588"/>
                <a:gd name="T43" fmla="*/ 44 h 1596"/>
                <a:gd name="T44" fmla="*/ 856 w 1588"/>
                <a:gd name="T45" fmla="*/ 32 h 1596"/>
                <a:gd name="T46" fmla="*/ 848 w 1588"/>
                <a:gd name="T47" fmla="*/ 22 h 1596"/>
                <a:gd name="T48" fmla="*/ 838 w 1588"/>
                <a:gd name="T49" fmla="*/ 14 h 1596"/>
                <a:gd name="T50" fmla="*/ 830 w 1588"/>
                <a:gd name="T51" fmla="*/ 8 h 1596"/>
                <a:gd name="T52" fmla="*/ 820 w 1588"/>
                <a:gd name="T53" fmla="*/ 4 h 1596"/>
                <a:gd name="T54" fmla="*/ 808 w 1588"/>
                <a:gd name="T55" fmla="*/ 0 h 1596"/>
                <a:gd name="T56" fmla="*/ 798 w 1588"/>
                <a:gd name="T57" fmla="*/ 0 h 1596"/>
                <a:gd name="T58" fmla="*/ 788 w 1588"/>
                <a:gd name="T59" fmla="*/ 0 h 1596"/>
                <a:gd name="T60" fmla="*/ 778 w 1588"/>
                <a:gd name="T61" fmla="*/ 4 h 1596"/>
                <a:gd name="T62" fmla="*/ 768 w 1588"/>
                <a:gd name="T63" fmla="*/ 8 h 1596"/>
                <a:gd name="T64" fmla="*/ 758 w 1588"/>
                <a:gd name="T65" fmla="*/ 14 h 1596"/>
                <a:gd name="T66" fmla="*/ 748 w 1588"/>
                <a:gd name="T67" fmla="*/ 22 h 1596"/>
                <a:gd name="T68" fmla="*/ 740 w 1588"/>
                <a:gd name="T69" fmla="*/ 32 h 1596"/>
                <a:gd name="T70" fmla="*/ 730 w 1588"/>
                <a:gd name="T71" fmla="*/ 44 h 1596"/>
                <a:gd name="T72" fmla="*/ 722 w 1588"/>
                <a:gd name="T73" fmla="*/ 58 h 1596"/>
                <a:gd name="T74" fmla="*/ 14 w 1588"/>
                <a:gd name="T75" fmla="*/ 1456 h 1596"/>
                <a:gd name="T76" fmla="*/ 14 w 1588"/>
                <a:gd name="T77" fmla="*/ 1456 h 1596"/>
                <a:gd name="T78" fmla="*/ 8 w 1588"/>
                <a:gd name="T79" fmla="*/ 1472 h 1596"/>
                <a:gd name="T80" fmla="*/ 4 w 1588"/>
                <a:gd name="T81" fmla="*/ 1486 h 1596"/>
                <a:gd name="T82" fmla="*/ 0 w 1588"/>
                <a:gd name="T83" fmla="*/ 1500 h 1596"/>
                <a:gd name="T84" fmla="*/ 0 w 1588"/>
                <a:gd name="T85" fmla="*/ 1512 h 1596"/>
                <a:gd name="T86" fmla="*/ 0 w 1588"/>
                <a:gd name="T87" fmla="*/ 1524 h 1596"/>
                <a:gd name="T88" fmla="*/ 2 w 1588"/>
                <a:gd name="T89" fmla="*/ 1536 h 1596"/>
                <a:gd name="T90" fmla="*/ 6 w 1588"/>
                <a:gd name="T91" fmla="*/ 1546 h 1596"/>
                <a:gd name="T92" fmla="*/ 10 w 1588"/>
                <a:gd name="T93" fmla="*/ 1556 h 1596"/>
                <a:gd name="T94" fmla="*/ 18 w 1588"/>
                <a:gd name="T95" fmla="*/ 1566 h 1596"/>
                <a:gd name="T96" fmla="*/ 26 w 1588"/>
                <a:gd name="T97" fmla="*/ 1574 h 1596"/>
                <a:gd name="T98" fmla="*/ 36 w 1588"/>
                <a:gd name="T99" fmla="*/ 1580 h 1596"/>
                <a:gd name="T100" fmla="*/ 46 w 1588"/>
                <a:gd name="T101" fmla="*/ 1586 h 1596"/>
                <a:gd name="T102" fmla="*/ 60 w 1588"/>
                <a:gd name="T103" fmla="*/ 1590 h 1596"/>
                <a:gd name="T104" fmla="*/ 74 w 1588"/>
                <a:gd name="T105" fmla="*/ 1594 h 1596"/>
                <a:gd name="T106" fmla="*/ 88 w 1588"/>
                <a:gd name="T107" fmla="*/ 1596 h 1596"/>
                <a:gd name="T108" fmla="*/ 104 w 1588"/>
                <a:gd name="T109" fmla="*/ 1596 h 1596"/>
                <a:gd name="T110" fmla="*/ 104 w 1588"/>
                <a:gd name="T111" fmla="*/ 1596 h 1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88"/>
                <a:gd name="T169" fmla="*/ 0 h 1596"/>
                <a:gd name="T170" fmla="*/ 1588 w 1588"/>
                <a:gd name="T171" fmla="*/ 1596 h 1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88" h="1596">
                  <a:moveTo>
                    <a:pt x="104" y="1596"/>
                  </a:moveTo>
                  <a:lnTo>
                    <a:pt x="1482" y="1596"/>
                  </a:lnTo>
                  <a:lnTo>
                    <a:pt x="1482" y="1596"/>
                  </a:lnTo>
                  <a:lnTo>
                    <a:pt x="1498" y="1596"/>
                  </a:lnTo>
                  <a:lnTo>
                    <a:pt x="1514" y="1594"/>
                  </a:lnTo>
                  <a:lnTo>
                    <a:pt x="1526" y="1590"/>
                  </a:lnTo>
                  <a:lnTo>
                    <a:pt x="1540" y="1584"/>
                  </a:lnTo>
                  <a:lnTo>
                    <a:pt x="1550" y="1578"/>
                  </a:lnTo>
                  <a:lnTo>
                    <a:pt x="1560" y="1570"/>
                  </a:lnTo>
                  <a:lnTo>
                    <a:pt x="1568" y="1562"/>
                  </a:lnTo>
                  <a:lnTo>
                    <a:pt x="1576" y="1552"/>
                  </a:lnTo>
                  <a:lnTo>
                    <a:pt x="1580" y="1540"/>
                  </a:lnTo>
                  <a:lnTo>
                    <a:pt x="1584" y="1528"/>
                  </a:lnTo>
                  <a:lnTo>
                    <a:pt x="1586" y="1516"/>
                  </a:lnTo>
                  <a:lnTo>
                    <a:pt x="1588" y="1504"/>
                  </a:lnTo>
                  <a:lnTo>
                    <a:pt x="1586" y="1490"/>
                  </a:lnTo>
                  <a:lnTo>
                    <a:pt x="1584" y="1476"/>
                  </a:lnTo>
                  <a:lnTo>
                    <a:pt x="1578" y="1462"/>
                  </a:lnTo>
                  <a:lnTo>
                    <a:pt x="1572" y="1446"/>
                  </a:lnTo>
                  <a:lnTo>
                    <a:pt x="872" y="58"/>
                  </a:lnTo>
                  <a:lnTo>
                    <a:pt x="872" y="58"/>
                  </a:lnTo>
                  <a:lnTo>
                    <a:pt x="866" y="44"/>
                  </a:lnTo>
                  <a:lnTo>
                    <a:pt x="856" y="32"/>
                  </a:lnTo>
                  <a:lnTo>
                    <a:pt x="848" y="22"/>
                  </a:lnTo>
                  <a:lnTo>
                    <a:pt x="838" y="14"/>
                  </a:lnTo>
                  <a:lnTo>
                    <a:pt x="830" y="8"/>
                  </a:lnTo>
                  <a:lnTo>
                    <a:pt x="820" y="4"/>
                  </a:lnTo>
                  <a:lnTo>
                    <a:pt x="808" y="0"/>
                  </a:lnTo>
                  <a:lnTo>
                    <a:pt x="798" y="0"/>
                  </a:lnTo>
                  <a:lnTo>
                    <a:pt x="788" y="0"/>
                  </a:lnTo>
                  <a:lnTo>
                    <a:pt x="778" y="4"/>
                  </a:lnTo>
                  <a:lnTo>
                    <a:pt x="768" y="8"/>
                  </a:lnTo>
                  <a:lnTo>
                    <a:pt x="758" y="14"/>
                  </a:lnTo>
                  <a:lnTo>
                    <a:pt x="748" y="22"/>
                  </a:lnTo>
                  <a:lnTo>
                    <a:pt x="740" y="32"/>
                  </a:lnTo>
                  <a:lnTo>
                    <a:pt x="730" y="44"/>
                  </a:lnTo>
                  <a:lnTo>
                    <a:pt x="722" y="58"/>
                  </a:lnTo>
                  <a:lnTo>
                    <a:pt x="14" y="1456"/>
                  </a:lnTo>
                  <a:lnTo>
                    <a:pt x="14" y="1456"/>
                  </a:lnTo>
                  <a:lnTo>
                    <a:pt x="8" y="1472"/>
                  </a:lnTo>
                  <a:lnTo>
                    <a:pt x="4" y="1486"/>
                  </a:lnTo>
                  <a:lnTo>
                    <a:pt x="0" y="1500"/>
                  </a:lnTo>
                  <a:lnTo>
                    <a:pt x="0" y="1512"/>
                  </a:lnTo>
                  <a:lnTo>
                    <a:pt x="0" y="1524"/>
                  </a:lnTo>
                  <a:lnTo>
                    <a:pt x="2" y="1536"/>
                  </a:lnTo>
                  <a:lnTo>
                    <a:pt x="6" y="1546"/>
                  </a:lnTo>
                  <a:lnTo>
                    <a:pt x="10" y="1556"/>
                  </a:lnTo>
                  <a:lnTo>
                    <a:pt x="18" y="1566"/>
                  </a:lnTo>
                  <a:lnTo>
                    <a:pt x="26" y="1574"/>
                  </a:lnTo>
                  <a:lnTo>
                    <a:pt x="36" y="1580"/>
                  </a:lnTo>
                  <a:lnTo>
                    <a:pt x="46" y="1586"/>
                  </a:lnTo>
                  <a:lnTo>
                    <a:pt x="60" y="1590"/>
                  </a:lnTo>
                  <a:lnTo>
                    <a:pt x="74" y="1594"/>
                  </a:lnTo>
                  <a:lnTo>
                    <a:pt x="88" y="1596"/>
                  </a:lnTo>
                  <a:lnTo>
                    <a:pt x="104" y="1596"/>
                  </a:lnTo>
                  <a:lnTo>
                    <a:pt x="104" y="1596"/>
                  </a:ln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340773" y="2803521"/>
              <a:ext cx="14511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a detailed description of the text here, as far as possible in line with the title text language style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Freeform 5"/>
          <p:cNvSpPr>
            <a:spLocks noChangeArrowheads="1"/>
          </p:cNvSpPr>
          <p:nvPr/>
        </p:nvSpPr>
        <p:spPr bwMode="auto">
          <a:xfrm>
            <a:off x="7536687" y="1838280"/>
            <a:ext cx="2783158" cy="2504687"/>
          </a:xfrm>
          <a:custGeom>
            <a:avLst/>
            <a:gdLst>
              <a:gd name="T0" fmla="*/ 1472 w 1578"/>
              <a:gd name="T1" fmla="*/ 0 h 1598"/>
              <a:gd name="T2" fmla="*/ 104 w 1578"/>
              <a:gd name="T3" fmla="*/ 0 h 1598"/>
              <a:gd name="T4" fmla="*/ 104 w 1578"/>
              <a:gd name="T5" fmla="*/ 0 h 1598"/>
              <a:gd name="T6" fmla="*/ 88 w 1578"/>
              <a:gd name="T7" fmla="*/ 2 h 1598"/>
              <a:gd name="T8" fmla="*/ 74 w 1578"/>
              <a:gd name="T9" fmla="*/ 4 h 1598"/>
              <a:gd name="T10" fmla="*/ 60 w 1578"/>
              <a:gd name="T11" fmla="*/ 8 h 1598"/>
              <a:gd name="T12" fmla="*/ 48 w 1578"/>
              <a:gd name="T13" fmla="*/ 12 h 1598"/>
              <a:gd name="T14" fmla="*/ 36 w 1578"/>
              <a:gd name="T15" fmla="*/ 18 h 1598"/>
              <a:gd name="T16" fmla="*/ 26 w 1578"/>
              <a:gd name="T17" fmla="*/ 26 h 1598"/>
              <a:gd name="T18" fmla="*/ 18 w 1578"/>
              <a:gd name="T19" fmla="*/ 36 h 1598"/>
              <a:gd name="T20" fmla="*/ 12 w 1578"/>
              <a:gd name="T21" fmla="*/ 46 h 1598"/>
              <a:gd name="T22" fmla="*/ 6 w 1578"/>
              <a:gd name="T23" fmla="*/ 56 h 1598"/>
              <a:gd name="T24" fmla="*/ 2 w 1578"/>
              <a:gd name="T25" fmla="*/ 68 h 1598"/>
              <a:gd name="T26" fmla="*/ 0 w 1578"/>
              <a:gd name="T27" fmla="*/ 80 h 1598"/>
              <a:gd name="T28" fmla="*/ 0 w 1578"/>
              <a:gd name="T29" fmla="*/ 94 h 1598"/>
              <a:gd name="T30" fmla="*/ 0 w 1578"/>
              <a:gd name="T31" fmla="*/ 106 h 1598"/>
              <a:gd name="T32" fmla="*/ 4 w 1578"/>
              <a:gd name="T33" fmla="*/ 120 h 1598"/>
              <a:gd name="T34" fmla="*/ 8 w 1578"/>
              <a:gd name="T35" fmla="*/ 136 h 1598"/>
              <a:gd name="T36" fmla="*/ 14 w 1578"/>
              <a:gd name="T37" fmla="*/ 150 h 1598"/>
              <a:gd name="T38" fmla="*/ 714 w 1578"/>
              <a:gd name="T39" fmla="*/ 1538 h 1598"/>
              <a:gd name="T40" fmla="*/ 714 w 1578"/>
              <a:gd name="T41" fmla="*/ 1538 h 1598"/>
              <a:gd name="T42" fmla="*/ 722 w 1578"/>
              <a:gd name="T43" fmla="*/ 1552 h 1598"/>
              <a:gd name="T44" fmla="*/ 730 w 1578"/>
              <a:gd name="T45" fmla="*/ 1564 h 1598"/>
              <a:gd name="T46" fmla="*/ 738 w 1578"/>
              <a:gd name="T47" fmla="*/ 1574 h 1598"/>
              <a:gd name="T48" fmla="*/ 748 w 1578"/>
              <a:gd name="T49" fmla="*/ 1582 h 1598"/>
              <a:gd name="T50" fmla="*/ 758 w 1578"/>
              <a:gd name="T51" fmla="*/ 1588 h 1598"/>
              <a:gd name="T52" fmla="*/ 768 w 1578"/>
              <a:gd name="T53" fmla="*/ 1594 h 1598"/>
              <a:gd name="T54" fmla="*/ 778 w 1578"/>
              <a:gd name="T55" fmla="*/ 1596 h 1598"/>
              <a:gd name="T56" fmla="*/ 788 w 1578"/>
              <a:gd name="T57" fmla="*/ 1598 h 1598"/>
              <a:gd name="T58" fmla="*/ 800 w 1578"/>
              <a:gd name="T59" fmla="*/ 1596 h 1598"/>
              <a:gd name="T60" fmla="*/ 810 w 1578"/>
              <a:gd name="T61" fmla="*/ 1594 h 1598"/>
              <a:gd name="T62" fmla="*/ 820 w 1578"/>
              <a:gd name="T63" fmla="*/ 1588 h 1598"/>
              <a:gd name="T64" fmla="*/ 830 w 1578"/>
              <a:gd name="T65" fmla="*/ 1582 h 1598"/>
              <a:gd name="T66" fmla="*/ 838 w 1578"/>
              <a:gd name="T67" fmla="*/ 1574 h 1598"/>
              <a:gd name="T68" fmla="*/ 848 w 1578"/>
              <a:gd name="T69" fmla="*/ 1564 h 1598"/>
              <a:gd name="T70" fmla="*/ 856 w 1578"/>
              <a:gd name="T71" fmla="*/ 1552 h 1598"/>
              <a:gd name="T72" fmla="*/ 864 w 1578"/>
              <a:gd name="T73" fmla="*/ 1538 h 1598"/>
              <a:gd name="T74" fmla="*/ 1564 w 1578"/>
              <a:gd name="T75" fmla="*/ 140 h 1598"/>
              <a:gd name="T76" fmla="*/ 1564 w 1578"/>
              <a:gd name="T77" fmla="*/ 140 h 1598"/>
              <a:gd name="T78" fmla="*/ 1570 w 1578"/>
              <a:gd name="T79" fmla="*/ 126 h 1598"/>
              <a:gd name="T80" fmla="*/ 1574 w 1578"/>
              <a:gd name="T81" fmla="*/ 112 h 1598"/>
              <a:gd name="T82" fmla="*/ 1578 w 1578"/>
              <a:gd name="T83" fmla="*/ 98 h 1598"/>
              <a:gd name="T84" fmla="*/ 1578 w 1578"/>
              <a:gd name="T85" fmla="*/ 84 h 1598"/>
              <a:gd name="T86" fmla="*/ 1578 w 1578"/>
              <a:gd name="T87" fmla="*/ 72 h 1598"/>
              <a:gd name="T88" fmla="*/ 1576 w 1578"/>
              <a:gd name="T89" fmla="*/ 60 h 1598"/>
              <a:gd name="T90" fmla="*/ 1572 w 1578"/>
              <a:gd name="T91" fmla="*/ 50 h 1598"/>
              <a:gd name="T92" fmla="*/ 1566 w 1578"/>
              <a:gd name="T93" fmla="*/ 40 h 1598"/>
              <a:gd name="T94" fmla="*/ 1560 w 1578"/>
              <a:gd name="T95" fmla="*/ 32 h 1598"/>
              <a:gd name="T96" fmla="*/ 1552 w 1578"/>
              <a:gd name="T97" fmla="*/ 24 h 1598"/>
              <a:gd name="T98" fmla="*/ 1542 w 1578"/>
              <a:gd name="T99" fmla="*/ 16 h 1598"/>
              <a:gd name="T100" fmla="*/ 1530 w 1578"/>
              <a:gd name="T101" fmla="*/ 10 h 1598"/>
              <a:gd name="T102" fmla="*/ 1518 w 1578"/>
              <a:gd name="T103" fmla="*/ 6 h 1598"/>
              <a:gd name="T104" fmla="*/ 1504 w 1578"/>
              <a:gd name="T105" fmla="*/ 4 h 1598"/>
              <a:gd name="T106" fmla="*/ 1490 w 1578"/>
              <a:gd name="T107" fmla="*/ 0 h 1598"/>
              <a:gd name="T108" fmla="*/ 1472 w 1578"/>
              <a:gd name="T109" fmla="*/ 0 h 1598"/>
              <a:gd name="T110" fmla="*/ 1472 w 1578"/>
              <a:gd name="T111" fmla="*/ 0 h 15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78"/>
              <a:gd name="T169" fmla="*/ 0 h 1598"/>
              <a:gd name="T170" fmla="*/ 1578 w 1578"/>
              <a:gd name="T171" fmla="*/ 1598 h 159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78" h="1598">
                <a:moveTo>
                  <a:pt x="1472" y="0"/>
                </a:moveTo>
                <a:lnTo>
                  <a:pt x="104" y="0"/>
                </a:lnTo>
                <a:lnTo>
                  <a:pt x="104" y="0"/>
                </a:lnTo>
                <a:lnTo>
                  <a:pt x="88" y="2"/>
                </a:lnTo>
                <a:lnTo>
                  <a:pt x="74" y="4"/>
                </a:lnTo>
                <a:lnTo>
                  <a:pt x="60" y="8"/>
                </a:lnTo>
                <a:lnTo>
                  <a:pt x="48" y="12"/>
                </a:lnTo>
                <a:lnTo>
                  <a:pt x="36" y="18"/>
                </a:lnTo>
                <a:lnTo>
                  <a:pt x="26" y="26"/>
                </a:lnTo>
                <a:lnTo>
                  <a:pt x="18" y="36"/>
                </a:lnTo>
                <a:lnTo>
                  <a:pt x="12" y="46"/>
                </a:lnTo>
                <a:lnTo>
                  <a:pt x="6" y="56"/>
                </a:lnTo>
                <a:lnTo>
                  <a:pt x="2" y="68"/>
                </a:lnTo>
                <a:lnTo>
                  <a:pt x="0" y="80"/>
                </a:lnTo>
                <a:lnTo>
                  <a:pt x="0" y="94"/>
                </a:lnTo>
                <a:lnTo>
                  <a:pt x="0" y="106"/>
                </a:lnTo>
                <a:lnTo>
                  <a:pt x="4" y="120"/>
                </a:lnTo>
                <a:lnTo>
                  <a:pt x="8" y="136"/>
                </a:lnTo>
                <a:lnTo>
                  <a:pt x="14" y="150"/>
                </a:lnTo>
                <a:lnTo>
                  <a:pt x="714" y="1538"/>
                </a:lnTo>
                <a:lnTo>
                  <a:pt x="714" y="1538"/>
                </a:lnTo>
                <a:lnTo>
                  <a:pt x="722" y="1552"/>
                </a:lnTo>
                <a:lnTo>
                  <a:pt x="730" y="1564"/>
                </a:lnTo>
                <a:lnTo>
                  <a:pt x="738" y="1574"/>
                </a:lnTo>
                <a:lnTo>
                  <a:pt x="748" y="1582"/>
                </a:lnTo>
                <a:lnTo>
                  <a:pt x="758" y="1588"/>
                </a:lnTo>
                <a:lnTo>
                  <a:pt x="768" y="1594"/>
                </a:lnTo>
                <a:lnTo>
                  <a:pt x="778" y="1596"/>
                </a:lnTo>
                <a:lnTo>
                  <a:pt x="788" y="1598"/>
                </a:lnTo>
                <a:lnTo>
                  <a:pt x="800" y="1596"/>
                </a:lnTo>
                <a:lnTo>
                  <a:pt x="810" y="1594"/>
                </a:lnTo>
                <a:lnTo>
                  <a:pt x="820" y="1588"/>
                </a:lnTo>
                <a:lnTo>
                  <a:pt x="830" y="1582"/>
                </a:lnTo>
                <a:lnTo>
                  <a:pt x="838" y="1574"/>
                </a:lnTo>
                <a:lnTo>
                  <a:pt x="848" y="1564"/>
                </a:lnTo>
                <a:lnTo>
                  <a:pt x="856" y="1552"/>
                </a:lnTo>
                <a:lnTo>
                  <a:pt x="864" y="1538"/>
                </a:lnTo>
                <a:lnTo>
                  <a:pt x="1564" y="140"/>
                </a:lnTo>
                <a:lnTo>
                  <a:pt x="1564" y="140"/>
                </a:lnTo>
                <a:lnTo>
                  <a:pt x="1570" y="126"/>
                </a:lnTo>
                <a:lnTo>
                  <a:pt x="1574" y="112"/>
                </a:lnTo>
                <a:lnTo>
                  <a:pt x="1578" y="98"/>
                </a:lnTo>
                <a:lnTo>
                  <a:pt x="1578" y="84"/>
                </a:lnTo>
                <a:lnTo>
                  <a:pt x="1578" y="72"/>
                </a:lnTo>
                <a:lnTo>
                  <a:pt x="1576" y="60"/>
                </a:lnTo>
                <a:lnTo>
                  <a:pt x="1572" y="50"/>
                </a:lnTo>
                <a:lnTo>
                  <a:pt x="1566" y="40"/>
                </a:lnTo>
                <a:lnTo>
                  <a:pt x="1560" y="32"/>
                </a:lnTo>
                <a:lnTo>
                  <a:pt x="1552" y="24"/>
                </a:lnTo>
                <a:lnTo>
                  <a:pt x="1542" y="16"/>
                </a:lnTo>
                <a:lnTo>
                  <a:pt x="1530" y="10"/>
                </a:lnTo>
                <a:lnTo>
                  <a:pt x="1518" y="6"/>
                </a:lnTo>
                <a:lnTo>
                  <a:pt x="1504" y="4"/>
                </a:lnTo>
                <a:lnTo>
                  <a:pt x="1490" y="0"/>
                </a:lnTo>
                <a:lnTo>
                  <a:pt x="1472" y="0"/>
                </a:lnTo>
                <a:lnTo>
                  <a:pt x="1472" y="0"/>
                </a:lnTo>
                <a:close/>
              </a:path>
            </a:pathLst>
          </a:custGeom>
          <a:blipFill dpi="0" rotWithShape="1">
            <a:blip r:embed="rId5"/>
            <a:srcRect/>
            <a:tile tx="0" ty="0" sx="50000" sy="50000" flip="none" algn="b"/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24" name="矩形 23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 userDrawn="1"/>
          </p:nvSpPr>
          <p:spPr>
            <a:xfrm>
              <a:off x="317965" y="575927"/>
              <a:ext cx="1061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FOUR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29" name="直接连接符 2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503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9871" y="2069876"/>
            <a:ext cx="2724150" cy="1581150"/>
            <a:chOff x="981528" y="2708504"/>
            <a:chExt cx="2724150" cy="1581150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981528" y="2708504"/>
              <a:ext cx="2724150" cy="1581150"/>
            </a:xfrm>
            <a:custGeom>
              <a:avLst/>
              <a:gdLst>
                <a:gd name="T0" fmla="*/ 0 w 1716"/>
                <a:gd name="T1" fmla="*/ 0 h 996"/>
                <a:gd name="T2" fmla="*/ 0 w 1716"/>
                <a:gd name="T3" fmla="*/ 751 h 996"/>
                <a:gd name="T4" fmla="*/ 187 w 1716"/>
                <a:gd name="T5" fmla="*/ 751 h 996"/>
                <a:gd name="T6" fmla="*/ 187 w 1716"/>
                <a:gd name="T7" fmla="*/ 996 h 996"/>
                <a:gd name="T8" fmla="*/ 425 w 1716"/>
                <a:gd name="T9" fmla="*/ 751 h 996"/>
                <a:gd name="T10" fmla="*/ 1716 w 1716"/>
                <a:gd name="T11" fmla="*/ 751 h 996"/>
                <a:gd name="T12" fmla="*/ 1716 w 1716"/>
                <a:gd name="T13" fmla="*/ 0 h 996"/>
                <a:gd name="T14" fmla="*/ 0 w 1716"/>
                <a:gd name="T15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6" h="996">
                  <a:moveTo>
                    <a:pt x="0" y="0"/>
                  </a:moveTo>
                  <a:lnTo>
                    <a:pt x="0" y="751"/>
                  </a:lnTo>
                  <a:lnTo>
                    <a:pt x="187" y="751"/>
                  </a:lnTo>
                  <a:lnTo>
                    <a:pt x="187" y="996"/>
                  </a:lnTo>
                  <a:lnTo>
                    <a:pt x="425" y="751"/>
                  </a:lnTo>
                  <a:lnTo>
                    <a:pt x="1716" y="751"/>
                  </a:lnTo>
                  <a:lnTo>
                    <a:pt x="17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1075044" y="2787743"/>
              <a:ext cx="26036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36746" y="2069876"/>
            <a:ext cx="2373312" cy="1581150"/>
            <a:chOff x="5188403" y="2708504"/>
            <a:chExt cx="2373312" cy="1581150"/>
          </a:xfrm>
        </p:grpSpPr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5188403" y="2708504"/>
              <a:ext cx="2319337" cy="1581150"/>
            </a:xfrm>
            <a:custGeom>
              <a:avLst/>
              <a:gdLst>
                <a:gd name="T0" fmla="*/ 0 w 1461"/>
                <a:gd name="T1" fmla="*/ 0 h 996"/>
                <a:gd name="T2" fmla="*/ 0 w 1461"/>
                <a:gd name="T3" fmla="*/ 751 h 996"/>
                <a:gd name="T4" fmla="*/ 136 w 1461"/>
                <a:gd name="T5" fmla="*/ 751 h 996"/>
                <a:gd name="T6" fmla="*/ 136 w 1461"/>
                <a:gd name="T7" fmla="*/ 996 h 996"/>
                <a:gd name="T8" fmla="*/ 374 w 1461"/>
                <a:gd name="T9" fmla="*/ 751 h 996"/>
                <a:gd name="T10" fmla="*/ 1461 w 1461"/>
                <a:gd name="T11" fmla="*/ 751 h 996"/>
                <a:gd name="T12" fmla="*/ 1461 w 1461"/>
                <a:gd name="T13" fmla="*/ 0 h 996"/>
                <a:gd name="T14" fmla="*/ 0 w 1461"/>
                <a:gd name="T15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61" h="996">
                  <a:moveTo>
                    <a:pt x="0" y="0"/>
                  </a:moveTo>
                  <a:lnTo>
                    <a:pt x="0" y="751"/>
                  </a:lnTo>
                  <a:lnTo>
                    <a:pt x="136" y="751"/>
                  </a:lnTo>
                  <a:lnTo>
                    <a:pt x="136" y="996"/>
                  </a:lnTo>
                  <a:lnTo>
                    <a:pt x="374" y="751"/>
                  </a:lnTo>
                  <a:lnTo>
                    <a:pt x="1461" y="751"/>
                  </a:lnTo>
                  <a:lnTo>
                    <a:pt x="14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7" name="矩形 6"/>
            <p:cNvSpPr/>
            <p:nvPr/>
          </p:nvSpPr>
          <p:spPr>
            <a:xfrm>
              <a:off x="5329759" y="2729433"/>
              <a:ext cx="223195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964034" y="2069876"/>
            <a:ext cx="2319337" cy="1581150"/>
            <a:chOff x="7615691" y="2708504"/>
            <a:chExt cx="2319337" cy="1581150"/>
          </a:xfrm>
        </p:grpSpPr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7615691" y="2708504"/>
              <a:ext cx="2319337" cy="1581150"/>
            </a:xfrm>
            <a:custGeom>
              <a:avLst/>
              <a:gdLst>
                <a:gd name="T0" fmla="*/ 0 w 1461"/>
                <a:gd name="T1" fmla="*/ 0 h 996"/>
                <a:gd name="T2" fmla="*/ 0 w 1461"/>
                <a:gd name="T3" fmla="*/ 751 h 996"/>
                <a:gd name="T4" fmla="*/ 153 w 1461"/>
                <a:gd name="T5" fmla="*/ 751 h 996"/>
                <a:gd name="T6" fmla="*/ 153 w 1461"/>
                <a:gd name="T7" fmla="*/ 996 h 996"/>
                <a:gd name="T8" fmla="*/ 391 w 1461"/>
                <a:gd name="T9" fmla="*/ 751 h 996"/>
                <a:gd name="T10" fmla="*/ 1461 w 1461"/>
                <a:gd name="T11" fmla="*/ 751 h 996"/>
                <a:gd name="T12" fmla="*/ 1461 w 1461"/>
                <a:gd name="T13" fmla="*/ 0 h 996"/>
                <a:gd name="T14" fmla="*/ 0 w 1461"/>
                <a:gd name="T15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61" h="996">
                  <a:moveTo>
                    <a:pt x="0" y="0"/>
                  </a:moveTo>
                  <a:lnTo>
                    <a:pt x="0" y="751"/>
                  </a:lnTo>
                  <a:lnTo>
                    <a:pt x="153" y="751"/>
                  </a:lnTo>
                  <a:lnTo>
                    <a:pt x="153" y="996"/>
                  </a:lnTo>
                  <a:lnTo>
                    <a:pt x="391" y="751"/>
                  </a:lnTo>
                  <a:lnTo>
                    <a:pt x="1461" y="751"/>
                  </a:lnTo>
                  <a:lnTo>
                    <a:pt x="14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10" name="矩形 9"/>
            <p:cNvSpPr/>
            <p:nvPr/>
          </p:nvSpPr>
          <p:spPr>
            <a:xfrm>
              <a:off x="7780887" y="2787743"/>
              <a:ext cx="215414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detailed description text here, as far as possible in line with the title text language style, language description as concise and vivid as possible.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134984" y="2069876"/>
            <a:ext cx="1293812" cy="1581150"/>
            <a:chOff x="3786641" y="2708504"/>
            <a:chExt cx="1293812" cy="1581150"/>
          </a:xfrm>
        </p:grpSpPr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786641" y="2708504"/>
              <a:ext cx="1293812" cy="1581150"/>
            </a:xfrm>
            <a:custGeom>
              <a:avLst/>
              <a:gdLst>
                <a:gd name="T0" fmla="*/ 0 w 815"/>
                <a:gd name="T1" fmla="*/ 0 h 996"/>
                <a:gd name="T2" fmla="*/ 0 w 815"/>
                <a:gd name="T3" fmla="*/ 751 h 996"/>
                <a:gd name="T4" fmla="*/ 170 w 815"/>
                <a:gd name="T5" fmla="*/ 751 h 996"/>
                <a:gd name="T6" fmla="*/ 170 w 815"/>
                <a:gd name="T7" fmla="*/ 996 h 996"/>
                <a:gd name="T8" fmla="*/ 391 w 815"/>
                <a:gd name="T9" fmla="*/ 751 h 996"/>
                <a:gd name="T10" fmla="*/ 815 w 815"/>
                <a:gd name="T11" fmla="*/ 751 h 996"/>
                <a:gd name="T12" fmla="*/ 815 w 815"/>
                <a:gd name="T13" fmla="*/ 0 h 996"/>
                <a:gd name="T14" fmla="*/ 0 w 815"/>
                <a:gd name="T15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5" h="996">
                  <a:moveTo>
                    <a:pt x="0" y="0"/>
                  </a:moveTo>
                  <a:lnTo>
                    <a:pt x="0" y="751"/>
                  </a:lnTo>
                  <a:lnTo>
                    <a:pt x="170" y="751"/>
                  </a:lnTo>
                  <a:lnTo>
                    <a:pt x="170" y="996"/>
                  </a:lnTo>
                  <a:lnTo>
                    <a:pt x="391" y="751"/>
                  </a:lnTo>
                  <a:lnTo>
                    <a:pt x="815" y="751"/>
                  </a:lnTo>
                  <a:lnTo>
                    <a:pt x="8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" name="组合 12"/>
            <p:cNvGrpSpPr>
              <a:grpSpLocks noChangeAspect="1"/>
            </p:cNvGrpSpPr>
            <p:nvPr/>
          </p:nvGrpSpPr>
          <p:grpSpPr bwMode="auto">
            <a:xfrm>
              <a:off x="4190849" y="3031196"/>
              <a:ext cx="485395" cy="467883"/>
              <a:chOff x="7019925" y="5499100"/>
              <a:chExt cx="312738" cy="301626"/>
            </a:xfrm>
            <a:solidFill>
              <a:schemeClr val="bg1"/>
            </a:solidFill>
          </p:grpSpPr>
          <p:sp>
            <p:nvSpPr>
              <p:cNvPr id="14" name="Freeform 252"/>
              <p:cNvSpPr>
                <a:spLocks/>
              </p:cNvSpPr>
              <p:nvPr/>
            </p:nvSpPr>
            <p:spPr bwMode="auto">
              <a:xfrm>
                <a:off x="7069138" y="5567363"/>
                <a:ext cx="214313" cy="233363"/>
              </a:xfrm>
              <a:custGeom>
                <a:avLst/>
                <a:gdLst>
                  <a:gd name="T0" fmla="*/ 0 w 57"/>
                  <a:gd name="T1" fmla="*/ 26 h 62"/>
                  <a:gd name="T2" fmla="*/ 0 w 57"/>
                  <a:gd name="T3" fmla="*/ 59 h 62"/>
                  <a:gd name="T4" fmla="*/ 2 w 57"/>
                  <a:gd name="T5" fmla="*/ 62 h 62"/>
                  <a:gd name="T6" fmla="*/ 4 w 57"/>
                  <a:gd name="T7" fmla="*/ 62 h 62"/>
                  <a:gd name="T8" fmla="*/ 19 w 57"/>
                  <a:gd name="T9" fmla="*/ 62 h 62"/>
                  <a:gd name="T10" fmla="*/ 21 w 57"/>
                  <a:gd name="T11" fmla="*/ 62 h 62"/>
                  <a:gd name="T12" fmla="*/ 21 w 57"/>
                  <a:gd name="T13" fmla="*/ 61 h 62"/>
                  <a:gd name="T14" fmla="*/ 21 w 57"/>
                  <a:gd name="T15" fmla="*/ 45 h 62"/>
                  <a:gd name="T16" fmla="*/ 36 w 57"/>
                  <a:gd name="T17" fmla="*/ 45 h 62"/>
                  <a:gd name="T18" fmla="*/ 36 w 57"/>
                  <a:gd name="T19" fmla="*/ 61 h 62"/>
                  <a:gd name="T20" fmla="*/ 37 w 57"/>
                  <a:gd name="T21" fmla="*/ 62 h 62"/>
                  <a:gd name="T22" fmla="*/ 38 w 57"/>
                  <a:gd name="T23" fmla="*/ 62 h 62"/>
                  <a:gd name="T24" fmla="*/ 53 w 57"/>
                  <a:gd name="T25" fmla="*/ 62 h 62"/>
                  <a:gd name="T26" fmla="*/ 56 w 57"/>
                  <a:gd name="T27" fmla="*/ 62 h 62"/>
                  <a:gd name="T28" fmla="*/ 57 w 57"/>
                  <a:gd name="T29" fmla="*/ 59 h 62"/>
                  <a:gd name="T30" fmla="*/ 57 w 57"/>
                  <a:gd name="T31" fmla="*/ 26 h 62"/>
                  <a:gd name="T32" fmla="*/ 29 w 57"/>
                  <a:gd name="T33" fmla="*/ 0 h 62"/>
                  <a:gd name="T34" fmla="*/ 0 w 57"/>
                  <a:gd name="T35" fmla="*/ 2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62">
                    <a:moveTo>
                      <a:pt x="0" y="26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0" y="61"/>
                      <a:pt x="1" y="62"/>
                      <a:pt x="2" y="62"/>
                    </a:cubicBezTo>
                    <a:cubicBezTo>
                      <a:pt x="3" y="62"/>
                      <a:pt x="3" y="62"/>
                      <a:pt x="4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0" y="62"/>
                      <a:pt x="20" y="62"/>
                      <a:pt x="21" y="62"/>
                    </a:cubicBezTo>
                    <a:cubicBezTo>
                      <a:pt x="21" y="62"/>
                      <a:pt x="21" y="61"/>
                      <a:pt x="21" y="6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7" y="62"/>
                      <a:pt x="37" y="62"/>
                    </a:cubicBezTo>
                    <a:cubicBezTo>
                      <a:pt x="37" y="62"/>
                      <a:pt x="38" y="62"/>
                      <a:pt x="38" y="62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4" y="62"/>
                      <a:pt x="55" y="62"/>
                      <a:pt x="56" y="62"/>
                    </a:cubicBezTo>
                    <a:cubicBezTo>
                      <a:pt x="56" y="62"/>
                      <a:pt x="57" y="61"/>
                      <a:pt x="57" y="59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5" name="Freeform 253"/>
              <p:cNvSpPr>
                <a:spLocks/>
              </p:cNvSpPr>
              <p:nvPr/>
            </p:nvSpPr>
            <p:spPr bwMode="auto">
              <a:xfrm>
                <a:off x="7019925" y="5499100"/>
                <a:ext cx="312738" cy="169863"/>
              </a:xfrm>
              <a:custGeom>
                <a:avLst/>
                <a:gdLst>
                  <a:gd name="T0" fmla="*/ 81 w 83"/>
                  <a:gd name="T1" fmla="*/ 35 h 45"/>
                  <a:gd name="T2" fmla="*/ 68 w 83"/>
                  <a:gd name="T3" fmla="*/ 23 h 45"/>
                  <a:gd name="T4" fmla="*/ 68 w 83"/>
                  <a:gd name="T5" fmla="*/ 4 h 45"/>
                  <a:gd name="T6" fmla="*/ 66 w 83"/>
                  <a:gd name="T7" fmla="*/ 2 h 45"/>
                  <a:gd name="T8" fmla="*/ 61 w 83"/>
                  <a:gd name="T9" fmla="*/ 2 h 45"/>
                  <a:gd name="T10" fmla="*/ 59 w 83"/>
                  <a:gd name="T11" fmla="*/ 4 h 45"/>
                  <a:gd name="T12" fmla="*/ 59 w 83"/>
                  <a:gd name="T13" fmla="*/ 15 h 45"/>
                  <a:gd name="T14" fmla="*/ 45 w 83"/>
                  <a:gd name="T15" fmla="*/ 2 h 45"/>
                  <a:gd name="T16" fmla="*/ 38 w 83"/>
                  <a:gd name="T17" fmla="*/ 2 h 45"/>
                  <a:gd name="T18" fmla="*/ 2 w 83"/>
                  <a:gd name="T19" fmla="*/ 35 h 45"/>
                  <a:gd name="T20" fmla="*/ 2 w 83"/>
                  <a:gd name="T21" fmla="*/ 43 h 45"/>
                  <a:gd name="T22" fmla="*/ 6 w 83"/>
                  <a:gd name="T23" fmla="*/ 44 h 45"/>
                  <a:gd name="T24" fmla="*/ 10 w 83"/>
                  <a:gd name="T25" fmla="*/ 43 h 45"/>
                  <a:gd name="T26" fmla="*/ 42 w 83"/>
                  <a:gd name="T27" fmla="*/ 13 h 45"/>
                  <a:gd name="T28" fmla="*/ 74 w 83"/>
                  <a:gd name="T29" fmla="*/ 43 h 45"/>
                  <a:gd name="T30" fmla="*/ 81 w 83"/>
                  <a:gd name="T31" fmla="*/ 43 h 45"/>
                  <a:gd name="T32" fmla="*/ 81 w 83"/>
                  <a:gd name="T33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5">
                    <a:moveTo>
                      <a:pt x="81" y="35"/>
                    </a:move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3"/>
                      <a:pt x="67" y="2"/>
                      <a:pt x="66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0" y="2"/>
                      <a:pt x="59" y="3"/>
                      <a:pt x="59" y="4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3" y="0"/>
                      <a:pt x="40" y="0"/>
                      <a:pt x="38" y="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0" y="37"/>
                      <a:pt x="0" y="40"/>
                      <a:pt x="2" y="43"/>
                    </a:cubicBezTo>
                    <a:cubicBezTo>
                      <a:pt x="3" y="44"/>
                      <a:pt x="5" y="44"/>
                      <a:pt x="6" y="44"/>
                    </a:cubicBezTo>
                    <a:cubicBezTo>
                      <a:pt x="7" y="44"/>
                      <a:pt x="9" y="44"/>
                      <a:pt x="10" y="4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6" y="45"/>
                      <a:pt x="80" y="45"/>
                      <a:pt x="81" y="43"/>
                    </a:cubicBezTo>
                    <a:cubicBezTo>
                      <a:pt x="83" y="40"/>
                      <a:pt x="83" y="37"/>
                      <a:pt x="81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0391321" y="2069876"/>
            <a:ext cx="1293812" cy="1581150"/>
            <a:chOff x="10042978" y="2708504"/>
            <a:chExt cx="1293812" cy="1581150"/>
          </a:xfrm>
        </p:grpSpPr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042978" y="2708504"/>
              <a:ext cx="1293812" cy="1581150"/>
            </a:xfrm>
            <a:custGeom>
              <a:avLst/>
              <a:gdLst>
                <a:gd name="T0" fmla="*/ 0 w 815"/>
                <a:gd name="T1" fmla="*/ 0 h 996"/>
                <a:gd name="T2" fmla="*/ 0 w 815"/>
                <a:gd name="T3" fmla="*/ 751 h 996"/>
                <a:gd name="T4" fmla="*/ 153 w 815"/>
                <a:gd name="T5" fmla="*/ 751 h 996"/>
                <a:gd name="T6" fmla="*/ 153 w 815"/>
                <a:gd name="T7" fmla="*/ 996 h 996"/>
                <a:gd name="T8" fmla="*/ 391 w 815"/>
                <a:gd name="T9" fmla="*/ 751 h 996"/>
                <a:gd name="T10" fmla="*/ 815 w 815"/>
                <a:gd name="T11" fmla="*/ 751 h 996"/>
                <a:gd name="T12" fmla="*/ 815 w 815"/>
                <a:gd name="T13" fmla="*/ 0 h 996"/>
                <a:gd name="T14" fmla="*/ 0 w 815"/>
                <a:gd name="T15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5" h="996">
                  <a:moveTo>
                    <a:pt x="0" y="0"/>
                  </a:moveTo>
                  <a:lnTo>
                    <a:pt x="0" y="751"/>
                  </a:lnTo>
                  <a:lnTo>
                    <a:pt x="153" y="751"/>
                  </a:lnTo>
                  <a:lnTo>
                    <a:pt x="153" y="996"/>
                  </a:lnTo>
                  <a:lnTo>
                    <a:pt x="391" y="751"/>
                  </a:lnTo>
                  <a:lnTo>
                    <a:pt x="815" y="751"/>
                  </a:lnTo>
                  <a:lnTo>
                    <a:pt x="8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8" name="组合 17"/>
            <p:cNvGrpSpPr>
              <a:grpSpLocks noChangeAspect="1"/>
            </p:cNvGrpSpPr>
            <p:nvPr/>
          </p:nvGrpSpPr>
          <p:grpSpPr bwMode="auto">
            <a:xfrm>
              <a:off x="10393360" y="3031196"/>
              <a:ext cx="540027" cy="521360"/>
              <a:chOff x="7493000" y="1820863"/>
              <a:chExt cx="233363" cy="225425"/>
            </a:xfrm>
            <a:solidFill>
              <a:schemeClr val="bg1"/>
            </a:solidFill>
          </p:grpSpPr>
          <p:sp>
            <p:nvSpPr>
              <p:cNvPr id="19" name="Freeform 315"/>
              <p:cNvSpPr>
                <a:spLocks/>
              </p:cNvSpPr>
              <p:nvPr/>
            </p:nvSpPr>
            <p:spPr bwMode="auto">
              <a:xfrm>
                <a:off x="7624763" y="1947863"/>
                <a:ext cx="93663" cy="98425"/>
              </a:xfrm>
              <a:custGeom>
                <a:avLst/>
                <a:gdLst>
                  <a:gd name="T0" fmla="*/ 25 w 25"/>
                  <a:gd name="T1" fmla="*/ 3 h 26"/>
                  <a:gd name="T2" fmla="*/ 20 w 25"/>
                  <a:gd name="T3" fmla="*/ 6 h 26"/>
                  <a:gd name="T4" fmla="*/ 7 w 25"/>
                  <a:gd name="T5" fmla="*/ 6 h 26"/>
                  <a:gd name="T6" fmla="*/ 7 w 25"/>
                  <a:gd name="T7" fmla="*/ 0 h 26"/>
                  <a:gd name="T8" fmla="*/ 0 w 25"/>
                  <a:gd name="T9" fmla="*/ 13 h 26"/>
                  <a:gd name="T10" fmla="*/ 7 w 25"/>
                  <a:gd name="T11" fmla="*/ 26 h 26"/>
                  <a:gd name="T12" fmla="*/ 7 w 25"/>
                  <a:gd name="T13" fmla="*/ 19 h 26"/>
                  <a:gd name="T14" fmla="*/ 14 w 25"/>
                  <a:gd name="T15" fmla="*/ 19 h 26"/>
                  <a:gd name="T16" fmla="*/ 25 w 25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3"/>
                    </a:moveTo>
                    <a:cubicBezTo>
                      <a:pt x="25" y="3"/>
                      <a:pt x="22" y="6"/>
                      <a:pt x="20" y="6"/>
                    </a:cubicBezTo>
                    <a:cubicBezTo>
                      <a:pt x="18" y="6"/>
                      <a:pt x="7" y="6"/>
                      <a:pt x="7" y="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9" y="21"/>
                      <a:pt x="2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44" tIns="34272" rIns="68544" bIns="34272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9pPr>
              </a:lstStyle>
              <a:p>
                <a:pPr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  <a:ea typeface="+mn-ea"/>
                </a:endParaRPr>
              </a:p>
            </p:txBody>
          </p:sp>
          <p:sp>
            <p:nvSpPr>
              <p:cNvPr id="20" name="Freeform 316"/>
              <p:cNvSpPr>
                <a:spLocks/>
              </p:cNvSpPr>
              <p:nvPr/>
            </p:nvSpPr>
            <p:spPr bwMode="auto">
              <a:xfrm>
                <a:off x="7651750" y="1884363"/>
                <a:ext cx="74613" cy="87313"/>
              </a:xfrm>
              <a:custGeom>
                <a:avLst/>
                <a:gdLst>
                  <a:gd name="T0" fmla="*/ 0 w 20"/>
                  <a:gd name="T1" fmla="*/ 6 h 23"/>
                  <a:gd name="T2" fmla="*/ 11 w 20"/>
                  <a:gd name="T3" fmla="*/ 0 h 23"/>
                  <a:gd name="T4" fmla="*/ 18 w 20"/>
                  <a:gd name="T5" fmla="*/ 12 h 23"/>
                  <a:gd name="T6" fmla="*/ 16 w 20"/>
                  <a:gd name="T7" fmla="*/ 20 h 23"/>
                  <a:gd name="T8" fmla="*/ 7 w 20"/>
                  <a:gd name="T9" fmla="*/ 18 h 23"/>
                  <a:gd name="T10" fmla="*/ 0 w 20"/>
                  <a:gd name="T11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3">
                    <a:moveTo>
                      <a:pt x="0" y="6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20" y="17"/>
                      <a:pt x="16" y="20"/>
                    </a:cubicBezTo>
                    <a:cubicBezTo>
                      <a:pt x="11" y="23"/>
                      <a:pt x="7" y="18"/>
                      <a:pt x="7" y="18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44" tIns="34272" rIns="68544" bIns="34272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9pPr>
              </a:lstStyle>
              <a:p>
                <a:pPr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  <a:ea typeface="+mn-ea"/>
                </a:endParaRPr>
              </a:p>
            </p:txBody>
          </p:sp>
          <p:sp>
            <p:nvSpPr>
              <p:cNvPr id="21" name="Freeform 317"/>
              <p:cNvSpPr>
                <a:spLocks/>
              </p:cNvSpPr>
              <p:nvPr/>
            </p:nvSpPr>
            <p:spPr bwMode="auto">
              <a:xfrm>
                <a:off x="7493000" y="1906588"/>
                <a:ext cx="95250" cy="101600"/>
              </a:xfrm>
              <a:custGeom>
                <a:avLst/>
                <a:gdLst>
                  <a:gd name="T0" fmla="*/ 13 w 25"/>
                  <a:gd name="T1" fmla="*/ 27 h 27"/>
                  <a:gd name="T2" fmla="*/ 12 w 25"/>
                  <a:gd name="T3" fmla="*/ 21 h 27"/>
                  <a:gd name="T4" fmla="*/ 19 w 25"/>
                  <a:gd name="T5" fmla="*/ 10 h 27"/>
                  <a:gd name="T6" fmla="*/ 25 w 25"/>
                  <a:gd name="T7" fmla="*/ 13 h 27"/>
                  <a:gd name="T8" fmla="*/ 17 w 25"/>
                  <a:gd name="T9" fmla="*/ 1 h 27"/>
                  <a:gd name="T10" fmla="*/ 2 w 25"/>
                  <a:gd name="T11" fmla="*/ 0 h 27"/>
                  <a:gd name="T12" fmla="*/ 8 w 25"/>
                  <a:gd name="T13" fmla="*/ 3 h 27"/>
                  <a:gd name="T14" fmla="*/ 5 w 25"/>
                  <a:gd name="T15" fmla="*/ 9 h 27"/>
                  <a:gd name="T16" fmla="*/ 13 w 25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13" y="27"/>
                    </a:moveTo>
                    <a:cubicBezTo>
                      <a:pt x="13" y="27"/>
                      <a:pt x="11" y="23"/>
                      <a:pt x="12" y="21"/>
                    </a:cubicBezTo>
                    <a:cubicBezTo>
                      <a:pt x="13" y="19"/>
                      <a:pt x="19" y="10"/>
                      <a:pt x="19" y="10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0" y="13"/>
                      <a:pt x="1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44" tIns="34272" rIns="68544" bIns="34272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9pPr>
              </a:lstStyle>
              <a:p>
                <a:pPr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  <a:ea typeface="+mn-ea"/>
                </a:endParaRPr>
              </a:p>
            </p:txBody>
          </p:sp>
          <p:sp>
            <p:nvSpPr>
              <p:cNvPr id="22" name="Freeform 318"/>
              <p:cNvSpPr>
                <a:spLocks/>
              </p:cNvSpPr>
              <p:nvPr/>
            </p:nvSpPr>
            <p:spPr bwMode="auto">
              <a:xfrm>
                <a:off x="7546975" y="1978025"/>
                <a:ext cx="74613" cy="46038"/>
              </a:xfrm>
              <a:custGeom>
                <a:avLst/>
                <a:gdLst>
                  <a:gd name="T0" fmla="*/ 20 w 20"/>
                  <a:gd name="T1" fmla="*/ 0 h 12"/>
                  <a:gd name="T2" fmla="*/ 20 w 20"/>
                  <a:gd name="T3" fmla="*/ 12 h 12"/>
                  <a:gd name="T4" fmla="*/ 7 w 20"/>
                  <a:gd name="T5" fmla="*/ 12 h 12"/>
                  <a:gd name="T6" fmla="*/ 1 w 20"/>
                  <a:gd name="T7" fmla="*/ 6 h 12"/>
                  <a:gd name="T8" fmla="*/ 7 w 20"/>
                  <a:gd name="T9" fmla="*/ 0 h 12"/>
                  <a:gd name="T10" fmla="*/ 20 w 2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1" y="12"/>
                      <a:pt x="1" y="6"/>
                    </a:cubicBezTo>
                    <a:cubicBezTo>
                      <a:pt x="0" y="1"/>
                      <a:pt x="7" y="0"/>
                      <a:pt x="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44" tIns="34272" rIns="68544" bIns="34272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9pPr>
              </a:lstStyle>
              <a:p>
                <a:pPr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  <a:ea typeface="+mn-ea"/>
                </a:endParaRPr>
              </a:p>
            </p:txBody>
          </p:sp>
          <p:sp>
            <p:nvSpPr>
              <p:cNvPr id="23" name="Freeform 319"/>
              <p:cNvSpPr>
                <a:spLocks/>
              </p:cNvSpPr>
              <p:nvPr/>
            </p:nvSpPr>
            <p:spPr bwMode="auto">
              <a:xfrm>
                <a:off x="7588250" y="1820863"/>
                <a:ext cx="107950" cy="74613"/>
              </a:xfrm>
              <a:custGeom>
                <a:avLst/>
                <a:gdLst>
                  <a:gd name="T0" fmla="*/ 0 w 29"/>
                  <a:gd name="T1" fmla="*/ 2 h 20"/>
                  <a:gd name="T2" fmla="*/ 6 w 29"/>
                  <a:gd name="T3" fmla="*/ 5 h 20"/>
                  <a:gd name="T4" fmla="*/ 12 w 29"/>
                  <a:gd name="T5" fmla="*/ 17 h 20"/>
                  <a:gd name="T6" fmla="*/ 7 w 29"/>
                  <a:gd name="T7" fmla="*/ 20 h 20"/>
                  <a:gd name="T8" fmla="*/ 21 w 29"/>
                  <a:gd name="T9" fmla="*/ 19 h 20"/>
                  <a:gd name="T10" fmla="*/ 29 w 29"/>
                  <a:gd name="T11" fmla="*/ 7 h 20"/>
                  <a:gd name="T12" fmla="*/ 23 w 29"/>
                  <a:gd name="T13" fmla="*/ 11 h 20"/>
                  <a:gd name="T14" fmla="*/ 20 w 29"/>
                  <a:gd name="T15" fmla="*/ 5 h 20"/>
                  <a:gd name="T16" fmla="*/ 0 w 29"/>
                  <a:gd name="T1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0">
                    <a:moveTo>
                      <a:pt x="0" y="2"/>
                    </a:moveTo>
                    <a:cubicBezTo>
                      <a:pt x="0" y="2"/>
                      <a:pt x="5" y="4"/>
                      <a:pt x="6" y="5"/>
                    </a:cubicBezTo>
                    <a:cubicBezTo>
                      <a:pt x="7" y="7"/>
                      <a:pt x="12" y="17"/>
                      <a:pt x="12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44" tIns="34272" rIns="68544" bIns="34272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9pPr>
              </a:lstStyle>
              <a:p>
                <a:pPr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  <a:ea typeface="+mn-ea"/>
                </a:endParaRPr>
              </a:p>
            </p:txBody>
          </p:sp>
          <p:sp>
            <p:nvSpPr>
              <p:cNvPr id="24" name="Freeform 320"/>
              <p:cNvSpPr>
                <a:spLocks/>
              </p:cNvSpPr>
              <p:nvPr/>
            </p:nvSpPr>
            <p:spPr bwMode="auto">
              <a:xfrm>
                <a:off x="7535863" y="1828800"/>
                <a:ext cx="74613" cy="85725"/>
              </a:xfrm>
              <a:custGeom>
                <a:avLst/>
                <a:gdLst>
                  <a:gd name="T0" fmla="*/ 11 w 20"/>
                  <a:gd name="T1" fmla="*/ 23 h 23"/>
                  <a:gd name="T2" fmla="*/ 0 w 20"/>
                  <a:gd name="T3" fmla="*/ 16 h 23"/>
                  <a:gd name="T4" fmla="*/ 7 w 20"/>
                  <a:gd name="T5" fmla="*/ 5 h 23"/>
                  <a:gd name="T6" fmla="*/ 15 w 20"/>
                  <a:gd name="T7" fmla="*/ 3 h 23"/>
                  <a:gd name="T8" fmla="*/ 18 w 20"/>
                  <a:gd name="T9" fmla="*/ 11 h 23"/>
                  <a:gd name="T10" fmla="*/ 11 w 20"/>
                  <a:gd name="T1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3">
                    <a:moveTo>
                      <a:pt x="11" y="23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10" y="0"/>
                      <a:pt x="15" y="3"/>
                    </a:cubicBezTo>
                    <a:cubicBezTo>
                      <a:pt x="20" y="5"/>
                      <a:pt x="18" y="11"/>
                      <a:pt x="18" y="11"/>
                    </a:cubicBezTo>
                    <a:lnTo>
                      <a:pt x="1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44" tIns="34272" rIns="68544" bIns="34272"/>
              <a:lstStyle>
                <a:defPPr>
                  <a:defRPr lang="zh-CN"/>
                </a:defPPr>
                <a:lvl1pPr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1pPr>
                <a:lvl2pPr marL="341313" indent="1158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2pPr>
                <a:lvl3pPr marL="684213" indent="2301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3pPr>
                <a:lvl4pPr marL="1027113" indent="3444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4pPr>
                <a:lvl5pPr marL="1370013" indent="458788" algn="l" defTabSz="6842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lvl9pPr>
              </a:lstStyle>
              <a:p>
                <a:pPr defTabSz="68575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49" dirty="0">
                  <a:solidFill>
                    <a:schemeClr val="bg1">
                      <a:lumMod val="95000"/>
                    </a:schemeClr>
                  </a:solidFill>
                  <a:ea typeface="+mn-ea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1155624" y="3923282"/>
            <a:ext cx="10325176" cy="775929"/>
            <a:chOff x="807281" y="4561910"/>
            <a:chExt cx="10325176" cy="77592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6" name="Oval 7"/>
            <p:cNvSpPr>
              <a:spLocks noChangeArrowheads="1"/>
            </p:cNvSpPr>
            <p:nvPr/>
          </p:nvSpPr>
          <p:spPr bwMode="auto">
            <a:xfrm>
              <a:off x="1186813" y="4561910"/>
              <a:ext cx="178889" cy="184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8"/>
            <p:cNvSpPr>
              <a:spLocks noChangeArrowheads="1"/>
            </p:cNvSpPr>
            <p:nvPr/>
          </p:nvSpPr>
          <p:spPr bwMode="auto">
            <a:xfrm>
              <a:off x="3952238" y="4561910"/>
              <a:ext cx="178889" cy="184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5285119" y="4561910"/>
              <a:ext cx="193796" cy="184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0"/>
            <p:cNvSpPr>
              <a:spLocks noChangeArrowheads="1"/>
            </p:cNvSpPr>
            <p:nvPr/>
          </p:nvSpPr>
          <p:spPr bwMode="auto">
            <a:xfrm>
              <a:off x="7750053" y="4561910"/>
              <a:ext cx="193796" cy="184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10199564" y="4561910"/>
              <a:ext cx="193796" cy="184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31" name="直接连接符 30"/>
            <p:cNvCxnSpPr>
              <a:cxnSpLocks/>
              <a:stCxn id="26" idx="6"/>
              <a:endCxn id="30" idx="6"/>
            </p:cNvCxnSpPr>
            <p:nvPr/>
          </p:nvCxnSpPr>
          <p:spPr>
            <a:xfrm>
              <a:off x="1365702" y="4653985"/>
              <a:ext cx="9027658" cy="0"/>
            </a:xfrm>
            <a:prstGeom prst="line">
              <a:avLst/>
            </a:prstGeom>
            <a:grpFill/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807281" y="4937729"/>
              <a:ext cx="12569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spc="300" dirty="0">
                  <a:solidFill>
                    <a:schemeClr val="accent6">
                      <a:lumMod val="7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1998</a:t>
              </a:r>
              <a:endPara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617396" y="4917836"/>
              <a:ext cx="12569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spc="300" dirty="0">
                  <a:solidFill>
                    <a:schemeClr val="accent6">
                      <a:lumMod val="7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2000</a:t>
              </a:r>
              <a:endPara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002485" y="4916512"/>
              <a:ext cx="12569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spc="300" dirty="0">
                  <a:solidFill>
                    <a:schemeClr val="accent6">
                      <a:lumMod val="7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2005</a:t>
              </a:r>
              <a:endPara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401355" y="4937729"/>
              <a:ext cx="12569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spc="300" dirty="0">
                  <a:solidFill>
                    <a:schemeClr val="accent6">
                      <a:lumMod val="7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2016</a:t>
              </a:r>
              <a:endPara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875480" y="4882368"/>
              <a:ext cx="12569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spc="300" dirty="0">
                  <a:solidFill>
                    <a:schemeClr val="accent6">
                      <a:lumMod val="7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2019</a:t>
              </a:r>
              <a:endPara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50" name="矩形 49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 userDrawn="1"/>
          </p:nvSpPr>
          <p:spPr>
            <a:xfrm>
              <a:off x="317965" y="575927"/>
              <a:ext cx="1061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FOUR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52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55" name="直接连接符 54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75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spect="1" noChangeArrowheads="1" noTextEdit="1"/>
          </p:cNvSpPr>
          <p:nvPr/>
        </p:nvSpPr>
        <p:spPr bwMode="auto">
          <a:xfrm>
            <a:off x="2434041" y="1405004"/>
            <a:ext cx="7323917" cy="172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406038" y="1431419"/>
            <a:ext cx="7347503" cy="1704363"/>
            <a:chOff x="1214438" y="1733550"/>
            <a:chExt cx="9396413" cy="2179638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214438" y="2686050"/>
              <a:ext cx="2111375" cy="1227138"/>
            </a:xfrm>
            <a:custGeom>
              <a:avLst/>
              <a:gdLst>
                <a:gd name="T0" fmla="*/ 36 w 71"/>
                <a:gd name="T1" fmla="*/ 40 h 40"/>
                <a:gd name="T2" fmla="*/ 0 w 71"/>
                <a:gd name="T3" fmla="*/ 5 h 40"/>
                <a:gd name="T4" fmla="*/ 5 w 71"/>
                <a:gd name="T5" fmla="*/ 0 h 40"/>
                <a:gd name="T6" fmla="*/ 10 w 71"/>
                <a:gd name="T7" fmla="*/ 5 h 40"/>
                <a:gd name="T8" fmla="*/ 36 w 71"/>
                <a:gd name="T9" fmla="*/ 30 h 40"/>
                <a:gd name="T10" fmla="*/ 61 w 71"/>
                <a:gd name="T11" fmla="*/ 5 h 40"/>
                <a:gd name="T12" fmla="*/ 66 w 71"/>
                <a:gd name="T13" fmla="*/ 0 h 40"/>
                <a:gd name="T14" fmla="*/ 71 w 71"/>
                <a:gd name="T15" fmla="*/ 5 h 40"/>
                <a:gd name="T16" fmla="*/ 36 w 71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36" y="40"/>
                  </a:moveTo>
                  <a:cubicBezTo>
                    <a:pt x="16" y="40"/>
                    <a:pt x="0" y="24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9"/>
                    <a:pt x="22" y="30"/>
                    <a:pt x="36" y="30"/>
                  </a:cubicBezTo>
                  <a:cubicBezTo>
                    <a:pt x="50" y="30"/>
                    <a:pt x="61" y="19"/>
                    <a:pt x="61" y="5"/>
                  </a:cubicBezTo>
                  <a:cubicBezTo>
                    <a:pt x="61" y="2"/>
                    <a:pt x="63" y="0"/>
                    <a:pt x="66" y="0"/>
                  </a:cubicBezTo>
                  <a:cubicBezTo>
                    <a:pt x="69" y="0"/>
                    <a:pt x="71" y="2"/>
                    <a:pt x="71" y="5"/>
                  </a:cubicBezTo>
                  <a:cubicBezTo>
                    <a:pt x="71" y="24"/>
                    <a:pt x="55" y="40"/>
                    <a:pt x="36" y="4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028950" y="1733550"/>
              <a:ext cx="2111375" cy="1258888"/>
            </a:xfrm>
            <a:custGeom>
              <a:avLst/>
              <a:gdLst>
                <a:gd name="T0" fmla="*/ 66 w 71"/>
                <a:gd name="T1" fmla="*/ 41 h 41"/>
                <a:gd name="T2" fmla="*/ 61 w 71"/>
                <a:gd name="T3" fmla="*/ 36 h 41"/>
                <a:gd name="T4" fmla="*/ 36 w 71"/>
                <a:gd name="T5" fmla="*/ 10 h 41"/>
                <a:gd name="T6" fmla="*/ 10 w 71"/>
                <a:gd name="T7" fmla="*/ 36 h 41"/>
                <a:gd name="T8" fmla="*/ 5 w 71"/>
                <a:gd name="T9" fmla="*/ 41 h 41"/>
                <a:gd name="T10" fmla="*/ 0 w 71"/>
                <a:gd name="T11" fmla="*/ 36 h 41"/>
                <a:gd name="T12" fmla="*/ 36 w 71"/>
                <a:gd name="T13" fmla="*/ 0 h 41"/>
                <a:gd name="T14" fmla="*/ 71 w 71"/>
                <a:gd name="T15" fmla="*/ 36 h 41"/>
                <a:gd name="T16" fmla="*/ 66 w 71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1">
                  <a:moveTo>
                    <a:pt x="66" y="41"/>
                  </a:moveTo>
                  <a:cubicBezTo>
                    <a:pt x="64" y="41"/>
                    <a:pt x="61" y="38"/>
                    <a:pt x="61" y="36"/>
                  </a:cubicBezTo>
                  <a:cubicBezTo>
                    <a:pt x="61" y="22"/>
                    <a:pt x="50" y="10"/>
                    <a:pt x="36" y="10"/>
                  </a:cubicBezTo>
                  <a:cubicBezTo>
                    <a:pt x="22" y="10"/>
                    <a:pt x="10" y="22"/>
                    <a:pt x="10" y="36"/>
                  </a:cubicBezTo>
                  <a:cubicBezTo>
                    <a:pt x="10" y="38"/>
                    <a:pt x="8" y="41"/>
                    <a:pt x="5" y="41"/>
                  </a:cubicBezTo>
                  <a:cubicBezTo>
                    <a:pt x="2" y="41"/>
                    <a:pt x="0" y="38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5" y="0"/>
                    <a:pt x="71" y="16"/>
                    <a:pt x="71" y="36"/>
                  </a:cubicBezTo>
                  <a:cubicBezTo>
                    <a:pt x="71" y="38"/>
                    <a:pt x="69" y="41"/>
                    <a:pt x="66" y="4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843463" y="2686050"/>
              <a:ext cx="2139950" cy="1227138"/>
            </a:xfrm>
            <a:custGeom>
              <a:avLst/>
              <a:gdLst>
                <a:gd name="T0" fmla="*/ 36 w 72"/>
                <a:gd name="T1" fmla="*/ 40 h 40"/>
                <a:gd name="T2" fmla="*/ 0 w 72"/>
                <a:gd name="T3" fmla="*/ 5 h 40"/>
                <a:gd name="T4" fmla="*/ 5 w 72"/>
                <a:gd name="T5" fmla="*/ 0 h 40"/>
                <a:gd name="T6" fmla="*/ 10 w 72"/>
                <a:gd name="T7" fmla="*/ 5 h 40"/>
                <a:gd name="T8" fmla="*/ 36 w 72"/>
                <a:gd name="T9" fmla="*/ 30 h 40"/>
                <a:gd name="T10" fmla="*/ 62 w 72"/>
                <a:gd name="T11" fmla="*/ 5 h 40"/>
                <a:gd name="T12" fmla="*/ 67 w 72"/>
                <a:gd name="T13" fmla="*/ 0 h 40"/>
                <a:gd name="T14" fmla="*/ 72 w 72"/>
                <a:gd name="T15" fmla="*/ 5 h 40"/>
                <a:gd name="T16" fmla="*/ 36 w 72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40">
                  <a:moveTo>
                    <a:pt x="36" y="40"/>
                  </a:moveTo>
                  <a:cubicBezTo>
                    <a:pt x="16" y="40"/>
                    <a:pt x="0" y="24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9"/>
                    <a:pt x="22" y="30"/>
                    <a:pt x="36" y="30"/>
                  </a:cubicBezTo>
                  <a:cubicBezTo>
                    <a:pt x="50" y="30"/>
                    <a:pt x="62" y="19"/>
                    <a:pt x="62" y="5"/>
                  </a:cubicBezTo>
                  <a:cubicBezTo>
                    <a:pt x="62" y="2"/>
                    <a:pt x="64" y="0"/>
                    <a:pt x="67" y="0"/>
                  </a:cubicBezTo>
                  <a:cubicBezTo>
                    <a:pt x="69" y="0"/>
                    <a:pt x="72" y="2"/>
                    <a:pt x="72" y="5"/>
                  </a:cubicBezTo>
                  <a:cubicBezTo>
                    <a:pt x="72" y="24"/>
                    <a:pt x="56" y="40"/>
                    <a:pt x="36" y="4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686550" y="1733550"/>
              <a:ext cx="2111375" cy="1258888"/>
            </a:xfrm>
            <a:custGeom>
              <a:avLst/>
              <a:gdLst>
                <a:gd name="T0" fmla="*/ 66 w 71"/>
                <a:gd name="T1" fmla="*/ 41 h 41"/>
                <a:gd name="T2" fmla="*/ 61 w 71"/>
                <a:gd name="T3" fmla="*/ 36 h 41"/>
                <a:gd name="T4" fmla="*/ 35 w 71"/>
                <a:gd name="T5" fmla="*/ 10 h 41"/>
                <a:gd name="T6" fmla="*/ 10 w 71"/>
                <a:gd name="T7" fmla="*/ 36 h 41"/>
                <a:gd name="T8" fmla="*/ 5 w 71"/>
                <a:gd name="T9" fmla="*/ 41 h 41"/>
                <a:gd name="T10" fmla="*/ 0 w 71"/>
                <a:gd name="T11" fmla="*/ 36 h 41"/>
                <a:gd name="T12" fmla="*/ 35 w 71"/>
                <a:gd name="T13" fmla="*/ 0 h 41"/>
                <a:gd name="T14" fmla="*/ 71 w 71"/>
                <a:gd name="T15" fmla="*/ 36 h 41"/>
                <a:gd name="T16" fmla="*/ 66 w 71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1">
                  <a:moveTo>
                    <a:pt x="66" y="41"/>
                  </a:moveTo>
                  <a:cubicBezTo>
                    <a:pt x="63" y="41"/>
                    <a:pt x="61" y="38"/>
                    <a:pt x="61" y="36"/>
                  </a:cubicBezTo>
                  <a:cubicBezTo>
                    <a:pt x="61" y="22"/>
                    <a:pt x="49" y="10"/>
                    <a:pt x="35" y="10"/>
                  </a:cubicBezTo>
                  <a:cubicBezTo>
                    <a:pt x="21" y="10"/>
                    <a:pt x="10" y="22"/>
                    <a:pt x="10" y="36"/>
                  </a:cubicBezTo>
                  <a:cubicBezTo>
                    <a:pt x="10" y="38"/>
                    <a:pt x="7" y="41"/>
                    <a:pt x="5" y="41"/>
                  </a:cubicBezTo>
                  <a:cubicBezTo>
                    <a:pt x="2" y="41"/>
                    <a:pt x="0" y="38"/>
                    <a:pt x="0" y="36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5" y="0"/>
                    <a:pt x="71" y="16"/>
                    <a:pt x="71" y="36"/>
                  </a:cubicBezTo>
                  <a:cubicBezTo>
                    <a:pt x="71" y="38"/>
                    <a:pt x="68" y="41"/>
                    <a:pt x="66" y="4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8501063" y="2686050"/>
              <a:ext cx="2109788" cy="1227138"/>
            </a:xfrm>
            <a:custGeom>
              <a:avLst/>
              <a:gdLst>
                <a:gd name="T0" fmla="*/ 35 w 71"/>
                <a:gd name="T1" fmla="*/ 40 h 40"/>
                <a:gd name="T2" fmla="*/ 0 w 71"/>
                <a:gd name="T3" fmla="*/ 5 h 40"/>
                <a:gd name="T4" fmla="*/ 5 w 71"/>
                <a:gd name="T5" fmla="*/ 0 h 40"/>
                <a:gd name="T6" fmla="*/ 10 w 71"/>
                <a:gd name="T7" fmla="*/ 5 h 40"/>
                <a:gd name="T8" fmla="*/ 35 w 71"/>
                <a:gd name="T9" fmla="*/ 30 h 40"/>
                <a:gd name="T10" fmla="*/ 61 w 71"/>
                <a:gd name="T11" fmla="*/ 5 h 40"/>
                <a:gd name="T12" fmla="*/ 66 w 71"/>
                <a:gd name="T13" fmla="*/ 0 h 40"/>
                <a:gd name="T14" fmla="*/ 71 w 71"/>
                <a:gd name="T15" fmla="*/ 5 h 40"/>
                <a:gd name="T16" fmla="*/ 35 w 71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35" y="40"/>
                  </a:moveTo>
                  <a:cubicBezTo>
                    <a:pt x="16" y="40"/>
                    <a:pt x="0" y="24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19"/>
                    <a:pt x="21" y="30"/>
                    <a:pt x="35" y="30"/>
                  </a:cubicBezTo>
                  <a:cubicBezTo>
                    <a:pt x="49" y="30"/>
                    <a:pt x="61" y="19"/>
                    <a:pt x="61" y="5"/>
                  </a:cubicBezTo>
                  <a:cubicBezTo>
                    <a:pt x="61" y="2"/>
                    <a:pt x="63" y="0"/>
                    <a:pt x="66" y="0"/>
                  </a:cubicBezTo>
                  <a:cubicBezTo>
                    <a:pt x="69" y="0"/>
                    <a:pt x="71" y="2"/>
                    <a:pt x="71" y="5"/>
                  </a:cubicBezTo>
                  <a:cubicBezTo>
                    <a:pt x="71" y="24"/>
                    <a:pt x="55" y="40"/>
                    <a:pt x="35" y="4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06038" y="1431419"/>
            <a:ext cx="7347503" cy="1704363"/>
            <a:chOff x="1214438" y="1733550"/>
            <a:chExt cx="9396413" cy="2179638"/>
          </a:xfrm>
        </p:grpSpPr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501063" y="1733550"/>
              <a:ext cx="2109788" cy="1258888"/>
            </a:xfrm>
            <a:custGeom>
              <a:avLst/>
              <a:gdLst>
                <a:gd name="T0" fmla="*/ 66 w 71"/>
                <a:gd name="T1" fmla="*/ 41 h 41"/>
                <a:gd name="T2" fmla="*/ 61 w 71"/>
                <a:gd name="T3" fmla="*/ 36 h 41"/>
                <a:gd name="T4" fmla="*/ 35 w 71"/>
                <a:gd name="T5" fmla="*/ 10 h 41"/>
                <a:gd name="T6" fmla="*/ 10 w 71"/>
                <a:gd name="T7" fmla="*/ 36 h 41"/>
                <a:gd name="T8" fmla="*/ 5 w 71"/>
                <a:gd name="T9" fmla="*/ 41 h 41"/>
                <a:gd name="T10" fmla="*/ 0 w 71"/>
                <a:gd name="T11" fmla="*/ 36 h 41"/>
                <a:gd name="T12" fmla="*/ 35 w 71"/>
                <a:gd name="T13" fmla="*/ 0 h 41"/>
                <a:gd name="T14" fmla="*/ 71 w 71"/>
                <a:gd name="T15" fmla="*/ 36 h 41"/>
                <a:gd name="T16" fmla="*/ 66 w 71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1">
                  <a:moveTo>
                    <a:pt x="66" y="41"/>
                  </a:moveTo>
                  <a:cubicBezTo>
                    <a:pt x="63" y="41"/>
                    <a:pt x="61" y="38"/>
                    <a:pt x="61" y="36"/>
                  </a:cubicBezTo>
                  <a:cubicBezTo>
                    <a:pt x="61" y="22"/>
                    <a:pt x="49" y="10"/>
                    <a:pt x="35" y="10"/>
                  </a:cubicBezTo>
                  <a:cubicBezTo>
                    <a:pt x="21" y="10"/>
                    <a:pt x="10" y="22"/>
                    <a:pt x="10" y="36"/>
                  </a:cubicBezTo>
                  <a:cubicBezTo>
                    <a:pt x="10" y="38"/>
                    <a:pt x="7" y="41"/>
                    <a:pt x="5" y="41"/>
                  </a:cubicBezTo>
                  <a:cubicBezTo>
                    <a:pt x="2" y="41"/>
                    <a:pt x="0" y="38"/>
                    <a:pt x="0" y="36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5" y="0"/>
                    <a:pt x="71" y="16"/>
                    <a:pt x="71" y="36"/>
                  </a:cubicBezTo>
                  <a:cubicBezTo>
                    <a:pt x="71" y="38"/>
                    <a:pt x="69" y="41"/>
                    <a:pt x="66" y="41"/>
                  </a:cubicBez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686550" y="2686050"/>
              <a:ext cx="2111375" cy="1227138"/>
            </a:xfrm>
            <a:custGeom>
              <a:avLst/>
              <a:gdLst>
                <a:gd name="T0" fmla="*/ 35 w 71"/>
                <a:gd name="T1" fmla="*/ 40 h 40"/>
                <a:gd name="T2" fmla="*/ 0 w 71"/>
                <a:gd name="T3" fmla="*/ 5 h 40"/>
                <a:gd name="T4" fmla="*/ 5 w 71"/>
                <a:gd name="T5" fmla="*/ 0 h 40"/>
                <a:gd name="T6" fmla="*/ 10 w 71"/>
                <a:gd name="T7" fmla="*/ 5 h 40"/>
                <a:gd name="T8" fmla="*/ 35 w 71"/>
                <a:gd name="T9" fmla="*/ 30 h 40"/>
                <a:gd name="T10" fmla="*/ 61 w 71"/>
                <a:gd name="T11" fmla="*/ 5 h 40"/>
                <a:gd name="T12" fmla="*/ 66 w 71"/>
                <a:gd name="T13" fmla="*/ 0 h 40"/>
                <a:gd name="T14" fmla="*/ 71 w 71"/>
                <a:gd name="T15" fmla="*/ 5 h 40"/>
                <a:gd name="T16" fmla="*/ 35 w 71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35" y="40"/>
                  </a:moveTo>
                  <a:cubicBezTo>
                    <a:pt x="16" y="40"/>
                    <a:pt x="0" y="24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19"/>
                    <a:pt x="21" y="30"/>
                    <a:pt x="35" y="30"/>
                  </a:cubicBezTo>
                  <a:cubicBezTo>
                    <a:pt x="49" y="30"/>
                    <a:pt x="61" y="19"/>
                    <a:pt x="61" y="5"/>
                  </a:cubicBezTo>
                  <a:cubicBezTo>
                    <a:pt x="61" y="2"/>
                    <a:pt x="63" y="0"/>
                    <a:pt x="66" y="0"/>
                  </a:cubicBezTo>
                  <a:cubicBezTo>
                    <a:pt x="68" y="0"/>
                    <a:pt x="71" y="2"/>
                    <a:pt x="71" y="5"/>
                  </a:cubicBezTo>
                  <a:cubicBezTo>
                    <a:pt x="71" y="24"/>
                    <a:pt x="55" y="40"/>
                    <a:pt x="35" y="4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843463" y="1733550"/>
              <a:ext cx="2139950" cy="1258888"/>
            </a:xfrm>
            <a:custGeom>
              <a:avLst/>
              <a:gdLst>
                <a:gd name="T0" fmla="*/ 67 w 72"/>
                <a:gd name="T1" fmla="*/ 41 h 41"/>
                <a:gd name="T2" fmla="*/ 62 w 72"/>
                <a:gd name="T3" fmla="*/ 36 h 41"/>
                <a:gd name="T4" fmla="*/ 36 w 72"/>
                <a:gd name="T5" fmla="*/ 10 h 41"/>
                <a:gd name="T6" fmla="*/ 10 w 72"/>
                <a:gd name="T7" fmla="*/ 36 h 41"/>
                <a:gd name="T8" fmla="*/ 5 w 72"/>
                <a:gd name="T9" fmla="*/ 41 h 41"/>
                <a:gd name="T10" fmla="*/ 0 w 72"/>
                <a:gd name="T11" fmla="*/ 36 h 41"/>
                <a:gd name="T12" fmla="*/ 36 w 72"/>
                <a:gd name="T13" fmla="*/ 0 h 41"/>
                <a:gd name="T14" fmla="*/ 72 w 72"/>
                <a:gd name="T15" fmla="*/ 36 h 41"/>
                <a:gd name="T16" fmla="*/ 67 w 72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41">
                  <a:moveTo>
                    <a:pt x="67" y="41"/>
                  </a:moveTo>
                  <a:cubicBezTo>
                    <a:pt x="64" y="41"/>
                    <a:pt x="62" y="38"/>
                    <a:pt x="62" y="36"/>
                  </a:cubicBezTo>
                  <a:cubicBezTo>
                    <a:pt x="62" y="22"/>
                    <a:pt x="50" y="10"/>
                    <a:pt x="36" y="10"/>
                  </a:cubicBezTo>
                  <a:cubicBezTo>
                    <a:pt x="22" y="10"/>
                    <a:pt x="10" y="22"/>
                    <a:pt x="10" y="36"/>
                  </a:cubicBezTo>
                  <a:cubicBezTo>
                    <a:pt x="10" y="38"/>
                    <a:pt x="8" y="41"/>
                    <a:pt x="5" y="41"/>
                  </a:cubicBezTo>
                  <a:cubicBezTo>
                    <a:pt x="3" y="41"/>
                    <a:pt x="0" y="38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38"/>
                    <a:pt x="69" y="41"/>
                    <a:pt x="67" y="4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028950" y="2686050"/>
              <a:ext cx="2111375" cy="1227138"/>
            </a:xfrm>
            <a:custGeom>
              <a:avLst/>
              <a:gdLst>
                <a:gd name="T0" fmla="*/ 36 w 71"/>
                <a:gd name="T1" fmla="*/ 40 h 40"/>
                <a:gd name="T2" fmla="*/ 0 w 71"/>
                <a:gd name="T3" fmla="*/ 5 h 40"/>
                <a:gd name="T4" fmla="*/ 5 w 71"/>
                <a:gd name="T5" fmla="*/ 0 h 40"/>
                <a:gd name="T6" fmla="*/ 10 w 71"/>
                <a:gd name="T7" fmla="*/ 5 h 40"/>
                <a:gd name="T8" fmla="*/ 36 w 71"/>
                <a:gd name="T9" fmla="*/ 30 h 40"/>
                <a:gd name="T10" fmla="*/ 61 w 71"/>
                <a:gd name="T11" fmla="*/ 5 h 40"/>
                <a:gd name="T12" fmla="*/ 66 w 71"/>
                <a:gd name="T13" fmla="*/ 0 h 40"/>
                <a:gd name="T14" fmla="*/ 71 w 71"/>
                <a:gd name="T15" fmla="*/ 5 h 40"/>
                <a:gd name="T16" fmla="*/ 36 w 71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36" y="40"/>
                  </a:moveTo>
                  <a:cubicBezTo>
                    <a:pt x="16" y="40"/>
                    <a:pt x="0" y="24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9"/>
                    <a:pt x="22" y="30"/>
                    <a:pt x="36" y="30"/>
                  </a:cubicBezTo>
                  <a:cubicBezTo>
                    <a:pt x="50" y="30"/>
                    <a:pt x="61" y="19"/>
                    <a:pt x="61" y="5"/>
                  </a:cubicBezTo>
                  <a:cubicBezTo>
                    <a:pt x="61" y="2"/>
                    <a:pt x="64" y="0"/>
                    <a:pt x="66" y="0"/>
                  </a:cubicBezTo>
                  <a:cubicBezTo>
                    <a:pt x="69" y="0"/>
                    <a:pt x="71" y="2"/>
                    <a:pt x="71" y="5"/>
                  </a:cubicBezTo>
                  <a:cubicBezTo>
                    <a:pt x="71" y="24"/>
                    <a:pt x="55" y="40"/>
                    <a:pt x="36" y="40"/>
                  </a:cubicBez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214438" y="1733550"/>
              <a:ext cx="2111375" cy="1258888"/>
            </a:xfrm>
            <a:custGeom>
              <a:avLst/>
              <a:gdLst>
                <a:gd name="T0" fmla="*/ 66 w 71"/>
                <a:gd name="T1" fmla="*/ 41 h 41"/>
                <a:gd name="T2" fmla="*/ 61 w 71"/>
                <a:gd name="T3" fmla="*/ 36 h 41"/>
                <a:gd name="T4" fmla="*/ 36 w 71"/>
                <a:gd name="T5" fmla="*/ 10 h 41"/>
                <a:gd name="T6" fmla="*/ 10 w 71"/>
                <a:gd name="T7" fmla="*/ 36 h 41"/>
                <a:gd name="T8" fmla="*/ 5 w 71"/>
                <a:gd name="T9" fmla="*/ 41 h 41"/>
                <a:gd name="T10" fmla="*/ 0 w 71"/>
                <a:gd name="T11" fmla="*/ 36 h 41"/>
                <a:gd name="T12" fmla="*/ 36 w 71"/>
                <a:gd name="T13" fmla="*/ 0 h 41"/>
                <a:gd name="T14" fmla="*/ 71 w 71"/>
                <a:gd name="T15" fmla="*/ 36 h 41"/>
                <a:gd name="T16" fmla="*/ 66 w 71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1">
                  <a:moveTo>
                    <a:pt x="66" y="41"/>
                  </a:moveTo>
                  <a:cubicBezTo>
                    <a:pt x="63" y="41"/>
                    <a:pt x="61" y="38"/>
                    <a:pt x="61" y="36"/>
                  </a:cubicBezTo>
                  <a:cubicBezTo>
                    <a:pt x="61" y="22"/>
                    <a:pt x="50" y="10"/>
                    <a:pt x="36" y="10"/>
                  </a:cubicBezTo>
                  <a:cubicBezTo>
                    <a:pt x="22" y="10"/>
                    <a:pt x="10" y="22"/>
                    <a:pt x="10" y="36"/>
                  </a:cubicBezTo>
                  <a:cubicBezTo>
                    <a:pt x="10" y="38"/>
                    <a:pt x="8" y="41"/>
                    <a:pt x="5" y="41"/>
                  </a:cubicBezTo>
                  <a:cubicBezTo>
                    <a:pt x="2" y="41"/>
                    <a:pt x="0" y="38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5" y="0"/>
                    <a:pt x="71" y="16"/>
                    <a:pt x="71" y="36"/>
                  </a:cubicBezTo>
                  <a:cubicBezTo>
                    <a:pt x="71" y="38"/>
                    <a:pt x="69" y="41"/>
                    <a:pt x="66" y="4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24779" y="2070931"/>
            <a:ext cx="92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22584" y="2059432"/>
            <a:ext cx="92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20310" y="2070931"/>
            <a:ext cx="92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38349" y="2070931"/>
            <a:ext cx="92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54917" y="2111222"/>
            <a:ext cx="92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11565" y="3534857"/>
            <a:ext cx="1439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1" name="矩形 20"/>
          <p:cNvSpPr/>
          <p:nvPr/>
        </p:nvSpPr>
        <p:spPr>
          <a:xfrm>
            <a:off x="3965988" y="3534856"/>
            <a:ext cx="1439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2" name="矩形 21"/>
          <p:cNvSpPr/>
          <p:nvPr/>
        </p:nvSpPr>
        <p:spPr>
          <a:xfrm>
            <a:off x="5420411" y="3534856"/>
            <a:ext cx="1439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3" name="矩形 22"/>
          <p:cNvSpPr/>
          <p:nvPr/>
        </p:nvSpPr>
        <p:spPr>
          <a:xfrm>
            <a:off x="6874834" y="3534856"/>
            <a:ext cx="1439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4" name="矩形 23"/>
          <p:cNvSpPr/>
          <p:nvPr/>
        </p:nvSpPr>
        <p:spPr>
          <a:xfrm>
            <a:off x="8335928" y="3534856"/>
            <a:ext cx="1439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36" name="矩形 35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8" name="矩形 37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 userDrawn="1"/>
          </p:nvSpPr>
          <p:spPr>
            <a:xfrm>
              <a:off x="317965" y="575927"/>
              <a:ext cx="1061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FOUR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45" name="直接连接符 44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组合 41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847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1"/>
          <p:cNvSpPr>
            <a:spLocks noChangeArrowheads="1"/>
          </p:cNvSpPr>
          <p:nvPr/>
        </p:nvSpPr>
        <p:spPr bwMode="auto">
          <a:xfrm>
            <a:off x="2382838" y="2729329"/>
            <a:ext cx="1994885" cy="1719733"/>
          </a:xfrm>
          <a:prstGeom prst="triangle">
            <a:avLst>
              <a:gd name="adj" fmla="val 50000"/>
            </a:avLst>
          </a:prstGeom>
          <a:solidFill>
            <a:srgbClr val="C8D18F">
              <a:alpha val="79999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等腰三角形 30"/>
          <p:cNvSpPr>
            <a:spLocks noChangeArrowheads="1"/>
          </p:cNvSpPr>
          <p:nvPr/>
        </p:nvSpPr>
        <p:spPr bwMode="auto">
          <a:xfrm>
            <a:off x="3949701" y="2182810"/>
            <a:ext cx="2628845" cy="2266252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79999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等腰三角形 31"/>
          <p:cNvSpPr>
            <a:spLocks noChangeArrowheads="1"/>
          </p:cNvSpPr>
          <p:nvPr/>
        </p:nvSpPr>
        <p:spPr bwMode="auto">
          <a:xfrm>
            <a:off x="5944586" y="2815355"/>
            <a:ext cx="1895095" cy="1633707"/>
          </a:xfrm>
          <a:prstGeom prst="triangle">
            <a:avLst>
              <a:gd name="adj" fmla="val 50000"/>
            </a:avLst>
          </a:prstGeom>
          <a:solidFill>
            <a:schemeClr val="accent6">
              <a:lumMod val="20000"/>
              <a:lumOff val="80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等腰三角形 32"/>
          <p:cNvSpPr>
            <a:spLocks noChangeArrowheads="1"/>
          </p:cNvSpPr>
          <p:nvPr/>
        </p:nvSpPr>
        <p:spPr bwMode="auto">
          <a:xfrm>
            <a:off x="7197859" y="2396766"/>
            <a:ext cx="2380657" cy="2052296"/>
          </a:xfrm>
          <a:prstGeom prst="triangle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65106" y="1980785"/>
            <a:ext cx="885348" cy="593004"/>
            <a:chOff x="3627006" y="2209385"/>
            <a:chExt cx="885348" cy="593004"/>
          </a:xfrm>
        </p:grpSpPr>
        <p:sp>
          <p:nvSpPr>
            <p:cNvPr id="8" name="圆角矩形标注 47"/>
            <p:cNvSpPr>
              <a:spLocks noChangeArrowheads="1"/>
            </p:cNvSpPr>
            <p:nvPr/>
          </p:nvSpPr>
          <p:spPr bwMode="auto">
            <a:xfrm>
              <a:off x="3627006" y="2209385"/>
              <a:ext cx="885348" cy="593004"/>
            </a:xfrm>
            <a:prstGeom prst="wedgeRoundRectCallout">
              <a:avLst>
                <a:gd name="adj1" fmla="val -46616"/>
                <a:gd name="adj2" fmla="val 91356"/>
                <a:gd name="adj3" fmla="val 16667"/>
              </a:avLst>
            </a:prstGeom>
            <a:solidFill>
              <a:srgbClr val="C8D18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文本框 74"/>
            <p:cNvSpPr>
              <a:spLocks noChangeArrowheads="1"/>
            </p:cNvSpPr>
            <p:nvPr/>
          </p:nvSpPr>
          <p:spPr bwMode="auto">
            <a:xfrm>
              <a:off x="3705440" y="2310397"/>
              <a:ext cx="7409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FF6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60%</a:t>
              </a:r>
              <a:endParaRPr lang="zh-CN" altLang="en-US" sz="1050" b="1" dirty="0">
                <a:solidFill>
                  <a:srgbClr val="FFF6E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502352" y="1549400"/>
            <a:ext cx="884159" cy="593005"/>
            <a:chOff x="5464252" y="1778000"/>
            <a:chExt cx="884159" cy="593005"/>
          </a:xfrm>
        </p:grpSpPr>
        <p:sp>
          <p:nvSpPr>
            <p:cNvPr id="11" name="圆角矩形标注 3"/>
            <p:cNvSpPr>
              <a:spLocks noChangeArrowheads="1"/>
            </p:cNvSpPr>
            <p:nvPr/>
          </p:nvSpPr>
          <p:spPr bwMode="auto">
            <a:xfrm>
              <a:off x="5464252" y="1778000"/>
              <a:ext cx="884159" cy="593005"/>
            </a:xfrm>
            <a:prstGeom prst="wedgeRoundRectCallout">
              <a:avLst>
                <a:gd name="adj1" fmla="val -46616"/>
                <a:gd name="adj2" fmla="val 91356"/>
                <a:gd name="adj3" fmla="val 16667"/>
              </a:avLst>
            </a:prstGeom>
            <a:solidFill>
              <a:schemeClr val="accent6">
                <a:lumMod val="60000"/>
                <a:lumOff val="40000"/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文本框 75"/>
            <p:cNvSpPr>
              <a:spLocks noChangeArrowheads="1"/>
            </p:cNvSpPr>
            <p:nvPr/>
          </p:nvSpPr>
          <p:spPr bwMode="auto">
            <a:xfrm>
              <a:off x="5546251" y="1882578"/>
              <a:ext cx="7409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solidFill>
                    <a:srgbClr val="FFF6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90%</a:t>
              </a:r>
              <a:endParaRPr lang="zh-CN" altLang="en-US" sz="1050" b="1">
                <a:solidFill>
                  <a:srgbClr val="FFF6E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48442" y="2055652"/>
            <a:ext cx="885347" cy="591816"/>
            <a:chOff x="7010342" y="2284252"/>
            <a:chExt cx="885347" cy="591816"/>
          </a:xfrm>
        </p:grpSpPr>
        <p:sp>
          <p:nvSpPr>
            <p:cNvPr id="14" name="圆角矩形标注 48"/>
            <p:cNvSpPr>
              <a:spLocks noChangeArrowheads="1"/>
            </p:cNvSpPr>
            <p:nvPr/>
          </p:nvSpPr>
          <p:spPr bwMode="auto">
            <a:xfrm>
              <a:off x="7010342" y="2284252"/>
              <a:ext cx="885347" cy="591816"/>
            </a:xfrm>
            <a:prstGeom prst="wedgeRoundRectCallout">
              <a:avLst>
                <a:gd name="adj1" fmla="val -46616"/>
                <a:gd name="adj2" fmla="val 91356"/>
                <a:gd name="adj3" fmla="val 16667"/>
              </a:avLst>
            </a:prstGeom>
            <a:solidFill>
              <a:schemeClr val="accent6">
                <a:lumMod val="20000"/>
                <a:lumOff val="80000"/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文本框 76"/>
            <p:cNvSpPr>
              <a:spLocks noChangeArrowheads="1"/>
            </p:cNvSpPr>
            <p:nvPr/>
          </p:nvSpPr>
          <p:spPr bwMode="auto">
            <a:xfrm>
              <a:off x="7141065" y="2410221"/>
              <a:ext cx="7409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70%</a:t>
              </a:r>
              <a:endParaRPr lang="zh-CN" altLang="en-US" sz="105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894006" y="2036638"/>
            <a:ext cx="885348" cy="593005"/>
            <a:chOff x="8855906" y="2265238"/>
            <a:chExt cx="885348" cy="593005"/>
          </a:xfrm>
        </p:grpSpPr>
        <p:sp>
          <p:nvSpPr>
            <p:cNvPr id="17" name="圆角矩形标注 73"/>
            <p:cNvSpPr>
              <a:spLocks noChangeArrowheads="1"/>
            </p:cNvSpPr>
            <p:nvPr/>
          </p:nvSpPr>
          <p:spPr bwMode="auto">
            <a:xfrm>
              <a:off x="8855906" y="2265238"/>
              <a:ext cx="885348" cy="593005"/>
            </a:xfrm>
            <a:prstGeom prst="wedgeRoundRectCallout">
              <a:avLst>
                <a:gd name="adj1" fmla="val -46616"/>
                <a:gd name="adj2" fmla="val 9135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文本框 77"/>
            <p:cNvSpPr>
              <a:spLocks noChangeArrowheads="1"/>
            </p:cNvSpPr>
            <p:nvPr/>
          </p:nvSpPr>
          <p:spPr bwMode="auto">
            <a:xfrm>
              <a:off x="8984252" y="2357932"/>
              <a:ext cx="7409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80%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2486823" y="4589222"/>
            <a:ext cx="1771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sp>
        <p:nvSpPr>
          <p:cNvPr id="20" name="矩形 19"/>
          <p:cNvSpPr/>
          <p:nvPr/>
        </p:nvSpPr>
        <p:spPr>
          <a:xfrm>
            <a:off x="4297906" y="4589222"/>
            <a:ext cx="1771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sp>
        <p:nvSpPr>
          <p:cNvPr id="21" name="矩形 20"/>
          <p:cNvSpPr/>
          <p:nvPr/>
        </p:nvSpPr>
        <p:spPr>
          <a:xfrm>
            <a:off x="6108989" y="4589222"/>
            <a:ext cx="1771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sp>
        <p:nvSpPr>
          <p:cNvPr id="22" name="矩形 21"/>
          <p:cNvSpPr/>
          <p:nvPr/>
        </p:nvSpPr>
        <p:spPr>
          <a:xfrm>
            <a:off x="7920073" y="4589222"/>
            <a:ext cx="1771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sp>
        <p:nvSpPr>
          <p:cNvPr id="34" name="矩形 33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6" name="矩形 35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 userDrawn="1"/>
          </p:nvSpPr>
          <p:spPr>
            <a:xfrm>
              <a:off x="317965" y="575927"/>
              <a:ext cx="1061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FOUR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39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50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9" grpId="0"/>
      <p:bldP spid="20" grpId="0"/>
      <p:bldP spid="21" grpId="0"/>
      <p:bldP spid="22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261239"/>
            <a:ext cx="12192000" cy="3321433"/>
            <a:chOff x="0" y="2614060"/>
            <a:chExt cx="15578249" cy="424394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0" y="2614060"/>
              <a:ext cx="8468518" cy="424394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7109731" y="2614060"/>
              <a:ext cx="8468518" cy="424394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0" y="2387600"/>
            <a:ext cx="12192000" cy="180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09970" y="2586317"/>
            <a:ext cx="4207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92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" y="3477254"/>
            <a:ext cx="12409714" cy="3380745"/>
            <a:chOff x="0" y="2614060"/>
            <a:chExt cx="15578249" cy="424394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0" y="2614060"/>
              <a:ext cx="8468518" cy="424394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7"/>
            <a:stretch/>
          </p:blipFill>
          <p:spPr>
            <a:xfrm>
              <a:off x="7109731" y="2614060"/>
              <a:ext cx="8468518" cy="4243940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4627416" y="667511"/>
            <a:ext cx="2589094" cy="2466482"/>
            <a:chOff x="4627416" y="667511"/>
            <a:chExt cx="2589094" cy="2466482"/>
          </a:xfrm>
        </p:grpSpPr>
        <p:sp>
          <p:nvSpPr>
            <p:cNvPr id="9" name="矩形 8"/>
            <p:cNvSpPr/>
            <p:nvPr/>
          </p:nvSpPr>
          <p:spPr>
            <a:xfrm>
              <a:off x="4693865" y="731448"/>
              <a:ext cx="2470150" cy="234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37655" y="960048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889231" y="1364515"/>
              <a:ext cx="207941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870567" y="2538773"/>
              <a:ext cx="22934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627416" y="667511"/>
              <a:ext cx="1130863" cy="1130863"/>
              <a:chOff x="4645704" y="402335"/>
              <a:chExt cx="1130863" cy="1130863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 flipV="1">
              <a:off x="6085647" y="2003130"/>
              <a:ext cx="1130863" cy="1130863"/>
              <a:chOff x="4645704" y="402335"/>
              <a:chExt cx="1130863" cy="1130863"/>
            </a:xfrm>
          </p:grpSpPr>
          <p:cxnSp>
            <p:nvCxnSpPr>
              <p:cNvPr id="29" name="直接连接符 2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553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32" y="925747"/>
            <a:ext cx="2478548" cy="15875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902199" y="1744898"/>
            <a:ext cx="2196759" cy="1536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207077" y="1744898"/>
            <a:ext cx="2196759" cy="15367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902200" y="3383198"/>
            <a:ext cx="2196759" cy="1536700"/>
          </a:xfrm>
          <a:prstGeom prst="rect">
            <a:avLst/>
          </a:prstGeom>
          <a:blipFill dpi="0" rotWithShape="1">
            <a:blip r:embed="rId5"/>
            <a:srcRect/>
            <a:tile tx="12700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207077" y="3383198"/>
            <a:ext cx="2196759" cy="15367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438400" y="1785045"/>
            <a:ext cx="2355680" cy="314837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5358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630617" y="2142545"/>
            <a:ext cx="2233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your question.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630617" y="3122679"/>
            <a:ext cx="1839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986297" y="1904018"/>
            <a:ext cx="202644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1" name="矩形 10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13" name="矩形 12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343292" y="545071"/>
              <a:ext cx="9877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24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29" name="直接连接符 2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605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89" y="1205705"/>
            <a:ext cx="2478548" cy="1587500"/>
          </a:xfrm>
          <a:prstGeom prst="rect">
            <a:avLst/>
          </a:prstGeom>
        </p:spPr>
      </p:pic>
      <p:sp>
        <p:nvSpPr>
          <p:cNvPr id="3" name="MH_Picture_2"/>
          <p:cNvSpPr>
            <a:spLocks noChangeArrowheads="1"/>
          </p:cNvSpPr>
          <p:nvPr/>
        </p:nvSpPr>
        <p:spPr bwMode="auto">
          <a:xfrm>
            <a:off x="2495550" y="1890713"/>
            <a:ext cx="1806575" cy="1804987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69089" y="3948896"/>
            <a:ext cx="213303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10688" y="3948895"/>
            <a:ext cx="213303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603842" y="3935390"/>
            <a:ext cx="213303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88" y="1166810"/>
            <a:ext cx="2478548" cy="1587500"/>
          </a:xfrm>
          <a:prstGeom prst="rect">
            <a:avLst/>
          </a:prstGeom>
        </p:spPr>
      </p:pic>
      <p:sp>
        <p:nvSpPr>
          <p:cNvPr id="11" name="MH_Picture_2"/>
          <p:cNvSpPr>
            <a:spLocks noChangeArrowheads="1"/>
          </p:cNvSpPr>
          <p:nvPr/>
        </p:nvSpPr>
        <p:spPr bwMode="auto">
          <a:xfrm>
            <a:off x="5137149" y="1851818"/>
            <a:ext cx="1806575" cy="1804987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42" y="1205705"/>
            <a:ext cx="2478548" cy="1587500"/>
          </a:xfrm>
          <a:prstGeom prst="rect">
            <a:avLst/>
          </a:prstGeom>
        </p:spPr>
      </p:pic>
      <p:sp>
        <p:nvSpPr>
          <p:cNvPr id="13" name="MH_Picture_2"/>
          <p:cNvSpPr>
            <a:spLocks noChangeArrowheads="1"/>
          </p:cNvSpPr>
          <p:nvPr/>
        </p:nvSpPr>
        <p:spPr bwMode="auto">
          <a:xfrm>
            <a:off x="7930303" y="1890713"/>
            <a:ext cx="1806575" cy="1804987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16" name="矩形 15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343292" y="545071"/>
              <a:ext cx="9877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670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>
            <a:spLocks noChangeArrowheads="1"/>
          </p:cNvSpPr>
          <p:nvPr/>
        </p:nvSpPr>
        <p:spPr bwMode="auto">
          <a:xfrm>
            <a:off x="2832100" y="2179639"/>
            <a:ext cx="2409825" cy="2411412"/>
          </a:xfrm>
          <a:prstGeom prst="ellipse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en-US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MH_Other_2"/>
          <p:cNvSpPr>
            <a:spLocks noChangeArrowheads="1"/>
          </p:cNvSpPr>
          <p:nvPr/>
        </p:nvSpPr>
        <p:spPr bwMode="auto">
          <a:xfrm flipH="1">
            <a:off x="6861175" y="2179639"/>
            <a:ext cx="2411413" cy="2411412"/>
          </a:xfrm>
          <a:prstGeom prst="ellipse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en-US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MH_Other_3"/>
          <p:cNvSpPr>
            <a:spLocks/>
          </p:cNvSpPr>
          <p:nvPr/>
        </p:nvSpPr>
        <p:spPr bwMode="auto">
          <a:xfrm rot="-2644669">
            <a:off x="4951413" y="2540001"/>
            <a:ext cx="2217737" cy="2217738"/>
          </a:xfrm>
          <a:custGeom>
            <a:avLst/>
            <a:gdLst>
              <a:gd name="T0" fmla="*/ 1108868 w 2217737"/>
              <a:gd name="T1" fmla="*/ 0 h 2217738"/>
              <a:gd name="T2" fmla="*/ 2217737 w 2217737"/>
              <a:gd name="T3" fmla="*/ 1108869 h 2217738"/>
              <a:gd name="T4" fmla="*/ 1108869 w 2217737"/>
              <a:gd name="T5" fmla="*/ 1108869 h 2217738"/>
              <a:gd name="T6" fmla="*/ 1108868 w 2217737"/>
              <a:gd name="T7" fmla="*/ 0 h 2217738"/>
              <a:gd name="T8" fmla="*/ 1108868 w 2217737"/>
              <a:gd name="T9" fmla="*/ 0 h 2217738"/>
              <a:gd name="T10" fmla="*/ 2217737 w 2217737"/>
              <a:gd name="T11" fmla="*/ 1108869 h 22177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17737" h="2217738" stroke="0">
                <a:moveTo>
                  <a:pt x="1108868" y="0"/>
                </a:moveTo>
                <a:cubicBezTo>
                  <a:pt x="1721279" y="0"/>
                  <a:pt x="2217737" y="496458"/>
                  <a:pt x="2217737" y="1108869"/>
                </a:cubicBezTo>
                <a:lnTo>
                  <a:pt x="1108869" y="1108869"/>
                </a:lnTo>
                <a:cubicBezTo>
                  <a:pt x="1108869" y="739246"/>
                  <a:pt x="1108868" y="369623"/>
                  <a:pt x="1108868" y="0"/>
                </a:cubicBezTo>
                <a:close/>
              </a:path>
              <a:path w="2217737" h="2217738" fill="none">
                <a:moveTo>
                  <a:pt x="1108868" y="0"/>
                </a:moveTo>
                <a:cubicBezTo>
                  <a:pt x="1721279" y="0"/>
                  <a:pt x="2217737" y="496458"/>
                  <a:pt x="2217737" y="1108869"/>
                </a:cubicBezTo>
              </a:path>
            </a:pathLst>
          </a:custGeom>
          <a:noFill/>
          <a:ln w="9525" cap="flat" cmpd="sng">
            <a:solidFill>
              <a:schemeClr val="accent6">
                <a:lumMod val="7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" name="MH_Other_4"/>
          <p:cNvSpPr>
            <a:spLocks/>
          </p:cNvSpPr>
          <p:nvPr/>
        </p:nvSpPr>
        <p:spPr bwMode="auto">
          <a:xfrm rot="-2644669" flipH="1" flipV="1">
            <a:off x="4935538" y="2124076"/>
            <a:ext cx="2219325" cy="2217738"/>
          </a:xfrm>
          <a:custGeom>
            <a:avLst/>
            <a:gdLst>
              <a:gd name="T0" fmla="*/ 1109662 w 2219325"/>
              <a:gd name="T1" fmla="*/ 0 h 2217738"/>
              <a:gd name="T2" fmla="*/ 2219325 w 2219325"/>
              <a:gd name="T3" fmla="*/ 1108869 h 2217738"/>
              <a:gd name="T4" fmla="*/ 1109663 w 2219325"/>
              <a:gd name="T5" fmla="*/ 1108869 h 2217738"/>
              <a:gd name="T6" fmla="*/ 1109662 w 2219325"/>
              <a:gd name="T7" fmla="*/ 0 h 2217738"/>
              <a:gd name="T8" fmla="*/ 1109662 w 2219325"/>
              <a:gd name="T9" fmla="*/ 0 h 2217738"/>
              <a:gd name="T10" fmla="*/ 2219325 w 2219325"/>
              <a:gd name="T11" fmla="*/ 1108869 h 22177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19325" h="2217738" stroke="0">
                <a:moveTo>
                  <a:pt x="1109662" y="0"/>
                </a:moveTo>
                <a:cubicBezTo>
                  <a:pt x="1722512" y="0"/>
                  <a:pt x="2219325" y="496458"/>
                  <a:pt x="2219325" y="1108869"/>
                </a:cubicBezTo>
                <a:lnTo>
                  <a:pt x="1109663" y="1108869"/>
                </a:lnTo>
                <a:cubicBezTo>
                  <a:pt x="1109663" y="739246"/>
                  <a:pt x="1109662" y="369623"/>
                  <a:pt x="1109662" y="0"/>
                </a:cubicBezTo>
                <a:close/>
              </a:path>
              <a:path w="2219325" h="2217738" fill="none">
                <a:moveTo>
                  <a:pt x="1109662" y="0"/>
                </a:moveTo>
                <a:cubicBezTo>
                  <a:pt x="1722512" y="0"/>
                  <a:pt x="2219325" y="496458"/>
                  <a:pt x="2219325" y="1108869"/>
                </a:cubicBezTo>
              </a:path>
            </a:pathLst>
          </a:custGeom>
          <a:noFill/>
          <a:ln w="9525" cap="flat" cmpd="sng">
            <a:solidFill>
              <a:schemeClr val="accent6">
                <a:lumMod val="7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391275" y="2925764"/>
            <a:ext cx="1031875" cy="1031875"/>
            <a:chOff x="6391275" y="2925764"/>
            <a:chExt cx="1031875" cy="1031875"/>
          </a:xfrm>
        </p:grpSpPr>
        <p:sp>
          <p:nvSpPr>
            <p:cNvPr id="7" name="MH_Title_2"/>
            <p:cNvSpPr>
              <a:spLocks noChangeArrowheads="1"/>
            </p:cNvSpPr>
            <p:nvPr/>
          </p:nvSpPr>
          <p:spPr bwMode="auto">
            <a:xfrm flipH="1">
              <a:off x="6391275" y="2925764"/>
              <a:ext cx="1031875" cy="103187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KSO_Shape"/>
            <p:cNvSpPr>
              <a:spLocks/>
            </p:cNvSpPr>
            <p:nvPr/>
          </p:nvSpPr>
          <p:spPr bwMode="auto">
            <a:xfrm>
              <a:off x="6635177" y="3032919"/>
              <a:ext cx="577978" cy="704851"/>
            </a:xfrm>
            <a:custGeom>
              <a:avLst/>
              <a:gdLst>
                <a:gd name="T0" fmla="*/ 429011 w 1223963"/>
                <a:gd name="T1" fmla="*/ 1512324 h 1492250"/>
                <a:gd name="T2" fmla="*/ 479649 w 1223963"/>
                <a:gd name="T3" fmla="*/ 1643757 h 1492250"/>
                <a:gd name="T4" fmla="*/ 579711 w 1223963"/>
                <a:gd name="T5" fmla="*/ 1743143 h 1492250"/>
                <a:gd name="T6" fmla="*/ 715018 w 1223963"/>
                <a:gd name="T7" fmla="*/ 1796690 h 1492250"/>
                <a:gd name="T8" fmla="*/ 747022 w 1223963"/>
                <a:gd name="T9" fmla="*/ 1745983 h 1492250"/>
                <a:gd name="T10" fmla="*/ 770112 w 1223963"/>
                <a:gd name="T11" fmla="*/ 1678644 h 1492250"/>
                <a:gd name="T12" fmla="*/ 810218 w 1223963"/>
                <a:gd name="T13" fmla="*/ 1686757 h 1492250"/>
                <a:gd name="T14" fmla="*/ 841412 w 1223963"/>
                <a:gd name="T15" fmla="*/ 1737463 h 1492250"/>
                <a:gd name="T16" fmla="*/ 853565 w 1223963"/>
                <a:gd name="T17" fmla="*/ 1795473 h 1492250"/>
                <a:gd name="T18" fmla="*/ 981984 w 1223963"/>
                <a:gd name="T19" fmla="*/ 1743143 h 1492250"/>
                <a:gd name="T20" fmla="*/ 1078806 w 1223963"/>
                <a:gd name="T21" fmla="*/ 1649031 h 1492250"/>
                <a:gd name="T22" fmla="*/ 1130659 w 1223963"/>
                <a:gd name="T23" fmla="*/ 1525306 h 1492250"/>
                <a:gd name="T24" fmla="*/ 1382232 w 1223963"/>
                <a:gd name="T25" fmla="*/ 1416590 h 1492250"/>
                <a:gd name="T26" fmla="*/ 1468925 w 1223963"/>
                <a:gd name="T27" fmla="*/ 1537070 h 1492250"/>
                <a:gd name="T28" fmla="*/ 1525641 w 1223963"/>
                <a:gd name="T29" fmla="*/ 1671342 h 1492250"/>
                <a:gd name="T30" fmla="*/ 1556024 w 1223963"/>
                <a:gd name="T31" fmla="*/ 1818190 h 1492250"/>
                <a:gd name="T32" fmla="*/ 2431 w 1223963"/>
                <a:gd name="T33" fmla="*/ 1855104 h 1492250"/>
                <a:gd name="T34" fmla="*/ 24712 w 1223963"/>
                <a:gd name="T35" fmla="*/ 1710691 h 1492250"/>
                <a:gd name="T36" fmla="*/ 73730 w 1223963"/>
                <a:gd name="T37" fmla="*/ 1573173 h 1492250"/>
                <a:gd name="T38" fmla="*/ 151106 w 1223963"/>
                <a:gd name="T39" fmla="*/ 1443769 h 1492250"/>
                <a:gd name="T40" fmla="*/ 886669 w 1223963"/>
                <a:gd name="T41" fmla="*/ 558065 h 1492250"/>
                <a:gd name="T42" fmla="*/ 740297 w 1223963"/>
                <a:gd name="T43" fmla="*/ 634312 h 1492250"/>
                <a:gd name="T44" fmla="*/ 831931 w 1223963"/>
                <a:gd name="T45" fmla="*/ 530893 h 1492250"/>
                <a:gd name="T46" fmla="*/ 669746 w 1223963"/>
                <a:gd name="T47" fmla="*/ 595377 h 1492250"/>
                <a:gd name="T48" fmla="*/ 526211 w 1223963"/>
                <a:gd name="T49" fmla="*/ 620929 h 1492250"/>
                <a:gd name="T50" fmla="*/ 415926 w 1223963"/>
                <a:gd name="T51" fmla="*/ 687848 h 1492250"/>
                <a:gd name="T52" fmla="*/ 468635 w 1223963"/>
                <a:gd name="T53" fmla="*/ 933218 h 1492250"/>
                <a:gd name="T54" fmla="*/ 534727 w 1223963"/>
                <a:gd name="T55" fmla="*/ 1064217 h 1492250"/>
                <a:gd name="T56" fmla="*/ 595140 w 1223963"/>
                <a:gd name="T57" fmla="*/ 1130326 h 1492250"/>
                <a:gd name="T58" fmla="*/ 667718 w 1223963"/>
                <a:gd name="T59" fmla="*/ 1176560 h 1492250"/>
                <a:gd name="T60" fmla="*/ 753271 w 1223963"/>
                <a:gd name="T61" fmla="*/ 1202517 h 1492250"/>
                <a:gd name="T62" fmla="*/ 843690 w 1223963"/>
                <a:gd name="T63" fmla="*/ 1190350 h 1492250"/>
                <a:gd name="T64" fmla="*/ 922351 w 1223963"/>
                <a:gd name="T65" fmla="*/ 1153038 h 1492250"/>
                <a:gd name="T66" fmla="*/ 987631 w 1223963"/>
                <a:gd name="T67" fmla="*/ 1095853 h 1492250"/>
                <a:gd name="T68" fmla="*/ 1041962 w 1223963"/>
                <a:gd name="T69" fmla="*/ 1017983 h 1492250"/>
                <a:gd name="T70" fmla="*/ 1097511 w 1223963"/>
                <a:gd name="T71" fmla="*/ 876033 h 1492250"/>
                <a:gd name="T72" fmla="*/ 1138868 w 1223963"/>
                <a:gd name="T73" fmla="*/ 597406 h 1492250"/>
                <a:gd name="T74" fmla="*/ 592707 w 1223963"/>
                <a:gd name="T75" fmla="*/ 491552 h 1492250"/>
                <a:gd name="T76" fmla="*/ 770707 w 1223963"/>
                <a:gd name="T77" fmla="*/ 411655 h 1492250"/>
                <a:gd name="T78" fmla="*/ 435793 w 1223963"/>
                <a:gd name="T79" fmla="*/ 204813 h 1492250"/>
                <a:gd name="T80" fmla="*/ 340509 w 1223963"/>
                <a:gd name="T81" fmla="*/ 320806 h 1492250"/>
                <a:gd name="T82" fmla="*/ 353483 w 1223963"/>
                <a:gd name="T83" fmla="*/ 332973 h 1492250"/>
                <a:gd name="T84" fmla="*/ 501479 w 1223963"/>
                <a:gd name="T85" fmla="*/ 212519 h 1492250"/>
                <a:gd name="T86" fmla="*/ 825444 w 1223963"/>
                <a:gd name="T87" fmla="*/ 2027 h 1492250"/>
                <a:gd name="T88" fmla="*/ 1021283 w 1223963"/>
                <a:gd name="T89" fmla="*/ 51913 h 1492250"/>
                <a:gd name="T90" fmla="*/ 1193201 w 1223963"/>
                <a:gd name="T91" fmla="*/ 168717 h 1492250"/>
                <a:gd name="T92" fmla="*/ 1264157 w 1223963"/>
                <a:gd name="T93" fmla="*/ 252670 h 1492250"/>
                <a:gd name="T94" fmla="*/ 1322138 w 1223963"/>
                <a:gd name="T95" fmla="*/ 353252 h 1492250"/>
                <a:gd name="T96" fmla="*/ 998577 w 1223963"/>
                <a:gd name="T97" fmla="*/ 1227258 h 1492250"/>
                <a:gd name="T98" fmla="*/ 845312 w 1223963"/>
                <a:gd name="T99" fmla="*/ 1299449 h 1492250"/>
                <a:gd name="T100" fmla="*/ 684748 w 1223963"/>
                <a:gd name="T101" fmla="*/ 1295394 h 1492250"/>
                <a:gd name="T102" fmla="*/ 533104 w 1223963"/>
                <a:gd name="T103" fmla="*/ 1214279 h 1492250"/>
                <a:gd name="T104" fmla="*/ 224140 w 1223963"/>
                <a:gd name="T105" fmla="*/ 359741 h 1492250"/>
                <a:gd name="T106" fmla="*/ 276445 w 1223963"/>
                <a:gd name="T107" fmla="*/ 261188 h 1492250"/>
                <a:gd name="T108" fmla="*/ 385515 w 1223963"/>
                <a:gd name="T109" fmla="*/ 138705 h 1492250"/>
                <a:gd name="T110" fmla="*/ 561081 w 1223963"/>
                <a:gd name="T111" fmla="*/ 37718 h 1492250"/>
                <a:gd name="T112" fmla="*/ 758542 w 1223963"/>
                <a:gd name="T113" fmla="*/ 0 h 1492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3963" h="1492250">
                  <a:moveTo>
                    <a:pt x="134903" y="1109662"/>
                  </a:moveTo>
                  <a:lnTo>
                    <a:pt x="336146" y="1109662"/>
                  </a:lnTo>
                  <a:lnTo>
                    <a:pt x="334876" y="1118877"/>
                  </a:lnTo>
                  <a:lnTo>
                    <a:pt x="333924" y="1127775"/>
                  </a:lnTo>
                  <a:lnTo>
                    <a:pt x="333606" y="1137308"/>
                  </a:lnTo>
                  <a:lnTo>
                    <a:pt x="333289" y="1146523"/>
                  </a:lnTo>
                  <a:lnTo>
                    <a:pt x="333606" y="1159551"/>
                  </a:lnTo>
                  <a:lnTo>
                    <a:pt x="334559" y="1172262"/>
                  </a:lnTo>
                  <a:lnTo>
                    <a:pt x="336146" y="1184654"/>
                  </a:lnTo>
                  <a:lnTo>
                    <a:pt x="338368" y="1197047"/>
                  </a:lnTo>
                  <a:lnTo>
                    <a:pt x="340907" y="1209440"/>
                  </a:lnTo>
                  <a:lnTo>
                    <a:pt x="344399" y="1221197"/>
                  </a:lnTo>
                  <a:lnTo>
                    <a:pt x="348208" y="1232955"/>
                  </a:lnTo>
                  <a:lnTo>
                    <a:pt x="352651" y="1244712"/>
                  </a:lnTo>
                  <a:lnTo>
                    <a:pt x="358048" y="1255834"/>
                  </a:lnTo>
                  <a:lnTo>
                    <a:pt x="363444" y="1266955"/>
                  </a:lnTo>
                  <a:lnTo>
                    <a:pt x="369475" y="1277442"/>
                  </a:lnTo>
                  <a:lnTo>
                    <a:pt x="375823" y="1287610"/>
                  </a:lnTo>
                  <a:lnTo>
                    <a:pt x="382806" y="1297778"/>
                  </a:lnTo>
                  <a:lnTo>
                    <a:pt x="390424" y="1307629"/>
                  </a:lnTo>
                  <a:lnTo>
                    <a:pt x="398360" y="1316844"/>
                  </a:lnTo>
                  <a:lnTo>
                    <a:pt x="406612" y="1325742"/>
                  </a:lnTo>
                  <a:lnTo>
                    <a:pt x="415183" y="1334639"/>
                  </a:lnTo>
                  <a:lnTo>
                    <a:pt x="424705" y="1342901"/>
                  </a:lnTo>
                  <a:lnTo>
                    <a:pt x="433910" y="1350845"/>
                  </a:lnTo>
                  <a:lnTo>
                    <a:pt x="443750" y="1358154"/>
                  </a:lnTo>
                  <a:lnTo>
                    <a:pt x="454225" y="1365462"/>
                  </a:lnTo>
                  <a:lnTo>
                    <a:pt x="464700" y="1372135"/>
                  </a:lnTo>
                  <a:lnTo>
                    <a:pt x="475492" y="1378173"/>
                  </a:lnTo>
                  <a:lnTo>
                    <a:pt x="486919" y="1383893"/>
                  </a:lnTo>
                  <a:lnTo>
                    <a:pt x="498346" y="1388977"/>
                  </a:lnTo>
                  <a:lnTo>
                    <a:pt x="510091" y="1393425"/>
                  </a:lnTo>
                  <a:lnTo>
                    <a:pt x="522470" y="1398192"/>
                  </a:lnTo>
                  <a:lnTo>
                    <a:pt x="534849" y="1401687"/>
                  </a:lnTo>
                  <a:lnTo>
                    <a:pt x="547228" y="1404865"/>
                  </a:lnTo>
                  <a:lnTo>
                    <a:pt x="560243" y="1407407"/>
                  </a:lnTo>
                  <a:lnTo>
                    <a:pt x="572939" y="1409314"/>
                  </a:lnTo>
                  <a:lnTo>
                    <a:pt x="586588" y="1410902"/>
                  </a:lnTo>
                  <a:lnTo>
                    <a:pt x="587223" y="1403594"/>
                  </a:lnTo>
                  <a:lnTo>
                    <a:pt x="587541" y="1396921"/>
                  </a:lnTo>
                  <a:lnTo>
                    <a:pt x="587541" y="1390248"/>
                  </a:lnTo>
                  <a:lnTo>
                    <a:pt x="587541" y="1384528"/>
                  </a:lnTo>
                  <a:lnTo>
                    <a:pt x="586906" y="1378808"/>
                  </a:lnTo>
                  <a:lnTo>
                    <a:pt x="586271" y="1373089"/>
                  </a:lnTo>
                  <a:lnTo>
                    <a:pt x="585319" y="1367687"/>
                  </a:lnTo>
                  <a:lnTo>
                    <a:pt x="584049" y="1361967"/>
                  </a:lnTo>
                  <a:lnTo>
                    <a:pt x="582144" y="1356247"/>
                  </a:lnTo>
                  <a:lnTo>
                    <a:pt x="580240" y="1350210"/>
                  </a:lnTo>
                  <a:lnTo>
                    <a:pt x="575161" y="1336546"/>
                  </a:lnTo>
                  <a:lnTo>
                    <a:pt x="568813" y="1320340"/>
                  </a:lnTo>
                  <a:lnTo>
                    <a:pt x="560877" y="1301274"/>
                  </a:lnTo>
                  <a:lnTo>
                    <a:pt x="585319" y="1292376"/>
                  </a:lnTo>
                  <a:lnTo>
                    <a:pt x="598015" y="1307947"/>
                  </a:lnTo>
                  <a:lnTo>
                    <a:pt x="603411" y="1314938"/>
                  </a:lnTo>
                  <a:lnTo>
                    <a:pt x="607855" y="1321293"/>
                  </a:lnTo>
                  <a:lnTo>
                    <a:pt x="611982" y="1327330"/>
                  </a:lnTo>
                  <a:lnTo>
                    <a:pt x="616108" y="1333368"/>
                  </a:lnTo>
                  <a:lnTo>
                    <a:pt x="618965" y="1338452"/>
                  </a:lnTo>
                  <a:lnTo>
                    <a:pt x="621504" y="1343854"/>
                  </a:lnTo>
                  <a:lnTo>
                    <a:pt x="624044" y="1338452"/>
                  </a:lnTo>
                  <a:lnTo>
                    <a:pt x="627218" y="1333368"/>
                  </a:lnTo>
                  <a:lnTo>
                    <a:pt x="630709" y="1327330"/>
                  </a:lnTo>
                  <a:lnTo>
                    <a:pt x="634836" y="1321293"/>
                  </a:lnTo>
                  <a:lnTo>
                    <a:pt x="639597" y="1314938"/>
                  </a:lnTo>
                  <a:lnTo>
                    <a:pt x="644676" y="1307947"/>
                  </a:lnTo>
                  <a:lnTo>
                    <a:pt x="657690" y="1292376"/>
                  </a:lnTo>
                  <a:lnTo>
                    <a:pt x="682131" y="1301274"/>
                  </a:lnTo>
                  <a:lnTo>
                    <a:pt x="674196" y="1320022"/>
                  </a:lnTo>
                  <a:lnTo>
                    <a:pt x="667847" y="1336228"/>
                  </a:lnTo>
                  <a:lnTo>
                    <a:pt x="663086" y="1349256"/>
                  </a:lnTo>
                  <a:lnTo>
                    <a:pt x="660864" y="1355294"/>
                  </a:lnTo>
                  <a:lnTo>
                    <a:pt x="659277" y="1361013"/>
                  </a:lnTo>
                  <a:lnTo>
                    <a:pt x="658007" y="1366733"/>
                  </a:lnTo>
                  <a:lnTo>
                    <a:pt x="657055" y="1372135"/>
                  </a:lnTo>
                  <a:lnTo>
                    <a:pt x="656103" y="1377537"/>
                  </a:lnTo>
                  <a:lnTo>
                    <a:pt x="655785" y="1383257"/>
                  </a:lnTo>
                  <a:lnTo>
                    <a:pt x="655468" y="1388977"/>
                  </a:lnTo>
                  <a:lnTo>
                    <a:pt x="655785" y="1395014"/>
                  </a:lnTo>
                  <a:lnTo>
                    <a:pt x="655785" y="1401687"/>
                  </a:lnTo>
                  <a:lnTo>
                    <a:pt x="656420" y="1408678"/>
                  </a:lnTo>
                  <a:lnTo>
                    <a:pt x="668800" y="1406454"/>
                  </a:lnTo>
                  <a:lnTo>
                    <a:pt x="681179" y="1403912"/>
                  </a:lnTo>
                  <a:lnTo>
                    <a:pt x="692923" y="1400734"/>
                  </a:lnTo>
                  <a:lnTo>
                    <a:pt x="704350" y="1396921"/>
                  </a:lnTo>
                  <a:lnTo>
                    <a:pt x="716095" y="1392472"/>
                  </a:lnTo>
                  <a:lnTo>
                    <a:pt x="727204" y="1388023"/>
                  </a:lnTo>
                  <a:lnTo>
                    <a:pt x="738314" y="1382939"/>
                  </a:lnTo>
                  <a:lnTo>
                    <a:pt x="749106" y="1377537"/>
                  </a:lnTo>
                  <a:lnTo>
                    <a:pt x="759581" y="1371817"/>
                  </a:lnTo>
                  <a:lnTo>
                    <a:pt x="769421" y="1365462"/>
                  </a:lnTo>
                  <a:lnTo>
                    <a:pt x="779578" y="1358471"/>
                  </a:lnTo>
                  <a:lnTo>
                    <a:pt x="788783" y="1351481"/>
                  </a:lnTo>
                  <a:lnTo>
                    <a:pt x="797989" y="1344172"/>
                  </a:lnTo>
                  <a:lnTo>
                    <a:pt x="806559" y="1336228"/>
                  </a:lnTo>
                  <a:lnTo>
                    <a:pt x="815447" y="1327966"/>
                  </a:lnTo>
                  <a:lnTo>
                    <a:pt x="823382" y="1319386"/>
                  </a:lnTo>
                  <a:lnTo>
                    <a:pt x="831000" y="1310807"/>
                  </a:lnTo>
                  <a:lnTo>
                    <a:pt x="837983" y="1301592"/>
                  </a:lnTo>
                  <a:lnTo>
                    <a:pt x="845284" y="1291741"/>
                  </a:lnTo>
                  <a:lnTo>
                    <a:pt x="851632" y="1282208"/>
                  </a:lnTo>
                  <a:lnTo>
                    <a:pt x="857346" y="1272357"/>
                  </a:lnTo>
                  <a:lnTo>
                    <a:pt x="863059" y="1261553"/>
                  </a:lnTo>
                  <a:lnTo>
                    <a:pt x="867820" y="1251067"/>
                  </a:lnTo>
                  <a:lnTo>
                    <a:pt x="872582" y="1240581"/>
                  </a:lnTo>
                  <a:lnTo>
                    <a:pt x="877026" y="1229141"/>
                  </a:lnTo>
                  <a:lnTo>
                    <a:pt x="880517" y="1218020"/>
                  </a:lnTo>
                  <a:lnTo>
                    <a:pt x="883374" y="1206580"/>
                  </a:lnTo>
                  <a:lnTo>
                    <a:pt x="885913" y="1194823"/>
                  </a:lnTo>
                  <a:lnTo>
                    <a:pt x="887818" y="1183066"/>
                  </a:lnTo>
                  <a:lnTo>
                    <a:pt x="889405" y="1171308"/>
                  </a:lnTo>
                  <a:lnTo>
                    <a:pt x="890357" y="1158916"/>
                  </a:lnTo>
                  <a:lnTo>
                    <a:pt x="890675" y="1146523"/>
                  </a:lnTo>
                  <a:lnTo>
                    <a:pt x="890357" y="1137308"/>
                  </a:lnTo>
                  <a:lnTo>
                    <a:pt x="889722" y="1127775"/>
                  </a:lnTo>
                  <a:lnTo>
                    <a:pt x="889087" y="1118877"/>
                  </a:lnTo>
                  <a:lnTo>
                    <a:pt x="887818" y="1109662"/>
                  </a:lnTo>
                  <a:lnTo>
                    <a:pt x="1083030" y="1109662"/>
                  </a:lnTo>
                  <a:lnTo>
                    <a:pt x="1091917" y="1119513"/>
                  </a:lnTo>
                  <a:lnTo>
                    <a:pt x="1100488" y="1129363"/>
                  </a:lnTo>
                  <a:lnTo>
                    <a:pt x="1108423" y="1139850"/>
                  </a:lnTo>
                  <a:lnTo>
                    <a:pt x="1116359" y="1150018"/>
                  </a:lnTo>
                  <a:lnTo>
                    <a:pt x="1123659" y="1160504"/>
                  </a:lnTo>
                  <a:lnTo>
                    <a:pt x="1130960" y="1171308"/>
                  </a:lnTo>
                  <a:lnTo>
                    <a:pt x="1137943" y="1182112"/>
                  </a:lnTo>
                  <a:lnTo>
                    <a:pt x="1144609" y="1192916"/>
                  </a:lnTo>
                  <a:lnTo>
                    <a:pt x="1150957" y="1204038"/>
                  </a:lnTo>
                  <a:lnTo>
                    <a:pt x="1156988" y="1215160"/>
                  </a:lnTo>
                  <a:lnTo>
                    <a:pt x="1162702" y="1226281"/>
                  </a:lnTo>
                  <a:lnTo>
                    <a:pt x="1168415" y="1238039"/>
                  </a:lnTo>
                  <a:lnTo>
                    <a:pt x="1173494" y="1249478"/>
                  </a:lnTo>
                  <a:lnTo>
                    <a:pt x="1178572" y="1260918"/>
                  </a:lnTo>
                  <a:lnTo>
                    <a:pt x="1183016" y="1272993"/>
                  </a:lnTo>
                  <a:lnTo>
                    <a:pt x="1187460" y="1284750"/>
                  </a:lnTo>
                  <a:lnTo>
                    <a:pt x="1191587" y="1296825"/>
                  </a:lnTo>
                  <a:lnTo>
                    <a:pt x="1195396" y="1309218"/>
                  </a:lnTo>
                  <a:lnTo>
                    <a:pt x="1199205" y="1321293"/>
                  </a:lnTo>
                  <a:lnTo>
                    <a:pt x="1202696" y="1334004"/>
                  </a:lnTo>
                  <a:lnTo>
                    <a:pt x="1205870" y="1346396"/>
                  </a:lnTo>
                  <a:lnTo>
                    <a:pt x="1208727" y="1359107"/>
                  </a:lnTo>
                  <a:lnTo>
                    <a:pt x="1211266" y="1372135"/>
                  </a:lnTo>
                  <a:lnTo>
                    <a:pt x="1213488" y="1384846"/>
                  </a:lnTo>
                  <a:lnTo>
                    <a:pt x="1215710" y="1398192"/>
                  </a:lnTo>
                  <a:lnTo>
                    <a:pt x="1217615" y="1411220"/>
                  </a:lnTo>
                  <a:lnTo>
                    <a:pt x="1219202" y="1424249"/>
                  </a:lnTo>
                  <a:lnTo>
                    <a:pt x="1220789" y="1437912"/>
                  </a:lnTo>
                  <a:lnTo>
                    <a:pt x="1221741" y="1451259"/>
                  </a:lnTo>
                  <a:lnTo>
                    <a:pt x="1222694" y="1464922"/>
                  </a:lnTo>
                  <a:lnTo>
                    <a:pt x="1223646" y="1478586"/>
                  </a:lnTo>
                  <a:lnTo>
                    <a:pt x="1223963" y="1492250"/>
                  </a:lnTo>
                  <a:lnTo>
                    <a:pt x="0" y="1492250"/>
                  </a:lnTo>
                  <a:lnTo>
                    <a:pt x="635" y="1479222"/>
                  </a:lnTo>
                  <a:lnTo>
                    <a:pt x="953" y="1466193"/>
                  </a:lnTo>
                  <a:lnTo>
                    <a:pt x="1905" y="1453165"/>
                  </a:lnTo>
                  <a:lnTo>
                    <a:pt x="2857" y="1440455"/>
                  </a:lnTo>
                  <a:lnTo>
                    <a:pt x="3809" y="1427426"/>
                  </a:lnTo>
                  <a:lnTo>
                    <a:pt x="5396" y="1414716"/>
                  </a:lnTo>
                  <a:lnTo>
                    <a:pt x="6983" y="1402323"/>
                  </a:lnTo>
                  <a:lnTo>
                    <a:pt x="8888" y="1389295"/>
                  </a:lnTo>
                  <a:lnTo>
                    <a:pt x="11110" y="1376902"/>
                  </a:lnTo>
                  <a:lnTo>
                    <a:pt x="13649" y="1364827"/>
                  </a:lnTo>
                  <a:lnTo>
                    <a:pt x="16189" y="1352116"/>
                  </a:lnTo>
                  <a:lnTo>
                    <a:pt x="19363" y="1340041"/>
                  </a:lnTo>
                  <a:lnTo>
                    <a:pt x="22537" y="1327330"/>
                  </a:lnTo>
                  <a:lnTo>
                    <a:pt x="25711" y="1315573"/>
                  </a:lnTo>
                  <a:lnTo>
                    <a:pt x="29520" y="1303498"/>
                  </a:lnTo>
                  <a:lnTo>
                    <a:pt x="33964" y="1291105"/>
                  </a:lnTo>
                  <a:lnTo>
                    <a:pt x="38090" y="1279348"/>
                  </a:lnTo>
                  <a:lnTo>
                    <a:pt x="42534" y="1267591"/>
                  </a:lnTo>
                  <a:lnTo>
                    <a:pt x="47295" y="1255516"/>
                  </a:lnTo>
                  <a:lnTo>
                    <a:pt x="52374" y="1244076"/>
                  </a:lnTo>
                  <a:lnTo>
                    <a:pt x="57770" y="1232319"/>
                  </a:lnTo>
                  <a:lnTo>
                    <a:pt x="63166" y="1220880"/>
                  </a:lnTo>
                  <a:lnTo>
                    <a:pt x="69515" y="1209440"/>
                  </a:lnTo>
                  <a:lnTo>
                    <a:pt x="75546" y="1197683"/>
                  </a:lnTo>
                  <a:lnTo>
                    <a:pt x="81894" y="1186561"/>
                  </a:lnTo>
                  <a:lnTo>
                    <a:pt x="88560" y="1175439"/>
                  </a:lnTo>
                  <a:lnTo>
                    <a:pt x="95543" y="1164000"/>
                  </a:lnTo>
                  <a:lnTo>
                    <a:pt x="102844" y="1153196"/>
                  </a:lnTo>
                  <a:lnTo>
                    <a:pt x="110462" y="1142074"/>
                  </a:lnTo>
                  <a:lnTo>
                    <a:pt x="118397" y="1130952"/>
                  </a:lnTo>
                  <a:lnTo>
                    <a:pt x="126333" y="1120466"/>
                  </a:lnTo>
                  <a:lnTo>
                    <a:pt x="134903" y="1109662"/>
                  </a:lnTo>
                  <a:close/>
                  <a:moveTo>
                    <a:pt x="758278" y="385367"/>
                  </a:moveTo>
                  <a:lnTo>
                    <a:pt x="748429" y="394580"/>
                  </a:lnTo>
                  <a:lnTo>
                    <a:pt x="738263" y="403475"/>
                  </a:lnTo>
                  <a:lnTo>
                    <a:pt x="727779" y="412371"/>
                  </a:lnTo>
                  <a:lnTo>
                    <a:pt x="717295" y="420949"/>
                  </a:lnTo>
                  <a:lnTo>
                    <a:pt x="705858" y="429209"/>
                  </a:lnTo>
                  <a:lnTo>
                    <a:pt x="694738" y="437151"/>
                  </a:lnTo>
                  <a:lnTo>
                    <a:pt x="683301" y="445094"/>
                  </a:lnTo>
                  <a:lnTo>
                    <a:pt x="671546" y="452718"/>
                  </a:lnTo>
                  <a:lnTo>
                    <a:pt x="659474" y="460025"/>
                  </a:lnTo>
                  <a:lnTo>
                    <a:pt x="646766" y="466697"/>
                  </a:lnTo>
                  <a:lnTo>
                    <a:pt x="634376" y="473369"/>
                  </a:lnTo>
                  <a:lnTo>
                    <a:pt x="621350" y="479723"/>
                  </a:lnTo>
                  <a:lnTo>
                    <a:pt x="607689" y="486077"/>
                  </a:lnTo>
                  <a:lnTo>
                    <a:pt x="594346" y="491795"/>
                  </a:lnTo>
                  <a:lnTo>
                    <a:pt x="580050" y="496878"/>
                  </a:lnTo>
                  <a:lnTo>
                    <a:pt x="565753" y="501961"/>
                  </a:lnTo>
                  <a:lnTo>
                    <a:pt x="552728" y="488618"/>
                  </a:lnTo>
                  <a:lnTo>
                    <a:pt x="567024" y="478770"/>
                  </a:lnTo>
                  <a:lnTo>
                    <a:pt x="581321" y="468921"/>
                  </a:lnTo>
                  <a:lnTo>
                    <a:pt x="595935" y="459072"/>
                  </a:lnTo>
                  <a:lnTo>
                    <a:pt x="609913" y="448588"/>
                  </a:lnTo>
                  <a:lnTo>
                    <a:pt x="624210" y="438104"/>
                  </a:lnTo>
                  <a:lnTo>
                    <a:pt x="637871" y="427303"/>
                  </a:lnTo>
                  <a:lnTo>
                    <a:pt x="651849" y="415866"/>
                  </a:lnTo>
                  <a:lnTo>
                    <a:pt x="665510" y="404429"/>
                  </a:lnTo>
                  <a:lnTo>
                    <a:pt x="648672" y="414595"/>
                  </a:lnTo>
                  <a:lnTo>
                    <a:pt x="631517" y="424126"/>
                  </a:lnTo>
                  <a:lnTo>
                    <a:pt x="614043" y="432704"/>
                  </a:lnTo>
                  <a:lnTo>
                    <a:pt x="596888" y="440646"/>
                  </a:lnTo>
                  <a:lnTo>
                    <a:pt x="579097" y="447953"/>
                  </a:lnTo>
                  <a:lnTo>
                    <a:pt x="561306" y="454942"/>
                  </a:lnTo>
                  <a:lnTo>
                    <a:pt x="542879" y="460979"/>
                  </a:lnTo>
                  <a:lnTo>
                    <a:pt x="524771" y="466379"/>
                  </a:lnTo>
                  <a:lnTo>
                    <a:pt x="512380" y="469556"/>
                  </a:lnTo>
                  <a:lnTo>
                    <a:pt x="500308" y="472416"/>
                  </a:lnTo>
                  <a:lnTo>
                    <a:pt x="488235" y="475275"/>
                  </a:lnTo>
                  <a:lnTo>
                    <a:pt x="475528" y="477499"/>
                  </a:lnTo>
                  <a:lnTo>
                    <a:pt x="463137" y="479723"/>
                  </a:lnTo>
                  <a:lnTo>
                    <a:pt x="450430" y="481629"/>
                  </a:lnTo>
                  <a:lnTo>
                    <a:pt x="438039" y="483853"/>
                  </a:lnTo>
                  <a:lnTo>
                    <a:pt x="425332" y="485124"/>
                  </a:lnTo>
                  <a:lnTo>
                    <a:pt x="412306" y="486394"/>
                  </a:lnTo>
                  <a:lnTo>
                    <a:pt x="399598" y="487347"/>
                  </a:lnTo>
                  <a:lnTo>
                    <a:pt x="386573" y="488301"/>
                  </a:lnTo>
                  <a:lnTo>
                    <a:pt x="373865" y="488936"/>
                  </a:lnTo>
                  <a:lnTo>
                    <a:pt x="360839" y="489254"/>
                  </a:lnTo>
                  <a:lnTo>
                    <a:pt x="347814" y="489254"/>
                  </a:lnTo>
                  <a:lnTo>
                    <a:pt x="334788" y="489254"/>
                  </a:lnTo>
                  <a:lnTo>
                    <a:pt x="321445" y="488936"/>
                  </a:lnTo>
                  <a:lnTo>
                    <a:pt x="323351" y="514034"/>
                  </a:lnTo>
                  <a:lnTo>
                    <a:pt x="325893" y="538814"/>
                  </a:lnTo>
                  <a:lnTo>
                    <a:pt x="328752" y="562959"/>
                  </a:lnTo>
                  <a:lnTo>
                    <a:pt x="331929" y="586469"/>
                  </a:lnTo>
                  <a:lnTo>
                    <a:pt x="335741" y="609025"/>
                  </a:lnTo>
                  <a:lnTo>
                    <a:pt x="339871" y="630947"/>
                  </a:lnTo>
                  <a:lnTo>
                    <a:pt x="344319" y="652550"/>
                  </a:lnTo>
                  <a:lnTo>
                    <a:pt x="349084" y="672883"/>
                  </a:lnTo>
                  <a:lnTo>
                    <a:pt x="354485" y="693215"/>
                  </a:lnTo>
                  <a:lnTo>
                    <a:pt x="360839" y="712595"/>
                  </a:lnTo>
                  <a:lnTo>
                    <a:pt x="367193" y="731021"/>
                  </a:lnTo>
                  <a:lnTo>
                    <a:pt x="373865" y="748812"/>
                  </a:lnTo>
                  <a:lnTo>
                    <a:pt x="380854" y="765968"/>
                  </a:lnTo>
                  <a:lnTo>
                    <a:pt x="388796" y="782488"/>
                  </a:lnTo>
                  <a:lnTo>
                    <a:pt x="397057" y="798055"/>
                  </a:lnTo>
                  <a:lnTo>
                    <a:pt x="401187" y="805680"/>
                  </a:lnTo>
                  <a:lnTo>
                    <a:pt x="405634" y="813305"/>
                  </a:lnTo>
                  <a:lnTo>
                    <a:pt x="410082" y="820294"/>
                  </a:lnTo>
                  <a:lnTo>
                    <a:pt x="414530" y="826966"/>
                  </a:lnTo>
                  <a:lnTo>
                    <a:pt x="418978" y="833637"/>
                  </a:lnTo>
                  <a:lnTo>
                    <a:pt x="424061" y="839991"/>
                  </a:lnTo>
                  <a:lnTo>
                    <a:pt x="428826" y="846663"/>
                  </a:lnTo>
                  <a:lnTo>
                    <a:pt x="433909" y="852699"/>
                  </a:lnTo>
                  <a:lnTo>
                    <a:pt x="438993" y="858418"/>
                  </a:lnTo>
                  <a:lnTo>
                    <a:pt x="444076" y="864136"/>
                  </a:lnTo>
                  <a:lnTo>
                    <a:pt x="449476" y="869855"/>
                  </a:lnTo>
                  <a:lnTo>
                    <a:pt x="455195" y="875256"/>
                  </a:lnTo>
                  <a:lnTo>
                    <a:pt x="460596" y="880339"/>
                  </a:lnTo>
                  <a:lnTo>
                    <a:pt x="466314" y="885422"/>
                  </a:lnTo>
                  <a:lnTo>
                    <a:pt x="472033" y="890187"/>
                  </a:lnTo>
                  <a:lnTo>
                    <a:pt x="478069" y="894635"/>
                  </a:lnTo>
                  <a:lnTo>
                    <a:pt x="483788" y="899083"/>
                  </a:lnTo>
                  <a:lnTo>
                    <a:pt x="490459" y="903213"/>
                  </a:lnTo>
                  <a:lnTo>
                    <a:pt x="496496" y="907661"/>
                  </a:lnTo>
                  <a:lnTo>
                    <a:pt x="503167" y="911473"/>
                  </a:lnTo>
                  <a:lnTo>
                    <a:pt x="509521" y="914968"/>
                  </a:lnTo>
                  <a:lnTo>
                    <a:pt x="516193" y="918462"/>
                  </a:lnTo>
                  <a:lnTo>
                    <a:pt x="523182" y="921639"/>
                  </a:lnTo>
                  <a:lnTo>
                    <a:pt x="530171" y="924499"/>
                  </a:lnTo>
                  <a:lnTo>
                    <a:pt x="537161" y="927358"/>
                  </a:lnTo>
                  <a:lnTo>
                    <a:pt x="544150" y="930217"/>
                  </a:lnTo>
                  <a:lnTo>
                    <a:pt x="551775" y="932441"/>
                  </a:lnTo>
                  <a:lnTo>
                    <a:pt x="559082" y="934665"/>
                  </a:lnTo>
                  <a:lnTo>
                    <a:pt x="566707" y="936571"/>
                  </a:lnTo>
                  <a:lnTo>
                    <a:pt x="574331" y="938477"/>
                  </a:lnTo>
                  <a:lnTo>
                    <a:pt x="581956" y="940384"/>
                  </a:lnTo>
                  <a:lnTo>
                    <a:pt x="590216" y="941972"/>
                  </a:lnTo>
                  <a:lnTo>
                    <a:pt x="598158" y="942925"/>
                  </a:lnTo>
                  <a:lnTo>
                    <a:pt x="606419" y="943878"/>
                  </a:lnTo>
                  <a:lnTo>
                    <a:pt x="614361" y="942925"/>
                  </a:lnTo>
                  <a:lnTo>
                    <a:pt x="622621" y="941972"/>
                  </a:lnTo>
                  <a:lnTo>
                    <a:pt x="630564" y="940384"/>
                  </a:lnTo>
                  <a:lnTo>
                    <a:pt x="638506" y="938477"/>
                  </a:lnTo>
                  <a:lnTo>
                    <a:pt x="646131" y="936571"/>
                  </a:lnTo>
                  <a:lnTo>
                    <a:pt x="653755" y="934665"/>
                  </a:lnTo>
                  <a:lnTo>
                    <a:pt x="661062" y="932441"/>
                  </a:lnTo>
                  <a:lnTo>
                    <a:pt x="668369" y="930217"/>
                  </a:lnTo>
                  <a:lnTo>
                    <a:pt x="675676" y="927358"/>
                  </a:lnTo>
                  <a:lnTo>
                    <a:pt x="682983" y="924499"/>
                  </a:lnTo>
                  <a:lnTo>
                    <a:pt x="689655" y="921639"/>
                  </a:lnTo>
                  <a:lnTo>
                    <a:pt x="696327" y="918462"/>
                  </a:lnTo>
                  <a:lnTo>
                    <a:pt x="702998" y="914968"/>
                  </a:lnTo>
                  <a:lnTo>
                    <a:pt x="709670" y="911473"/>
                  </a:lnTo>
                  <a:lnTo>
                    <a:pt x="716342" y="907661"/>
                  </a:lnTo>
                  <a:lnTo>
                    <a:pt x="722696" y="903213"/>
                  </a:lnTo>
                  <a:lnTo>
                    <a:pt x="728732" y="899083"/>
                  </a:lnTo>
                  <a:lnTo>
                    <a:pt x="734768" y="894635"/>
                  </a:lnTo>
                  <a:lnTo>
                    <a:pt x="740487" y="890187"/>
                  </a:lnTo>
                  <a:lnTo>
                    <a:pt x="746840" y="885422"/>
                  </a:lnTo>
                  <a:lnTo>
                    <a:pt x="752241" y="880339"/>
                  </a:lnTo>
                  <a:lnTo>
                    <a:pt x="757960" y="875256"/>
                  </a:lnTo>
                  <a:lnTo>
                    <a:pt x="763361" y="869855"/>
                  </a:lnTo>
                  <a:lnTo>
                    <a:pt x="768762" y="864136"/>
                  </a:lnTo>
                  <a:lnTo>
                    <a:pt x="773845" y="858418"/>
                  </a:lnTo>
                  <a:lnTo>
                    <a:pt x="779246" y="852699"/>
                  </a:lnTo>
                  <a:lnTo>
                    <a:pt x="784011" y="846663"/>
                  </a:lnTo>
                  <a:lnTo>
                    <a:pt x="788776" y="839991"/>
                  </a:lnTo>
                  <a:lnTo>
                    <a:pt x="793542" y="833637"/>
                  </a:lnTo>
                  <a:lnTo>
                    <a:pt x="798307" y="826966"/>
                  </a:lnTo>
                  <a:lnTo>
                    <a:pt x="802755" y="820294"/>
                  </a:lnTo>
                  <a:lnTo>
                    <a:pt x="806885" y="813305"/>
                  </a:lnTo>
                  <a:lnTo>
                    <a:pt x="811968" y="805362"/>
                  </a:lnTo>
                  <a:lnTo>
                    <a:pt x="816416" y="797420"/>
                  </a:lnTo>
                  <a:lnTo>
                    <a:pt x="820546" y="789160"/>
                  </a:lnTo>
                  <a:lnTo>
                    <a:pt x="824676" y="780900"/>
                  </a:lnTo>
                  <a:lnTo>
                    <a:pt x="828806" y="772004"/>
                  </a:lnTo>
                  <a:lnTo>
                    <a:pt x="832936" y="763426"/>
                  </a:lnTo>
                  <a:lnTo>
                    <a:pt x="836431" y="754531"/>
                  </a:lnTo>
                  <a:lnTo>
                    <a:pt x="840243" y="745318"/>
                  </a:lnTo>
                  <a:lnTo>
                    <a:pt x="847550" y="726256"/>
                  </a:lnTo>
                  <a:lnTo>
                    <a:pt x="853904" y="706558"/>
                  </a:lnTo>
                  <a:lnTo>
                    <a:pt x="859940" y="686226"/>
                  </a:lnTo>
                  <a:lnTo>
                    <a:pt x="865341" y="664622"/>
                  </a:lnTo>
                  <a:lnTo>
                    <a:pt x="870424" y="642701"/>
                  </a:lnTo>
                  <a:lnTo>
                    <a:pt x="875190" y="620145"/>
                  </a:lnTo>
                  <a:lnTo>
                    <a:pt x="879320" y="596318"/>
                  </a:lnTo>
                  <a:lnTo>
                    <a:pt x="882815" y="572173"/>
                  </a:lnTo>
                  <a:lnTo>
                    <a:pt x="885992" y="547075"/>
                  </a:lnTo>
                  <a:lnTo>
                    <a:pt x="888533" y="521659"/>
                  </a:lnTo>
                  <a:lnTo>
                    <a:pt x="890757" y="494972"/>
                  </a:lnTo>
                  <a:lnTo>
                    <a:pt x="892345" y="467968"/>
                  </a:lnTo>
                  <a:lnTo>
                    <a:pt x="758278" y="385367"/>
                  </a:lnTo>
                  <a:close/>
                  <a:moveTo>
                    <a:pt x="591805" y="277985"/>
                  </a:moveTo>
                  <a:lnTo>
                    <a:pt x="364016" y="393309"/>
                  </a:lnTo>
                  <a:lnTo>
                    <a:pt x="380854" y="393627"/>
                  </a:lnTo>
                  <a:lnTo>
                    <a:pt x="398010" y="393309"/>
                  </a:lnTo>
                  <a:lnTo>
                    <a:pt x="414848" y="392356"/>
                  </a:lnTo>
                  <a:lnTo>
                    <a:pt x="431685" y="390450"/>
                  </a:lnTo>
                  <a:lnTo>
                    <a:pt x="447888" y="388226"/>
                  </a:lnTo>
                  <a:lnTo>
                    <a:pt x="464408" y="385049"/>
                  </a:lnTo>
                  <a:lnTo>
                    <a:pt x="480611" y="380601"/>
                  </a:lnTo>
                  <a:lnTo>
                    <a:pt x="496496" y="376153"/>
                  </a:lnTo>
                  <a:lnTo>
                    <a:pt x="512380" y="370753"/>
                  </a:lnTo>
                  <a:lnTo>
                    <a:pt x="528265" y="364716"/>
                  </a:lnTo>
                  <a:lnTo>
                    <a:pt x="543515" y="357727"/>
                  </a:lnTo>
                  <a:lnTo>
                    <a:pt x="559082" y="349785"/>
                  </a:lnTo>
                  <a:lnTo>
                    <a:pt x="574014" y="341524"/>
                  </a:lnTo>
                  <a:lnTo>
                    <a:pt x="589263" y="332311"/>
                  </a:lnTo>
                  <a:lnTo>
                    <a:pt x="603877" y="322463"/>
                  </a:lnTo>
                  <a:lnTo>
                    <a:pt x="618491" y="311343"/>
                  </a:lnTo>
                  <a:lnTo>
                    <a:pt x="591805" y="277985"/>
                  </a:lnTo>
                  <a:close/>
                  <a:moveTo>
                    <a:pt x="431050" y="96580"/>
                  </a:moveTo>
                  <a:lnTo>
                    <a:pt x="414212" y="106429"/>
                  </a:lnTo>
                  <a:lnTo>
                    <a:pt x="398645" y="116277"/>
                  </a:lnTo>
                  <a:lnTo>
                    <a:pt x="383078" y="127079"/>
                  </a:lnTo>
                  <a:lnTo>
                    <a:pt x="368782" y="137563"/>
                  </a:lnTo>
                  <a:lnTo>
                    <a:pt x="354485" y="148682"/>
                  </a:lnTo>
                  <a:lnTo>
                    <a:pt x="341460" y="160437"/>
                  </a:lnTo>
                  <a:lnTo>
                    <a:pt x="328752" y="172192"/>
                  </a:lnTo>
                  <a:lnTo>
                    <a:pt x="316679" y="184582"/>
                  </a:lnTo>
                  <a:lnTo>
                    <a:pt x="305242" y="197290"/>
                  </a:lnTo>
                  <a:lnTo>
                    <a:pt x="294758" y="209998"/>
                  </a:lnTo>
                  <a:lnTo>
                    <a:pt x="284592" y="223659"/>
                  </a:lnTo>
                  <a:lnTo>
                    <a:pt x="279827" y="230330"/>
                  </a:lnTo>
                  <a:lnTo>
                    <a:pt x="275379" y="237320"/>
                  </a:lnTo>
                  <a:lnTo>
                    <a:pt x="270931" y="244309"/>
                  </a:lnTo>
                  <a:lnTo>
                    <a:pt x="266801" y="251298"/>
                  </a:lnTo>
                  <a:lnTo>
                    <a:pt x="262671" y="258923"/>
                  </a:lnTo>
                  <a:lnTo>
                    <a:pt x="258541" y="265912"/>
                  </a:lnTo>
                  <a:lnTo>
                    <a:pt x="254729" y="273220"/>
                  </a:lnTo>
                  <a:lnTo>
                    <a:pt x="251234" y="280844"/>
                  </a:lnTo>
                  <a:lnTo>
                    <a:pt x="247739" y="288469"/>
                  </a:lnTo>
                  <a:lnTo>
                    <a:pt x="244562" y="296094"/>
                  </a:lnTo>
                  <a:lnTo>
                    <a:pt x="255046" y="284021"/>
                  </a:lnTo>
                  <a:lnTo>
                    <a:pt x="265848" y="272266"/>
                  </a:lnTo>
                  <a:lnTo>
                    <a:pt x="276967" y="260829"/>
                  </a:lnTo>
                  <a:lnTo>
                    <a:pt x="288404" y="249075"/>
                  </a:lnTo>
                  <a:lnTo>
                    <a:pt x="300477" y="238273"/>
                  </a:lnTo>
                  <a:lnTo>
                    <a:pt x="312232" y="227471"/>
                  </a:lnTo>
                  <a:lnTo>
                    <a:pt x="325257" y="216352"/>
                  </a:lnTo>
                  <a:lnTo>
                    <a:pt x="337965" y="206185"/>
                  </a:lnTo>
                  <a:lnTo>
                    <a:pt x="350991" y="196019"/>
                  </a:lnTo>
                  <a:lnTo>
                    <a:pt x="364652" y="185853"/>
                  </a:lnTo>
                  <a:lnTo>
                    <a:pt x="378630" y="176004"/>
                  </a:lnTo>
                  <a:lnTo>
                    <a:pt x="392927" y="166473"/>
                  </a:lnTo>
                  <a:lnTo>
                    <a:pt x="407223" y="157260"/>
                  </a:lnTo>
                  <a:lnTo>
                    <a:pt x="422472" y="148047"/>
                  </a:lnTo>
                  <a:lnTo>
                    <a:pt x="437404" y="139151"/>
                  </a:lnTo>
                  <a:lnTo>
                    <a:pt x="453289" y="130574"/>
                  </a:lnTo>
                  <a:lnTo>
                    <a:pt x="431050" y="96580"/>
                  </a:lnTo>
                  <a:close/>
                  <a:moveTo>
                    <a:pt x="594346" y="0"/>
                  </a:moveTo>
                  <a:lnTo>
                    <a:pt x="611819" y="0"/>
                  </a:lnTo>
                  <a:lnTo>
                    <a:pt x="629610" y="635"/>
                  </a:lnTo>
                  <a:lnTo>
                    <a:pt x="646766" y="1588"/>
                  </a:lnTo>
                  <a:lnTo>
                    <a:pt x="664557" y="3495"/>
                  </a:lnTo>
                  <a:lnTo>
                    <a:pt x="682030" y="6036"/>
                  </a:lnTo>
                  <a:lnTo>
                    <a:pt x="699186" y="8895"/>
                  </a:lnTo>
                  <a:lnTo>
                    <a:pt x="716659" y="12708"/>
                  </a:lnTo>
                  <a:lnTo>
                    <a:pt x="733497" y="16838"/>
                  </a:lnTo>
                  <a:lnTo>
                    <a:pt x="750653" y="21921"/>
                  </a:lnTo>
                  <a:lnTo>
                    <a:pt x="767491" y="27640"/>
                  </a:lnTo>
                  <a:lnTo>
                    <a:pt x="784011" y="33994"/>
                  </a:lnTo>
                  <a:lnTo>
                    <a:pt x="800213" y="40665"/>
                  </a:lnTo>
                  <a:lnTo>
                    <a:pt x="816734" y="48290"/>
                  </a:lnTo>
                  <a:lnTo>
                    <a:pt x="832301" y="56232"/>
                  </a:lnTo>
                  <a:lnTo>
                    <a:pt x="848186" y="65446"/>
                  </a:lnTo>
                  <a:lnTo>
                    <a:pt x="863435" y="74977"/>
                  </a:lnTo>
                  <a:lnTo>
                    <a:pt x="878685" y="84825"/>
                  </a:lnTo>
                  <a:lnTo>
                    <a:pt x="893299" y="95945"/>
                  </a:lnTo>
                  <a:lnTo>
                    <a:pt x="907595" y="107382"/>
                  </a:lnTo>
                  <a:lnTo>
                    <a:pt x="921574" y="119454"/>
                  </a:lnTo>
                  <a:lnTo>
                    <a:pt x="934917" y="132162"/>
                  </a:lnTo>
                  <a:lnTo>
                    <a:pt x="941906" y="138834"/>
                  </a:lnTo>
                  <a:lnTo>
                    <a:pt x="948260" y="145505"/>
                  </a:lnTo>
                  <a:lnTo>
                    <a:pt x="954614" y="152495"/>
                  </a:lnTo>
                  <a:lnTo>
                    <a:pt x="960968" y="159802"/>
                  </a:lnTo>
                  <a:lnTo>
                    <a:pt x="967004" y="167109"/>
                  </a:lnTo>
                  <a:lnTo>
                    <a:pt x="973358" y="174416"/>
                  </a:lnTo>
                  <a:lnTo>
                    <a:pt x="979077" y="182040"/>
                  </a:lnTo>
                  <a:lnTo>
                    <a:pt x="984795" y="189983"/>
                  </a:lnTo>
                  <a:lnTo>
                    <a:pt x="990514" y="197925"/>
                  </a:lnTo>
                  <a:lnTo>
                    <a:pt x="996232" y="205868"/>
                  </a:lnTo>
                  <a:lnTo>
                    <a:pt x="1001315" y="214128"/>
                  </a:lnTo>
                  <a:lnTo>
                    <a:pt x="1007034" y="222706"/>
                  </a:lnTo>
                  <a:lnTo>
                    <a:pt x="1012117" y="231284"/>
                  </a:lnTo>
                  <a:lnTo>
                    <a:pt x="1017200" y="240179"/>
                  </a:lnTo>
                  <a:lnTo>
                    <a:pt x="1021966" y="249075"/>
                  </a:lnTo>
                  <a:lnTo>
                    <a:pt x="1026731" y="258288"/>
                  </a:lnTo>
                  <a:lnTo>
                    <a:pt x="1031179" y="267501"/>
                  </a:lnTo>
                  <a:lnTo>
                    <a:pt x="1035944" y="276714"/>
                  </a:lnTo>
                  <a:lnTo>
                    <a:pt x="1040074" y="286563"/>
                  </a:lnTo>
                  <a:lnTo>
                    <a:pt x="1044204" y="296411"/>
                  </a:lnTo>
                  <a:lnTo>
                    <a:pt x="1048017" y="306260"/>
                  </a:lnTo>
                  <a:lnTo>
                    <a:pt x="1051829" y="316426"/>
                  </a:lnTo>
                  <a:lnTo>
                    <a:pt x="1130300" y="928946"/>
                  </a:lnTo>
                  <a:lnTo>
                    <a:pt x="818958" y="928946"/>
                  </a:lnTo>
                  <a:lnTo>
                    <a:pt x="806885" y="940701"/>
                  </a:lnTo>
                  <a:lnTo>
                    <a:pt x="794813" y="951185"/>
                  </a:lnTo>
                  <a:lnTo>
                    <a:pt x="782422" y="961352"/>
                  </a:lnTo>
                  <a:lnTo>
                    <a:pt x="769397" y="970247"/>
                  </a:lnTo>
                  <a:lnTo>
                    <a:pt x="756689" y="979143"/>
                  </a:lnTo>
                  <a:lnTo>
                    <a:pt x="743346" y="986767"/>
                  </a:lnTo>
                  <a:lnTo>
                    <a:pt x="730320" y="993757"/>
                  </a:lnTo>
                  <a:lnTo>
                    <a:pt x="716977" y="1000111"/>
                  </a:lnTo>
                  <a:lnTo>
                    <a:pt x="703316" y="1005829"/>
                  </a:lnTo>
                  <a:lnTo>
                    <a:pt x="689973" y="1010595"/>
                  </a:lnTo>
                  <a:lnTo>
                    <a:pt x="675994" y="1014725"/>
                  </a:lnTo>
                  <a:lnTo>
                    <a:pt x="662333" y="1017902"/>
                  </a:lnTo>
                  <a:lnTo>
                    <a:pt x="648355" y="1020761"/>
                  </a:lnTo>
                  <a:lnTo>
                    <a:pt x="634376" y="1022349"/>
                  </a:lnTo>
                  <a:lnTo>
                    <a:pt x="620397" y="1023620"/>
                  </a:lnTo>
                  <a:lnTo>
                    <a:pt x="606419" y="1023938"/>
                  </a:lnTo>
                  <a:lnTo>
                    <a:pt x="592440" y="1023620"/>
                  </a:lnTo>
                  <a:lnTo>
                    <a:pt x="578144" y="1022349"/>
                  </a:lnTo>
                  <a:lnTo>
                    <a:pt x="564483" y="1020761"/>
                  </a:lnTo>
                  <a:lnTo>
                    <a:pt x="550822" y="1017902"/>
                  </a:lnTo>
                  <a:lnTo>
                    <a:pt x="536525" y="1014725"/>
                  </a:lnTo>
                  <a:lnTo>
                    <a:pt x="523182" y="1010595"/>
                  </a:lnTo>
                  <a:lnTo>
                    <a:pt x="509203" y="1005829"/>
                  </a:lnTo>
                  <a:lnTo>
                    <a:pt x="495860" y="1000111"/>
                  </a:lnTo>
                  <a:lnTo>
                    <a:pt x="482199" y="993757"/>
                  </a:lnTo>
                  <a:lnTo>
                    <a:pt x="469174" y="986767"/>
                  </a:lnTo>
                  <a:lnTo>
                    <a:pt x="456148" y="979143"/>
                  </a:lnTo>
                  <a:lnTo>
                    <a:pt x="443123" y="970247"/>
                  </a:lnTo>
                  <a:lnTo>
                    <a:pt x="430415" y="961352"/>
                  </a:lnTo>
                  <a:lnTo>
                    <a:pt x="417707" y="951185"/>
                  </a:lnTo>
                  <a:lnTo>
                    <a:pt x="405634" y="940701"/>
                  </a:lnTo>
                  <a:lnTo>
                    <a:pt x="393880" y="928946"/>
                  </a:lnTo>
                  <a:lnTo>
                    <a:pt x="103187" y="928946"/>
                  </a:lnTo>
                  <a:lnTo>
                    <a:pt x="158149" y="330087"/>
                  </a:lnTo>
                  <a:lnTo>
                    <a:pt x="161008" y="320239"/>
                  </a:lnTo>
                  <a:lnTo>
                    <a:pt x="164820" y="310390"/>
                  </a:lnTo>
                  <a:lnTo>
                    <a:pt x="168315" y="300859"/>
                  </a:lnTo>
                  <a:lnTo>
                    <a:pt x="171810" y="291328"/>
                  </a:lnTo>
                  <a:lnTo>
                    <a:pt x="175622" y="281797"/>
                  </a:lnTo>
                  <a:lnTo>
                    <a:pt x="179434" y="272584"/>
                  </a:lnTo>
                  <a:lnTo>
                    <a:pt x="183564" y="263689"/>
                  </a:lnTo>
                  <a:lnTo>
                    <a:pt x="187695" y="255111"/>
                  </a:lnTo>
                  <a:lnTo>
                    <a:pt x="192142" y="245898"/>
                  </a:lnTo>
                  <a:lnTo>
                    <a:pt x="197225" y="237637"/>
                  </a:lnTo>
                  <a:lnTo>
                    <a:pt x="201673" y="229060"/>
                  </a:lnTo>
                  <a:lnTo>
                    <a:pt x="206756" y="221117"/>
                  </a:lnTo>
                  <a:lnTo>
                    <a:pt x="211522" y="212539"/>
                  </a:lnTo>
                  <a:lnTo>
                    <a:pt x="216605" y="204597"/>
                  </a:lnTo>
                  <a:lnTo>
                    <a:pt x="222006" y="196972"/>
                  </a:lnTo>
                  <a:lnTo>
                    <a:pt x="227724" y="189347"/>
                  </a:lnTo>
                  <a:lnTo>
                    <a:pt x="233125" y="181723"/>
                  </a:lnTo>
                  <a:lnTo>
                    <a:pt x="238844" y="174416"/>
                  </a:lnTo>
                  <a:lnTo>
                    <a:pt x="250281" y="160119"/>
                  </a:lnTo>
                  <a:lnTo>
                    <a:pt x="262989" y="146141"/>
                  </a:lnTo>
                  <a:lnTo>
                    <a:pt x="275379" y="133115"/>
                  </a:lnTo>
                  <a:lnTo>
                    <a:pt x="288404" y="120407"/>
                  </a:lnTo>
                  <a:lnTo>
                    <a:pt x="302065" y="108652"/>
                  </a:lnTo>
                  <a:lnTo>
                    <a:pt x="316044" y="97533"/>
                  </a:lnTo>
                  <a:lnTo>
                    <a:pt x="330658" y="86731"/>
                  </a:lnTo>
                  <a:lnTo>
                    <a:pt x="345272" y="76883"/>
                  </a:lnTo>
                  <a:lnTo>
                    <a:pt x="360204" y="67352"/>
                  </a:lnTo>
                  <a:lnTo>
                    <a:pt x="375453" y="58774"/>
                  </a:lnTo>
                  <a:lnTo>
                    <a:pt x="391338" y="50196"/>
                  </a:lnTo>
                  <a:lnTo>
                    <a:pt x="407223" y="42571"/>
                  </a:lnTo>
                  <a:lnTo>
                    <a:pt x="423425" y="35900"/>
                  </a:lnTo>
                  <a:lnTo>
                    <a:pt x="439628" y="29546"/>
                  </a:lnTo>
                  <a:lnTo>
                    <a:pt x="456466" y="23510"/>
                  </a:lnTo>
                  <a:lnTo>
                    <a:pt x="472986" y="18426"/>
                  </a:lnTo>
                  <a:lnTo>
                    <a:pt x="490142" y="13979"/>
                  </a:lnTo>
                  <a:lnTo>
                    <a:pt x="507297" y="10166"/>
                  </a:lnTo>
                  <a:lnTo>
                    <a:pt x="524453" y="6989"/>
                  </a:lnTo>
                  <a:lnTo>
                    <a:pt x="541926" y="4130"/>
                  </a:lnTo>
                  <a:lnTo>
                    <a:pt x="559400" y="2224"/>
                  </a:lnTo>
                  <a:lnTo>
                    <a:pt x="576555" y="953"/>
                  </a:lnTo>
                  <a:lnTo>
                    <a:pt x="59434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79950" y="2925764"/>
            <a:ext cx="1033463" cy="1031875"/>
            <a:chOff x="4679950" y="2925764"/>
            <a:chExt cx="1033463" cy="1031875"/>
          </a:xfrm>
        </p:grpSpPr>
        <p:sp>
          <p:nvSpPr>
            <p:cNvPr id="10" name="MH_Title_1"/>
            <p:cNvSpPr>
              <a:spLocks noChangeArrowheads="1"/>
            </p:cNvSpPr>
            <p:nvPr/>
          </p:nvSpPr>
          <p:spPr bwMode="auto">
            <a:xfrm>
              <a:off x="4679950" y="2925764"/>
              <a:ext cx="1033463" cy="10318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KSO_Shape"/>
            <p:cNvSpPr>
              <a:spLocks/>
            </p:cNvSpPr>
            <p:nvPr/>
          </p:nvSpPr>
          <p:spPr bwMode="auto">
            <a:xfrm>
              <a:off x="4897139" y="3032919"/>
              <a:ext cx="639408" cy="733545"/>
            </a:xfrm>
            <a:custGeom>
              <a:avLst/>
              <a:gdLst>
                <a:gd name="T0" fmla="*/ 599519 w 5888"/>
                <a:gd name="T1" fmla="*/ 45720 h 6750"/>
                <a:gd name="T2" fmla="*/ 848072 w 5888"/>
                <a:gd name="T3" fmla="*/ 1411 h 6750"/>
                <a:gd name="T4" fmla="*/ 963179 w 5888"/>
                <a:gd name="T5" fmla="*/ 101600 h 6750"/>
                <a:gd name="T6" fmla="*/ 1093522 w 5888"/>
                <a:gd name="T7" fmla="*/ 164253 h 6750"/>
                <a:gd name="T8" fmla="*/ 1121170 w 5888"/>
                <a:gd name="T9" fmla="*/ 228036 h 6750"/>
                <a:gd name="T10" fmla="*/ 1263362 w 5888"/>
                <a:gd name="T11" fmla="*/ 182880 h 6750"/>
                <a:gd name="T12" fmla="*/ 1215682 w 5888"/>
                <a:gd name="T13" fmla="*/ 222956 h 6750"/>
                <a:gd name="T14" fmla="*/ 1328251 w 5888"/>
                <a:gd name="T15" fmla="*/ 197838 h 6750"/>
                <a:gd name="T16" fmla="*/ 1289600 w 5888"/>
                <a:gd name="T17" fmla="*/ 219851 h 6750"/>
                <a:gd name="T18" fmla="*/ 1372827 w 5888"/>
                <a:gd name="T19" fmla="*/ 228036 h 6750"/>
                <a:gd name="T20" fmla="*/ 1343204 w 5888"/>
                <a:gd name="T21" fmla="*/ 248920 h 6750"/>
                <a:gd name="T22" fmla="*/ 1431227 w 5888"/>
                <a:gd name="T23" fmla="*/ 293793 h 6750"/>
                <a:gd name="T24" fmla="*/ 1338972 w 5888"/>
                <a:gd name="T25" fmla="*/ 290124 h 6750"/>
                <a:gd name="T26" fmla="*/ 1332765 w 5888"/>
                <a:gd name="T27" fmla="*/ 320604 h 6750"/>
                <a:gd name="T28" fmla="*/ 1259130 w 5888"/>
                <a:gd name="T29" fmla="*/ 300567 h 6750"/>
                <a:gd name="T30" fmla="*/ 1198755 w 5888"/>
                <a:gd name="T31" fmla="*/ 296051 h 6750"/>
                <a:gd name="T32" fmla="*/ 1210604 w 5888"/>
                <a:gd name="T33" fmla="*/ 328507 h 6750"/>
                <a:gd name="T34" fmla="*/ 1132173 w 5888"/>
                <a:gd name="T35" fmla="*/ 329918 h 6750"/>
                <a:gd name="T36" fmla="*/ 1106782 w 5888"/>
                <a:gd name="T37" fmla="*/ 408658 h 6750"/>
                <a:gd name="T38" fmla="*/ 793057 w 5888"/>
                <a:gd name="T39" fmla="*/ 283069 h 6750"/>
                <a:gd name="T40" fmla="*/ 3668 w 5888"/>
                <a:gd name="T41" fmla="*/ 168487 h 6750"/>
                <a:gd name="T42" fmla="*/ 171251 w 5888"/>
                <a:gd name="T43" fmla="*/ 270087 h 6750"/>
                <a:gd name="T44" fmla="*/ 419522 w 5888"/>
                <a:gd name="T45" fmla="*/ 389749 h 6750"/>
                <a:gd name="T46" fmla="*/ 387359 w 5888"/>
                <a:gd name="T47" fmla="*/ 389467 h 6750"/>
                <a:gd name="T48" fmla="*/ 397798 w 5888"/>
                <a:gd name="T49" fmla="*/ 461151 h 6750"/>
                <a:gd name="T50" fmla="*/ 338270 w 5888"/>
                <a:gd name="T51" fmla="*/ 514773 h 6750"/>
                <a:gd name="T52" fmla="*/ 375228 w 5888"/>
                <a:gd name="T53" fmla="*/ 569807 h 6750"/>
                <a:gd name="T54" fmla="*/ 373253 w 5888"/>
                <a:gd name="T55" fmla="*/ 609036 h 6750"/>
                <a:gd name="T56" fmla="*/ 372125 w 5888"/>
                <a:gd name="T57" fmla="*/ 671971 h 6750"/>
                <a:gd name="T58" fmla="*/ 382845 w 5888"/>
                <a:gd name="T59" fmla="*/ 772724 h 6750"/>
                <a:gd name="T60" fmla="*/ 454506 w 5888"/>
                <a:gd name="T61" fmla="*/ 831709 h 6750"/>
                <a:gd name="T62" fmla="*/ 546479 w 5888"/>
                <a:gd name="T63" fmla="*/ 908473 h 6750"/>
                <a:gd name="T64" fmla="*/ 527858 w 5888"/>
                <a:gd name="T65" fmla="*/ 1024467 h 6750"/>
                <a:gd name="T66" fmla="*/ 401184 w 5888"/>
                <a:gd name="T67" fmla="*/ 972538 h 6750"/>
                <a:gd name="T68" fmla="*/ 293976 w 5888"/>
                <a:gd name="T69" fmla="*/ 1006122 h 6750"/>
                <a:gd name="T70" fmla="*/ 198335 w 5888"/>
                <a:gd name="T71" fmla="*/ 1177431 h 6750"/>
                <a:gd name="T72" fmla="*/ 199463 w 5888"/>
                <a:gd name="T73" fmla="*/ 1735102 h 6750"/>
                <a:gd name="T74" fmla="*/ 308646 w 5888"/>
                <a:gd name="T75" fmla="*/ 1784209 h 6750"/>
                <a:gd name="T76" fmla="*/ 736350 w 5888"/>
                <a:gd name="T77" fmla="*/ 1357489 h 6750"/>
                <a:gd name="T78" fmla="*/ 986878 w 5888"/>
                <a:gd name="T79" fmla="*/ 1166142 h 6750"/>
                <a:gd name="T80" fmla="*/ 1180417 w 5888"/>
                <a:gd name="T81" fmla="*/ 1091071 h 6750"/>
                <a:gd name="T82" fmla="*/ 971643 w 5888"/>
                <a:gd name="T83" fmla="*/ 950807 h 6750"/>
                <a:gd name="T84" fmla="*/ 946252 w 5888"/>
                <a:gd name="T85" fmla="*/ 802640 h 6750"/>
                <a:gd name="T86" fmla="*/ 1081955 w 5888"/>
                <a:gd name="T87" fmla="*/ 833684 h 6750"/>
                <a:gd name="T88" fmla="*/ 1192830 w 5888"/>
                <a:gd name="T89" fmla="*/ 777804 h 6750"/>
                <a:gd name="T90" fmla="*/ 1209194 w 5888"/>
                <a:gd name="T91" fmla="*/ 677051 h 6750"/>
                <a:gd name="T92" fmla="*/ 1435177 w 5888"/>
                <a:gd name="T93" fmla="*/ 708096 h 6750"/>
                <a:gd name="T94" fmla="*/ 1649875 w 5888"/>
                <a:gd name="T95" fmla="*/ 700476 h 6750"/>
                <a:gd name="T96" fmla="*/ 1631537 w 5888"/>
                <a:gd name="T97" fmla="*/ 642902 h 6750"/>
                <a:gd name="T98" fmla="*/ 1219632 w 5888"/>
                <a:gd name="T99" fmla="*/ 464820 h 6750"/>
                <a:gd name="T100" fmla="*/ 655380 w 5888"/>
                <a:gd name="T101" fmla="*/ 261620 h 6750"/>
                <a:gd name="T102" fmla="*/ 130060 w 5888"/>
                <a:gd name="T103" fmla="*/ 108373 h 6750"/>
                <a:gd name="T104" fmla="*/ 8464 w 5888"/>
                <a:gd name="T105" fmla="*/ 129258 h 6750"/>
                <a:gd name="T106" fmla="*/ 1280854 w 5888"/>
                <a:gd name="T107" fmla="*/ 1134816 h 6750"/>
                <a:gd name="T108" fmla="*/ 1410914 w 5888"/>
                <a:gd name="T109" fmla="*/ 1247140 h 6750"/>
                <a:gd name="T110" fmla="*/ 1548309 w 5888"/>
                <a:gd name="T111" fmla="*/ 1709420 h 6750"/>
                <a:gd name="T112" fmla="*/ 387359 w 5888"/>
                <a:gd name="T113" fmla="*/ 1855329 h 6750"/>
                <a:gd name="T114" fmla="*/ 793057 w 5888"/>
                <a:gd name="T115" fmla="*/ 1461347 h 6750"/>
                <a:gd name="T116" fmla="*/ 1106500 w 5888"/>
                <a:gd name="T117" fmla="*/ 1170940 h 6750"/>
                <a:gd name="T118" fmla="*/ 1254052 w 5888"/>
                <a:gd name="T119" fmla="*/ 1132276 h 6750"/>
                <a:gd name="T120" fmla="*/ 899419 w 5888"/>
                <a:gd name="T121" fmla="*/ 712893 h 6750"/>
                <a:gd name="T122" fmla="*/ 876002 w 5888"/>
                <a:gd name="T123" fmla="*/ 741962 h 6750"/>
                <a:gd name="T124" fmla="*/ 854843 w 5888"/>
                <a:gd name="T125" fmla="*/ 706684 h 67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888" h="6750">
                  <a:moveTo>
                    <a:pt x="1467" y="529"/>
                  </a:moveTo>
                  <a:lnTo>
                    <a:pt x="1467" y="529"/>
                  </a:lnTo>
                  <a:lnTo>
                    <a:pt x="1497" y="503"/>
                  </a:lnTo>
                  <a:lnTo>
                    <a:pt x="1530" y="478"/>
                  </a:lnTo>
                  <a:lnTo>
                    <a:pt x="1564" y="454"/>
                  </a:lnTo>
                  <a:lnTo>
                    <a:pt x="1599" y="429"/>
                  </a:lnTo>
                  <a:lnTo>
                    <a:pt x="1635" y="405"/>
                  </a:lnTo>
                  <a:lnTo>
                    <a:pt x="1672" y="382"/>
                  </a:lnTo>
                  <a:lnTo>
                    <a:pt x="1711" y="358"/>
                  </a:lnTo>
                  <a:lnTo>
                    <a:pt x="1752" y="335"/>
                  </a:lnTo>
                  <a:lnTo>
                    <a:pt x="1794" y="312"/>
                  </a:lnTo>
                  <a:lnTo>
                    <a:pt x="1837" y="290"/>
                  </a:lnTo>
                  <a:lnTo>
                    <a:pt x="1882" y="268"/>
                  </a:lnTo>
                  <a:lnTo>
                    <a:pt x="1927" y="246"/>
                  </a:lnTo>
                  <a:lnTo>
                    <a:pt x="1976" y="224"/>
                  </a:lnTo>
                  <a:lnTo>
                    <a:pt x="2024" y="204"/>
                  </a:lnTo>
                  <a:lnTo>
                    <a:pt x="2074" y="183"/>
                  </a:lnTo>
                  <a:lnTo>
                    <a:pt x="2125" y="162"/>
                  </a:lnTo>
                  <a:lnTo>
                    <a:pt x="2178" y="142"/>
                  </a:lnTo>
                  <a:lnTo>
                    <a:pt x="2230" y="124"/>
                  </a:lnTo>
                  <a:lnTo>
                    <a:pt x="2281" y="107"/>
                  </a:lnTo>
                  <a:lnTo>
                    <a:pt x="2333" y="91"/>
                  </a:lnTo>
                  <a:lnTo>
                    <a:pt x="2384" y="77"/>
                  </a:lnTo>
                  <a:lnTo>
                    <a:pt x="2435" y="64"/>
                  </a:lnTo>
                  <a:lnTo>
                    <a:pt x="2486" y="52"/>
                  </a:lnTo>
                  <a:lnTo>
                    <a:pt x="2536" y="41"/>
                  </a:lnTo>
                  <a:lnTo>
                    <a:pt x="2586" y="31"/>
                  </a:lnTo>
                  <a:lnTo>
                    <a:pt x="2636" y="23"/>
                  </a:lnTo>
                  <a:lnTo>
                    <a:pt x="2687" y="17"/>
                  </a:lnTo>
                  <a:lnTo>
                    <a:pt x="2736" y="11"/>
                  </a:lnTo>
                  <a:lnTo>
                    <a:pt x="2785" y="6"/>
                  </a:lnTo>
                  <a:lnTo>
                    <a:pt x="2834" y="4"/>
                  </a:lnTo>
                  <a:lnTo>
                    <a:pt x="2882" y="2"/>
                  </a:lnTo>
                  <a:lnTo>
                    <a:pt x="2930" y="0"/>
                  </a:lnTo>
                  <a:lnTo>
                    <a:pt x="2968" y="2"/>
                  </a:lnTo>
                  <a:lnTo>
                    <a:pt x="3006" y="5"/>
                  </a:lnTo>
                  <a:lnTo>
                    <a:pt x="3041" y="9"/>
                  </a:lnTo>
                  <a:lnTo>
                    <a:pt x="3073" y="16"/>
                  </a:lnTo>
                  <a:lnTo>
                    <a:pt x="3106" y="24"/>
                  </a:lnTo>
                  <a:lnTo>
                    <a:pt x="3136" y="35"/>
                  </a:lnTo>
                  <a:lnTo>
                    <a:pt x="3164" y="48"/>
                  </a:lnTo>
                  <a:lnTo>
                    <a:pt x="3191" y="63"/>
                  </a:lnTo>
                  <a:lnTo>
                    <a:pt x="3216" y="79"/>
                  </a:lnTo>
                  <a:lnTo>
                    <a:pt x="3239" y="98"/>
                  </a:lnTo>
                  <a:lnTo>
                    <a:pt x="3261" y="117"/>
                  </a:lnTo>
                  <a:lnTo>
                    <a:pt x="3282" y="139"/>
                  </a:lnTo>
                  <a:lnTo>
                    <a:pt x="3300" y="164"/>
                  </a:lnTo>
                  <a:lnTo>
                    <a:pt x="3317" y="189"/>
                  </a:lnTo>
                  <a:lnTo>
                    <a:pt x="3333" y="218"/>
                  </a:lnTo>
                  <a:lnTo>
                    <a:pt x="3346" y="248"/>
                  </a:lnTo>
                  <a:lnTo>
                    <a:pt x="3361" y="278"/>
                  </a:lnTo>
                  <a:lnTo>
                    <a:pt x="3377" y="307"/>
                  </a:lnTo>
                  <a:lnTo>
                    <a:pt x="3394" y="335"/>
                  </a:lnTo>
                  <a:lnTo>
                    <a:pt x="3414" y="360"/>
                  </a:lnTo>
                  <a:lnTo>
                    <a:pt x="3436" y="384"/>
                  </a:lnTo>
                  <a:lnTo>
                    <a:pt x="3459" y="407"/>
                  </a:lnTo>
                  <a:lnTo>
                    <a:pt x="3484" y="429"/>
                  </a:lnTo>
                  <a:lnTo>
                    <a:pt x="3511" y="448"/>
                  </a:lnTo>
                  <a:lnTo>
                    <a:pt x="3540" y="467"/>
                  </a:lnTo>
                  <a:lnTo>
                    <a:pt x="3571" y="483"/>
                  </a:lnTo>
                  <a:lnTo>
                    <a:pt x="3604" y="499"/>
                  </a:lnTo>
                  <a:lnTo>
                    <a:pt x="3639" y="513"/>
                  </a:lnTo>
                  <a:lnTo>
                    <a:pt x="3675" y="525"/>
                  </a:lnTo>
                  <a:lnTo>
                    <a:pt x="3713" y="536"/>
                  </a:lnTo>
                  <a:lnTo>
                    <a:pt x="3754" y="546"/>
                  </a:lnTo>
                  <a:lnTo>
                    <a:pt x="3796" y="553"/>
                  </a:lnTo>
                  <a:lnTo>
                    <a:pt x="3813" y="556"/>
                  </a:lnTo>
                  <a:lnTo>
                    <a:pt x="3827" y="561"/>
                  </a:lnTo>
                  <a:lnTo>
                    <a:pt x="3841" y="565"/>
                  </a:lnTo>
                  <a:lnTo>
                    <a:pt x="3854" y="570"/>
                  </a:lnTo>
                  <a:lnTo>
                    <a:pt x="3865" y="575"/>
                  </a:lnTo>
                  <a:lnTo>
                    <a:pt x="3876" y="582"/>
                  </a:lnTo>
                  <a:lnTo>
                    <a:pt x="3886" y="588"/>
                  </a:lnTo>
                  <a:lnTo>
                    <a:pt x="3896" y="596"/>
                  </a:lnTo>
                  <a:lnTo>
                    <a:pt x="3903" y="603"/>
                  </a:lnTo>
                  <a:lnTo>
                    <a:pt x="3910" y="612"/>
                  </a:lnTo>
                  <a:lnTo>
                    <a:pt x="3915" y="621"/>
                  </a:lnTo>
                  <a:lnTo>
                    <a:pt x="3921" y="631"/>
                  </a:lnTo>
                  <a:lnTo>
                    <a:pt x="3925" y="641"/>
                  </a:lnTo>
                  <a:lnTo>
                    <a:pt x="3927" y="651"/>
                  </a:lnTo>
                  <a:lnTo>
                    <a:pt x="3930" y="663"/>
                  </a:lnTo>
                  <a:lnTo>
                    <a:pt x="3931" y="676"/>
                  </a:lnTo>
                  <a:lnTo>
                    <a:pt x="3934" y="764"/>
                  </a:lnTo>
                  <a:lnTo>
                    <a:pt x="3934" y="827"/>
                  </a:lnTo>
                  <a:lnTo>
                    <a:pt x="3935" y="828"/>
                  </a:lnTo>
                  <a:lnTo>
                    <a:pt x="3937" y="828"/>
                  </a:lnTo>
                  <a:lnTo>
                    <a:pt x="3945" y="825"/>
                  </a:lnTo>
                  <a:lnTo>
                    <a:pt x="3957" y="819"/>
                  </a:lnTo>
                  <a:lnTo>
                    <a:pt x="3974" y="808"/>
                  </a:lnTo>
                  <a:lnTo>
                    <a:pt x="4024" y="776"/>
                  </a:lnTo>
                  <a:lnTo>
                    <a:pt x="4093" y="729"/>
                  </a:lnTo>
                  <a:lnTo>
                    <a:pt x="4113" y="716"/>
                  </a:lnTo>
                  <a:lnTo>
                    <a:pt x="4134" y="704"/>
                  </a:lnTo>
                  <a:lnTo>
                    <a:pt x="4155" y="693"/>
                  </a:lnTo>
                  <a:lnTo>
                    <a:pt x="4176" y="683"/>
                  </a:lnTo>
                  <a:lnTo>
                    <a:pt x="4199" y="674"/>
                  </a:lnTo>
                  <a:lnTo>
                    <a:pt x="4221" y="666"/>
                  </a:lnTo>
                  <a:lnTo>
                    <a:pt x="4245" y="659"/>
                  </a:lnTo>
                  <a:lnTo>
                    <a:pt x="4268" y="654"/>
                  </a:lnTo>
                  <a:lnTo>
                    <a:pt x="4293" y="649"/>
                  </a:lnTo>
                  <a:lnTo>
                    <a:pt x="4317" y="646"/>
                  </a:lnTo>
                  <a:lnTo>
                    <a:pt x="4343" y="644"/>
                  </a:lnTo>
                  <a:lnTo>
                    <a:pt x="4369" y="643"/>
                  </a:lnTo>
                  <a:lnTo>
                    <a:pt x="4395" y="643"/>
                  </a:lnTo>
                  <a:lnTo>
                    <a:pt x="4422" y="643"/>
                  </a:lnTo>
                  <a:lnTo>
                    <a:pt x="4450" y="645"/>
                  </a:lnTo>
                  <a:lnTo>
                    <a:pt x="4478" y="648"/>
                  </a:lnTo>
                  <a:lnTo>
                    <a:pt x="4436" y="671"/>
                  </a:lnTo>
                  <a:lnTo>
                    <a:pt x="4396" y="695"/>
                  </a:lnTo>
                  <a:lnTo>
                    <a:pt x="4358" y="720"/>
                  </a:lnTo>
                  <a:lnTo>
                    <a:pt x="4321" y="747"/>
                  </a:lnTo>
                  <a:lnTo>
                    <a:pt x="4304" y="760"/>
                  </a:lnTo>
                  <a:lnTo>
                    <a:pt x="4290" y="773"/>
                  </a:lnTo>
                  <a:lnTo>
                    <a:pt x="4278" y="785"/>
                  </a:lnTo>
                  <a:lnTo>
                    <a:pt x="4268" y="797"/>
                  </a:lnTo>
                  <a:lnTo>
                    <a:pt x="4263" y="808"/>
                  </a:lnTo>
                  <a:lnTo>
                    <a:pt x="4258" y="819"/>
                  </a:lnTo>
                  <a:lnTo>
                    <a:pt x="4257" y="828"/>
                  </a:lnTo>
                  <a:lnTo>
                    <a:pt x="4257" y="834"/>
                  </a:lnTo>
                  <a:lnTo>
                    <a:pt x="4258" y="838"/>
                  </a:lnTo>
                  <a:lnTo>
                    <a:pt x="4275" y="821"/>
                  </a:lnTo>
                  <a:lnTo>
                    <a:pt x="4292" y="804"/>
                  </a:lnTo>
                  <a:lnTo>
                    <a:pt x="4309" y="790"/>
                  </a:lnTo>
                  <a:lnTo>
                    <a:pt x="4326" y="776"/>
                  </a:lnTo>
                  <a:lnTo>
                    <a:pt x="4345" y="763"/>
                  </a:lnTo>
                  <a:lnTo>
                    <a:pt x="4362" y="751"/>
                  </a:lnTo>
                  <a:lnTo>
                    <a:pt x="4381" y="740"/>
                  </a:lnTo>
                  <a:lnTo>
                    <a:pt x="4399" y="730"/>
                  </a:lnTo>
                  <a:lnTo>
                    <a:pt x="4418" y="722"/>
                  </a:lnTo>
                  <a:lnTo>
                    <a:pt x="4438" y="715"/>
                  </a:lnTo>
                  <a:lnTo>
                    <a:pt x="4457" y="708"/>
                  </a:lnTo>
                  <a:lnTo>
                    <a:pt x="4477" y="703"/>
                  </a:lnTo>
                  <a:lnTo>
                    <a:pt x="4498" y="698"/>
                  </a:lnTo>
                  <a:lnTo>
                    <a:pt x="4518" y="695"/>
                  </a:lnTo>
                  <a:lnTo>
                    <a:pt x="4539" y="694"/>
                  </a:lnTo>
                  <a:lnTo>
                    <a:pt x="4561" y="693"/>
                  </a:lnTo>
                  <a:lnTo>
                    <a:pt x="4600" y="692"/>
                  </a:lnTo>
                  <a:lnTo>
                    <a:pt x="4635" y="693"/>
                  </a:lnTo>
                  <a:lnTo>
                    <a:pt x="4665" y="694"/>
                  </a:lnTo>
                  <a:lnTo>
                    <a:pt x="4689" y="697"/>
                  </a:lnTo>
                  <a:lnTo>
                    <a:pt x="4708" y="701"/>
                  </a:lnTo>
                  <a:lnTo>
                    <a:pt x="4715" y="703"/>
                  </a:lnTo>
                  <a:lnTo>
                    <a:pt x="4722" y="705"/>
                  </a:lnTo>
                  <a:lnTo>
                    <a:pt x="4726" y="708"/>
                  </a:lnTo>
                  <a:lnTo>
                    <a:pt x="4729" y="710"/>
                  </a:lnTo>
                  <a:lnTo>
                    <a:pt x="4731" y="714"/>
                  </a:lnTo>
                  <a:lnTo>
                    <a:pt x="4732" y="718"/>
                  </a:lnTo>
                  <a:lnTo>
                    <a:pt x="4730" y="720"/>
                  </a:lnTo>
                  <a:lnTo>
                    <a:pt x="4727" y="724"/>
                  </a:lnTo>
                  <a:lnTo>
                    <a:pt x="4720" y="727"/>
                  </a:lnTo>
                  <a:lnTo>
                    <a:pt x="4712" y="730"/>
                  </a:lnTo>
                  <a:lnTo>
                    <a:pt x="4687" y="737"/>
                  </a:lnTo>
                  <a:lnTo>
                    <a:pt x="4652" y="745"/>
                  </a:lnTo>
                  <a:lnTo>
                    <a:pt x="4632" y="750"/>
                  </a:lnTo>
                  <a:lnTo>
                    <a:pt x="4614" y="755"/>
                  </a:lnTo>
                  <a:lnTo>
                    <a:pt x="4598" y="762"/>
                  </a:lnTo>
                  <a:lnTo>
                    <a:pt x="4584" y="771"/>
                  </a:lnTo>
                  <a:lnTo>
                    <a:pt x="4571" y="779"/>
                  </a:lnTo>
                  <a:lnTo>
                    <a:pt x="4560" y="789"/>
                  </a:lnTo>
                  <a:lnTo>
                    <a:pt x="4550" y="800"/>
                  </a:lnTo>
                  <a:lnTo>
                    <a:pt x="4542" y="812"/>
                  </a:lnTo>
                  <a:lnTo>
                    <a:pt x="4552" y="807"/>
                  </a:lnTo>
                  <a:lnTo>
                    <a:pt x="4563" y="801"/>
                  </a:lnTo>
                  <a:lnTo>
                    <a:pt x="4574" y="796"/>
                  </a:lnTo>
                  <a:lnTo>
                    <a:pt x="4586" y="791"/>
                  </a:lnTo>
                  <a:lnTo>
                    <a:pt x="4598" y="788"/>
                  </a:lnTo>
                  <a:lnTo>
                    <a:pt x="4611" y="785"/>
                  </a:lnTo>
                  <a:lnTo>
                    <a:pt x="4639" y="780"/>
                  </a:lnTo>
                  <a:lnTo>
                    <a:pt x="4668" y="778"/>
                  </a:lnTo>
                  <a:lnTo>
                    <a:pt x="4700" y="778"/>
                  </a:lnTo>
                  <a:lnTo>
                    <a:pt x="4732" y="780"/>
                  </a:lnTo>
                  <a:lnTo>
                    <a:pt x="4769" y="785"/>
                  </a:lnTo>
                  <a:lnTo>
                    <a:pt x="4803" y="791"/>
                  </a:lnTo>
                  <a:lnTo>
                    <a:pt x="4835" y="799"/>
                  </a:lnTo>
                  <a:lnTo>
                    <a:pt x="4866" y="808"/>
                  </a:lnTo>
                  <a:lnTo>
                    <a:pt x="4893" y="818"/>
                  </a:lnTo>
                  <a:lnTo>
                    <a:pt x="4917" y="828"/>
                  </a:lnTo>
                  <a:lnTo>
                    <a:pt x="4940" y="840"/>
                  </a:lnTo>
                  <a:lnTo>
                    <a:pt x="4959" y="852"/>
                  </a:lnTo>
                  <a:lnTo>
                    <a:pt x="4976" y="867"/>
                  </a:lnTo>
                  <a:lnTo>
                    <a:pt x="4929" y="861"/>
                  </a:lnTo>
                  <a:lnTo>
                    <a:pt x="4888" y="857"/>
                  </a:lnTo>
                  <a:lnTo>
                    <a:pt x="4852" y="856"/>
                  </a:lnTo>
                  <a:lnTo>
                    <a:pt x="4822" y="856"/>
                  </a:lnTo>
                  <a:lnTo>
                    <a:pt x="4809" y="857"/>
                  </a:lnTo>
                  <a:lnTo>
                    <a:pt x="4798" y="859"/>
                  </a:lnTo>
                  <a:lnTo>
                    <a:pt x="4788" y="861"/>
                  </a:lnTo>
                  <a:lnTo>
                    <a:pt x="4779" y="864"/>
                  </a:lnTo>
                  <a:lnTo>
                    <a:pt x="4773" y="868"/>
                  </a:lnTo>
                  <a:lnTo>
                    <a:pt x="4767" y="872"/>
                  </a:lnTo>
                  <a:lnTo>
                    <a:pt x="4763" y="876"/>
                  </a:lnTo>
                  <a:lnTo>
                    <a:pt x="4761" y="882"/>
                  </a:lnTo>
                  <a:lnTo>
                    <a:pt x="4760" y="882"/>
                  </a:lnTo>
                  <a:lnTo>
                    <a:pt x="4764" y="883"/>
                  </a:lnTo>
                  <a:lnTo>
                    <a:pt x="4785" y="889"/>
                  </a:lnTo>
                  <a:lnTo>
                    <a:pt x="4879" y="909"/>
                  </a:lnTo>
                  <a:lnTo>
                    <a:pt x="4895" y="913"/>
                  </a:lnTo>
                  <a:lnTo>
                    <a:pt x="4911" y="918"/>
                  </a:lnTo>
                  <a:lnTo>
                    <a:pt x="4927" y="925"/>
                  </a:lnTo>
                  <a:lnTo>
                    <a:pt x="4942" y="931"/>
                  </a:lnTo>
                  <a:lnTo>
                    <a:pt x="4957" y="939"/>
                  </a:lnTo>
                  <a:lnTo>
                    <a:pt x="4973" y="949"/>
                  </a:lnTo>
                  <a:lnTo>
                    <a:pt x="4988" y="958"/>
                  </a:lnTo>
                  <a:lnTo>
                    <a:pt x="5002" y="969"/>
                  </a:lnTo>
                  <a:lnTo>
                    <a:pt x="5018" y="982"/>
                  </a:lnTo>
                  <a:lnTo>
                    <a:pt x="5032" y="996"/>
                  </a:lnTo>
                  <a:lnTo>
                    <a:pt x="5046" y="1010"/>
                  </a:lnTo>
                  <a:lnTo>
                    <a:pt x="5060" y="1025"/>
                  </a:lnTo>
                  <a:lnTo>
                    <a:pt x="5073" y="1041"/>
                  </a:lnTo>
                  <a:lnTo>
                    <a:pt x="5087" y="1059"/>
                  </a:lnTo>
                  <a:lnTo>
                    <a:pt x="5101" y="1077"/>
                  </a:lnTo>
                  <a:lnTo>
                    <a:pt x="5114" y="1097"/>
                  </a:lnTo>
                  <a:lnTo>
                    <a:pt x="5008" y="1065"/>
                  </a:lnTo>
                  <a:lnTo>
                    <a:pt x="4953" y="1049"/>
                  </a:lnTo>
                  <a:lnTo>
                    <a:pt x="4897" y="1031"/>
                  </a:lnTo>
                  <a:lnTo>
                    <a:pt x="4871" y="1023"/>
                  </a:lnTo>
                  <a:lnTo>
                    <a:pt x="4846" y="1016"/>
                  </a:lnTo>
                  <a:lnTo>
                    <a:pt x="4824" y="1012"/>
                  </a:lnTo>
                  <a:lnTo>
                    <a:pt x="4805" y="1009"/>
                  </a:lnTo>
                  <a:lnTo>
                    <a:pt x="4787" y="1008"/>
                  </a:lnTo>
                  <a:lnTo>
                    <a:pt x="4771" y="1009"/>
                  </a:lnTo>
                  <a:lnTo>
                    <a:pt x="4758" y="1012"/>
                  </a:lnTo>
                  <a:lnTo>
                    <a:pt x="4747" y="1016"/>
                  </a:lnTo>
                  <a:lnTo>
                    <a:pt x="4746" y="1022"/>
                  </a:lnTo>
                  <a:lnTo>
                    <a:pt x="4746" y="1028"/>
                  </a:lnTo>
                  <a:lnTo>
                    <a:pt x="4747" y="1034"/>
                  </a:lnTo>
                  <a:lnTo>
                    <a:pt x="4751" y="1041"/>
                  </a:lnTo>
                  <a:lnTo>
                    <a:pt x="4756" y="1048"/>
                  </a:lnTo>
                  <a:lnTo>
                    <a:pt x="4765" y="1056"/>
                  </a:lnTo>
                  <a:lnTo>
                    <a:pt x="4775" y="1064"/>
                  </a:lnTo>
                  <a:lnTo>
                    <a:pt x="4787" y="1073"/>
                  </a:lnTo>
                  <a:lnTo>
                    <a:pt x="4881" y="1136"/>
                  </a:lnTo>
                  <a:lnTo>
                    <a:pt x="4874" y="1141"/>
                  </a:lnTo>
                  <a:lnTo>
                    <a:pt x="4867" y="1144"/>
                  </a:lnTo>
                  <a:lnTo>
                    <a:pt x="4859" y="1146"/>
                  </a:lnTo>
                  <a:lnTo>
                    <a:pt x="4850" y="1149"/>
                  </a:lnTo>
                  <a:lnTo>
                    <a:pt x="4841" y="1150"/>
                  </a:lnTo>
                  <a:lnTo>
                    <a:pt x="4831" y="1151"/>
                  </a:lnTo>
                  <a:lnTo>
                    <a:pt x="4808" y="1151"/>
                  </a:lnTo>
                  <a:lnTo>
                    <a:pt x="4783" y="1149"/>
                  </a:lnTo>
                  <a:lnTo>
                    <a:pt x="4754" y="1144"/>
                  </a:lnTo>
                  <a:lnTo>
                    <a:pt x="4724" y="1136"/>
                  </a:lnTo>
                  <a:lnTo>
                    <a:pt x="4690" y="1128"/>
                  </a:lnTo>
                  <a:lnTo>
                    <a:pt x="4655" y="1117"/>
                  </a:lnTo>
                  <a:lnTo>
                    <a:pt x="4620" y="1104"/>
                  </a:lnTo>
                  <a:lnTo>
                    <a:pt x="4585" y="1090"/>
                  </a:lnTo>
                  <a:lnTo>
                    <a:pt x="4549" y="1074"/>
                  </a:lnTo>
                  <a:lnTo>
                    <a:pt x="4514" y="1058"/>
                  </a:lnTo>
                  <a:lnTo>
                    <a:pt x="4479" y="1040"/>
                  </a:lnTo>
                  <a:lnTo>
                    <a:pt x="4443" y="1022"/>
                  </a:lnTo>
                  <a:lnTo>
                    <a:pt x="4408" y="1002"/>
                  </a:lnTo>
                  <a:lnTo>
                    <a:pt x="4409" y="1010"/>
                  </a:lnTo>
                  <a:lnTo>
                    <a:pt x="4411" y="1019"/>
                  </a:lnTo>
                  <a:lnTo>
                    <a:pt x="4416" y="1026"/>
                  </a:lnTo>
                  <a:lnTo>
                    <a:pt x="4421" y="1034"/>
                  </a:lnTo>
                  <a:lnTo>
                    <a:pt x="4429" y="1041"/>
                  </a:lnTo>
                  <a:lnTo>
                    <a:pt x="4439" y="1050"/>
                  </a:lnTo>
                  <a:lnTo>
                    <a:pt x="4450" y="1058"/>
                  </a:lnTo>
                  <a:lnTo>
                    <a:pt x="4463" y="1065"/>
                  </a:lnTo>
                  <a:lnTo>
                    <a:pt x="4490" y="1081"/>
                  </a:lnTo>
                  <a:lnTo>
                    <a:pt x="4517" y="1098"/>
                  </a:lnTo>
                  <a:lnTo>
                    <a:pt x="4545" y="1117"/>
                  </a:lnTo>
                  <a:lnTo>
                    <a:pt x="4572" y="1136"/>
                  </a:lnTo>
                  <a:lnTo>
                    <a:pt x="4545" y="1141"/>
                  </a:lnTo>
                  <a:lnTo>
                    <a:pt x="4518" y="1143"/>
                  </a:lnTo>
                  <a:lnTo>
                    <a:pt x="4491" y="1142"/>
                  </a:lnTo>
                  <a:lnTo>
                    <a:pt x="4463" y="1140"/>
                  </a:lnTo>
                  <a:lnTo>
                    <a:pt x="4434" y="1134"/>
                  </a:lnTo>
                  <a:lnTo>
                    <a:pt x="4406" y="1127"/>
                  </a:lnTo>
                  <a:lnTo>
                    <a:pt x="4377" y="1117"/>
                  </a:lnTo>
                  <a:lnTo>
                    <a:pt x="4348" y="1105"/>
                  </a:lnTo>
                  <a:lnTo>
                    <a:pt x="4320" y="1092"/>
                  </a:lnTo>
                  <a:lnTo>
                    <a:pt x="4293" y="1079"/>
                  </a:lnTo>
                  <a:lnTo>
                    <a:pt x="4270" y="1064"/>
                  </a:lnTo>
                  <a:lnTo>
                    <a:pt x="4249" y="1049"/>
                  </a:lnTo>
                  <a:lnTo>
                    <a:pt x="4230" y="1035"/>
                  </a:lnTo>
                  <a:lnTo>
                    <a:pt x="4215" y="1020"/>
                  </a:lnTo>
                  <a:lnTo>
                    <a:pt x="4201" y="1003"/>
                  </a:lnTo>
                  <a:lnTo>
                    <a:pt x="4190" y="987"/>
                  </a:lnTo>
                  <a:lnTo>
                    <a:pt x="4186" y="991"/>
                  </a:lnTo>
                  <a:lnTo>
                    <a:pt x="4185" y="997"/>
                  </a:lnTo>
                  <a:lnTo>
                    <a:pt x="4185" y="1003"/>
                  </a:lnTo>
                  <a:lnTo>
                    <a:pt x="4186" y="1012"/>
                  </a:lnTo>
                  <a:lnTo>
                    <a:pt x="4191" y="1034"/>
                  </a:lnTo>
                  <a:lnTo>
                    <a:pt x="4199" y="1063"/>
                  </a:lnTo>
                  <a:lnTo>
                    <a:pt x="4205" y="1080"/>
                  </a:lnTo>
                  <a:lnTo>
                    <a:pt x="4214" y="1095"/>
                  </a:lnTo>
                  <a:lnTo>
                    <a:pt x="4223" y="1110"/>
                  </a:lnTo>
                  <a:lnTo>
                    <a:pt x="4238" y="1124"/>
                  </a:lnTo>
                  <a:lnTo>
                    <a:pt x="4253" y="1139"/>
                  </a:lnTo>
                  <a:lnTo>
                    <a:pt x="4270" y="1152"/>
                  </a:lnTo>
                  <a:lnTo>
                    <a:pt x="4291" y="1164"/>
                  </a:lnTo>
                  <a:lnTo>
                    <a:pt x="4313" y="1176"/>
                  </a:lnTo>
                  <a:lnTo>
                    <a:pt x="4300" y="1177"/>
                  </a:lnTo>
                  <a:lnTo>
                    <a:pt x="4286" y="1177"/>
                  </a:lnTo>
                  <a:lnTo>
                    <a:pt x="4270" y="1176"/>
                  </a:lnTo>
                  <a:lnTo>
                    <a:pt x="4254" y="1173"/>
                  </a:lnTo>
                  <a:lnTo>
                    <a:pt x="4238" y="1169"/>
                  </a:lnTo>
                  <a:lnTo>
                    <a:pt x="4219" y="1165"/>
                  </a:lnTo>
                  <a:lnTo>
                    <a:pt x="4201" y="1158"/>
                  </a:lnTo>
                  <a:lnTo>
                    <a:pt x="4180" y="1152"/>
                  </a:lnTo>
                  <a:lnTo>
                    <a:pt x="4159" y="1144"/>
                  </a:lnTo>
                  <a:lnTo>
                    <a:pt x="4137" y="1134"/>
                  </a:lnTo>
                  <a:lnTo>
                    <a:pt x="4090" y="1112"/>
                  </a:lnTo>
                  <a:lnTo>
                    <a:pt x="4040" y="1086"/>
                  </a:lnTo>
                  <a:lnTo>
                    <a:pt x="3985" y="1056"/>
                  </a:lnTo>
                  <a:lnTo>
                    <a:pt x="3997" y="1094"/>
                  </a:lnTo>
                  <a:lnTo>
                    <a:pt x="4006" y="1132"/>
                  </a:lnTo>
                  <a:lnTo>
                    <a:pt x="4013" y="1169"/>
                  </a:lnTo>
                  <a:lnTo>
                    <a:pt x="4017" y="1206"/>
                  </a:lnTo>
                  <a:lnTo>
                    <a:pt x="4019" y="1242"/>
                  </a:lnTo>
                  <a:lnTo>
                    <a:pt x="4018" y="1278"/>
                  </a:lnTo>
                  <a:lnTo>
                    <a:pt x="4015" y="1313"/>
                  </a:lnTo>
                  <a:lnTo>
                    <a:pt x="4009" y="1348"/>
                  </a:lnTo>
                  <a:lnTo>
                    <a:pt x="4005" y="1366"/>
                  </a:lnTo>
                  <a:lnTo>
                    <a:pt x="4002" y="1381"/>
                  </a:lnTo>
                  <a:lnTo>
                    <a:pt x="3996" y="1395"/>
                  </a:lnTo>
                  <a:lnTo>
                    <a:pt x="3992" y="1407"/>
                  </a:lnTo>
                  <a:lnTo>
                    <a:pt x="3986" y="1418"/>
                  </a:lnTo>
                  <a:lnTo>
                    <a:pt x="3980" y="1427"/>
                  </a:lnTo>
                  <a:lnTo>
                    <a:pt x="3973" y="1435"/>
                  </a:lnTo>
                  <a:lnTo>
                    <a:pt x="3966" y="1440"/>
                  </a:lnTo>
                  <a:lnTo>
                    <a:pt x="3958" y="1446"/>
                  </a:lnTo>
                  <a:lnTo>
                    <a:pt x="3950" y="1448"/>
                  </a:lnTo>
                  <a:lnTo>
                    <a:pt x="3942" y="1450"/>
                  </a:lnTo>
                  <a:lnTo>
                    <a:pt x="3933" y="1450"/>
                  </a:lnTo>
                  <a:lnTo>
                    <a:pt x="3923" y="1448"/>
                  </a:lnTo>
                  <a:lnTo>
                    <a:pt x="3913" y="1446"/>
                  </a:lnTo>
                  <a:lnTo>
                    <a:pt x="3902" y="1440"/>
                  </a:lnTo>
                  <a:lnTo>
                    <a:pt x="3891" y="1435"/>
                  </a:lnTo>
                  <a:lnTo>
                    <a:pt x="3828" y="1402"/>
                  </a:lnTo>
                  <a:lnTo>
                    <a:pt x="3764" y="1370"/>
                  </a:lnTo>
                  <a:lnTo>
                    <a:pt x="3698" y="1339"/>
                  </a:lnTo>
                  <a:lnTo>
                    <a:pt x="3631" y="1308"/>
                  </a:lnTo>
                  <a:lnTo>
                    <a:pt x="3563" y="1277"/>
                  </a:lnTo>
                  <a:lnTo>
                    <a:pt x="3494" y="1248"/>
                  </a:lnTo>
                  <a:lnTo>
                    <a:pt x="3423" y="1218"/>
                  </a:lnTo>
                  <a:lnTo>
                    <a:pt x="3351" y="1190"/>
                  </a:lnTo>
                  <a:lnTo>
                    <a:pt x="3278" y="1162"/>
                  </a:lnTo>
                  <a:lnTo>
                    <a:pt x="3203" y="1134"/>
                  </a:lnTo>
                  <a:lnTo>
                    <a:pt x="3128" y="1107"/>
                  </a:lnTo>
                  <a:lnTo>
                    <a:pt x="3050" y="1080"/>
                  </a:lnTo>
                  <a:lnTo>
                    <a:pt x="2972" y="1053"/>
                  </a:lnTo>
                  <a:lnTo>
                    <a:pt x="2892" y="1028"/>
                  </a:lnTo>
                  <a:lnTo>
                    <a:pt x="2811" y="1003"/>
                  </a:lnTo>
                  <a:lnTo>
                    <a:pt x="2729" y="979"/>
                  </a:lnTo>
                  <a:lnTo>
                    <a:pt x="2564" y="929"/>
                  </a:lnTo>
                  <a:lnTo>
                    <a:pt x="2403" y="878"/>
                  </a:lnTo>
                  <a:lnTo>
                    <a:pt x="2242" y="824"/>
                  </a:lnTo>
                  <a:lnTo>
                    <a:pt x="2083" y="768"/>
                  </a:lnTo>
                  <a:lnTo>
                    <a:pt x="1926" y="712"/>
                  </a:lnTo>
                  <a:lnTo>
                    <a:pt x="1771" y="653"/>
                  </a:lnTo>
                  <a:lnTo>
                    <a:pt x="1618" y="591"/>
                  </a:lnTo>
                  <a:lnTo>
                    <a:pt x="1467" y="529"/>
                  </a:lnTo>
                  <a:close/>
                  <a:moveTo>
                    <a:pt x="4" y="514"/>
                  </a:moveTo>
                  <a:lnTo>
                    <a:pt x="4" y="514"/>
                  </a:lnTo>
                  <a:lnTo>
                    <a:pt x="1" y="528"/>
                  </a:lnTo>
                  <a:lnTo>
                    <a:pt x="0" y="541"/>
                  </a:lnTo>
                  <a:lnTo>
                    <a:pt x="1" y="555"/>
                  </a:lnTo>
                  <a:lnTo>
                    <a:pt x="3" y="568"/>
                  </a:lnTo>
                  <a:lnTo>
                    <a:pt x="7" y="583"/>
                  </a:lnTo>
                  <a:lnTo>
                    <a:pt x="13" y="597"/>
                  </a:lnTo>
                  <a:lnTo>
                    <a:pt x="19" y="610"/>
                  </a:lnTo>
                  <a:lnTo>
                    <a:pt x="29" y="624"/>
                  </a:lnTo>
                  <a:lnTo>
                    <a:pt x="40" y="638"/>
                  </a:lnTo>
                  <a:lnTo>
                    <a:pt x="52" y="651"/>
                  </a:lnTo>
                  <a:lnTo>
                    <a:pt x="66" y="666"/>
                  </a:lnTo>
                  <a:lnTo>
                    <a:pt x="81" y="680"/>
                  </a:lnTo>
                  <a:lnTo>
                    <a:pt x="99" y="694"/>
                  </a:lnTo>
                  <a:lnTo>
                    <a:pt x="119" y="708"/>
                  </a:lnTo>
                  <a:lnTo>
                    <a:pt x="139" y="722"/>
                  </a:lnTo>
                  <a:lnTo>
                    <a:pt x="162" y="737"/>
                  </a:lnTo>
                  <a:lnTo>
                    <a:pt x="210" y="764"/>
                  </a:lnTo>
                  <a:lnTo>
                    <a:pt x="260" y="792"/>
                  </a:lnTo>
                  <a:lnTo>
                    <a:pt x="312" y="820"/>
                  </a:lnTo>
                  <a:lnTo>
                    <a:pt x="367" y="848"/>
                  </a:lnTo>
                  <a:lnTo>
                    <a:pt x="423" y="875"/>
                  </a:lnTo>
                  <a:lnTo>
                    <a:pt x="482" y="903"/>
                  </a:lnTo>
                  <a:lnTo>
                    <a:pt x="544" y="930"/>
                  </a:lnTo>
                  <a:lnTo>
                    <a:pt x="607" y="957"/>
                  </a:lnTo>
                  <a:lnTo>
                    <a:pt x="737" y="1012"/>
                  </a:lnTo>
                  <a:lnTo>
                    <a:pt x="867" y="1064"/>
                  </a:lnTo>
                  <a:lnTo>
                    <a:pt x="998" y="1116"/>
                  </a:lnTo>
                  <a:lnTo>
                    <a:pt x="1130" y="1165"/>
                  </a:lnTo>
                  <a:lnTo>
                    <a:pt x="1193" y="1189"/>
                  </a:lnTo>
                  <a:lnTo>
                    <a:pt x="1254" y="1213"/>
                  </a:lnTo>
                  <a:lnTo>
                    <a:pt x="1308" y="1236"/>
                  </a:lnTo>
                  <a:lnTo>
                    <a:pt x="1359" y="1258"/>
                  </a:lnTo>
                  <a:lnTo>
                    <a:pt x="1406" y="1280"/>
                  </a:lnTo>
                  <a:lnTo>
                    <a:pt x="1449" y="1300"/>
                  </a:lnTo>
                  <a:lnTo>
                    <a:pt x="1487" y="1321"/>
                  </a:lnTo>
                  <a:lnTo>
                    <a:pt x="1521" y="1341"/>
                  </a:lnTo>
                  <a:lnTo>
                    <a:pt x="1509" y="1353"/>
                  </a:lnTo>
                  <a:lnTo>
                    <a:pt x="1499" y="1364"/>
                  </a:lnTo>
                  <a:lnTo>
                    <a:pt x="1492" y="1374"/>
                  </a:lnTo>
                  <a:lnTo>
                    <a:pt x="1487" y="1381"/>
                  </a:lnTo>
                  <a:lnTo>
                    <a:pt x="1485" y="1387"/>
                  </a:lnTo>
                  <a:lnTo>
                    <a:pt x="1484" y="1391"/>
                  </a:lnTo>
                  <a:lnTo>
                    <a:pt x="1485" y="1393"/>
                  </a:lnTo>
                  <a:lnTo>
                    <a:pt x="1487" y="1394"/>
                  </a:lnTo>
                  <a:lnTo>
                    <a:pt x="1492" y="1395"/>
                  </a:lnTo>
                  <a:lnTo>
                    <a:pt x="1480" y="1400"/>
                  </a:lnTo>
                  <a:lnTo>
                    <a:pt x="1468" y="1403"/>
                  </a:lnTo>
                  <a:lnTo>
                    <a:pt x="1457" y="1406"/>
                  </a:lnTo>
                  <a:lnTo>
                    <a:pt x="1447" y="1407"/>
                  </a:lnTo>
                  <a:lnTo>
                    <a:pt x="1437" y="1407"/>
                  </a:lnTo>
                  <a:lnTo>
                    <a:pt x="1428" y="1405"/>
                  </a:lnTo>
                  <a:lnTo>
                    <a:pt x="1420" y="1403"/>
                  </a:lnTo>
                  <a:lnTo>
                    <a:pt x="1412" y="1399"/>
                  </a:lnTo>
                  <a:lnTo>
                    <a:pt x="1399" y="1390"/>
                  </a:lnTo>
                  <a:lnTo>
                    <a:pt x="1388" y="1384"/>
                  </a:lnTo>
                  <a:lnTo>
                    <a:pt x="1379" y="1381"/>
                  </a:lnTo>
                  <a:lnTo>
                    <a:pt x="1373" y="1380"/>
                  </a:lnTo>
                  <a:lnTo>
                    <a:pt x="1413" y="1406"/>
                  </a:lnTo>
                  <a:lnTo>
                    <a:pt x="1442" y="1426"/>
                  </a:lnTo>
                  <a:lnTo>
                    <a:pt x="1453" y="1435"/>
                  </a:lnTo>
                  <a:lnTo>
                    <a:pt x="1461" y="1441"/>
                  </a:lnTo>
                  <a:lnTo>
                    <a:pt x="1465" y="1446"/>
                  </a:lnTo>
                  <a:lnTo>
                    <a:pt x="1467" y="1450"/>
                  </a:lnTo>
                  <a:lnTo>
                    <a:pt x="1468" y="1470"/>
                  </a:lnTo>
                  <a:lnTo>
                    <a:pt x="1468" y="1489"/>
                  </a:lnTo>
                  <a:lnTo>
                    <a:pt x="1465" y="1508"/>
                  </a:lnTo>
                  <a:lnTo>
                    <a:pt x="1463" y="1526"/>
                  </a:lnTo>
                  <a:lnTo>
                    <a:pt x="1459" y="1543"/>
                  </a:lnTo>
                  <a:lnTo>
                    <a:pt x="1453" y="1560"/>
                  </a:lnTo>
                  <a:lnTo>
                    <a:pt x="1447" y="1576"/>
                  </a:lnTo>
                  <a:lnTo>
                    <a:pt x="1439" y="1591"/>
                  </a:lnTo>
                  <a:lnTo>
                    <a:pt x="1430" y="1606"/>
                  </a:lnTo>
                  <a:lnTo>
                    <a:pt x="1421" y="1620"/>
                  </a:lnTo>
                  <a:lnTo>
                    <a:pt x="1410" y="1634"/>
                  </a:lnTo>
                  <a:lnTo>
                    <a:pt x="1398" y="1646"/>
                  </a:lnTo>
                  <a:lnTo>
                    <a:pt x="1383" y="1658"/>
                  </a:lnTo>
                  <a:lnTo>
                    <a:pt x="1368" y="1668"/>
                  </a:lnTo>
                  <a:lnTo>
                    <a:pt x="1353" y="1679"/>
                  </a:lnTo>
                  <a:lnTo>
                    <a:pt x="1335" y="1689"/>
                  </a:lnTo>
                  <a:lnTo>
                    <a:pt x="1318" y="1699"/>
                  </a:lnTo>
                  <a:lnTo>
                    <a:pt x="1302" y="1709"/>
                  </a:lnTo>
                  <a:lnTo>
                    <a:pt x="1287" y="1719"/>
                  </a:lnTo>
                  <a:lnTo>
                    <a:pt x="1273" y="1729"/>
                  </a:lnTo>
                  <a:lnTo>
                    <a:pt x="1260" y="1738"/>
                  </a:lnTo>
                  <a:lnTo>
                    <a:pt x="1249" y="1749"/>
                  </a:lnTo>
                  <a:lnTo>
                    <a:pt x="1238" y="1759"/>
                  </a:lnTo>
                  <a:lnTo>
                    <a:pt x="1229" y="1770"/>
                  </a:lnTo>
                  <a:lnTo>
                    <a:pt x="1221" y="1780"/>
                  </a:lnTo>
                  <a:lnTo>
                    <a:pt x="1213" y="1791"/>
                  </a:lnTo>
                  <a:lnTo>
                    <a:pt x="1208" y="1802"/>
                  </a:lnTo>
                  <a:lnTo>
                    <a:pt x="1202" y="1813"/>
                  </a:lnTo>
                  <a:lnTo>
                    <a:pt x="1199" y="1824"/>
                  </a:lnTo>
                  <a:lnTo>
                    <a:pt x="1196" y="1835"/>
                  </a:lnTo>
                  <a:lnTo>
                    <a:pt x="1195" y="1845"/>
                  </a:lnTo>
                  <a:lnTo>
                    <a:pt x="1193" y="1857"/>
                  </a:lnTo>
                  <a:lnTo>
                    <a:pt x="1195" y="1872"/>
                  </a:lnTo>
                  <a:lnTo>
                    <a:pt x="1197" y="1886"/>
                  </a:lnTo>
                  <a:lnTo>
                    <a:pt x="1201" y="1898"/>
                  </a:lnTo>
                  <a:lnTo>
                    <a:pt x="1208" y="1910"/>
                  </a:lnTo>
                  <a:lnTo>
                    <a:pt x="1215" y="1920"/>
                  </a:lnTo>
                  <a:lnTo>
                    <a:pt x="1224" y="1930"/>
                  </a:lnTo>
                  <a:lnTo>
                    <a:pt x="1236" y="1937"/>
                  </a:lnTo>
                  <a:lnTo>
                    <a:pt x="1248" y="1944"/>
                  </a:lnTo>
                  <a:lnTo>
                    <a:pt x="1262" y="1951"/>
                  </a:lnTo>
                  <a:lnTo>
                    <a:pt x="1275" y="1961"/>
                  </a:lnTo>
                  <a:lnTo>
                    <a:pt x="1290" y="1972"/>
                  </a:lnTo>
                  <a:lnTo>
                    <a:pt x="1303" y="1986"/>
                  </a:lnTo>
                  <a:lnTo>
                    <a:pt x="1317" y="2002"/>
                  </a:lnTo>
                  <a:lnTo>
                    <a:pt x="1330" y="2019"/>
                  </a:lnTo>
                  <a:lnTo>
                    <a:pt x="1344" y="2039"/>
                  </a:lnTo>
                  <a:lnTo>
                    <a:pt x="1357" y="2061"/>
                  </a:lnTo>
                  <a:lnTo>
                    <a:pt x="1366" y="2078"/>
                  </a:lnTo>
                  <a:lnTo>
                    <a:pt x="1370" y="2095"/>
                  </a:lnTo>
                  <a:lnTo>
                    <a:pt x="1373" y="2101"/>
                  </a:lnTo>
                  <a:lnTo>
                    <a:pt x="1373" y="2109"/>
                  </a:lnTo>
                  <a:lnTo>
                    <a:pt x="1373" y="2115"/>
                  </a:lnTo>
                  <a:lnTo>
                    <a:pt x="1371" y="2121"/>
                  </a:lnTo>
                  <a:lnTo>
                    <a:pt x="1369" y="2127"/>
                  </a:lnTo>
                  <a:lnTo>
                    <a:pt x="1366" y="2133"/>
                  </a:lnTo>
                  <a:lnTo>
                    <a:pt x="1363" y="2137"/>
                  </a:lnTo>
                  <a:lnTo>
                    <a:pt x="1358" y="2141"/>
                  </a:lnTo>
                  <a:lnTo>
                    <a:pt x="1353" y="2146"/>
                  </a:lnTo>
                  <a:lnTo>
                    <a:pt x="1346" y="2149"/>
                  </a:lnTo>
                  <a:lnTo>
                    <a:pt x="1340" y="2152"/>
                  </a:lnTo>
                  <a:lnTo>
                    <a:pt x="1331" y="2156"/>
                  </a:lnTo>
                  <a:lnTo>
                    <a:pt x="1323" y="2158"/>
                  </a:lnTo>
                  <a:lnTo>
                    <a:pt x="1318" y="2162"/>
                  </a:lnTo>
                  <a:lnTo>
                    <a:pt x="1312" y="2167"/>
                  </a:lnTo>
                  <a:lnTo>
                    <a:pt x="1308" y="2171"/>
                  </a:lnTo>
                  <a:lnTo>
                    <a:pt x="1306" y="2176"/>
                  </a:lnTo>
                  <a:lnTo>
                    <a:pt x="1305" y="2183"/>
                  </a:lnTo>
                  <a:lnTo>
                    <a:pt x="1305" y="2190"/>
                  </a:lnTo>
                  <a:lnTo>
                    <a:pt x="1305" y="2196"/>
                  </a:lnTo>
                  <a:lnTo>
                    <a:pt x="1307" y="2204"/>
                  </a:lnTo>
                  <a:lnTo>
                    <a:pt x="1311" y="2212"/>
                  </a:lnTo>
                  <a:lnTo>
                    <a:pt x="1316" y="2221"/>
                  </a:lnTo>
                  <a:lnTo>
                    <a:pt x="1321" y="2231"/>
                  </a:lnTo>
                  <a:lnTo>
                    <a:pt x="1338" y="2253"/>
                  </a:lnTo>
                  <a:lnTo>
                    <a:pt x="1357" y="2276"/>
                  </a:lnTo>
                  <a:lnTo>
                    <a:pt x="1338" y="2327"/>
                  </a:lnTo>
                  <a:lnTo>
                    <a:pt x="1321" y="2371"/>
                  </a:lnTo>
                  <a:lnTo>
                    <a:pt x="1320" y="2375"/>
                  </a:lnTo>
                  <a:lnTo>
                    <a:pt x="1319" y="2381"/>
                  </a:lnTo>
                  <a:lnTo>
                    <a:pt x="1319" y="2393"/>
                  </a:lnTo>
                  <a:lnTo>
                    <a:pt x="1322" y="2405"/>
                  </a:lnTo>
                  <a:lnTo>
                    <a:pt x="1327" y="2418"/>
                  </a:lnTo>
                  <a:lnTo>
                    <a:pt x="1334" y="2432"/>
                  </a:lnTo>
                  <a:lnTo>
                    <a:pt x="1344" y="2447"/>
                  </a:lnTo>
                  <a:lnTo>
                    <a:pt x="1357" y="2463"/>
                  </a:lnTo>
                  <a:lnTo>
                    <a:pt x="1373" y="2480"/>
                  </a:lnTo>
                  <a:lnTo>
                    <a:pt x="1390" y="2494"/>
                  </a:lnTo>
                  <a:lnTo>
                    <a:pt x="1402" y="2507"/>
                  </a:lnTo>
                  <a:lnTo>
                    <a:pt x="1410" y="2516"/>
                  </a:lnTo>
                  <a:lnTo>
                    <a:pt x="1412" y="2521"/>
                  </a:lnTo>
                  <a:lnTo>
                    <a:pt x="1413" y="2523"/>
                  </a:lnTo>
                  <a:lnTo>
                    <a:pt x="1413" y="2529"/>
                  </a:lnTo>
                  <a:lnTo>
                    <a:pt x="1411" y="2540"/>
                  </a:lnTo>
                  <a:lnTo>
                    <a:pt x="1400" y="2583"/>
                  </a:lnTo>
                  <a:lnTo>
                    <a:pt x="1382" y="2648"/>
                  </a:lnTo>
                  <a:lnTo>
                    <a:pt x="1357" y="2738"/>
                  </a:lnTo>
                  <a:lnTo>
                    <a:pt x="1353" y="2759"/>
                  </a:lnTo>
                  <a:lnTo>
                    <a:pt x="1351" y="2777"/>
                  </a:lnTo>
                  <a:lnTo>
                    <a:pt x="1352" y="2795"/>
                  </a:lnTo>
                  <a:lnTo>
                    <a:pt x="1354" y="2812"/>
                  </a:lnTo>
                  <a:lnTo>
                    <a:pt x="1358" y="2829"/>
                  </a:lnTo>
                  <a:lnTo>
                    <a:pt x="1365" y="2843"/>
                  </a:lnTo>
                  <a:lnTo>
                    <a:pt x="1374" y="2857"/>
                  </a:lnTo>
                  <a:lnTo>
                    <a:pt x="1385" y="2870"/>
                  </a:lnTo>
                  <a:lnTo>
                    <a:pt x="1398" y="2882"/>
                  </a:lnTo>
                  <a:lnTo>
                    <a:pt x="1413" y="2893"/>
                  </a:lnTo>
                  <a:lnTo>
                    <a:pt x="1432" y="2903"/>
                  </a:lnTo>
                  <a:lnTo>
                    <a:pt x="1451" y="2913"/>
                  </a:lnTo>
                  <a:lnTo>
                    <a:pt x="1473" y="2920"/>
                  </a:lnTo>
                  <a:lnTo>
                    <a:pt x="1497" y="2927"/>
                  </a:lnTo>
                  <a:lnTo>
                    <a:pt x="1524" y="2933"/>
                  </a:lnTo>
                  <a:lnTo>
                    <a:pt x="1553" y="2938"/>
                  </a:lnTo>
                  <a:lnTo>
                    <a:pt x="1611" y="2947"/>
                  </a:lnTo>
                  <a:lnTo>
                    <a:pt x="1664" y="2952"/>
                  </a:lnTo>
                  <a:lnTo>
                    <a:pt x="1716" y="2956"/>
                  </a:lnTo>
                  <a:lnTo>
                    <a:pt x="1763" y="2957"/>
                  </a:lnTo>
                  <a:lnTo>
                    <a:pt x="1805" y="2957"/>
                  </a:lnTo>
                  <a:lnTo>
                    <a:pt x="1846" y="2954"/>
                  </a:lnTo>
                  <a:lnTo>
                    <a:pt x="1864" y="2952"/>
                  </a:lnTo>
                  <a:lnTo>
                    <a:pt x="1882" y="2949"/>
                  </a:lnTo>
                  <a:lnTo>
                    <a:pt x="1898" y="2945"/>
                  </a:lnTo>
                  <a:lnTo>
                    <a:pt x="1914" y="2942"/>
                  </a:lnTo>
                  <a:lnTo>
                    <a:pt x="1914" y="2979"/>
                  </a:lnTo>
                  <a:lnTo>
                    <a:pt x="1915" y="3016"/>
                  </a:lnTo>
                  <a:lnTo>
                    <a:pt x="1918" y="3053"/>
                  </a:lnTo>
                  <a:lnTo>
                    <a:pt x="1921" y="3087"/>
                  </a:lnTo>
                  <a:lnTo>
                    <a:pt x="1924" y="3121"/>
                  </a:lnTo>
                  <a:lnTo>
                    <a:pt x="1927" y="3155"/>
                  </a:lnTo>
                  <a:lnTo>
                    <a:pt x="1933" y="3187"/>
                  </a:lnTo>
                  <a:lnTo>
                    <a:pt x="1937" y="3219"/>
                  </a:lnTo>
                  <a:lnTo>
                    <a:pt x="1941" y="3235"/>
                  </a:lnTo>
                  <a:lnTo>
                    <a:pt x="1943" y="3251"/>
                  </a:lnTo>
                  <a:lnTo>
                    <a:pt x="1945" y="3290"/>
                  </a:lnTo>
                  <a:lnTo>
                    <a:pt x="1946" y="3331"/>
                  </a:lnTo>
                  <a:lnTo>
                    <a:pt x="1944" y="3377"/>
                  </a:lnTo>
                  <a:lnTo>
                    <a:pt x="1941" y="3427"/>
                  </a:lnTo>
                  <a:lnTo>
                    <a:pt x="1934" y="3482"/>
                  </a:lnTo>
                  <a:lnTo>
                    <a:pt x="1925" y="3541"/>
                  </a:lnTo>
                  <a:lnTo>
                    <a:pt x="1914" y="3604"/>
                  </a:lnTo>
                  <a:lnTo>
                    <a:pt x="1912" y="3610"/>
                  </a:lnTo>
                  <a:lnTo>
                    <a:pt x="1910" y="3614"/>
                  </a:lnTo>
                  <a:lnTo>
                    <a:pt x="1908" y="3617"/>
                  </a:lnTo>
                  <a:lnTo>
                    <a:pt x="1905" y="3621"/>
                  </a:lnTo>
                  <a:lnTo>
                    <a:pt x="1900" y="3624"/>
                  </a:lnTo>
                  <a:lnTo>
                    <a:pt x="1896" y="3626"/>
                  </a:lnTo>
                  <a:lnTo>
                    <a:pt x="1890" y="3628"/>
                  </a:lnTo>
                  <a:lnTo>
                    <a:pt x="1885" y="3629"/>
                  </a:lnTo>
                  <a:lnTo>
                    <a:pt x="1871" y="3630"/>
                  </a:lnTo>
                  <a:lnTo>
                    <a:pt x="1855" y="3629"/>
                  </a:lnTo>
                  <a:lnTo>
                    <a:pt x="1837" y="3626"/>
                  </a:lnTo>
                  <a:lnTo>
                    <a:pt x="1816" y="3621"/>
                  </a:lnTo>
                  <a:lnTo>
                    <a:pt x="1793" y="3613"/>
                  </a:lnTo>
                  <a:lnTo>
                    <a:pt x="1768" y="3603"/>
                  </a:lnTo>
                  <a:lnTo>
                    <a:pt x="1740" y="3591"/>
                  </a:lnTo>
                  <a:lnTo>
                    <a:pt x="1710" y="3577"/>
                  </a:lnTo>
                  <a:lnTo>
                    <a:pt x="1677" y="3562"/>
                  </a:lnTo>
                  <a:lnTo>
                    <a:pt x="1642" y="3543"/>
                  </a:lnTo>
                  <a:lnTo>
                    <a:pt x="1605" y="3523"/>
                  </a:lnTo>
                  <a:lnTo>
                    <a:pt x="1565" y="3501"/>
                  </a:lnTo>
                  <a:lnTo>
                    <a:pt x="1544" y="3489"/>
                  </a:lnTo>
                  <a:lnTo>
                    <a:pt x="1524" y="3480"/>
                  </a:lnTo>
                  <a:lnTo>
                    <a:pt x="1504" y="3471"/>
                  </a:lnTo>
                  <a:lnTo>
                    <a:pt x="1483" y="3463"/>
                  </a:lnTo>
                  <a:lnTo>
                    <a:pt x="1463" y="3456"/>
                  </a:lnTo>
                  <a:lnTo>
                    <a:pt x="1442" y="3450"/>
                  </a:lnTo>
                  <a:lnTo>
                    <a:pt x="1422" y="3446"/>
                  </a:lnTo>
                  <a:lnTo>
                    <a:pt x="1402" y="3442"/>
                  </a:lnTo>
                  <a:lnTo>
                    <a:pt x="1381" y="3439"/>
                  </a:lnTo>
                  <a:lnTo>
                    <a:pt x="1362" y="3438"/>
                  </a:lnTo>
                  <a:lnTo>
                    <a:pt x="1341" y="3438"/>
                  </a:lnTo>
                  <a:lnTo>
                    <a:pt x="1321" y="3439"/>
                  </a:lnTo>
                  <a:lnTo>
                    <a:pt x="1300" y="3440"/>
                  </a:lnTo>
                  <a:lnTo>
                    <a:pt x="1281" y="3444"/>
                  </a:lnTo>
                  <a:lnTo>
                    <a:pt x="1261" y="3448"/>
                  </a:lnTo>
                  <a:lnTo>
                    <a:pt x="1240" y="3453"/>
                  </a:lnTo>
                  <a:lnTo>
                    <a:pt x="1221" y="3460"/>
                  </a:lnTo>
                  <a:lnTo>
                    <a:pt x="1201" y="3467"/>
                  </a:lnTo>
                  <a:lnTo>
                    <a:pt x="1180" y="3475"/>
                  </a:lnTo>
                  <a:lnTo>
                    <a:pt x="1161" y="3485"/>
                  </a:lnTo>
                  <a:lnTo>
                    <a:pt x="1141" y="3496"/>
                  </a:lnTo>
                  <a:lnTo>
                    <a:pt x="1121" y="3507"/>
                  </a:lnTo>
                  <a:lnTo>
                    <a:pt x="1102" y="3520"/>
                  </a:lnTo>
                  <a:lnTo>
                    <a:pt x="1081" y="3534"/>
                  </a:lnTo>
                  <a:lnTo>
                    <a:pt x="1061" y="3550"/>
                  </a:lnTo>
                  <a:lnTo>
                    <a:pt x="1042" y="3565"/>
                  </a:lnTo>
                  <a:lnTo>
                    <a:pt x="1022" y="3582"/>
                  </a:lnTo>
                  <a:lnTo>
                    <a:pt x="1002" y="3601"/>
                  </a:lnTo>
                  <a:lnTo>
                    <a:pt x="983" y="3621"/>
                  </a:lnTo>
                  <a:lnTo>
                    <a:pt x="963" y="3640"/>
                  </a:lnTo>
                  <a:lnTo>
                    <a:pt x="943" y="3662"/>
                  </a:lnTo>
                  <a:lnTo>
                    <a:pt x="924" y="3685"/>
                  </a:lnTo>
                  <a:lnTo>
                    <a:pt x="899" y="3717"/>
                  </a:lnTo>
                  <a:lnTo>
                    <a:pt x="874" y="3751"/>
                  </a:lnTo>
                  <a:lnTo>
                    <a:pt x="850" y="3787"/>
                  </a:lnTo>
                  <a:lnTo>
                    <a:pt x="830" y="3823"/>
                  </a:lnTo>
                  <a:lnTo>
                    <a:pt x="809" y="3861"/>
                  </a:lnTo>
                  <a:lnTo>
                    <a:pt x="789" y="3901"/>
                  </a:lnTo>
                  <a:lnTo>
                    <a:pt x="772" y="3943"/>
                  </a:lnTo>
                  <a:lnTo>
                    <a:pt x="755" y="3985"/>
                  </a:lnTo>
                  <a:lnTo>
                    <a:pt x="740" y="4029"/>
                  </a:lnTo>
                  <a:lnTo>
                    <a:pt x="727" y="4075"/>
                  </a:lnTo>
                  <a:lnTo>
                    <a:pt x="714" y="4123"/>
                  </a:lnTo>
                  <a:lnTo>
                    <a:pt x="703" y="4172"/>
                  </a:lnTo>
                  <a:lnTo>
                    <a:pt x="693" y="4222"/>
                  </a:lnTo>
                  <a:lnTo>
                    <a:pt x="684" y="4275"/>
                  </a:lnTo>
                  <a:lnTo>
                    <a:pt x="678" y="4328"/>
                  </a:lnTo>
                  <a:lnTo>
                    <a:pt x="671" y="4383"/>
                  </a:lnTo>
                  <a:lnTo>
                    <a:pt x="663" y="4496"/>
                  </a:lnTo>
                  <a:lnTo>
                    <a:pt x="655" y="4608"/>
                  </a:lnTo>
                  <a:lnTo>
                    <a:pt x="648" y="4722"/>
                  </a:lnTo>
                  <a:lnTo>
                    <a:pt x="645" y="4835"/>
                  </a:lnTo>
                  <a:lnTo>
                    <a:pt x="644" y="4949"/>
                  </a:lnTo>
                  <a:lnTo>
                    <a:pt x="645" y="5065"/>
                  </a:lnTo>
                  <a:lnTo>
                    <a:pt x="647" y="5179"/>
                  </a:lnTo>
                  <a:lnTo>
                    <a:pt x="652" y="5295"/>
                  </a:lnTo>
                  <a:lnTo>
                    <a:pt x="663" y="5522"/>
                  </a:lnTo>
                  <a:lnTo>
                    <a:pt x="676" y="5741"/>
                  </a:lnTo>
                  <a:lnTo>
                    <a:pt x="691" y="5950"/>
                  </a:lnTo>
                  <a:lnTo>
                    <a:pt x="700" y="6050"/>
                  </a:lnTo>
                  <a:lnTo>
                    <a:pt x="707" y="6148"/>
                  </a:lnTo>
                  <a:lnTo>
                    <a:pt x="715" y="6242"/>
                  </a:lnTo>
                  <a:lnTo>
                    <a:pt x="720" y="6327"/>
                  </a:lnTo>
                  <a:lnTo>
                    <a:pt x="723" y="6405"/>
                  </a:lnTo>
                  <a:lnTo>
                    <a:pt x="723" y="6440"/>
                  </a:lnTo>
                  <a:lnTo>
                    <a:pt x="722" y="6474"/>
                  </a:lnTo>
                  <a:lnTo>
                    <a:pt x="720" y="6506"/>
                  </a:lnTo>
                  <a:lnTo>
                    <a:pt x="719" y="6535"/>
                  </a:lnTo>
                  <a:lnTo>
                    <a:pt x="717" y="6562"/>
                  </a:lnTo>
                  <a:lnTo>
                    <a:pt x="714" y="6589"/>
                  </a:lnTo>
                  <a:lnTo>
                    <a:pt x="710" y="6611"/>
                  </a:lnTo>
                  <a:lnTo>
                    <a:pt x="706" y="6633"/>
                  </a:lnTo>
                  <a:lnTo>
                    <a:pt x="701" y="6652"/>
                  </a:lnTo>
                  <a:lnTo>
                    <a:pt x="695" y="6669"/>
                  </a:lnTo>
                  <a:lnTo>
                    <a:pt x="859" y="6530"/>
                  </a:lnTo>
                  <a:lnTo>
                    <a:pt x="939" y="6460"/>
                  </a:lnTo>
                  <a:lnTo>
                    <a:pt x="1018" y="6391"/>
                  </a:lnTo>
                  <a:lnTo>
                    <a:pt x="1094" y="6322"/>
                  </a:lnTo>
                  <a:lnTo>
                    <a:pt x="1169" y="6254"/>
                  </a:lnTo>
                  <a:lnTo>
                    <a:pt x="1244" y="6187"/>
                  </a:lnTo>
                  <a:lnTo>
                    <a:pt x="1316" y="6120"/>
                  </a:lnTo>
                  <a:lnTo>
                    <a:pt x="1387" y="6052"/>
                  </a:lnTo>
                  <a:lnTo>
                    <a:pt x="1456" y="5987"/>
                  </a:lnTo>
                  <a:lnTo>
                    <a:pt x="1523" y="5920"/>
                  </a:lnTo>
                  <a:lnTo>
                    <a:pt x="1589" y="5854"/>
                  </a:lnTo>
                  <a:lnTo>
                    <a:pt x="1654" y="5790"/>
                  </a:lnTo>
                  <a:lnTo>
                    <a:pt x="1717" y="5726"/>
                  </a:lnTo>
                  <a:lnTo>
                    <a:pt x="1779" y="5661"/>
                  </a:lnTo>
                  <a:lnTo>
                    <a:pt x="1838" y="5597"/>
                  </a:lnTo>
                  <a:lnTo>
                    <a:pt x="1956" y="5472"/>
                  </a:lnTo>
                  <a:lnTo>
                    <a:pt x="2071" y="5352"/>
                  </a:lnTo>
                  <a:lnTo>
                    <a:pt x="2183" y="5235"/>
                  </a:lnTo>
                  <a:lnTo>
                    <a:pt x="2293" y="5123"/>
                  </a:lnTo>
                  <a:lnTo>
                    <a:pt x="2402" y="5014"/>
                  </a:lnTo>
                  <a:lnTo>
                    <a:pt x="2507" y="4911"/>
                  </a:lnTo>
                  <a:lnTo>
                    <a:pt x="2610" y="4810"/>
                  </a:lnTo>
                  <a:lnTo>
                    <a:pt x="2712" y="4715"/>
                  </a:lnTo>
                  <a:lnTo>
                    <a:pt x="2762" y="4669"/>
                  </a:lnTo>
                  <a:lnTo>
                    <a:pt x="2812" y="4623"/>
                  </a:lnTo>
                  <a:lnTo>
                    <a:pt x="2861" y="4581"/>
                  </a:lnTo>
                  <a:lnTo>
                    <a:pt x="2912" y="4538"/>
                  </a:lnTo>
                  <a:lnTo>
                    <a:pt x="2961" y="4497"/>
                  </a:lnTo>
                  <a:lnTo>
                    <a:pt x="3010" y="4457"/>
                  </a:lnTo>
                  <a:lnTo>
                    <a:pt x="3059" y="4419"/>
                  </a:lnTo>
                  <a:lnTo>
                    <a:pt x="3109" y="4382"/>
                  </a:lnTo>
                  <a:lnTo>
                    <a:pt x="3157" y="4346"/>
                  </a:lnTo>
                  <a:lnTo>
                    <a:pt x="3207" y="4311"/>
                  </a:lnTo>
                  <a:lnTo>
                    <a:pt x="3256" y="4278"/>
                  </a:lnTo>
                  <a:lnTo>
                    <a:pt x="3305" y="4246"/>
                  </a:lnTo>
                  <a:lnTo>
                    <a:pt x="3353" y="4216"/>
                  </a:lnTo>
                  <a:lnTo>
                    <a:pt x="3402" y="4186"/>
                  </a:lnTo>
                  <a:lnTo>
                    <a:pt x="3450" y="4159"/>
                  </a:lnTo>
                  <a:lnTo>
                    <a:pt x="3498" y="4132"/>
                  </a:lnTo>
                  <a:lnTo>
                    <a:pt x="3547" y="4108"/>
                  </a:lnTo>
                  <a:lnTo>
                    <a:pt x="3596" y="4085"/>
                  </a:lnTo>
                  <a:lnTo>
                    <a:pt x="3647" y="4063"/>
                  </a:lnTo>
                  <a:lnTo>
                    <a:pt x="3698" y="4043"/>
                  </a:lnTo>
                  <a:lnTo>
                    <a:pt x="3750" y="4026"/>
                  </a:lnTo>
                  <a:lnTo>
                    <a:pt x="3803" y="4011"/>
                  </a:lnTo>
                  <a:lnTo>
                    <a:pt x="3856" y="3997"/>
                  </a:lnTo>
                  <a:lnTo>
                    <a:pt x="3911" y="3985"/>
                  </a:lnTo>
                  <a:lnTo>
                    <a:pt x="3967" y="3974"/>
                  </a:lnTo>
                  <a:lnTo>
                    <a:pt x="4024" y="3967"/>
                  </a:lnTo>
                  <a:lnTo>
                    <a:pt x="4080" y="3960"/>
                  </a:lnTo>
                  <a:lnTo>
                    <a:pt x="4138" y="3956"/>
                  </a:lnTo>
                  <a:lnTo>
                    <a:pt x="4197" y="3954"/>
                  </a:lnTo>
                  <a:lnTo>
                    <a:pt x="4257" y="3953"/>
                  </a:lnTo>
                  <a:lnTo>
                    <a:pt x="4317" y="3954"/>
                  </a:lnTo>
                  <a:lnTo>
                    <a:pt x="4380" y="3957"/>
                  </a:lnTo>
                  <a:lnTo>
                    <a:pt x="4305" y="3922"/>
                  </a:lnTo>
                  <a:lnTo>
                    <a:pt x="4184" y="3866"/>
                  </a:lnTo>
                  <a:lnTo>
                    <a:pt x="4017" y="3792"/>
                  </a:lnTo>
                  <a:lnTo>
                    <a:pt x="3804" y="3697"/>
                  </a:lnTo>
                  <a:lnTo>
                    <a:pt x="3775" y="3684"/>
                  </a:lnTo>
                  <a:lnTo>
                    <a:pt x="3747" y="3670"/>
                  </a:lnTo>
                  <a:lnTo>
                    <a:pt x="3719" y="3654"/>
                  </a:lnTo>
                  <a:lnTo>
                    <a:pt x="3693" y="3638"/>
                  </a:lnTo>
                  <a:lnTo>
                    <a:pt x="3667" y="3621"/>
                  </a:lnTo>
                  <a:lnTo>
                    <a:pt x="3642" y="3602"/>
                  </a:lnTo>
                  <a:lnTo>
                    <a:pt x="3618" y="3583"/>
                  </a:lnTo>
                  <a:lnTo>
                    <a:pt x="3595" y="3563"/>
                  </a:lnTo>
                  <a:lnTo>
                    <a:pt x="3574" y="3542"/>
                  </a:lnTo>
                  <a:lnTo>
                    <a:pt x="3553" y="3520"/>
                  </a:lnTo>
                  <a:lnTo>
                    <a:pt x="3532" y="3497"/>
                  </a:lnTo>
                  <a:lnTo>
                    <a:pt x="3512" y="3474"/>
                  </a:lnTo>
                  <a:lnTo>
                    <a:pt x="3494" y="3449"/>
                  </a:lnTo>
                  <a:lnTo>
                    <a:pt x="3476" y="3424"/>
                  </a:lnTo>
                  <a:lnTo>
                    <a:pt x="3459" y="3397"/>
                  </a:lnTo>
                  <a:lnTo>
                    <a:pt x="3444" y="3369"/>
                  </a:lnTo>
                  <a:lnTo>
                    <a:pt x="3428" y="3341"/>
                  </a:lnTo>
                  <a:lnTo>
                    <a:pt x="3414" y="3311"/>
                  </a:lnTo>
                  <a:lnTo>
                    <a:pt x="3401" y="3282"/>
                  </a:lnTo>
                  <a:lnTo>
                    <a:pt x="3389" y="3250"/>
                  </a:lnTo>
                  <a:lnTo>
                    <a:pt x="3377" y="3219"/>
                  </a:lnTo>
                  <a:lnTo>
                    <a:pt x="3366" y="3185"/>
                  </a:lnTo>
                  <a:lnTo>
                    <a:pt x="3356" y="3151"/>
                  </a:lnTo>
                  <a:lnTo>
                    <a:pt x="3347" y="3116"/>
                  </a:lnTo>
                  <a:lnTo>
                    <a:pt x="3340" y="3081"/>
                  </a:lnTo>
                  <a:lnTo>
                    <a:pt x="3332" y="3044"/>
                  </a:lnTo>
                  <a:lnTo>
                    <a:pt x="3327" y="3007"/>
                  </a:lnTo>
                  <a:lnTo>
                    <a:pt x="3321" y="2967"/>
                  </a:lnTo>
                  <a:lnTo>
                    <a:pt x="3317" y="2928"/>
                  </a:lnTo>
                  <a:lnTo>
                    <a:pt x="3312" y="2888"/>
                  </a:lnTo>
                  <a:lnTo>
                    <a:pt x="3310" y="2846"/>
                  </a:lnTo>
                  <a:lnTo>
                    <a:pt x="3308" y="2803"/>
                  </a:lnTo>
                  <a:lnTo>
                    <a:pt x="3331" y="2824"/>
                  </a:lnTo>
                  <a:lnTo>
                    <a:pt x="3354" y="2844"/>
                  </a:lnTo>
                  <a:lnTo>
                    <a:pt x="3377" y="2861"/>
                  </a:lnTo>
                  <a:lnTo>
                    <a:pt x="3401" y="2879"/>
                  </a:lnTo>
                  <a:lnTo>
                    <a:pt x="3425" y="2893"/>
                  </a:lnTo>
                  <a:lnTo>
                    <a:pt x="3450" y="2907"/>
                  </a:lnTo>
                  <a:lnTo>
                    <a:pt x="3475" y="2919"/>
                  </a:lnTo>
                  <a:lnTo>
                    <a:pt x="3501" y="2930"/>
                  </a:lnTo>
                  <a:lnTo>
                    <a:pt x="3528" y="2939"/>
                  </a:lnTo>
                  <a:lnTo>
                    <a:pt x="3554" y="2948"/>
                  </a:lnTo>
                  <a:lnTo>
                    <a:pt x="3581" y="2954"/>
                  </a:lnTo>
                  <a:lnTo>
                    <a:pt x="3608" y="2959"/>
                  </a:lnTo>
                  <a:lnTo>
                    <a:pt x="3636" y="2963"/>
                  </a:lnTo>
                  <a:lnTo>
                    <a:pt x="3664" y="2965"/>
                  </a:lnTo>
                  <a:lnTo>
                    <a:pt x="3693" y="2966"/>
                  </a:lnTo>
                  <a:lnTo>
                    <a:pt x="3722" y="2965"/>
                  </a:lnTo>
                  <a:lnTo>
                    <a:pt x="3752" y="2964"/>
                  </a:lnTo>
                  <a:lnTo>
                    <a:pt x="3780" y="2962"/>
                  </a:lnTo>
                  <a:lnTo>
                    <a:pt x="3807" y="2959"/>
                  </a:lnTo>
                  <a:lnTo>
                    <a:pt x="3835" y="2954"/>
                  </a:lnTo>
                  <a:lnTo>
                    <a:pt x="3862" y="2950"/>
                  </a:lnTo>
                  <a:lnTo>
                    <a:pt x="3888" y="2944"/>
                  </a:lnTo>
                  <a:lnTo>
                    <a:pt x="3914" y="2938"/>
                  </a:lnTo>
                  <a:lnTo>
                    <a:pt x="3939" y="2931"/>
                  </a:lnTo>
                  <a:lnTo>
                    <a:pt x="3963" y="2924"/>
                  </a:lnTo>
                  <a:lnTo>
                    <a:pt x="3989" y="2915"/>
                  </a:lnTo>
                  <a:lnTo>
                    <a:pt x="4012" y="2905"/>
                  </a:lnTo>
                  <a:lnTo>
                    <a:pt x="4034" y="2895"/>
                  </a:lnTo>
                  <a:lnTo>
                    <a:pt x="4057" y="2884"/>
                  </a:lnTo>
                  <a:lnTo>
                    <a:pt x="4079" y="2873"/>
                  </a:lnTo>
                  <a:lnTo>
                    <a:pt x="4101" y="2860"/>
                  </a:lnTo>
                  <a:lnTo>
                    <a:pt x="4122" y="2847"/>
                  </a:lnTo>
                  <a:lnTo>
                    <a:pt x="4143" y="2833"/>
                  </a:lnTo>
                  <a:lnTo>
                    <a:pt x="4161" y="2819"/>
                  </a:lnTo>
                  <a:lnTo>
                    <a:pt x="4180" y="2803"/>
                  </a:lnTo>
                  <a:lnTo>
                    <a:pt x="4196" y="2788"/>
                  </a:lnTo>
                  <a:lnTo>
                    <a:pt x="4213" y="2773"/>
                  </a:lnTo>
                  <a:lnTo>
                    <a:pt x="4228" y="2756"/>
                  </a:lnTo>
                  <a:lnTo>
                    <a:pt x="4241" y="2740"/>
                  </a:lnTo>
                  <a:lnTo>
                    <a:pt x="4254" y="2723"/>
                  </a:lnTo>
                  <a:lnTo>
                    <a:pt x="4266" y="2704"/>
                  </a:lnTo>
                  <a:lnTo>
                    <a:pt x="4277" y="2687"/>
                  </a:lnTo>
                  <a:lnTo>
                    <a:pt x="4287" y="2668"/>
                  </a:lnTo>
                  <a:lnTo>
                    <a:pt x="4294" y="2648"/>
                  </a:lnTo>
                  <a:lnTo>
                    <a:pt x="4302" y="2629"/>
                  </a:lnTo>
                  <a:lnTo>
                    <a:pt x="4309" y="2608"/>
                  </a:lnTo>
                  <a:lnTo>
                    <a:pt x="4314" y="2588"/>
                  </a:lnTo>
                  <a:lnTo>
                    <a:pt x="4318" y="2566"/>
                  </a:lnTo>
                  <a:lnTo>
                    <a:pt x="4322" y="2546"/>
                  </a:lnTo>
                  <a:lnTo>
                    <a:pt x="4322" y="2524"/>
                  </a:lnTo>
                  <a:lnTo>
                    <a:pt x="4321" y="2503"/>
                  </a:lnTo>
                  <a:lnTo>
                    <a:pt x="4318" y="2482"/>
                  </a:lnTo>
                  <a:lnTo>
                    <a:pt x="4313" y="2462"/>
                  </a:lnTo>
                  <a:lnTo>
                    <a:pt x="4305" y="2441"/>
                  </a:lnTo>
                  <a:lnTo>
                    <a:pt x="4297" y="2420"/>
                  </a:lnTo>
                  <a:lnTo>
                    <a:pt x="4286" y="2399"/>
                  </a:lnTo>
                  <a:lnTo>
                    <a:pt x="4273" y="2379"/>
                  </a:lnTo>
                  <a:lnTo>
                    <a:pt x="4257" y="2358"/>
                  </a:lnTo>
                  <a:lnTo>
                    <a:pt x="4240" y="2337"/>
                  </a:lnTo>
                  <a:lnTo>
                    <a:pt x="4221" y="2317"/>
                  </a:lnTo>
                  <a:lnTo>
                    <a:pt x="4199" y="2297"/>
                  </a:lnTo>
                  <a:lnTo>
                    <a:pt x="4176" y="2276"/>
                  </a:lnTo>
                  <a:lnTo>
                    <a:pt x="4151" y="2256"/>
                  </a:lnTo>
                  <a:lnTo>
                    <a:pt x="4124" y="2237"/>
                  </a:lnTo>
                  <a:lnTo>
                    <a:pt x="4240" y="2275"/>
                  </a:lnTo>
                  <a:lnTo>
                    <a:pt x="4351" y="2311"/>
                  </a:lnTo>
                  <a:lnTo>
                    <a:pt x="4458" y="2344"/>
                  </a:lnTo>
                  <a:lnTo>
                    <a:pt x="4561" y="2375"/>
                  </a:lnTo>
                  <a:lnTo>
                    <a:pt x="4659" y="2404"/>
                  </a:lnTo>
                  <a:lnTo>
                    <a:pt x="4753" y="2429"/>
                  </a:lnTo>
                  <a:lnTo>
                    <a:pt x="4844" y="2453"/>
                  </a:lnTo>
                  <a:lnTo>
                    <a:pt x="4929" y="2474"/>
                  </a:lnTo>
                  <a:lnTo>
                    <a:pt x="5011" y="2492"/>
                  </a:lnTo>
                  <a:lnTo>
                    <a:pt x="5087" y="2509"/>
                  </a:lnTo>
                  <a:lnTo>
                    <a:pt x="5161" y="2523"/>
                  </a:lnTo>
                  <a:lnTo>
                    <a:pt x="5229" y="2534"/>
                  </a:lnTo>
                  <a:lnTo>
                    <a:pt x="5293" y="2542"/>
                  </a:lnTo>
                  <a:lnTo>
                    <a:pt x="5353" y="2549"/>
                  </a:lnTo>
                  <a:lnTo>
                    <a:pt x="5409" y="2553"/>
                  </a:lnTo>
                  <a:lnTo>
                    <a:pt x="5460" y="2554"/>
                  </a:lnTo>
                  <a:lnTo>
                    <a:pt x="5508" y="2554"/>
                  </a:lnTo>
                  <a:lnTo>
                    <a:pt x="5553" y="2552"/>
                  </a:lnTo>
                  <a:lnTo>
                    <a:pt x="5595" y="2550"/>
                  </a:lnTo>
                  <a:lnTo>
                    <a:pt x="5635" y="2547"/>
                  </a:lnTo>
                  <a:lnTo>
                    <a:pt x="5671" y="2542"/>
                  </a:lnTo>
                  <a:lnTo>
                    <a:pt x="5705" y="2537"/>
                  </a:lnTo>
                  <a:lnTo>
                    <a:pt x="5735" y="2530"/>
                  </a:lnTo>
                  <a:lnTo>
                    <a:pt x="5764" y="2523"/>
                  </a:lnTo>
                  <a:lnTo>
                    <a:pt x="5789" y="2514"/>
                  </a:lnTo>
                  <a:lnTo>
                    <a:pt x="5811" y="2504"/>
                  </a:lnTo>
                  <a:lnTo>
                    <a:pt x="5830" y="2493"/>
                  </a:lnTo>
                  <a:lnTo>
                    <a:pt x="5848" y="2482"/>
                  </a:lnTo>
                  <a:lnTo>
                    <a:pt x="5854" y="2476"/>
                  </a:lnTo>
                  <a:lnTo>
                    <a:pt x="5861" y="2469"/>
                  </a:lnTo>
                  <a:lnTo>
                    <a:pt x="5867" y="2463"/>
                  </a:lnTo>
                  <a:lnTo>
                    <a:pt x="5873" y="2455"/>
                  </a:lnTo>
                  <a:lnTo>
                    <a:pt x="5877" y="2448"/>
                  </a:lnTo>
                  <a:lnTo>
                    <a:pt x="5880" y="2441"/>
                  </a:lnTo>
                  <a:lnTo>
                    <a:pt x="5884" y="2433"/>
                  </a:lnTo>
                  <a:lnTo>
                    <a:pt x="5886" y="2424"/>
                  </a:lnTo>
                  <a:lnTo>
                    <a:pt x="5888" y="2412"/>
                  </a:lnTo>
                  <a:lnTo>
                    <a:pt x="5886" y="2399"/>
                  </a:lnTo>
                  <a:lnTo>
                    <a:pt x="5883" y="2386"/>
                  </a:lnTo>
                  <a:lnTo>
                    <a:pt x="5876" y="2372"/>
                  </a:lnTo>
                  <a:lnTo>
                    <a:pt x="5867" y="2358"/>
                  </a:lnTo>
                  <a:lnTo>
                    <a:pt x="5855" y="2342"/>
                  </a:lnTo>
                  <a:lnTo>
                    <a:pt x="5841" y="2327"/>
                  </a:lnTo>
                  <a:lnTo>
                    <a:pt x="5825" y="2312"/>
                  </a:lnTo>
                  <a:lnTo>
                    <a:pt x="5805" y="2296"/>
                  </a:lnTo>
                  <a:lnTo>
                    <a:pt x="5783" y="2278"/>
                  </a:lnTo>
                  <a:lnTo>
                    <a:pt x="5759" y="2262"/>
                  </a:lnTo>
                  <a:lnTo>
                    <a:pt x="5732" y="2244"/>
                  </a:lnTo>
                  <a:lnTo>
                    <a:pt x="5702" y="2226"/>
                  </a:lnTo>
                  <a:lnTo>
                    <a:pt x="5670" y="2207"/>
                  </a:lnTo>
                  <a:lnTo>
                    <a:pt x="5636" y="2188"/>
                  </a:lnTo>
                  <a:lnTo>
                    <a:pt x="5598" y="2169"/>
                  </a:lnTo>
                  <a:lnTo>
                    <a:pt x="5519" y="2129"/>
                  </a:lnTo>
                  <a:lnTo>
                    <a:pt x="5438" y="2090"/>
                  </a:lnTo>
                  <a:lnTo>
                    <a:pt x="5354" y="2051"/>
                  </a:lnTo>
                  <a:lnTo>
                    <a:pt x="5268" y="2011"/>
                  </a:lnTo>
                  <a:lnTo>
                    <a:pt x="5178" y="1973"/>
                  </a:lnTo>
                  <a:lnTo>
                    <a:pt x="5085" y="1934"/>
                  </a:lnTo>
                  <a:lnTo>
                    <a:pt x="4991" y="1896"/>
                  </a:lnTo>
                  <a:lnTo>
                    <a:pt x="4894" y="1857"/>
                  </a:lnTo>
                  <a:lnTo>
                    <a:pt x="4699" y="1783"/>
                  </a:lnTo>
                  <a:lnTo>
                    <a:pt x="4509" y="1712"/>
                  </a:lnTo>
                  <a:lnTo>
                    <a:pt x="4323" y="1647"/>
                  </a:lnTo>
                  <a:lnTo>
                    <a:pt x="4142" y="1583"/>
                  </a:lnTo>
                  <a:lnTo>
                    <a:pt x="3982" y="1530"/>
                  </a:lnTo>
                  <a:lnTo>
                    <a:pt x="3858" y="1487"/>
                  </a:lnTo>
                  <a:lnTo>
                    <a:pt x="3769" y="1455"/>
                  </a:lnTo>
                  <a:lnTo>
                    <a:pt x="3716" y="1435"/>
                  </a:lnTo>
                  <a:lnTo>
                    <a:pt x="3626" y="1406"/>
                  </a:lnTo>
                  <a:lnTo>
                    <a:pt x="3529" y="1375"/>
                  </a:lnTo>
                  <a:lnTo>
                    <a:pt x="3424" y="1339"/>
                  </a:lnTo>
                  <a:lnTo>
                    <a:pt x="3309" y="1298"/>
                  </a:lnTo>
                  <a:lnTo>
                    <a:pt x="3188" y="1253"/>
                  </a:lnTo>
                  <a:lnTo>
                    <a:pt x="3058" y="1205"/>
                  </a:lnTo>
                  <a:lnTo>
                    <a:pt x="2920" y="1153"/>
                  </a:lnTo>
                  <a:lnTo>
                    <a:pt x="2774" y="1097"/>
                  </a:lnTo>
                  <a:lnTo>
                    <a:pt x="2623" y="1039"/>
                  </a:lnTo>
                  <a:lnTo>
                    <a:pt x="2474" y="982"/>
                  </a:lnTo>
                  <a:lnTo>
                    <a:pt x="2323" y="927"/>
                  </a:lnTo>
                  <a:lnTo>
                    <a:pt x="2173" y="872"/>
                  </a:lnTo>
                  <a:lnTo>
                    <a:pt x="2024" y="820"/>
                  </a:lnTo>
                  <a:lnTo>
                    <a:pt x="1874" y="767"/>
                  </a:lnTo>
                  <a:lnTo>
                    <a:pt x="1723" y="716"/>
                  </a:lnTo>
                  <a:lnTo>
                    <a:pt x="1574" y="667"/>
                  </a:lnTo>
                  <a:lnTo>
                    <a:pt x="1426" y="620"/>
                  </a:lnTo>
                  <a:lnTo>
                    <a:pt x="1283" y="576"/>
                  </a:lnTo>
                  <a:lnTo>
                    <a:pt x="1144" y="537"/>
                  </a:lnTo>
                  <a:lnTo>
                    <a:pt x="1010" y="500"/>
                  </a:lnTo>
                  <a:lnTo>
                    <a:pt x="880" y="468"/>
                  </a:lnTo>
                  <a:lnTo>
                    <a:pt x="817" y="453"/>
                  </a:lnTo>
                  <a:lnTo>
                    <a:pt x="754" y="438"/>
                  </a:lnTo>
                  <a:lnTo>
                    <a:pt x="693" y="425"/>
                  </a:lnTo>
                  <a:lnTo>
                    <a:pt x="633" y="413"/>
                  </a:lnTo>
                  <a:lnTo>
                    <a:pt x="574" y="402"/>
                  </a:lnTo>
                  <a:lnTo>
                    <a:pt x="516" y="393"/>
                  </a:lnTo>
                  <a:lnTo>
                    <a:pt x="461" y="384"/>
                  </a:lnTo>
                  <a:lnTo>
                    <a:pt x="408" y="377"/>
                  </a:lnTo>
                  <a:lnTo>
                    <a:pt x="359" y="373"/>
                  </a:lnTo>
                  <a:lnTo>
                    <a:pt x="312" y="371"/>
                  </a:lnTo>
                  <a:lnTo>
                    <a:pt x="269" y="371"/>
                  </a:lnTo>
                  <a:lnTo>
                    <a:pt x="229" y="373"/>
                  </a:lnTo>
                  <a:lnTo>
                    <a:pt x="193" y="377"/>
                  </a:lnTo>
                  <a:lnTo>
                    <a:pt x="175" y="381"/>
                  </a:lnTo>
                  <a:lnTo>
                    <a:pt x="159" y="384"/>
                  </a:lnTo>
                  <a:lnTo>
                    <a:pt x="143" y="388"/>
                  </a:lnTo>
                  <a:lnTo>
                    <a:pt x="128" y="393"/>
                  </a:lnTo>
                  <a:lnTo>
                    <a:pt x="114" y="397"/>
                  </a:lnTo>
                  <a:lnTo>
                    <a:pt x="101" y="403"/>
                  </a:lnTo>
                  <a:lnTo>
                    <a:pt x="88" y="409"/>
                  </a:lnTo>
                  <a:lnTo>
                    <a:pt x="77" y="417"/>
                  </a:lnTo>
                  <a:lnTo>
                    <a:pt x="66" y="423"/>
                  </a:lnTo>
                  <a:lnTo>
                    <a:pt x="55" y="432"/>
                  </a:lnTo>
                  <a:lnTo>
                    <a:pt x="47" y="440"/>
                  </a:lnTo>
                  <a:lnTo>
                    <a:pt x="38" y="448"/>
                  </a:lnTo>
                  <a:lnTo>
                    <a:pt x="30" y="458"/>
                  </a:lnTo>
                  <a:lnTo>
                    <a:pt x="24" y="468"/>
                  </a:lnTo>
                  <a:lnTo>
                    <a:pt x="17" y="479"/>
                  </a:lnTo>
                  <a:lnTo>
                    <a:pt x="12" y="490"/>
                  </a:lnTo>
                  <a:lnTo>
                    <a:pt x="7" y="502"/>
                  </a:lnTo>
                  <a:lnTo>
                    <a:pt x="4" y="514"/>
                  </a:lnTo>
                  <a:close/>
                  <a:moveTo>
                    <a:pt x="3093" y="2644"/>
                  </a:moveTo>
                  <a:lnTo>
                    <a:pt x="3308" y="3008"/>
                  </a:lnTo>
                  <a:lnTo>
                    <a:pt x="2890" y="3023"/>
                  </a:lnTo>
                  <a:lnTo>
                    <a:pt x="3093" y="2644"/>
                  </a:lnTo>
                  <a:close/>
                  <a:moveTo>
                    <a:pt x="3093" y="2738"/>
                  </a:moveTo>
                  <a:lnTo>
                    <a:pt x="3214" y="2967"/>
                  </a:lnTo>
                  <a:lnTo>
                    <a:pt x="2985" y="2967"/>
                  </a:lnTo>
                  <a:lnTo>
                    <a:pt x="3093" y="2738"/>
                  </a:lnTo>
                  <a:close/>
                  <a:moveTo>
                    <a:pt x="4502" y="4012"/>
                  </a:moveTo>
                  <a:lnTo>
                    <a:pt x="4502" y="4012"/>
                  </a:lnTo>
                  <a:lnTo>
                    <a:pt x="4540" y="4021"/>
                  </a:lnTo>
                  <a:lnTo>
                    <a:pt x="4577" y="4032"/>
                  </a:lnTo>
                  <a:lnTo>
                    <a:pt x="4613" y="4044"/>
                  </a:lnTo>
                  <a:lnTo>
                    <a:pt x="4647" y="4059"/>
                  </a:lnTo>
                  <a:lnTo>
                    <a:pt x="4681" y="4074"/>
                  </a:lnTo>
                  <a:lnTo>
                    <a:pt x="4713" y="4090"/>
                  </a:lnTo>
                  <a:lnTo>
                    <a:pt x="4742" y="4108"/>
                  </a:lnTo>
                  <a:lnTo>
                    <a:pt x="4772" y="4126"/>
                  </a:lnTo>
                  <a:lnTo>
                    <a:pt x="4799" y="4147"/>
                  </a:lnTo>
                  <a:lnTo>
                    <a:pt x="4825" y="4168"/>
                  </a:lnTo>
                  <a:lnTo>
                    <a:pt x="4849" y="4191"/>
                  </a:lnTo>
                  <a:lnTo>
                    <a:pt x="4872" y="4215"/>
                  </a:lnTo>
                  <a:lnTo>
                    <a:pt x="4895" y="4241"/>
                  </a:lnTo>
                  <a:lnTo>
                    <a:pt x="4915" y="4267"/>
                  </a:lnTo>
                  <a:lnTo>
                    <a:pt x="4935" y="4296"/>
                  </a:lnTo>
                  <a:lnTo>
                    <a:pt x="4952" y="4325"/>
                  </a:lnTo>
                  <a:lnTo>
                    <a:pt x="4968" y="4356"/>
                  </a:lnTo>
                  <a:lnTo>
                    <a:pt x="4986" y="4387"/>
                  </a:lnTo>
                  <a:lnTo>
                    <a:pt x="5001" y="4419"/>
                  </a:lnTo>
                  <a:lnTo>
                    <a:pt x="5018" y="4453"/>
                  </a:lnTo>
                  <a:lnTo>
                    <a:pt x="5033" y="4487"/>
                  </a:lnTo>
                  <a:lnTo>
                    <a:pt x="5048" y="4523"/>
                  </a:lnTo>
                  <a:lnTo>
                    <a:pt x="5063" y="4559"/>
                  </a:lnTo>
                  <a:lnTo>
                    <a:pt x="5078" y="4596"/>
                  </a:lnTo>
                  <a:lnTo>
                    <a:pt x="5106" y="4674"/>
                  </a:lnTo>
                  <a:lnTo>
                    <a:pt x="5132" y="4756"/>
                  </a:lnTo>
                  <a:lnTo>
                    <a:pt x="5157" y="4841"/>
                  </a:lnTo>
                  <a:lnTo>
                    <a:pt x="5181" y="4930"/>
                  </a:lnTo>
                  <a:lnTo>
                    <a:pt x="5229" y="5118"/>
                  </a:lnTo>
                  <a:lnTo>
                    <a:pt x="5281" y="5319"/>
                  </a:lnTo>
                  <a:lnTo>
                    <a:pt x="5395" y="5761"/>
                  </a:lnTo>
                  <a:lnTo>
                    <a:pt x="5412" y="5818"/>
                  </a:lnTo>
                  <a:lnTo>
                    <a:pt x="5429" y="5877"/>
                  </a:lnTo>
                  <a:lnTo>
                    <a:pt x="5447" y="5936"/>
                  </a:lnTo>
                  <a:lnTo>
                    <a:pt x="5468" y="5996"/>
                  </a:lnTo>
                  <a:lnTo>
                    <a:pt x="5488" y="6057"/>
                  </a:lnTo>
                  <a:lnTo>
                    <a:pt x="5510" y="6118"/>
                  </a:lnTo>
                  <a:lnTo>
                    <a:pt x="5534" y="6179"/>
                  </a:lnTo>
                  <a:lnTo>
                    <a:pt x="5558" y="6240"/>
                  </a:lnTo>
                  <a:lnTo>
                    <a:pt x="5584" y="6302"/>
                  </a:lnTo>
                  <a:lnTo>
                    <a:pt x="5612" y="6365"/>
                  </a:lnTo>
                  <a:lnTo>
                    <a:pt x="5640" y="6428"/>
                  </a:lnTo>
                  <a:lnTo>
                    <a:pt x="5671" y="6491"/>
                  </a:lnTo>
                  <a:lnTo>
                    <a:pt x="5701" y="6556"/>
                  </a:lnTo>
                  <a:lnTo>
                    <a:pt x="5734" y="6620"/>
                  </a:lnTo>
                  <a:lnTo>
                    <a:pt x="5767" y="6685"/>
                  </a:lnTo>
                  <a:lnTo>
                    <a:pt x="5802" y="6750"/>
                  </a:lnTo>
                  <a:lnTo>
                    <a:pt x="994" y="6750"/>
                  </a:lnTo>
                  <a:lnTo>
                    <a:pt x="1058" y="6726"/>
                  </a:lnTo>
                  <a:lnTo>
                    <a:pt x="1122" y="6700"/>
                  </a:lnTo>
                  <a:lnTo>
                    <a:pt x="1186" y="6672"/>
                  </a:lnTo>
                  <a:lnTo>
                    <a:pt x="1249" y="6642"/>
                  </a:lnTo>
                  <a:lnTo>
                    <a:pt x="1311" y="6609"/>
                  </a:lnTo>
                  <a:lnTo>
                    <a:pt x="1373" y="6574"/>
                  </a:lnTo>
                  <a:lnTo>
                    <a:pt x="1434" y="6537"/>
                  </a:lnTo>
                  <a:lnTo>
                    <a:pt x="1495" y="6499"/>
                  </a:lnTo>
                  <a:lnTo>
                    <a:pt x="1555" y="6457"/>
                  </a:lnTo>
                  <a:lnTo>
                    <a:pt x="1614" y="6414"/>
                  </a:lnTo>
                  <a:lnTo>
                    <a:pt x="1673" y="6369"/>
                  </a:lnTo>
                  <a:lnTo>
                    <a:pt x="1731" y="6321"/>
                  </a:lnTo>
                  <a:lnTo>
                    <a:pt x="1788" y="6272"/>
                  </a:lnTo>
                  <a:lnTo>
                    <a:pt x="1844" y="6219"/>
                  </a:lnTo>
                  <a:lnTo>
                    <a:pt x="1901" y="6166"/>
                  </a:lnTo>
                  <a:lnTo>
                    <a:pt x="1956" y="6109"/>
                  </a:lnTo>
                  <a:lnTo>
                    <a:pt x="2066" y="5994"/>
                  </a:lnTo>
                  <a:lnTo>
                    <a:pt x="2175" y="5879"/>
                  </a:lnTo>
                  <a:lnTo>
                    <a:pt x="2284" y="5764"/>
                  </a:lnTo>
                  <a:lnTo>
                    <a:pt x="2392" y="5647"/>
                  </a:lnTo>
                  <a:lnTo>
                    <a:pt x="2498" y="5530"/>
                  </a:lnTo>
                  <a:lnTo>
                    <a:pt x="2604" y="5413"/>
                  </a:lnTo>
                  <a:lnTo>
                    <a:pt x="2707" y="5296"/>
                  </a:lnTo>
                  <a:lnTo>
                    <a:pt x="2811" y="5178"/>
                  </a:lnTo>
                  <a:lnTo>
                    <a:pt x="2915" y="5062"/>
                  </a:lnTo>
                  <a:lnTo>
                    <a:pt x="3018" y="4950"/>
                  </a:lnTo>
                  <a:lnTo>
                    <a:pt x="3121" y="4841"/>
                  </a:lnTo>
                  <a:lnTo>
                    <a:pt x="3224" y="4736"/>
                  </a:lnTo>
                  <a:lnTo>
                    <a:pt x="3327" y="4634"/>
                  </a:lnTo>
                  <a:lnTo>
                    <a:pt x="3429" y="4536"/>
                  </a:lnTo>
                  <a:lnTo>
                    <a:pt x="3532" y="4442"/>
                  </a:lnTo>
                  <a:lnTo>
                    <a:pt x="3634" y="4351"/>
                  </a:lnTo>
                  <a:lnTo>
                    <a:pt x="3685" y="4308"/>
                  </a:lnTo>
                  <a:lnTo>
                    <a:pt x="3737" y="4267"/>
                  </a:lnTo>
                  <a:lnTo>
                    <a:pt x="3764" y="4249"/>
                  </a:lnTo>
                  <a:lnTo>
                    <a:pt x="3790" y="4230"/>
                  </a:lnTo>
                  <a:lnTo>
                    <a:pt x="3816" y="4213"/>
                  </a:lnTo>
                  <a:lnTo>
                    <a:pt x="3842" y="4195"/>
                  </a:lnTo>
                  <a:lnTo>
                    <a:pt x="3868" y="4180"/>
                  </a:lnTo>
                  <a:lnTo>
                    <a:pt x="3895" y="4165"/>
                  </a:lnTo>
                  <a:lnTo>
                    <a:pt x="3922" y="4149"/>
                  </a:lnTo>
                  <a:lnTo>
                    <a:pt x="3948" y="4136"/>
                  </a:lnTo>
                  <a:lnTo>
                    <a:pt x="3976" y="4123"/>
                  </a:lnTo>
                  <a:lnTo>
                    <a:pt x="4002" y="4110"/>
                  </a:lnTo>
                  <a:lnTo>
                    <a:pt x="4029" y="4099"/>
                  </a:lnTo>
                  <a:lnTo>
                    <a:pt x="4056" y="4088"/>
                  </a:lnTo>
                  <a:lnTo>
                    <a:pt x="4084" y="4077"/>
                  </a:lnTo>
                  <a:lnTo>
                    <a:pt x="4111" y="4068"/>
                  </a:lnTo>
                  <a:lnTo>
                    <a:pt x="4138" y="4060"/>
                  </a:lnTo>
                  <a:lnTo>
                    <a:pt x="4166" y="4051"/>
                  </a:lnTo>
                  <a:lnTo>
                    <a:pt x="4193" y="4044"/>
                  </a:lnTo>
                  <a:lnTo>
                    <a:pt x="4220" y="4038"/>
                  </a:lnTo>
                  <a:lnTo>
                    <a:pt x="4249" y="4031"/>
                  </a:lnTo>
                  <a:lnTo>
                    <a:pt x="4276" y="4027"/>
                  </a:lnTo>
                  <a:lnTo>
                    <a:pt x="4304" y="4023"/>
                  </a:lnTo>
                  <a:lnTo>
                    <a:pt x="4332" y="4018"/>
                  </a:lnTo>
                  <a:lnTo>
                    <a:pt x="4360" y="4016"/>
                  </a:lnTo>
                  <a:lnTo>
                    <a:pt x="4388" y="4014"/>
                  </a:lnTo>
                  <a:lnTo>
                    <a:pt x="4417" y="4012"/>
                  </a:lnTo>
                  <a:lnTo>
                    <a:pt x="4445" y="4012"/>
                  </a:lnTo>
                  <a:lnTo>
                    <a:pt x="4474" y="4011"/>
                  </a:lnTo>
                  <a:lnTo>
                    <a:pt x="4502" y="4012"/>
                  </a:lnTo>
                  <a:close/>
                  <a:moveTo>
                    <a:pt x="3105" y="2465"/>
                  </a:moveTo>
                  <a:lnTo>
                    <a:pt x="3105" y="2465"/>
                  </a:lnTo>
                  <a:lnTo>
                    <a:pt x="3125" y="2466"/>
                  </a:lnTo>
                  <a:lnTo>
                    <a:pt x="3133" y="2467"/>
                  </a:lnTo>
                  <a:lnTo>
                    <a:pt x="3141" y="2469"/>
                  </a:lnTo>
                  <a:lnTo>
                    <a:pt x="3149" y="2471"/>
                  </a:lnTo>
                  <a:lnTo>
                    <a:pt x="3155" y="2475"/>
                  </a:lnTo>
                  <a:lnTo>
                    <a:pt x="3162" y="2478"/>
                  </a:lnTo>
                  <a:lnTo>
                    <a:pt x="3167" y="2482"/>
                  </a:lnTo>
                  <a:lnTo>
                    <a:pt x="3173" y="2487"/>
                  </a:lnTo>
                  <a:lnTo>
                    <a:pt x="3177" y="2492"/>
                  </a:lnTo>
                  <a:lnTo>
                    <a:pt x="3180" y="2498"/>
                  </a:lnTo>
                  <a:lnTo>
                    <a:pt x="3184" y="2504"/>
                  </a:lnTo>
                  <a:lnTo>
                    <a:pt x="3186" y="2511"/>
                  </a:lnTo>
                  <a:lnTo>
                    <a:pt x="3188" y="2518"/>
                  </a:lnTo>
                  <a:lnTo>
                    <a:pt x="3188" y="2526"/>
                  </a:lnTo>
                  <a:lnTo>
                    <a:pt x="3189" y="2535"/>
                  </a:lnTo>
                  <a:lnTo>
                    <a:pt x="3188" y="2546"/>
                  </a:lnTo>
                  <a:lnTo>
                    <a:pt x="3188" y="2557"/>
                  </a:lnTo>
                  <a:lnTo>
                    <a:pt x="3186" y="2566"/>
                  </a:lnTo>
                  <a:lnTo>
                    <a:pt x="3184" y="2576"/>
                  </a:lnTo>
                  <a:lnTo>
                    <a:pt x="3180" y="2584"/>
                  </a:lnTo>
                  <a:lnTo>
                    <a:pt x="3177" y="2592"/>
                  </a:lnTo>
                  <a:lnTo>
                    <a:pt x="3173" y="2599"/>
                  </a:lnTo>
                  <a:lnTo>
                    <a:pt x="3167" y="2606"/>
                  </a:lnTo>
                  <a:lnTo>
                    <a:pt x="3162" y="2611"/>
                  </a:lnTo>
                  <a:lnTo>
                    <a:pt x="3155" y="2616"/>
                  </a:lnTo>
                  <a:lnTo>
                    <a:pt x="3149" y="2620"/>
                  </a:lnTo>
                  <a:lnTo>
                    <a:pt x="3141" y="2623"/>
                  </a:lnTo>
                  <a:lnTo>
                    <a:pt x="3133" y="2625"/>
                  </a:lnTo>
                  <a:lnTo>
                    <a:pt x="3125" y="2628"/>
                  </a:lnTo>
                  <a:lnTo>
                    <a:pt x="3115" y="2629"/>
                  </a:lnTo>
                  <a:lnTo>
                    <a:pt x="3105" y="2629"/>
                  </a:lnTo>
                  <a:lnTo>
                    <a:pt x="3095" y="2629"/>
                  </a:lnTo>
                  <a:lnTo>
                    <a:pt x="3085" y="2628"/>
                  </a:lnTo>
                  <a:lnTo>
                    <a:pt x="3078" y="2625"/>
                  </a:lnTo>
                  <a:lnTo>
                    <a:pt x="3070" y="2623"/>
                  </a:lnTo>
                  <a:lnTo>
                    <a:pt x="3062" y="2620"/>
                  </a:lnTo>
                  <a:lnTo>
                    <a:pt x="3056" y="2616"/>
                  </a:lnTo>
                  <a:lnTo>
                    <a:pt x="3050" y="2611"/>
                  </a:lnTo>
                  <a:lnTo>
                    <a:pt x="3045" y="2606"/>
                  </a:lnTo>
                  <a:lnTo>
                    <a:pt x="3041" y="2599"/>
                  </a:lnTo>
                  <a:lnTo>
                    <a:pt x="3036" y="2592"/>
                  </a:lnTo>
                  <a:lnTo>
                    <a:pt x="3033" y="2584"/>
                  </a:lnTo>
                  <a:lnTo>
                    <a:pt x="3030" y="2576"/>
                  </a:lnTo>
                  <a:lnTo>
                    <a:pt x="3027" y="2566"/>
                  </a:lnTo>
                  <a:lnTo>
                    <a:pt x="3026" y="2557"/>
                  </a:lnTo>
                  <a:lnTo>
                    <a:pt x="3025" y="2535"/>
                  </a:lnTo>
                  <a:lnTo>
                    <a:pt x="3026" y="2518"/>
                  </a:lnTo>
                  <a:lnTo>
                    <a:pt x="3027" y="2511"/>
                  </a:lnTo>
                  <a:lnTo>
                    <a:pt x="3030" y="2504"/>
                  </a:lnTo>
                  <a:lnTo>
                    <a:pt x="3033" y="2498"/>
                  </a:lnTo>
                  <a:lnTo>
                    <a:pt x="3036" y="2492"/>
                  </a:lnTo>
                  <a:lnTo>
                    <a:pt x="3041" y="2487"/>
                  </a:lnTo>
                  <a:lnTo>
                    <a:pt x="3045" y="2482"/>
                  </a:lnTo>
                  <a:lnTo>
                    <a:pt x="3050" y="2478"/>
                  </a:lnTo>
                  <a:lnTo>
                    <a:pt x="3056" y="2475"/>
                  </a:lnTo>
                  <a:lnTo>
                    <a:pt x="3062" y="2471"/>
                  </a:lnTo>
                  <a:lnTo>
                    <a:pt x="3070" y="2469"/>
                  </a:lnTo>
                  <a:lnTo>
                    <a:pt x="3078" y="2467"/>
                  </a:lnTo>
                  <a:lnTo>
                    <a:pt x="3085" y="2466"/>
                  </a:lnTo>
                  <a:lnTo>
                    <a:pt x="3105" y="24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700463" y="1843089"/>
            <a:ext cx="673100" cy="674687"/>
            <a:chOff x="3700463" y="1843089"/>
            <a:chExt cx="673100" cy="674687"/>
          </a:xfrm>
        </p:grpSpPr>
        <p:sp>
          <p:nvSpPr>
            <p:cNvPr id="13" name="MH_SubTitle_1"/>
            <p:cNvSpPr>
              <a:spLocks noChangeArrowheads="1"/>
            </p:cNvSpPr>
            <p:nvPr/>
          </p:nvSpPr>
          <p:spPr bwMode="auto">
            <a:xfrm>
              <a:off x="3700463" y="1843089"/>
              <a:ext cx="673100" cy="67468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KSO_Shape"/>
            <p:cNvSpPr>
              <a:spLocks/>
            </p:cNvSpPr>
            <p:nvPr/>
          </p:nvSpPr>
          <p:spPr bwMode="auto">
            <a:xfrm>
              <a:off x="3907332" y="1946276"/>
              <a:ext cx="272975" cy="390894"/>
            </a:xfrm>
            <a:custGeom>
              <a:avLst/>
              <a:gdLst>
                <a:gd name="T0" fmla="*/ 1330937 w 3898"/>
                <a:gd name="T1" fmla="*/ 629650 h 5579"/>
                <a:gd name="T2" fmla="*/ 671956 w 3898"/>
                <a:gd name="T3" fmla="*/ 629650 h 5579"/>
                <a:gd name="T4" fmla="*/ 558597 w 3898"/>
                <a:gd name="T5" fmla="*/ 112681 h 5579"/>
                <a:gd name="T6" fmla="*/ 36534 w 3898"/>
                <a:gd name="T7" fmla="*/ 0 h 5579"/>
                <a:gd name="T8" fmla="*/ 0 w 3898"/>
                <a:gd name="T9" fmla="*/ 170730 h 5579"/>
                <a:gd name="T10" fmla="*/ 0 w 3898"/>
                <a:gd name="T11" fmla="*/ 170730 h 5579"/>
                <a:gd name="T12" fmla="*/ 412461 w 3898"/>
                <a:gd name="T13" fmla="*/ 259509 h 5579"/>
                <a:gd name="T14" fmla="*/ 412461 w 3898"/>
                <a:gd name="T15" fmla="*/ 259509 h 5579"/>
                <a:gd name="T16" fmla="*/ 493724 w 3898"/>
                <a:gd name="T17" fmla="*/ 629650 h 5579"/>
                <a:gd name="T18" fmla="*/ 62825 w 3898"/>
                <a:gd name="T19" fmla="*/ 629650 h 5579"/>
                <a:gd name="T20" fmla="*/ 357489 w 3898"/>
                <a:gd name="T21" fmla="*/ 1905000 h 5579"/>
                <a:gd name="T22" fmla="*/ 1036273 w 3898"/>
                <a:gd name="T23" fmla="*/ 1905000 h 5579"/>
                <a:gd name="T24" fmla="*/ 1330937 w 3898"/>
                <a:gd name="T25" fmla="*/ 629650 h 5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98" h="5579">
                  <a:moveTo>
                    <a:pt x="3898" y="1844"/>
                  </a:moveTo>
                  <a:lnTo>
                    <a:pt x="1968" y="1844"/>
                  </a:lnTo>
                  <a:lnTo>
                    <a:pt x="1636" y="330"/>
                  </a:lnTo>
                  <a:lnTo>
                    <a:pt x="107" y="0"/>
                  </a:lnTo>
                  <a:lnTo>
                    <a:pt x="0" y="500"/>
                  </a:lnTo>
                  <a:lnTo>
                    <a:pt x="1208" y="760"/>
                  </a:lnTo>
                  <a:lnTo>
                    <a:pt x="1446" y="1844"/>
                  </a:lnTo>
                  <a:lnTo>
                    <a:pt x="184" y="1844"/>
                  </a:lnTo>
                  <a:lnTo>
                    <a:pt x="1047" y="5579"/>
                  </a:lnTo>
                  <a:lnTo>
                    <a:pt x="3035" y="5579"/>
                  </a:lnTo>
                  <a:lnTo>
                    <a:pt x="3898" y="1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180000" tIns="576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95688" y="4149726"/>
            <a:ext cx="674687" cy="674688"/>
            <a:chOff x="3595688" y="4149726"/>
            <a:chExt cx="674687" cy="674688"/>
          </a:xfrm>
        </p:grpSpPr>
        <p:sp>
          <p:nvSpPr>
            <p:cNvPr id="16" name="MH_SubTitle_5"/>
            <p:cNvSpPr>
              <a:spLocks noChangeArrowheads="1"/>
            </p:cNvSpPr>
            <p:nvPr/>
          </p:nvSpPr>
          <p:spPr bwMode="auto">
            <a:xfrm>
              <a:off x="3595688" y="4149726"/>
              <a:ext cx="674687" cy="6746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3870526" y="4288578"/>
              <a:ext cx="247453" cy="396983"/>
            </a:xfrm>
            <a:custGeom>
              <a:avLst/>
              <a:gdLst/>
              <a:ahLst/>
              <a:cxnLst/>
              <a:rect l="0" t="0" r="r" b="b"/>
              <a:pathLst>
                <a:path w="895350" h="1435100">
                  <a:moveTo>
                    <a:pt x="440177" y="112713"/>
                  </a:moveTo>
                  <a:lnTo>
                    <a:pt x="443217" y="112713"/>
                  </a:lnTo>
                  <a:lnTo>
                    <a:pt x="445649" y="112713"/>
                  </a:lnTo>
                  <a:lnTo>
                    <a:pt x="448385" y="113942"/>
                  </a:lnTo>
                  <a:lnTo>
                    <a:pt x="450816" y="114864"/>
                  </a:lnTo>
                  <a:lnTo>
                    <a:pt x="452944" y="116708"/>
                  </a:lnTo>
                  <a:lnTo>
                    <a:pt x="454464" y="118858"/>
                  </a:lnTo>
                  <a:lnTo>
                    <a:pt x="455984" y="121316"/>
                  </a:lnTo>
                  <a:lnTo>
                    <a:pt x="456896" y="124082"/>
                  </a:lnTo>
                  <a:lnTo>
                    <a:pt x="457200" y="126847"/>
                  </a:lnTo>
                  <a:lnTo>
                    <a:pt x="456896" y="129612"/>
                  </a:lnTo>
                  <a:lnTo>
                    <a:pt x="455984" y="132685"/>
                  </a:lnTo>
                  <a:lnTo>
                    <a:pt x="454464" y="134836"/>
                  </a:lnTo>
                  <a:lnTo>
                    <a:pt x="452944" y="136987"/>
                  </a:lnTo>
                  <a:lnTo>
                    <a:pt x="450816" y="138523"/>
                  </a:lnTo>
                  <a:lnTo>
                    <a:pt x="448385" y="140059"/>
                  </a:lnTo>
                  <a:lnTo>
                    <a:pt x="445649" y="140981"/>
                  </a:lnTo>
                  <a:lnTo>
                    <a:pt x="443217" y="141288"/>
                  </a:lnTo>
                  <a:lnTo>
                    <a:pt x="440177" y="140981"/>
                  </a:lnTo>
                  <a:lnTo>
                    <a:pt x="437441" y="140059"/>
                  </a:lnTo>
                  <a:lnTo>
                    <a:pt x="435009" y="138523"/>
                  </a:lnTo>
                  <a:lnTo>
                    <a:pt x="432577" y="136987"/>
                  </a:lnTo>
                  <a:lnTo>
                    <a:pt x="431057" y="134836"/>
                  </a:lnTo>
                  <a:lnTo>
                    <a:pt x="429841" y="132685"/>
                  </a:lnTo>
                  <a:lnTo>
                    <a:pt x="428929" y="129612"/>
                  </a:lnTo>
                  <a:lnTo>
                    <a:pt x="428625" y="126847"/>
                  </a:lnTo>
                  <a:lnTo>
                    <a:pt x="428929" y="124082"/>
                  </a:lnTo>
                  <a:lnTo>
                    <a:pt x="429841" y="121316"/>
                  </a:lnTo>
                  <a:lnTo>
                    <a:pt x="431057" y="118858"/>
                  </a:lnTo>
                  <a:lnTo>
                    <a:pt x="432577" y="116708"/>
                  </a:lnTo>
                  <a:lnTo>
                    <a:pt x="435009" y="114864"/>
                  </a:lnTo>
                  <a:lnTo>
                    <a:pt x="437441" y="113942"/>
                  </a:lnTo>
                  <a:lnTo>
                    <a:pt x="440177" y="112713"/>
                  </a:lnTo>
                  <a:close/>
                  <a:moveTo>
                    <a:pt x="405765" y="100013"/>
                  </a:moveTo>
                  <a:lnTo>
                    <a:pt x="407988" y="100013"/>
                  </a:lnTo>
                  <a:lnTo>
                    <a:pt x="410210" y="100013"/>
                  </a:lnTo>
                  <a:lnTo>
                    <a:pt x="412433" y="100966"/>
                  </a:lnTo>
                  <a:lnTo>
                    <a:pt x="414338" y="101601"/>
                  </a:lnTo>
                  <a:lnTo>
                    <a:pt x="415925" y="103188"/>
                  </a:lnTo>
                  <a:lnTo>
                    <a:pt x="416878" y="104776"/>
                  </a:lnTo>
                  <a:lnTo>
                    <a:pt x="418148" y="106681"/>
                  </a:lnTo>
                  <a:lnTo>
                    <a:pt x="419100" y="108586"/>
                  </a:lnTo>
                  <a:lnTo>
                    <a:pt x="419100" y="110808"/>
                  </a:lnTo>
                  <a:lnTo>
                    <a:pt x="419100" y="113348"/>
                  </a:lnTo>
                  <a:lnTo>
                    <a:pt x="418148" y="115253"/>
                  </a:lnTo>
                  <a:lnTo>
                    <a:pt x="416878" y="117158"/>
                  </a:lnTo>
                  <a:lnTo>
                    <a:pt x="415925" y="118746"/>
                  </a:lnTo>
                  <a:lnTo>
                    <a:pt x="414338" y="120333"/>
                  </a:lnTo>
                  <a:lnTo>
                    <a:pt x="412433" y="121286"/>
                  </a:lnTo>
                  <a:lnTo>
                    <a:pt x="410210" y="121921"/>
                  </a:lnTo>
                  <a:lnTo>
                    <a:pt x="407988" y="122238"/>
                  </a:lnTo>
                  <a:lnTo>
                    <a:pt x="405765" y="121921"/>
                  </a:lnTo>
                  <a:lnTo>
                    <a:pt x="403860" y="121286"/>
                  </a:lnTo>
                  <a:lnTo>
                    <a:pt x="401955" y="120333"/>
                  </a:lnTo>
                  <a:lnTo>
                    <a:pt x="400050" y="118746"/>
                  </a:lnTo>
                  <a:lnTo>
                    <a:pt x="398780" y="117158"/>
                  </a:lnTo>
                  <a:lnTo>
                    <a:pt x="397510" y="115253"/>
                  </a:lnTo>
                  <a:lnTo>
                    <a:pt x="397193" y="113348"/>
                  </a:lnTo>
                  <a:lnTo>
                    <a:pt x="396875" y="110808"/>
                  </a:lnTo>
                  <a:lnTo>
                    <a:pt x="397193" y="108586"/>
                  </a:lnTo>
                  <a:lnTo>
                    <a:pt x="397510" y="106681"/>
                  </a:lnTo>
                  <a:lnTo>
                    <a:pt x="398780" y="104776"/>
                  </a:lnTo>
                  <a:lnTo>
                    <a:pt x="400050" y="103188"/>
                  </a:lnTo>
                  <a:lnTo>
                    <a:pt x="401955" y="101601"/>
                  </a:lnTo>
                  <a:lnTo>
                    <a:pt x="403860" y="100966"/>
                  </a:lnTo>
                  <a:lnTo>
                    <a:pt x="405765" y="100013"/>
                  </a:lnTo>
                  <a:close/>
                  <a:moveTo>
                    <a:pt x="476567" y="100013"/>
                  </a:moveTo>
                  <a:lnTo>
                    <a:pt x="478472" y="100312"/>
                  </a:lnTo>
                  <a:lnTo>
                    <a:pt x="480695" y="100611"/>
                  </a:lnTo>
                  <a:lnTo>
                    <a:pt x="482600" y="101808"/>
                  </a:lnTo>
                  <a:lnTo>
                    <a:pt x="484187" y="102705"/>
                  </a:lnTo>
                  <a:lnTo>
                    <a:pt x="485457" y="104500"/>
                  </a:lnTo>
                  <a:lnTo>
                    <a:pt x="486410" y="106294"/>
                  </a:lnTo>
                  <a:lnTo>
                    <a:pt x="487362" y="108388"/>
                  </a:lnTo>
                  <a:lnTo>
                    <a:pt x="487362" y="110482"/>
                  </a:lnTo>
                  <a:lnTo>
                    <a:pt x="487362" y="112575"/>
                  </a:lnTo>
                  <a:lnTo>
                    <a:pt x="486410" y="114370"/>
                  </a:lnTo>
                  <a:lnTo>
                    <a:pt x="485457" y="116165"/>
                  </a:lnTo>
                  <a:lnTo>
                    <a:pt x="484187" y="117660"/>
                  </a:lnTo>
                  <a:lnTo>
                    <a:pt x="482600" y="119156"/>
                  </a:lnTo>
                  <a:lnTo>
                    <a:pt x="480695" y="120053"/>
                  </a:lnTo>
                  <a:lnTo>
                    <a:pt x="478472" y="120651"/>
                  </a:lnTo>
                  <a:lnTo>
                    <a:pt x="476567" y="120651"/>
                  </a:lnTo>
                  <a:lnTo>
                    <a:pt x="474027" y="120651"/>
                  </a:lnTo>
                  <a:lnTo>
                    <a:pt x="471805" y="120053"/>
                  </a:lnTo>
                  <a:lnTo>
                    <a:pt x="469900" y="119156"/>
                  </a:lnTo>
                  <a:lnTo>
                    <a:pt x="468312" y="117660"/>
                  </a:lnTo>
                  <a:lnTo>
                    <a:pt x="467042" y="116165"/>
                  </a:lnTo>
                  <a:lnTo>
                    <a:pt x="466090" y="114370"/>
                  </a:lnTo>
                  <a:lnTo>
                    <a:pt x="465137" y="112575"/>
                  </a:lnTo>
                  <a:lnTo>
                    <a:pt x="465137" y="110482"/>
                  </a:lnTo>
                  <a:lnTo>
                    <a:pt x="465137" y="108388"/>
                  </a:lnTo>
                  <a:lnTo>
                    <a:pt x="466090" y="106294"/>
                  </a:lnTo>
                  <a:lnTo>
                    <a:pt x="467042" y="104500"/>
                  </a:lnTo>
                  <a:lnTo>
                    <a:pt x="468312" y="102705"/>
                  </a:lnTo>
                  <a:lnTo>
                    <a:pt x="469900" y="101808"/>
                  </a:lnTo>
                  <a:lnTo>
                    <a:pt x="471805" y="100611"/>
                  </a:lnTo>
                  <a:lnTo>
                    <a:pt x="474027" y="100312"/>
                  </a:lnTo>
                  <a:lnTo>
                    <a:pt x="476567" y="100013"/>
                  </a:lnTo>
                  <a:close/>
                  <a:moveTo>
                    <a:pt x="383396" y="82550"/>
                  </a:moveTo>
                  <a:lnTo>
                    <a:pt x="384952" y="82550"/>
                  </a:lnTo>
                  <a:lnTo>
                    <a:pt x="386820" y="82855"/>
                  </a:lnTo>
                  <a:lnTo>
                    <a:pt x="387754" y="83161"/>
                  </a:lnTo>
                  <a:lnTo>
                    <a:pt x="389310" y="84382"/>
                  </a:lnTo>
                  <a:lnTo>
                    <a:pt x="390555" y="85298"/>
                  </a:lnTo>
                  <a:lnTo>
                    <a:pt x="391178" y="86519"/>
                  </a:lnTo>
                  <a:lnTo>
                    <a:pt x="392112" y="88045"/>
                  </a:lnTo>
                  <a:lnTo>
                    <a:pt x="392112" y="89572"/>
                  </a:lnTo>
                  <a:lnTo>
                    <a:pt x="392112" y="91098"/>
                  </a:lnTo>
                  <a:lnTo>
                    <a:pt x="392112" y="92930"/>
                  </a:lnTo>
                  <a:lnTo>
                    <a:pt x="391178" y="93846"/>
                  </a:lnTo>
                  <a:lnTo>
                    <a:pt x="390555" y="95372"/>
                  </a:lnTo>
                  <a:lnTo>
                    <a:pt x="389310" y="96593"/>
                  </a:lnTo>
                  <a:lnTo>
                    <a:pt x="387754" y="97204"/>
                  </a:lnTo>
                  <a:lnTo>
                    <a:pt x="386198" y="98120"/>
                  </a:lnTo>
                  <a:lnTo>
                    <a:pt x="384952" y="98425"/>
                  </a:lnTo>
                  <a:lnTo>
                    <a:pt x="383396" y="98120"/>
                  </a:lnTo>
                  <a:lnTo>
                    <a:pt x="381840" y="98120"/>
                  </a:lnTo>
                  <a:lnTo>
                    <a:pt x="380283" y="97204"/>
                  </a:lnTo>
                  <a:lnTo>
                    <a:pt x="378727" y="96593"/>
                  </a:lnTo>
                  <a:lnTo>
                    <a:pt x="377482" y="95372"/>
                  </a:lnTo>
                  <a:lnTo>
                    <a:pt x="376859" y="93846"/>
                  </a:lnTo>
                  <a:lnTo>
                    <a:pt x="376548" y="92625"/>
                  </a:lnTo>
                  <a:lnTo>
                    <a:pt x="376237" y="91098"/>
                  </a:lnTo>
                  <a:lnTo>
                    <a:pt x="376237" y="89572"/>
                  </a:lnTo>
                  <a:lnTo>
                    <a:pt x="376548" y="88045"/>
                  </a:lnTo>
                  <a:lnTo>
                    <a:pt x="376859" y="86519"/>
                  </a:lnTo>
                  <a:lnTo>
                    <a:pt x="378104" y="84992"/>
                  </a:lnTo>
                  <a:lnTo>
                    <a:pt x="378727" y="83771"/>
                  </a:lnTo>
                  <a:lnTo>
                    <a:pt x="380283" y="83161"/>
                  </a:lnTo>
                  <a:lnTo>
                    <a:pt x="381840" y="82855"/>
                  </a:lnTo>
                  <a:lnTo>
                    <a:pt x="383396" y="82550"/>
                  </a:lnTo>
                  <a:close/>
                  <a:moveTo>
                    <a:pt x="496827" y="80963"/>
                  </a:moveTo>
                  <a:lnTo>
                    <a:pt x="498625" y="80963"/>
                  </a:lnTo>
                  <a:lnTo>
                    <a:pt x="500122" y="80963"/>
                  </a:lnTo>
                  <a:lnTo>
                    <a:pt x="501620" y="81952"/>
                  </a:lnTo>
                  <a:lnTo>
                    <a:pt x="503117" y="82611"/>
                  </a:lnTo>
                  <a:lnTo>
                    <a:pt x="504316" y="83270"/>
                  </a:lnTo>
                  <a:lnTo>
                    <a:pt x="505214" y="84588"/>
                  </a:lnTo>
                  <a:lnTo>
                    <a:pt x="506113" y="86235"/>
                  </a:lnTo>
                  <a:lnTo>
                    <a:pt x="506412" y="87882"/>
                  </a:lnTo>
                  <a:lnTo>
                    <a:pt x="506412" y="89530"/>
                  </a:lnTo>
                  <a:lnTo>
                    <a:pt x="506412" y="91507"/>
                  </a:lnTo>
                  <a:lnTo>
                    <a:pt x="506113" y="93154"/>
                  </a:lnTo>
                  <a:lnTo>
                    <a:pt x="505214" y="94143"/>
                  </a:lnTo>
                  <a:lnTo>
                    <a:pt x="504316" y="95790"/>
                  </a:lnTo>
                  <a:lnTo>
                    <a:pt x="503117" y="96779"/>
                  </a:lnTo>
                  <a:lnTo>
                    <a:pt x="501620" y="97438"/>
                  </a:lnTo>
                  <a:lnTo>
                    <a:pt x="500122" y="98426"/>
                  </a:lnTo>
                  <a:lnTo>
                    <a:pt x="498625" y="98426"/>
                  </a:lnTo>
                  <a:lnTo>
                    <a:pt x="496827" y="98426"/>
                  </a:lnTo>
                  <a:lnTo>
                    <a:pt x="495330" y="97438"/>
                  </a:lnTo>
                  <a:lnTo>
                    <a:pt x="494431" y="96779"/>
                  </a:lnTo>
                  <a:lnTo>
                    <a:pt x="492933" y="95790"/>
                  </a:lnTo>
                  <a:lnTo>
                    <a:pt x="492035" y="94143"/>
                  </a:lnTo>
                  <a:lnTo>
                    <a:pt x="491436" y="93154"/>
                  </a:lnTo>
                  <a:lnTo>
                    <a:pt x="491136" y="91507"/>
                  </a:lnTo>
                  <a:lnTo>
                    <a:pt x="490537" y="89530"/>
                  </a:lnTo>
                  <a:lnTo>
                    <a:pt x="491136" y="87882"/>
                  </a:lnTo>
                  <a:lnTo>
                    <a:pt x="491436" y="86235"/>
                  </a:lnTo>
                  <a:lnTo>
                    <a:pt x="492035" y="84588"/>
                  </a:lnTo>
                  <a:lnTo>
                    <a:pt x="492933" y="83270"/>
                  </a:lnTo>
                  <a:lnTo>
                    <a:pt x="494431" y="82611"/>
                  </a:lnTo>
                  <a:lnTo>
                    <a:pt x="495330" y="81952"/>
                  </a:lnTo>
                  <a:lnTo>
                    <a:pt x="496827" y="80963"/>
                  </a:lnTo>
                  <a:close/>
                  <a:moveTo>
                    <a:pt x="519907" y="61913"/>
                  </a:moveTo>
                  <a:lnTo>
                    <a:pt x="521586" y="62249"/>
                  </a:lnTo>
                  <a:lnTo>
                    <a:pt x="523265" y="62585"/>
                  </a:lnTo>
                  <a:lnTo>
                    <a:pt x="524944" y="63256"/>
                  </a:lnTo>
                  <a:lnTo>
                    <a:pt x="526287" y="64600"/>
                  </a:lnTo>
                  <a:lnTo>
                    <a:pt x="526959" y="65943"/>
                  </a:lnTo>
                  <a:lnTo>
                    <a:pt x="527967" y="66951"/>
                  </a:lnTo>
                  <a:lnTo>
                    <a:pt x="528638" y="68630"/>
                  </a:lnTo>
                  <a:lnTo>
                    <a:pt x="528638" y="70645"/>
                  </a:lnTo>
                  <a:lnTo>
                    <a:pt x="528638" y="72324"/>
                  </a:lnTo>
                  <a:lnTo>
                    <a:pt x="527967" y="74003"/>
                  </a:lnTo>
                  <a:lnTo>
                    <a:pt x="526959" y="75682"/>
                  </a:lnTo>
                  <a:lnTo>
                    <a:pt x="526287" y="77025"/>
                  </a:lnTo>
                  <a:lnTo>
                    <a:pt x="524944" y="78033"/>
                  </a:lnTo>
                  <a:lnTo>
                    <a:pt x="523265" y="79040"/>
                  </a:lnTo>
                  <a:lnTo>
                    <a:pt x="521586" y="79376"/>
                  </a:lnTo>
                  <a:lnTo>
                    <a:pt x="519907" y="79376"/>
                  </a:lnTo>
                  <a:lnTo>
                    <a:pt x="517892" y="79376"/>
                  </a:lnTo>
                  <a:lnTo>
                    <a:pt x="516213" y="79040"/>
                  </a:lnTo>
                  <a:lnTo>
                    <a:pt x="515205" y="78033"/>
                  </a:lnTo>
                  <a:lnTo>
                    <a:pt x="513526" y="77025"/>
                  </a:lnTo>
                  <a:lnTo>
                    <a:pt x="512854" y="75682"/>
                  </a:lnTo>
                  <a:lnTo>
                    <a:pt x="511847" y="74003"/>
                  </a:lnTo>
                  <a:lnTo>
                    <a:pt x="511511" y="72324"/>
                  </a:lnTo>
                  <a:lnTo>
                    <a:pt x="511175" y="70645"/>
                  </a:lnTo>
                  <a:lnTo>
                    <a:pt x="511511" y="68630"/>
                  </a:lnTo>
                  <a:lnTo>
                    <a:pt x="511847" y="66951"/>
                  </a:lnTo>
                  <a:lnTo>
                    <a:pt x="512854" y="65943"/>
                  </a:lnTo>
                  <a:lnTo>
                    <a:pt x="513526" y="64600"/>
                  </a:lnTo>
                  <a:lnTo>
                    <a:pt x="515205" y="63256"/>
                  </a:lnTo>
                  <a:lnTo>
                    <a:pt x="516213" y="62585"/>
                  </a:lnTo>
                  <a:lnTo>
                    <a:pt x="517892" y="62249"/>
                  </a:lnTo>
                  <a:lnTo>
                    <a:pt x="519907" y="61913"/>
                  </a:lnTo>
                  <a:close/>
                  <a:moveTo>
                    <a:pt x="364375" y="61913"/>
                  </a:moveTo>
                  <a:lnTo>
                    <a:pt x="365873" y="61913"/>
                  </a:lnTo>
                  <a:lnTo>
                    <a:pt x="367670" y="62218"/>
                  </a:lnTo>
                  <a:lnTo>
                    <a:pt x="369168" y="62524"/>
                  </a:lnTo>
                  <a:lnTo>
                    <a:pt x="370066" y="63745"/>
                  </a:lnTo>
                  <a:lnTo>
                    <a:pt x="371265" y="64355"/>
                  </a:lnTo>
                  <a:lnTo>
                    <a:pt x="371864" y="65882"/>
                  </a:lnTo>
                  <a:lnTo>
                    <a:pt x="372762" y="67408"/>
                  </a:lnTo>
                  <a:lnTo>
                    <a:pt x="373062" y="68935"/>
                  </a:lnTo>
                  <a:lnTo>
                    <a:pt x="373062" y="70461"/>
                  </a:lnTo>
                  <a:lnTo>
                    <a:pt x="372762" y="72293"/>
                  </a:lnTo>
                  <a:lnTo>
                    <a:pt x="371864" y="73514"/>
                  </a:lnTo>
                  <a:lnTo>
                    <a:pt x="371265" y="75040"/>
                  </a:lnTo>
                  <a:lnTo>
                    <a:pt x="370066" y="75956"/>
                  </a:lnTo>
                  <a:lnTo>
                    <a:pt x="368569" y="76872"/>
                  </a:lnTo>
                  <a:lnTo>
                    <a:pt x="367670" y="77483"/>
                  </a:lnTo>
                  <a:lnTo>
                    <a:pt x="365873" y="77788"/>
                  </a:lnTo>
                  <a:lnTo>
                    <a:pt x="364375" y="77788"/>
                  </a:lnTo>
                  <a:lnTo>
                    <a:pt x="362878" y="77483"/>
                  </a:lnTo>
                  <a:lnTo>
                    <a:pt x="361380" y="76872"/>
                  </a:lnTo>
                  <a:lnTo>
                    <a:pt x="359883" y="75956"/>
                  </a:lnTo>
                  <a:lnTo>
                    <a:pt x="359283" y="75040"/>
                  </a:lnTo>
                  <a:lnTo>
                    <a:pt x="358085" y="73514"/>
                  </a:lnTo>
                  <a:lnTo>
                    <a:pt x="357786" y="71988"/>
                  </a:lnTo>
                  <a:lnTo>
                    <a:pt x="357187" y="70461"/>
                  </a:lnTo>
                  <a:lnTo>
                    <a:pt x="357187" y="68935"/>
                  </a:lnTo>
                  <a:lnTo>
                    <a:pt x="357786" y="67408"/>
                  </a:lnTo>
                  <a:lnTo>
                    <a:pt x="358085" y="65882"/>
                  </a:lnTo>
                  <a:lnTo>
                    <a:pt x="359283" y="64355"/>
                  </a:lnTo>
                  <a:lnTo>
                    <a:pt x="360182" y="63439"/>
                  </a:lnTo>
                  <a:lnTo>
                    <a:pt x="361380" y="62524"/>
                  </a:lnTo>
                  <a:lnTo>
                    <a:pt x="362878" y="62218"/>
                  </a:lnTo>
                  <a:lnTo>
                    <a:pt x="364375" y="61913"/>
                  </a:lnTo>
                  <a:close/>
                  <a:moveTo>
                    <a:pt x="533858" y="36513"/>
                  </a:moveTo>
                  <a:lnTo>
                    <a:pt x="536209" y="36849"/>
                  </a:lnTo>
                  <a:lnTo>
                    <a:pt x="537552" y="37185"/>
                  </a:lnTo>
                  <a:lnTo>
                    <a:pt x="538895" y="38192"/>
                  </a:lnTo>
                  <a:lnTo>
                    <a:pt x="540239" y="39536"/>
                  </a:lnTo>
                  <a:lnTo>
                    <a:pt x="541246" y="40543"/>
                  </a:lnTo>
                  <a:lnTo>
                    <a:pt x="542254" y="41886"/>
                  </a:lnTo>
                  <a:lnTo>
                    <a:pt x="542589" y="43565"/>
                  </a:lnTo>
                  <a:lnTo>
                    <a:pt x="542925" y="45580"/>
                  </a:lnTo>
                  <a:lnTo>
                    <a:pt x="542589" y="47260"/>
                  </a:lnTo>
                  <a:lnTo>
                    <a:pt x="542254" y="48939"/>
                  </a:lnTo>
                  <a:lnTo>
                    <a:pt x="541246" y="50282"/>
                  </a:lnTo>
                  <a:lnTo>
                    <a:pt x="540239" y="51625"/>
                  </a:lnTo>
                  <a:lnTo>
                    <a:pt x="538895" y="52969"/>
                  </a:lnTo>
                  <a:lnTo>
                    <a:pt x="537552" y="53640"/>
                  </a:lnTo>
                  <a:lnTo>
                    <a:pt x="536209" y="53976"/>
                  </a:lnTo>
                  <a:lnTo>
                    <a:pt x="533858" y="53976"/>
                  </a:lnTo>
                  <a:lnTo>
                    <a:pt x="532515" y="53976"/>
                  </a:lnTo>
                  <a:lnTo>
                    <a:pt x="530835" y="53640"/>
                  </a:lnTo>
                  <a:lnTo>
                    <a:pt x="529156" y="52969"/>
                  </a:lnTo>
                  <a:lnTo>
                    <a:pt x="527813" y="51625"/>
                  </a:lnTo>
                  <a:lnTo>
                    <a:pt x="526470" y="50282"/>
                  </a:lnTo>
                  <a:lnTo>
                    <a:pt x="525798" y="48939"/>
                  </a:lnTo>
                  <a:lnTo>
                    <a:pt x="525462" y="47260"/>
                  </a:lnTo>
                  <a:lnTo>
                    <a:pt x="525462" y="45580"/>
                  </a:lnTo>
                  <a:lnTo>
                    <a:pt x="525462" y="43565"/>
                  </a:lnTo>
                  <a:lnTo>
                    <a:pt x="525798" y="41886"/>
                  </a:lnTo>
                  <a:lnTo>
                    <a:pt x="526470" y="40543"/>
                  </a:lnTo>
                  <a:lnTo>
                    <a:pt x="527813" y="39536"/>
                  </a:lnTo>
                  <a:lnTo>
                    <a:pt x="529156" y="38192"/>
                  </a:lnTo>
                  <a:lnTo>
                    <a:pt x="530835" y="37185"/>
                  </a:lnTo>
                  <a:lnTo>
                    <a:pt x="532515" y="36849"/>
                  </a:lnTo>
                  <a:lnTo>
                    <a:pt x="533858" y="36513"/>
                  </a:lnTo>
                  <a:close/>
                  <a:moveTo>
                    <a:pt x="353096" y="33338"/>
                  </a:moveTo>
                  <a:lnTo>
                    <a:pt x="354928" y="33338"/>
                  </a:lnTo>
                  <a:lnTo>
                    <a:pt x="356455" y="33997"/>
                  </a:lnTo>
                  <a:lnTo>
                    <a:pt x="357981" y="34656"/>
                  </a:lnTo>
                  <a:lnTo>
                    <a:pt x="359202" y="35644"/>
                  </a:lnTo>
                  <a:lnTo>
                    <a:pt x="360118" y="36633"/>
                  </a:lnTo>
                  <a:lnTo>
                    <a:pt x="361034" y="38280"/>
                  </a:lnTo>
                  <a:lnTo>
                    <a:pt x="361644" y="39928"/>
                  </a:lnTo>
                  <a:lnTo>
                    <a:pt x="361950" y="41575"/>
                  </a:lnTo>
                  <a:lnTo>
                    <a:pt x="361950" y="43223"/>
                  </a:lnTo>
                  <a:lnTo>
                    <a:pt x="361644" y="44870"/>
                  </a:lnTo>
                  <a:lnTo>
                    <a:pt x="361034" y="46188"/>
                  </a:lnTo>
                  <a:lnTo>
                    <a:pt x="360118" y="47836"/>
                  </a:lnTo>
                  <a:lnTo>
                    <a:pt x="359202" y="48824"/>
                  </a:lnTo>
                  <a:lnTo>
                    <a:pt x="357981" y="49813"/>
                  </a:lnTo>
                  <a:lnTo>
                    <a:pt x="356455" y="50472"/>
                  </a:lnTo>
                  <a:lnTo>
                    <a:pt x="354928" y="50801"/>
                  </a:lnTo>
                  <a:lnTo>
                    <a:pt x="353096" y="50801"/>
                  </a:lnTo>
                  <a:lnTo>
                    <a:pt x="351570" y="50472"/>
                  </a:lnTo>
                  <a:lnTo>
                    <a:pt x="350044" y="49813"/>
                  </a:lnTo>
                  <a:lnTo>
                    <a:pt x="349128" y="48824"/>
                  </a:lnTo>
                  <a:lnTo>
                    <a:pt x="347906" y="47506"/>
                  </a:lnTo>
                  <a:lnTo>
                    <a:pt x="347296" y="46188"/>
                  </a:lnTo>
                  <a:lnTo>
                    <a:pt x="346380" y="44870"/>
                  </a:lnTo>
                  <a:lnTo>
                    <a:pt x="346075" y="43223"/>
                  </a:lnTo>
                  <a:lnTo>
                    <a:pt x="346075" y="41575"/>
                  </a:lnTo>
                  <a:lnTo>
                    <a:pt x="346380" y="39598"/>
                  </a:lnTo>
                  <a:lnTo>
                    <a:pt x="347296" y="37951"/>
                  </a:lnTo>
                  <a:lnTo>
                    <a:pt x="347906" y="36633"/>
                  </a:lnTo>
                  <a:lnTo>
                    <a:pt x="349128" y="35644"/>
                  </a:lnTo>
                  <a:lnTo>
                    <a:pt x="350044" y="34656"/>
                  </a:lnTo>
                  <a:lnTo>
                    <a:pt x="351570" y="33997"/>
                  </a:lnTo>
                  <a:lnTo>
                    <a:pt x="353096" y="33338"/>
                  </a:lnTo>
                  <a:close/>
                  <a:moveTo>
                    <a:pt x="544452" y="14288"/>
                  </a:moveTo>
                  <a:lnTo>
                    <a:pt x="545950" y="14288"/>
                  </a:lnTo>
                  <a:lnTo>
                    <a:pt x="547448" y="14288"/>
                  </a:lnTo>
                  <a:lnTo>
                    <a:pt x="548945" y="14618"/>
                  </a:lnTo>
                  <a:lnTo>
                    <a:pt x="550443" y="15606"/>
                  </a:lnTo>
                  <a:lnTo>
                    <a:pt x="551341" y="16595"/>
                  </a:lnTo>
                  <a:lnTo>
                    <a:pt x="552540" y="17913"/>
                  </a:lnTo>
                  <a:lnTo>
                    <a:pt x="553139" y="19560"/>
                  </a:lnTo>
                  <a:lnTo>
                    <a:pt x="553738" y="21207"/>
                  </a:lnTo>
                  <a:lnTo>
                    <a:pt x="554037" y="22855"/>
                  </a:lnTo>
                  <a:lnTo>
                    <a:pt x="553738" y="24832"/>
                  </a:lnTo>
                  <a:lnTo>
                    <a:pt x="553139" y="26479"/>
                  </a:lnTo>
                  <a:lnTo>
                    <a:pt x="552540" y="27468"/>
                  </a:lnTo>
                  <a:lnTo>
                    <a:pt x="551341" y="28786"/>
                  </a:lnTo>
                  <a:lnTo>
                    <a:pt x="550443" y="30104"/>
                  </a:lnTo>
                  <a:lnTo>
                    <a:pt x="548945" y="30763"/>
                  </a:lnTo>
                  <a:lnTo>
                    <a:pt x="547448" y="31092"/>
                  </a:lnTo>
                  <a:lnTo>
                    <a:pt x="545950" y="31751"/>
                  </a:lnTo>
                  <a:lnTo>
                    <a:pt x="544452" y="31092"/>
                  </a:lnTo>
                  <a:lnTo>
                    <a:pt x="542955" y="30763"/>
                  </a:lnTo>
                  <a:lnTo>
                    <a:pt x="541457" y="30104"/>
                  </a:lnTo>
                  <a:lnTo>
                    <a:pt x="540558" y="28786"/>
                  </a:lnTo>
                  <a:lnTo>
                    <a:pt x="539360" y="27468"/>
                  </a:lnTo>
                  <a:lnTo>
                    <a:pt x="538761" y="26479"/>
                  </a:lnTo>
                  <a:lnTo>
                    <a:pt x="538162" y="24832"/>
                  </a:lnTo>
                  <a:lnTo>
                    <a:pt x="538162" y="22855"/>
                  </a:lnTo>
                  <a:lnTo>
                    <a:pt x="538162" y="21207"/>
                  </a:lnTo>
                  <a:lnTo>
                    <a:pt x="538761" y="19560"/>
                  </a:lnTo>
                  <a:lnTo>
                    <a:pt x="539360" y="17913"/>
                  </a:lnTo>
                  <a:lnTo>
                    <a:pt x="540558" y="16595"/>
                  </a:lnTo>
                  <a:lnTo>
                    <a:pt x="541457" y="15606"/>
                  </a:lnTo>
                  <a:lnTo>
                    <a:pt x="542955" y="14618"/>
                  </a:lnTo>
                  <a:lnTo>
                    <a:pt x="544452" y="14288"/>
                  </a:lnTo>
                  <a:close/>
                  <a:moveTo>
                    <a:pt x="343877" y="11113"/>
                  </a:moveTo>
                  <a:lnTo>
                    <a:pt x="345403" y="11113"/>
                  </a:lnTo>
                  <a:lnTo>
                    <a:pt x="346930" y="11418"/>
                  </a:lnTo>
                  <a:lnTo>
                    <a:pt x="348456" y="12334"/>
                  </a:lnTo>
                  <a:lnTo>
                    <a:pt x="349677" y="12945"/>
                  </a:lnTo>
                  <a:lnTo>
                    <a:pt x="350898" y="14166"/>
                  </a:lnTo>
                  <a:lnTo>
                    <a:pt x="351814" y="15082"/>
                  </a:lnTo>
                  <a:lnTo>
                    <a:pt x="352119" y="16608"/>
                  </a:lnTo>
                  <a:lnTo>
                    <a:pt x="352425" y="18135"/>
                  </a:lnTo>
                  <a:lnTo>
                    <a:pt x="352425" y="19966"/>
                  </a:lnTo>
                  <a:lnTo>
                    <a:pt x="352119" y="21493"/>
                  </a:lnTo>
                  <a:lnTo>
                    <a:pt x="351814" y="23019"/>
                  </a:lnTo>
                  <a:lnTo>
                    <a:pt x="350593" y="24240"/>
                  </a:lnTo>
                  <a:lnTo>
                    <a:pt x="349372" y="25156"/>
                  </a:lnTo>
                  <a:lnTo>
                    <a:pt x="348456" y="26072"/>
                  </a:lnTo>
                  <a:lnTo>
                    <a:pt x="346930" y="26683"/>
                  </a:lnTo>
                  <a:lnTo>
                    <a:pt x="345403" y="26988"/>
                  </a:lnTo>
                  <a:lnTo>
                    <a:pt x="343877" y="26988"/>
                  </a:lnTo>
                  <a:lnTo>
                    <a:pt x="342045" y="26683"/>
                  </a:lnTo>
                  <a:lnTo>
                    <a:pt x="340519" y="26072"/>
                  </a:lnTo>
                  <a:lnTo>
                    <a:pt x="339297" y="25156"/>
                  </a:lnTo>
                  <a:lnTo>
                    <a:pt x="338381" y="24240"/>
                  </a:lnTo>
                  <a:lnTo>
                    <a:pt x="337466" y="23019"/>
                  </a:lnTo>
                  <a:lnTo>
                    <a:pt x="336855" y="21493"/>
                  </a:lnTo>
                  <a:lnTo>
                    <a:pt x="336550" y="19966"/>
                  </a:lnTo>
                  <a:lnTo>
                    <a:pt x="336550" y="18135"/>
                  </a:lnTo>
                  <a:lnTo>
                    <a:pt x="336855" y="16608"/>
                  </a:lnTo>
                  <a:lnTo>
                    <a:pt x="337466" y="15082"/>
                  </a:lnTo>
                  <a:lnTo>
                    <a:pt x="338381" y="14166"/>
                  </a:lnTo>
                  <a:lnTo>
                    <a:pt x="339297" y="12945"/>
                  </a:lnTo>
                  <a:lnTo>
                    <a:pt x="340824" y="11724"/>
                  </a:lnTo>
                  <a:lnTo>
                    <a:pt x="342045" y="11418"/>
                  </a:lnTo>
                  <a:lnTo>
                    <a:pt x="343877" y="11113"/>
                  </a:lnTo>
                  <a:close/>
                  <a:moveTo>
                    <a:pt x="610986" y="0"/>
                  </a:moveTo>
                  <a:lnTo>
                    <a:pt x="614799" y="3177"/>
                  </a:lnTo>
                  <a:lnTo>
                    <a:pt x="624966" y="12071"/>
                  </a:lnTo>
                  <a:lnTo>
                    <a:pt x="641170" y="25094"/>
                  </a:lnTo>
                  <a:lnTo>
                    <a:pt x="651019" y="32717"/>
                  </a:lnTo>
                  <a:lnTo>
                    <a:pt x="661822" y="40658"/>
                  </a:lnTo>
                  <a:lnTo>
                    <a:pt x="673578" y="48917"/>
                  </a:lnTo>
                  <a:lnTo>
                    <a:pt x="686287" y="56858"/>
                  </a:lnTo>
                  <a:lnTo>
                    <a:pt x="699631" y="65117"/>
                  </a:lnTo>
                  <a:lnTo>
                    <a:pt x="712976" y="73058"/>
                  </a:lnTo>
                  <a:lnTo>
                    <a:pt x="726956" y="80363"/>
                  </a:lnTo>
                  <a:lnTo>
                    <a:pt x="741253" y="86398"/>
                  </a:lnTo>
                  <a:lnTo>
                    <a:pt x="748879" y="89575"/>
                  </a:lnTo>
                  <a:lnTo>
                    <a:pt x="755869" y="92434"/>
                  </a:lnTo>
                  <a:lnTo>
                    <a:pt x="763176" y="94657"/>
                  </a:lnTo>
                  <a:lnTo>
                    <a:pt x="770484" y="96563"/>
                  </a:lnTo>
                  <a:lnTo>
                    <a:pt x="775885" y="96881"/>
                  </a:lnTo>
                  <a:lnTo>
                    <a:pt x="782558" y="98151"/>
                  </a:lnTo>
                  <a:lnTo>
                    <a:pt x="790501" y="99739"/>
                  </a:lnTo>
                  <a:lnTo>
                    <a:pt x="800350" y="101645"/>
                  </a:lnTo>
                  <a:lnTo>
                    <a:pt x="811153" y="104822"/>
                  </a:lnTo>
                  <a:lnTo>
                    <a:pt x="822909" y="108951"/>
                  </a:lnTo>
                  <a:lnTo>
                    <a:pt x="828946" y="111174"/>
                  </a:lnTo>
                  <a:lnTo>
                    <a:pt x="834982" y="114351"/>
                  </a:lnTo>
                  <a:lnTo>
                    <a:pt x="841019" y="117527"/>
                  </a:lnTo>
                  <a:lnTo>
                    <a:pt x="846738" y="120704"/>
                  </a:lnTo>
                  <a:lnTo>
                    <a:pt x="852775" y="124515"/>
                  </a:lnTo>
                  <a:lnTo>
                    <a:pt x="858176" y="128645"/>
                  </a:lnTo>
                  <a:lnTo>
                    <a:pt x="863578" y="133092"/>
                  </a:lnTo>
                  <a:lnTo>
                    <a:pt x="868979" y="138174"/>
                  </a:lnTo>
                  <a:lnTo>
                    <a:pt x="873745" y="143574"/>
                  </a:lnTo>
                  <a:lnTo>
                    <a:pt x="878193" y="149291"/>
                  </a:lnTo>
                  <a:lnTo>
                    <a:pt x="882323" y="155644"/>
                  </a:lnTo>
                  <a:lnTo>
                    <a:pt x="886136" y="161997"/>
                  </a:lnTo>
                  <a:lnTo>
                    <a:pt x="889313" y="169303"/>
                  </a:lnTo>
                  <a:lnTo>
                    <a:pt x="891538" y="176926"/>
                  </a:lnTo>
                  <a:lnTo>
                    <a:pt x="893444" y="185502"/>
                  </a:lnTo>
                  <a:lnTo>
                    <a:pt x="895032" y="193761"/>
                  </a:lnTo>
                  <a:lnTo>
                    <a:pt x="895350" y="203290"/>
                  </a:lnTo>
                  <a:lnTo>
                    <a:pt x="895350" y="212819"/>
                  </a:lnTo>
                  <a:lnTo>
                    <a:pt x="770484" y="303982"/>
                  </a:lnTo>
                  <a:lnTo>
                    <a:pt x="733310" y="278571"/>
                  </a:lnTo>
                  <a:lnTo>
                    <a:pt x="735852" y="283971"/>
                  </a:lnTo>
                  <a:lnTo>
                    <a:pt x="738712" y="290324"/>
                  </a:lnTo>
                  <a:lnTo>
                    <a:pt x="741889" y="299218"/>
                  </a:lnTo>
                  <a:lnTo>
                    <a:pt x="744748" y="310653"/>
                  </a:lnTo>
                  <a:lnTo>
                    <a:pt x="747926" y="323358"/>
                  </a:lnTo>
                  <a:lnTo>
                    <a:pt x="749514" y="330346"/>
                  </a:lnTo>
                  <a:lnTo>
                    <a:pt x="751103" y="337970"/>
                  </a:lnTo>
                  <a:lnTo>
                    <a:pt x="751738" y="345911"/>
                  </a:lnTo>
                  <a:lnTo>
                    <a:pt x="753009" y="354169"/>
                  </a:lnTo>
                  <a:lnTo>
                    <a:pt x="753327" y="362428"/>
                  </a:lnTo>
                  <a:lnTo>
                    <a:pt x="753645" y="371004"/>
                  </a:lnTo>
                  <a:lnTo>
                    <a:pt x="753645" y="380534"/>
                  </a:lnTo>
                  <a:lnTo>
                    <a:pt x="753009" y="389428"/>
                  </a:lnTo>
                  <a:lnTo>
                    <a:pt x="752374" y="398957"/>
                  </a:lnTo>
                  <a:lnTo>
                    <a:pt x="750785" y="408804"/>
                  </a:lnTo>
                  <a:lnTo>
                    <a:pt x="749197" y="418333"/>
                  </a:lnTo>
                  <a:lnTo>
                    <a:pt x="746337" y="428180"/>
                  </a:lnTo>
                  <a:lnTo>
                    <a:pt x="743160" y="438027"/>
                  </a:lnTo>
                  <a:lnTo>
                    <a:pt x="739983" y="448191"/>
                  </a:lnTo>
                  <a:lnTo>
                    <a:pt x="735534" y="458356"/>
                  </a:lnTo>
                  <a:lnTo>
                    <a:pt x="730451" y="468520"/>
                  </a:lnTo>
                  <a:lnTo>
                    <a:pt x="724414" y="478367"/>
                  </a:lnTo>
                  <a:lnTo>
                    <a:pt x="717742" y="488531"/>
                  </a:lnTo>
                  <a:lnTo>
                    <a:pt x="710434" y="498696"/>
                  </a:lnTo>
                  <a:lnTo>
                    <a:pt x="702173" y="508225"/>
                  </a:lnTo>
                  <a:lnTo>
                    <a:pt x="697407" y="513625"/>
                  </a:lnTo>
                  <a:lnTo>
                    <a:pt x="692641" y="520296"/>
                  </a:lnTo>
                  <a:lnTo>
                    <a:pt x="685969" y="528872"/>
                  </a:lnTo>
                  <a:lnTo>
                    <a:pt x="678979" y="539671"/>
                  </a:lnTo>
                  <a:lnTo>
                    <a:pt x="671036" y="552695"/>
                  </a:lnTo>
                  <a:lnTo>
                    <a:pt x="667541" y="559683"/>
                  </a:lnTo>
                  <a:lnTo>
                    <a:pt x="663728" y="566988"/>
                  </a:lnTo>
                  <a:lnTo>
                    <a:pt x="660233" y="574929"/>
                  </a:lnTo>
                  <a:lnTo>
                    <a:pt x="656738" y="583188"/>
                  </a:lnTo>
                  <a:lnTo>
                    <a:pt x="653561" y="591764"/>
                  </a:lnTo>
                  <a:lnTo>
                    <a:pt x="651019" y="600658"/>
                  </a:lnTo>
                  <a:lnTo>
                    <a:pt x="648795" y="609552"/>
                  </a:lnTo>
                  <a:lnTo>
                    <a:pt x="646254" y="619399"/>
                  </a:lnTo>
                  <a:lnTo>
                    <a:pt x="644665" y="628928"/>
                  </a:lnTo>
                  <a:lnTo>
                    <a:pt x="643712" y="639093"/>
                  </a:lnTo>
                  <a:lnTo>
                    <a:pt x="643394" y="649257"/>
                  </a:lnTo>
                  <a:lnTo>
                    <a:pt x="643394" y="659739"/>
                  </a:lnTo>
                  <a:lnTo>
                    <a:pt x="644029" y="669904"/>
                  </a:lnTo>
                  <a:lnTo>
                    <a:pt x="645618" y="681021"/>
                  </a:lnTo>
                  <a:lnTo>
                    <a:pt x="647842" y="691821"/>
                  </a:lnTo>
                  <a:lnTo>
                    <a:pt x="651019" y="702621"/>
                  </a:lnTo>
                  <a:lnTo>
                    <a:pt x="655150" y="713738"/>
                  </a:lnTo>
                  <a:lnTo>
                    <a:pt x="660233" y="724856"/>
                  </a:lnTo>
                  <a:lnTo>
                    <a:pt x="666588" y="735973"/>
                  </a:lnTo>
                  <a:lnTo>
                    <a:pt x="670083" y="741691"/>
                  </a:lnTo>
                  <a:lnTo>
                    <a:pt x="673578" y="747091"/>
                  </a:lnTo>
                  <a:lnTo>
                    <a:pt x="680886" y="755032"/>
                  </a:lnTo>
                  <a:lnTo>
                    <a:pt x="689146" y="764243"/>
                  </a:lnTo>
                  <a:lnTo>
                    <a:pt x="698996" y="777584"/>
                  </a:lnTo>
                  <a:lnTo>
                    <a:pt x="711070" y="793784"/>
                  </a:lnTo>
                  <a:lnTo>
                    <a:pt x="717742" y="802995"/>
                  </a:lnTo>
                  <a:lnTo>
                    <a:pt x="724414" y="813160"/>
                  </a:lnTo>
                  <a:lnTo>
                    <a:pt x="730768" y="823960"/>
                  </a:lnTo>
                  <a:lnTo>
                    <a:pt x="737441" y="835712"/>
                  </a:lnTo>
                  <a:lnTo>
                    <a:pt x="744113" y="848100"/>
                  </a:lnTo>
                  <a:lnTo>
                    <a:pt x="750785" y="860806"/>
                  </a:lnTo>
                  <a:lnTo>
                    <a:pt x="757140" y="874464"/>
                  </a:lnTo>
                  <a:lnTo>
                    <a:pt x="763176" y="888758"/>
                  </a:lnTo>
                  <a:lnTo>
                    <a:pt x="768896" y="904005"/>
                  </a:lnTo>
                  <a:lnTo>
                    <a:pt x="774297" y="919252"/>
                  </a:lnTo>
                  <a:lnTo>
                    <a:pt x="779063" y="935134"/>
                  </a:lnTo>
                  <a:lnTo>
                    <a:pt x="783193" y="951969"/>
                  </a:lnTo>
                  <a:lnTo>
                    <a:pt x="787006" y="969439"/>
                  </a:lnTo>
                  <a:lnTo>
                    <a:pt x="789865" y="986909"/>
                  </a:lnTo>
                  <a:lnTo>
                    <a:pt x="792089" y="1005015"/>
                  </a:lnTo>
                  <a:lnTo>
                    <a:pt x="793043" y="1014226"/>
                  </a:lnTo>
                  <a:lnTo>
                    <a:pt x="793360" y="1024073"/>
                  </a:lnTo>
                  <a:lnTo>
                    <a:pt x="793678" y="1033285"/>
                  </a:lnTo>
                  <a:lnTo>
                    <a:pt x="793678" y="1043132"/>
                  </a:lnTo>
                  <a:lnTo>
                    <a:pt x="793360" y="1052661"/>
                  </a:lnTo>
                  <a:lnTo>
                    <a:pt x="793043" y="1062508"/>
                  </a:lnTo>
                  <a:lnTo>
                    <a:pt x="792089" y="1072672"/>
                  </a:lnTo>
                  <a:lnTo>
                    <a:pt x="791454" y="1082519"/>
                  </a:lnTo>
                  <a:lnTo>
                    <a:pt x="789865" y="1092684"/>
                  </a:lnTo>
                  <a:lnTo>
                    <a:pt x="788277" y="1103166"/>
                  </a:lnTo>
                  <a:lnTo>
                    <a:pt x="786370" y="1113330"/>
                  </a:lnTo>
                  <a:lnTo>
                    <a:pt x="784464" y="1123812"/>
                  </a:lnTo>
                  <a:lnTo>
                    <a:pt x="781605" y="1134612"/>
                  </a:lnTo>
                  <a:lnTo>
                    <a:pt x="779063" y="1145094"/>
                  </a:lnTo>
                  <a:lnTo>
                    <a:pt x="775250" y="1148906"/>
                  </a:lnTo>
                  <a:lnTo>
                    <a:pt x="763812" y="1160659"/>
                  </a:lnTo>
                  <a:lnTo>
                    <a:pt x="746019" y="1178446"/>
                  </a:lnTo>
                  <a:lnTo>
                    <a:pt x="734899" y="1188929"/>
                  </a:lnTo>
                  <a:lnTo>
                    <a:pt x="721554" y="1200999"/>
                  </a:lnTo>
                  <a:lnTo>
                    <a:pt x="707257" y="1213705"/>
                  </a:lnTo>
                  <a:lnTo>
                    <a:pt x="691371" y="1227363"/>
                  </a:lnTo>
                  <a:lnTo>
                    <a:pt x="674213" y="1241657"/>
                  </a:lnTo>
                  <a:lnTo>
                    <a:pt x="655785" y="1256268"/>
                  </a:lnTo>
                  <a:lnTo>
                    <a:pt x="635769" y="1271198"/>
                  </a:lnTo>
                  <a:lnTo>
                    <a:pt x="614481" y="1286444"/>
                  </a:lnTo>
                  <a:lnTo>
                    <a:pt x="592558" y="1301691"/>
                  </a:lnTo>
                  <a:lnTo>
                    <a:pt x="569046" y="1316938"/>
                  </a:lnTo>
                  <a:lnTo>
                    <a:pt x="544581" y="1331867"/>
                  </a:lnTo>
                  <a:lnTo>
                    <a:pt x="519481" y="1346161"/>
                  </a:lnTo>
                  <a:lnTo>
                    <a:pt x="506454" y="1353149"/>
                  </a:lnTo>
                  <a:lnTo>
                    <a:pt x="493110" y="1360137"/>
                  </a:lnTo>
                  <a:lnTo>
                    <a:pt x="479448" y="1366807"/>
                  </a:lnTo>
                  <a:lnTo>
                    <a:pt x="466103" y="1373478"/>
                  </a:lnTo>
                  <a:lnTo>
                    <a:pt x="452123" y="1379513"/>
                  </a:lnTo>
                  <a:lnTo>
                    <a:pt x="438143" y="1385866"/>
                  </a:lnTo>
                  <a:lnTo>
                    <a:pt x="423528" y="1391583"/>
                  </a:lnTo>
                  <a:lnTo>
                    <a:pt x="409230" y="1396983"/>
                  </a:lnTo>
                  <a:lnTo>
                    <a:pt x="394615" y="1402065"/>
                  </a:lnTo>
                  <a:lnTo>
                    <a:pt x="379364" y="1407148"/>
                  </a:lnTo>
                  <a:lnTo>
                    <a:pt x="364748" y="1411912"/>
                  </a:lnTo>
                  <a:lnTo>
                    <a:pt x="349498" y="1416042"/>
                  </a:lnTo>
                  <a:lnTo>
                    <a:pt x="333929" y="1419853"/>
                  </a:lnTo>
                  <a:lnTo>
                    <a:pt x="318678" y="1423030"/>
                  </a:lnTo>
                  <a:lnTo>
                    <a:pt x="303110" y="1426206"/>
                  </a:lnTo>
                  <a:lnTo>
                    <a:pt x="287541" y="1428747"/>
                  </a:lnTo>
                  <a:lnTo>
                    <a:pt x="271655" y="1431288"/>
                  </a:lnTo>
                  <a:lnTo>
                    <a:pt x="255769" y="1432877"/>
                  </a:lnTo>
                  <a:lnTo>
                    <a:pt x="239565" y="1434465"/>
                  </a:lnTo>
                  <a:lnTo>
                    <a:pt x="223043" y="1434782"/>
                  </a:lnTo>
                  <a:lnTo>
                    <a:pt x="206839" y="1435100"/>
                  </a:lnTo>
                  <a:lnTo>
                    <a:pt x="190635" y="1434782"/>
                  </a:lnTo>
                  <a:lnTo>
                    <a:pt x="174113" y="1433830"/>
                  </a:lnTo>
                  <a:lnTo>
                    <a:pt x="157592" y="1432241"/>
                  </a:lnTo>
                  <a:lnTo>
                    <a:pt x="140752" y="1430335"/>
                  </a:lnTo>
                  <a:lnTo>
                    <a:pt x="124230" y="1427794"/>
                  </a:lnTo>
                  <a:lnTo>
                    <a:pt x="107391" y="1424618"/>
                  </a:lnTo>
                  <a:lnTo>
                    <a:pt x="90869" y="1420806"/>
                  </a:lnTo>
                  <a:lnTo>
                    <a:pt x="89916" y="1416995"/>
                  </a:lnTo>
                  <a:lnTo>
                    <a:pt x="87692" y="1406512"/>
                  </a:lnTo>
                  <a:lnTo>
                    <a:pt x="85150" y="1389042"/>
                  </a:lnTo>
                  <a:lnTo>
                    <a:pt x="81655" y="1365219"/>
                  </a:lnTo>
                  <a:lnTo>
                    <a:pt x="80067" y="1351243"/>
                  </a:lnTo>
                  <a:lnTo>
                    <a:pt x="78796" y="1335679"/>
                  </a:lnTo>
                  <a:lnTo>
                    <a:pt x="77525" y="1319161"/>
                  </a:lnTo>
                  <a:lnTo>
                    <a:pt x="76572" y="1301373"/>
                  </a:lnTo>
                  <a:lnTo>
                    <a:pt x="76254" y="1281997"/>
                  </a:lnTo>
                  <a:lnTo>
                    <a:pt x="75618" y="1261351"/>
                  </a:lnTo>
                  <a:lnTo>
                    <a:pt x="76254" y="1239751"/>
                  </a:lnTo>
                  <a:lnTo>
                    <a:pt x="76889" y="1217199"/>
                  </a:lnTo>
                  <a:lnTo>
                    <a:pt x="78478" y="1193376"/>
                  </a:lnTo>
                  <a:lnTo>
                    <a:pt x="80702" y="1168600"/>
                  </a:lnTo>
                  <a:lnTo>
                    <a:pt x="83562" y="1143188"/>
                  </a:lnTo>
                  <a:lnTo>
                    <a:pt x="87056" y="1116507"/>
                  </a:lnTo>
                  <a:lnTo>
                    <a:pt x="91505" y="1088872"/>
                  </a:lnTo>
                  <a:lnTo>
                    <a:pt x="96906" y="1060919"/>
                  </a:lnTo>
                  <a:lnTo>
                    <a:pt x="103578" y="1031697"/>
                  </a:lnTo>
                  <a:lnTo>
                    <a:pt x="111521" y="1002474"/>
                  </a:lnTo>
                  <a:lnTo>
                    <a:pt x="115334" y="987227"/>
                  </a:lnTo>
                  <a:lnTo>
                    <a:pt x="120100" y="971980"/>
                  </a:lnTo>
                  <a:lnTo>
                    <a:pt x="124866" y="956733"/>
                  </a:lnTo>
                  <a:lnTo>
                    <a:pt x="129949" y="941169"/>
                  </a:lnTo>
                  <a:lnTo>
                    <a:pt x="135351" y="925605"/>
                  </a:lnTo>
                  <a:lnTo>
                    <a:pt x="141388" y="910040"/>
                  </a:lnTo>
                  <a:lnTo>
                    <a:pt x="147107" y="894158"/>
                  </a:lnTo>
                  <a:lnTo>
                    <a:pt x="153779" y="878276"/>
                  </a:lnTo>
                  <a:lnTo>
                    <a:pt x="160769" y="862076"/>
                  </a:lnTo>
                  <a:lnTo>
                    <a:pt x="167759" y="845559"/>
                  </a:lnTo>
                  <a:lnTo>
                    <a:pt x="175384" y="829677"/>
                  </a:lnTo>
                  <a:lnTo>
                    <a:pt x="183327" y="813160"/>
                  </a:lnTo>
                  <a:lnTo>
                    <a:pt x="191270" y="796960"/>
                  </a:lnTo>
                  <a:lnTo>
                    <a:pt x="200167" y="780443"/>
                  </a:lnTo>
                  <a:lnTo>
                    <a:pt x="209063" y="763926"/>
                  </a:lnTo>
                  <a:lnTo>
                    <a:pt x="218913" y="747091"/>
                  </a:lnTo>
                  <a:lnTo>
                    <a:pt x="220819" y="744549"/>
                  </a:lnTo>
                  <a:lnTo>
                    <a:pt x="222725" y="741055"/>
                  </a:lnTo>
                  <a:lnTo>
                    <a:pt x="224949" y="736291"/>
                  </a:lnTo>
                  <a:lnTo>
                    <a:pt x="227809" y="730573"/>
                  </a:lnTo>
                  <a:lnTo>
                    <a:pt x="230986" y="722632"/>
                  </a:lnTo>
                  <a:lnTo>
                    <a:pt x="233528" y="714374"/>
                  </a:lnTo>
                  <a:lnTo>
                    <a:pt x="236070" y="703891"/>
                  </a:lnTo>
                  <a:lnTo>
                    <a:pt x="237976" y="692139"/>
                  </a:lnTo>
                  <a:lnTo>
                    <a:pt x="238294" y="686104"/>
                  </a:lnTo>
                  <a:lnTo>
                    <a:pt x="238611" y="679433"/>
                  </a:lnTo>
                  <a:lnTo>
                    <a:pt x="238929" y="672127"/>
                  </a:lnTo>
                  <a:lnTo>
                    <a:pt x="238929" y="664504"/>
                  </a:lnTo>
                  <a:lnTo>
                    <a:pt x="238611" y="656881"/>
                  </a:lnTo>
                  <a:lnTo>
                    <a:pt x="237976" y="648622"/>
                  </a:lnTo>
                  <a:lnTo>
                    <a:pt x="237023" y="640681"/>
                  </a:lnTo>
                  <a:lnTo>
                    <a:pt x="235434" y="631787"/>
                  </a:lnTo>
                  <a:lnTo>
                    <a:pt x="233846" y="622258"/>
                  </a:lnTo>
                  <a:lnTo>
                    <a:pt x="231622" y="612729"/>
                  </a:lnTo>
                  <a:lnTo>
                    <a:pt x="229397" y="602882"/>
                  </a:lnTo>
                  <a:lnTo>
                    <a:pt x="226220" y="592400"/>
                  </a:lnTo>
                  <a:lnTo>
                    <a:pt x="222725" y="581918"/>
                  </a:lnTo>
                  <a:lnTo>
                    <a:pt x="218913" y="571118"/>
                  </a:lnTo>
                  <a:lnTo>
                    <a:pt x="214147" y="566988"/>
                  </a:lnTo>
                  <a:lnTo>
                    <a:pt x="209698" y="561906"/>
                  </a:lnTo>
                  <a:lnTo>
                    <a:pt x="203344" y="554918"/>
                  </a:lnTo>
                  <a:lnTo>
                    <a:pt x="196036" y="545707"/>
                  </a:lnTo>
                  <a:lnTo>
                    <a:pt x="192541" y="540307"/>
                  </a:lnTo>
                  <a:lnTo>
                    <a:pt x="188729" y="534271"/>
                  </a:lnTo>
                  <a:lnTo>
                    <a:pt x="184598" y="527601"/>
                  </a:lnTo>
                  <a:lnTo>
                    <a:pt x="180785" y="520613"/>
                  </a:lnTo>
                  <a:lnTo>
                    <a:pt x="176973" y="513307"/>
                  </a:lnTo>
                  <a:lnTo>
                    <a:pt x="173478" y="505366"/>
                  </a:lnTo>
                  <a:lnTo>
                    <a:pt x="169983" y="496790"/>
                  </a:lnTo>
                  <a:lnTo>
                    <a:pt x="166488" y="487261"/>
                  </a:lnTo>
                  <a:lnTo>
                    <a:pt x="163311" y="477732"/>
                  </a:lnTo>
                  <a:lnTo>
                    <a:pt x="160769" y="467567"/>
                  </a:lnTo>
                  <a:lnTo>
                    <a:pt x="158227" y="456767"/>
                  </a:lnTo>
                  <a:lnTo>
                    <a:pt x="156321" y="445650"/>
                  </a:lnTo>
                  <a:lnTo>
                    <a:pt x="154732" y="433580"/>
                  </a:lnTo>
                  <a:lnTo>
                    <a:pt x="154097" y="421192"/>
                  </a:lnTo>
                  <a:lnTo>
                    <a:pt x="153779" y="408168"/>
                  </a:lnTo>
                  <a:lnTo>
                    <a:pt x="153779" y="394827"/>
                  </a:lnTo>
                  <a:lnTo>
                    <a:pt x="154732" y="380534"/>
                  </a:lnTo>
                  <a:lnTo>
                    <a:pt x="156321" y="365605"/>
                  </a:lnTo>
                  <a:lnTo>
                    <a:pt x="158227" y="350675"/>
                  </a:lnTo>
                  <a:lnTo>
                    <a:pt x="161722" y="334793"/>
                  </a:lnTo>
                  <a:lnTo>
                    <a:pt x="165852" y="317958"/>
                  </a:lnTo>
                  <a:lnTo>
                    <a:pt x="170301" y="300806"/>
                  </a:lnTo>
                  <a:lnTo>
                    <a:pt x="139481" y="317958"/>
                  </a:lnTo>
                  <a:lnTo>
                    <a:pt x="0" y="210278"/>
                  </a:lnTo>
                  <a:lnTo>
                    <a:pt x="317" y="205514"/>
                  </a:lnTo>
                  <a:lnTo>
                    <a:pt x="1271" y="199796"/>
                  </a:lnTo>
                  <a:lnTo>
                    <a:pt x="2859" y="192808"/>
                  </a:lnTo>
                  <a:lnTo>
                    <a:pt x="5401" y="184232"/>
                  </a:lnTo>
                  <a:lnTo>
                    <a:pt x="8896" y="174385"/>
                  </a:lnTo>
                  <a:lnTo>
                    <a:pt x="10802" y="169303"/>
                  </a:lnTo>
                  <a:lnTo>
                    <a:pt x="13662" y="163903"/>
                  </a:lnTo>
                  <a:lnTo>
                    <a:pt x="16521" y="158503"/>
                  </a:lnTo>
                  <a:lnTo>
                    <a:pt x="20016" y="153103"/>
                  </a:lnTo>
                  <a:lnTo>
                    <a:pt x="23194" y="147703"/>
                  </a:lnTo>
                  <a:lnTo>
                    <a:pt x="27642" y="142303"/>
                  </a:lnTo>
                  <a:lnTo>
                    <a:pt x="32408" y="136903"/>
                  </a:lnTo>
                  <a:lnTo>
                    <a:pt x="36856" y="131503"/>
                  </a:lnTo>
                  <a:lnTo>
                    <a:pt x="42893" y="126421"/>
                  </a:lnTo>
                  <a:lnTo>
                    <a:pt x="48612" y="121339"/>
                  </a:lnTo>
                  <a:lnTo>
                    <a:pt x="55284" y="116257"/>
                  </a:lnTo>
                  <a:lnTo>
                    <a:pt x="62274" y="111810"/>
                  </a:lnTo>
                  <a:lnTo>
                    <a:pt x="69899" y="107363"/>
                  </a:lnTo>
                  <a:lnTo>
                    <a:pt x="78478" y="103551"/>
                  </a:lnTo>
                  <a:lnTo>
                    <a:pt x="87374" y="99739"/>
                  </a:lnTo>
                  <a:lnTo>
                    <a:pt x="96588" y="96563"/>
                  </a:lnTo>
                  <a:lnTo>
                    <a:pt x="107073" y="93387"/>
                  </a:lnTo>
                  <a:lnTo>
                    <a:pt x="117876" y="91163"/>
                  </a:lnTo>
                  <a:lnTo>
                    <a:pt x="129632" y="89257"/>
                  </a:lnTo>
                  <a:lnTo>
                    <a:pt x="142023" y="87987"/>
                  </a:lnTo>
                  <a:lnTo>
                    <a:pt x="147107" y="87669"/>
                  </a:lnTo>
                  <a:lnTo>
                    <a:pt x="152826" y="87351"/>
                  </a:lnTo>
                  <a:lnTo>
                    <a:pt x="160769" y="86398"/>
                  </a:lnTo>
                  <a:lnTo>
                    <a:pt x="169983" y="85446"/>
                  </a:lnTo>
                  <a:lnTo>
                    <a:pt x="180468" y="83222"/>
                  </a:lnTo>
                  <a:lnTo>
                    <a:pt x="191588" y="80681"/>
                  </a:lnTo>
                  <a:lnTo>
                    <a:pt x="203344" y="77187"/>
                  </a:lnTo>
                  <a:lnTo>
                    <a:pt x="209698" y="75281"/>
                  </a:lnTo>
                  <a:lnTo>
                    <a:pt x="215735" y="73058"/>
                  </a:lnTo>
                  <a:lnTo>
                    <a:pt x="222090" y="70199"/>
                  </a:lnTo>
                  <a:lnTo>
                    <a:pt x="227809" y="67022"/>
                  </a:lnTo>
                  <a:lnTo>
                    <a:pt x="233846" y="63846"/>
                  </a:lnTo>
                  <a:lnTo>
                    <a:pt x="239882" y="60034"/>
                  </a:lnTo>
                  <a:lnTo>
                    <a:pt x="245601" y="56223"/>
                  </a:lnTo>
                  <a:lnTo>
                    <a:pt x="251003" y="52093"/>
                  </a:lnTo>
                  <a:lnTo>
                    <a:pt x="256404" y="47329"/>
                  </a:lnTo>
                  <a:lnTo>
                    <a:pt x="261488" y="42246"/>
                  </a:lnTo>
                  <a:lnTo>
                    <a:pt x="266254" y="36847"/>
                  </a:lnTo>
                  <a:lnTo>
                    <a:pt x="270702" y="31129"/>
                  </a:lnTo>
                  <a:lnTo>
                    <a:pt x="274832" y="24459"/>
                  </a:lnTo>
                  <a:lnTo>
                    <a:pt x="278327" y="17788"/>
                  </a:lnTo>
                  <a:lnTo>
                    <a:pt x="281822" y="10482"/>
                  </a:lnTo>
                  <a:lnTo>
                    <a:pt x="284046" y="2859"/>
                  </a:lnTo>
                  <a:lnTo>
                    <a:pt x="287541" y="11118"/>
                  </a:lnTo>
                  <a:lnTo>
                    <a:pt x="291036" y="20965"/>
                  </a:lnTo>
                  <a:lnTo>
                    <a:pt x="295167" y="33988"/>
                  </a:lnTo>
                  <a:lnTo>
                    <a:pt x="299615" y="49870"/>
                  </a:lnTo>
                  <a:lnTo>
                    <a:pt x="303745" y="68293"/>
                  </a:lnTo>
                  <a:lnTo>
                    <a:pt x="305652" y="77822"/>
                  </a:lnTo>
                  <a:lnTo>
                    <a:pt x="307240" y="88304"/>
                  </a:lnTo>
                  <a:lnTo>
                    <a:pt x="308829" y="99422"/>
                  </a:lnTo>
                  <a:lnTo>
                    <a:pt x="310100" y="110221"/>
                  </a:lnTo>
                  <a:lnTo>
                    <a:pt x="310735" y="121657"/>
                  </a:lnTo>
                  <a:lnTo>
                    <a:pt x="311053" y="133409"/>
                  </a:lnTo>
                  <a:lnTo>
                    <a:pt x="311053" y="145162"/>
                  </a:lnTo>
                  <a:lnTo>
                    <a:pt x="310735" y="156915"/>
                  </a:lnTo>
                  <a:lnTo>
                    <a:pt x="309782" y="168985"/>
                  </a:lnTo>
                  <a:lnTo>
                    <a:pt x="307558" y="181055"/>
                  </a:lnTo>
                  <a:lnTo>
                    <a:pt x="305334" y="193126"/>
                  </a:lnTo>
                  <a:lnTo>
                    <a:pt x="302157" y="205196"/>
                  </a:lnTo>
                  <a:lnTo>
                    <a:pt x="298344" y="217266"/>
                  </a:lnTo>
                  <a:lnTo>
                    <a:pt x="293260" y="228701"/>
                  </a:lnTo>
                  <a:lnTo>
                    <a:pt x="290718" y="234737"/>
                  </a:lnTo>
                  <a:lnTo>
                    <a:pt x="287859" y="240454"/>
                  </a:lnTo>
                  <a:lnTo>
                    <a:pt x="284364" y="245854"/>
                  </a:lnTo>
                  <a:lnTo>
                    <a:pt x="281187" y="251572"/>
                  </a:lnTo>
                  <a:lnTo>
                    <a:pt x="277374" y="256971"/>
                  </a:lnTo>
                  <a:lnTo>
                    <a:pt x="273561" y="262371"/>
                  </a:lnTo>
                  <a:lnTo>
                    <a:pt x="269431" y="267454"/>
                  </a:lnTo>
                  <a:lnTo>
                    <a:pt x="264983" y="272853"/>
                  </a:lnTo>
                  <a:lnTo>
                    <a:pt x="260217" y="277936"/>
                  </a:lnTo>
                  <a:lnTo>
                    <a:pt x="255451" y="283018"/>
                  </a:lnTo>
                  <a:lnTo>
                    <a:pt x="250050" y="287783"/>
                  </a:lnTo>
                  <a:lnTo>
                    <a:pt x="244331" y="292230"/>
                  </a:lnTo>
                  <a:lnTo>
                    <a:pt x="251956" y="290324"/>
                  </a:lnTo>
                  <a:lnTo>
                    <a:pt x="260217" y="288418"/>
                  </a:lnTo>
                  <a:lnTo>
                    <a:pt x="271655" y="286194"/>
                  </a:lnTo>
                  <a:lnTo>
                    <a:pt x="284682" y="284289"/>
                  </a:lnTo>
                  <a:lnTo>
                    <a:pt x="292307" y="283336"/>
                  </a:lnTo>
                  <a:lnTo>
                    <a:pt x="299615" y="282700"/>
                  </a:lnTo>
                  <a:lnTo>
                    <a:pt x="307558" y="282700"/>
                  </a:lnTo>
                  <a:lnTo>
                    <a:pt x="315819" y="282700"/>
                  </a:lnTo>
                  <a:lnTo>
                    <a:pt x="324397" y="283018"/>
                  </a:lnTo>
                  <a:lnTo>
                    <a:pt x="332976" y="283971"/>
                  </a:lnTo>
                  <a:lnTo>
                    <a:pt x="341555" y="284924"/>
                  </a:lnTo>
                  <a:lnTo>
                    <a:pt x="349815" y="286512"/>
                  </a:lnTo>
                  <a:lnTo>
                    <a:pt x="359029" y="288736"/>
                  </a:lnTo>
                  <a:lnTo>
                    <a:pt x="366973" y="291912"/>
                  </a:lnTo>
                  <a:lnTo>
                    <a:pt x="375551" y="295406"/>
                  </a:lnTo>
                  <a:lnTo>
                    <a:pt x="383812" y="299853"/>
                  </a:lnTo>
                  <a:lnTo>
                    <a:pt x="391437" y="304935"/>
                  </a:lnTo>
                  <a:lnTo>
                    <a:pt x="399381" y="310653"/>
                  </a:lnTo>
                  <a:lnTo>
                    <a:pt x="402876" y="313829"/>
                  </a:lnTo>
                  <a:lnTo>
                    <a:pt x="406371" y="317323"/>
                  </a:lnTo>
                  <a:lnTo>
                    <a:pt x="409866" y="321135"/>
                  </a:lnTo>
                  <a:lnTo>
                    <a:pt x="412725" y="324947"/>
                  </a:lnTo>
                  <a:lnTo>
                    <a:pt x="415903" y="328758"/>
                  </a:lnTo>
                  <a:lnTo>
                    <a:pt x="419080" y="333523"/>
                  </a:lnTo>
                  <a:lnTo>
                    <a:pt x="422257" y="337970"/>
                  </a:lnTo>
                  <a:lnTo>
                    <a:pt x="424799" y="342734"/>
                  </a:lnTo>
                  <a:lnTo>
                    <a:pt x="427023" y="347817"/>
                  </a:lnTo>
                  <a:lnTo>
                    <a:pt x="429883" y="353217"/>
                  </a:lnTo>
                  <a:lnTo>
                    <a:pt x="432107" y="358934"/>
                  </a:lnTo>
                  <a:lnTo>
                    <a:pt x="434013" y="365287"/>
                  </a:lnTo>
                  <a:lnTo>
                    <a:pt x="436237" y="371322"/>
                  </a:lnTo>
                  <a:lnTo>
                    <a:pt x="437508" y="377992"/>
                  </a:lnTo>
                  <a:lnTo>
                    <a:pt x="439097" y="384663"/>
                  </a:lnTo>
                  <a:lnTo>
                    <a:pt x="440368" y="391969"/>
                  </a:lnTo>
                  <a:lnTo>
                    <a:pt x="443227" y="385298"/>
                  </a:lnTo>
                  <a:lnTo>
                    <a:pt x="446722" y="377992"/>
                  </a:lnTo>
                  <a:lnTo>
                    <a:pt x="451170" y="368781"/>
                  </a:lnTo>
                  <a:lnTo>
                    <a:pt x="457525" y="357981"/>
                  </a:lnTo>
                  <a:lnTo>
                    <a:pt x="465150" y="346228"/>
                  </a:lnTo>
                  <a:lnTo>
                    <a:pt x="469598" y="340193"/>
                  </a:lnTo>
                  <a:lnTo>
                    <a:pt x="474046" y="333840"/>
                  </a:lnTo>
                  <a:lnTo>
                    <a:pt x="479130" y="327805"/>
                  </a:lnTo>
                  <a:lnTo>
                    <a:pt x="484531" y="321770"/>
                  </a:lnTo>
                  <a:lnTo>
                    <a:pt x="490250" y="315735"/>
                  </a:lnTo>
                  <a:lnTo>
                    <a:pt x="496605" y="310335"/>
                  </a:lnTo>
                  <a:lnTo>
                    <a:pt x="503277" y="304935"/>
                  </a:lnTo>
                  <a:lnTo>
                    <a:pt x="509949" y="299853"/>
                  </a:lnTo>
                  <a:lnTo>
                    <a:pt x="517257" y="295088"/>
                  </a:lnTo>
                  <a:lnTo>
                    <a:pt x="524882" y="290959"/>
                  </a:lnTo>
                  <a:lnTo>
                    <a:pt x="532826" y="286830"/>
                  </a:lnTo>
                  <a:lnTo>
                    <a:pt x="541086" y="284289"/>
                  </a:lnTo>
                  <a:lnTo>
                    <a:pt x="549983" y="281747"/>
                  </a:lnTo>
                  <a:lnTo>
                    <a:pt x="559197" y="279842"/>
                  </a:lnTo>
                  <a:lnTo>
                    <a:pt x="568729" y="279206"/>
                  </a:lnTo>
                  <a:lnTo>
                    <a:pt x="578896" y="279524"/>
                  </a:lnTo>
                  <a:lnTo>
                    <a:pt x="583979" y="279842"/>
                  </a:lnTo>
                  <a:lnTo>
                    <a:pt x="589063" y="280477"/>
                  </a:lnTo>
                  <a:lnTo>
                    <a:pt x="594464" y="281112"/>
                  </a:lnTo>
                  <a:lnTo>
                    <a:pt x="599866" y="282383"/>
                  </a:lnTo>
                  <a:lnTo>
                    <a:pt x="605267" y="283971"/>
                  </a:lnTo>
                  <a:lnTo>
                    <a:pt x="610986" y="285242"/>
                  </a:lnTo>
                  <a:lnTo>
                    <a:pt x="616387" y="287465"/>
                  </a:lnTo>
                  <a:lnTo>
                    <a:pt x="622424" y="289689"/>
                  </a:lnTo>
                  <a:lnTo>
                    <a:pt x="618294" y="280477"/>
                  </a:lnTo>
                  <a:lnTo>
                    <a:pt x="614481" y="269042"/>
                  </a:lnTo>
                  <a:lnTo>
                    <a:pt x="609080" y="254748"/>
                  </a:lnTo>
                  <a:lnTo>
                    <a:pt x="603361" y="237278"/>
                  </a:lnTo>
                  <a:lnTo>
                    <a:pt x="597006" y="217584"/>
                  </a:lnTo>
                  <a:lnTo>
                    <a:pt x="591287" y="195667"/>
                  </a:lnTo>
                  <a:lnTo>
                    <a:pt x="588428" y="184232"/>
                  </a:lnTo>
                  <a:lnTo>
                    <a:pt x="585886" y="172479"/>
                  </a:lnTo>
                  <a:lnTo>
                    <a:pt x="583344" y="160409"/>
                  </a:lnTo>
                  <a:lnTo>
                    <a:pt x="581438" y="148656"/>
                  </a:lnTo>
                  <a:lnTo>
                    <a:pt x="579531" y="135950"/>
                  </a:lnTo>
                  <a:lnTo>
                    <a:pt x="578578" y="124198"/>
                  </a:lnTo>
                  <a:lnTo>
                    <a:pt x="577625" y="111810"/>
                  </a:lnTo>
                  <a:lnTo>
                    <a:pt x="577307" y="99739"/>
                  </a:lnTo>
                  <a:lnTo>
                    <a:pt x="577307" y="87987"/>
                  </a:lnTo>
                  <a:lnTo>
                    <a:pt x="577943" y="76234"/>
                  </a:lnTo>
                  <a:lnTo>
                    <a:pt x="579531" y="65117"/>
                  </a:lnTo>
                  <a:lnTo>
                    <a:pt x="581438" y="53999"/>
                  </a:lnTo>
                  <a:lnTo>
                    <a:pt x="584297" y="43517"/>
                  </a:lnTo>
                  <a:lnTo>
                    <a:pt x="585886" y="38435"/>
                  </a:lnTo>
                  <a:lnTo>
                    <a:pt x="587792" y="33352"/>
                  </a:lnTo>
                  <a:lnTo>
                    <a:pt x="590016" y="28588"/>
                  </a:lnTo>
                  <a:lnTo>
                    <a:pt x="592558" y="24141"/>
                  </a:lnTo>
                  <a:lnTo>
                    <a:pt x="594782" y="19694"/>
                  </a:lnTo>
                  <a:lnTo>
                    <a:pt x="597324" y="15247"/>
                  </a:lnTo>
                  <a:lnTo>
                    <a:pt x="600501" y="11118"/>
                  </a:lnTo>
                  <a:lnTo>
                    <a:pt x="603996" y="7306"/>
                  </a:lnTo>
                  <a:lnTo>
                    <a:pt x="607173" y="3494"/>
                  </a:lnTo>
                  <a:lnTo>
                    <a:pt x="6109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509838" y="3181351"/>
            <a:ext cx="674687" cy="674688"/>
            <a:chOff x="2509838" y="3181351"/>
            <a:chExt cx="674687" cy="674688"/>
          </a:xfrm>
        </p:grpSpPr>
        <p:sp>
          <p:nvSpPr>
            <p:cNvPr id="19" name="MH_SubTitle_3"/>
            <p:cNvSpPr>
              <a:spLocks noChangeArrowheads="1"/>
            </p:cNvSpPr>
            <p:nvPr/>
          </p:nvSpPr>
          <p:spPr bwMode="auto">
            <a:xfrm>
              <a:off x="2509838" y="3181351"/>
              <a:ext cx="674687" cy="6746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KSO_Shape"/>
            <p:cNvSpPr>
              <a:spLocks/>
            </p:cNvSpPr>
            <p:nvPr/>
          </p:nvSpPr>
          <p:spPr bwMode="auto">
            <a:xfrm>
              <a:off x="2657475" y="3314219"/>
              <a:ext cx="349250" cy="360052"/>
            </a:xfrm>
            <a:custGeom>
              <a:avLst/>
              <a:gdLst>
                <a:gd name="T0" fmla="*/ 705908 w 4388"/>
                <a:gd name="T1" fmla="*/ 0 h 4523"/>
                <a:gd name="T2" fmla="*/ 293567 w 4388"/>
                <a:gd name="T3" fmla="*/ 424129 h 4523"/>
                <a:gd name="T4" fmla="*/ 924083 w 4388"/>
                <a:gd name="T5" fmla="*/ 624611 h 4523"/>
                <a:gd name="T6" fmla="*/ 705908 w 4388"/>
                <a:gd name="T7" fmla="*/ 0 h 4523"/>
                <a:gd name="T8" fmla="*/ 0 w 4388"/>
                <a:gd name="T9" fmla="*/ 629244 h 4523"/>
                <a:gd name="T10" fmla="*/ 0 w 4388"/>
                <a:gd name="T11" fmla="*/ 987247 h 4523"/>
                <a:gd name="T12" fmla="*/ 165526 w 4388"/>
                <a:gd name="T13" fmla="*/ 987247 h 4523"/>
                <a:gd name="T14" fmla="*/ 165526 w 4388"/>
                <a:gd name="T15" fmla="*/ 1905000 h 4523"/>
                <a:gd name="T16" fmla="*/ 1682639 w 4388"/>
                <a:gd name="T17" fmla="*/ 1905000 h 4523"/>
                <a:gd name="T18" fmla="*/ 1682639 w 4388"/>
                <a:gd name="T19" fmla="*/ 987247 h 4523"/>
                <a:gd name="T20" fmla="*/ 1848165 w 4388"/>
                <a:gd name="T21" fmla="*/ 987247 h 4523"/>
                <a:gd name="T22" fmla="*/ 1848165 w 4388"/>
                <a:gd name="T23" fmla="*/ 629244 h 4523"/>
                <a:gd name="T24" fmla="*/ 0 w 4388"/>
                <a:gd name="T25" fmla="*/ 629244 h 4523"/>
                <a:gd name="T26" fmla="*/ 1142257 w 4388"/>
                <a:gd name="T27" fmla="*/ 0 h 4523"/>
                <a:gd name="T28" fmla="*/ 924083 w 4388"/>
                <a:gd name="T29" fmla="*/ 624611 h 4523"/>
                <a:gd name="T30" fmla="*/ 1554177 w 4388"/>
                <a:gd name="T31" fmla="*/ 424129 h 4523"/>
                <a:gd name="T32" fmla="*/ 1142257 w 4388"/>
                <a:gd name="T33" fmla="*/ 0 h 45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88" h="4523">
                  <a:moveTo>
                    <a:pt x="1676" y="0"/>
                  </a:moveTo>
                  <a:lnTo>
                    <a:pt x="697" y="1007"/>
                  </a:lnTo>
                  <a:lnTo>
                    <a:pt x="2194" y="1483"/>
                  </a:lnTo>
                  <a:lnTo>
                    <a:pt x="1676" y="0"/>
                  </a:lnTo>
                  <a:close/>
                  <a:moveTo>
                    <a:pt x="0" y="1494"/>
                  </a:moveTo>
                  <a:lnTo>
                    <a:pt x="0" y="2344"/>
                  </a:lnTo>
                  <a:lnTo>
                    <a:pt x="393" y="2344"/>
                  </a:lnTo>
                  <a:lnTo>
                    <a:pt x="393" y="4523"/>
                  </a:lnTo>
                  <a:lnTo>
                    <a:pt x="3995" y="4523"/>
                  </a:lnTo>
                  <a:lnTo>
                    <a:pt x="3995" y="2344"/>
                  </a:lnTo>
                  <a:lnTo>
                    <a:pt x="4388" y="2344"/>
                  </a:lnTo>
                  <a:lnTo>
                    <a:pt x="4388" y="1494"/>
                  </a:lnTo>
                  <a:lnTo>
                    <a:pt x="0" y="1494"/>
                  </a:lnTo>
                  <a:close/>
                  <a:moveTo>
                    <a:pt x="2712" y="0"/>
                  </a:moveTo>
                  <a:lnTo>
                    <a:pt x="2194" y="1483"/>
                  </a:lnTo>
                  <a:lnTo>
                    <a:pt x="3690" y="1007"/>
                  </a:lnTo>
                  <a:lnTo>
                    <a:pt x="2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tIns="684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729538" y="1843089"/>
            <a:ext cx="674687" cy="674687"/>
            <a:chOff x="7729538" y="1843089"/>
            <a:chExt cx="674687" cy="674687"/>
          </a:xfrm>
        </p:grpSpPr>
        <p:sp>
          <p:nvSpPr>
            <p:cNvPr id="22" name="MH_SubTitle_2"/>
            <p:cNvSpPr>
              <a:spLocks noChangeArrowheads="1"/>
            </p:cNvSpPr>
            <p:nvPr/>
          </p:nvSpPr>
          <p:spPr bwMode="auto">
            <a:xfrm flipH="1">
              <a:off x="7729538" y="1843089"/>
              <a:ext cx="674687" cy="67468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KSO_Shape"/>
            <p:cNvSpPr>
              <a:spLocks/>
            </p:cNvSpPr>
            <p:nvPr/>
          </p:nvSpPr>
          <p:spPr bwMode="auto">
            <a:xfrm>
              <a:off x="7978941" y="1908895"/>
              <a:ext cx="188214" cy="532682"/>
            </a:xfrm>
            <a:custGeom>
              <a:avLst/>
              <a:gdLst/>
              <a:ahLst/>
              <a:cxnLst/>
              <a:rect l="0" t="0" r="r" b="b"/>
              <a:pathLst>
                <a:path w="1517650" h="4295775">
                  <a:moveTo>
                    <a:pt x="12700" y="908050"/>
                  </a:moveTo>
                  <a:lnTo>
                    <a:pt x="15875" y="911225"/>
                  </a:lnTo>
                  <a:lnTo>
                    <a:pt x="19050" y="927100"/>
                  </a:lnTo>
                  <a:lnTo>
                    <a:pt x="28575" y="958850"/>
                  </a:lnTo>
                  <a:lnTo>
                    <a:pt x="41275" y="1000125"/>
                  </a:lnTo>
                  <a:lnTo>
                    <a:pt x="60325" y="1050925"/>
                  </a:lnTo>
                  <a:lnTo>
                    <a:pt x="92075" y="1111250"/>
                  </a:lnTo>
                  <a:lnTo>
                    <a:pt x="111125" y="1139825"/>
                  </a:lnTo>
                  <a:lnTo>
                    <a:pt x="130175" y="1174750"/>
                  </a:lnTo>
                  <a:lnTo>
                    <a:pt x="155575" y="1206500"/>
                  </a:lnTo>
                  <a:lnTo>
                    <a:pt x="184150" y="1241425"/>
                  </a:lnTo>
                  <a:lnTo>
                    <a:pt x="215900" y="1273175"/>
                  </a:lnTo>
                  <a:lnTo>
                    <a:pt x="250825" y="1304925"/>
                  </a:lnTo>
                  <a:lnTo>
                    <a:pt x="288925" y="1333500"/>
                  </a:lnTo>
                  <a:lnTo>
                    <a:pt x="330200" y="1362075"/>
                  </a:lnTo>
                  <a:lnTo>
                    <a:pt x="374650" y="1390650"/>
                  </a:lnTo>
                  <a:lnTo>
                    <a:pt x="422275" y="1412875"/>
                  </a:lnTo>
                  <a:lnTo>
                    <a:pt x="473075" y="1435100"/>
                  </a:lnTo>
                  <a:lnTo>
                    <a:pt x="527050" y="1450975"/>
                  </a:lnTo>
                  <a:lnTo>
                    <a:pt x="584200" y="1466850"/>
                  </a:lnTo>
                  <a:lnTo>
                    <a:pt x="641350" y="1476375"/>
                  </a:lnTo>
                  <a:lnTo>
                    <a:pt x="698500" y="1482725"/>
                  </a:lnTo>
                  <a:lnTo>
                    <a:pt x="758825" y="1485900"/>
                  </a:lnTo>
                  <a:lnTo>
                    <a:pt x="815975" y="1482725"/>
                  </a:lnTo>
                  <a:lnTo>
                    <a:pt x="876300" y="1476375"/>
                  </a:lnTo>
                  <a:lnTo>
                    <a:pt x="930275" y="1466850"/>
                  </a:lnTo>
                  <a:lnTo>
                    <a:pt x="987425" y="1450975"/>
                  </a:lnTo>
                  <a:lnTo>
                    <a:pt x="1041400" y="1435100"/>
                  </a:lnTo>
                  <a:lnTo>
                    <a:pt x="1092200" y="1412875"/>
                  </a:lnTo>
                  <a:lnTo>
                    <a:pt x="1139825" y="1390650"/>
                  </a:lnTo>
                  <a:lnTo>
                    <a:pt x="1184275" y="1362075"/>
                  </a:lnTo>
                  <a:lnTo>
                    <a:pt x="1225550" y="1333500"/>
                  </a:lnTo>
                  <a:lnTo>
                    <a:pt x="1263650" y="1304925"/>
                  </a:lnTo>
                  <a:lnTo>
                    <a:pt x="1298575" y="1273175"/>
                  </a:lnTo>
                  <a:lnTo>
                    <a:pt x="1330325" y="1241425"/>
                  </a:lnTo>
                  <a:lnTo>
                    <a:pt x="1358900" y="1206500"/>
                  </a:lnTo>
                  <a:lnTo>
                    <a:pt x="1384300" y="1174750"/>
                  </a:lnTo>
                  <a:lnTo>
                    <a:pt x="1406525" y="1143000"/>
                  </a:lnTo>
                  <a:lnTo>
                    <a:pt x="1422400" y="1111250"/>
                  </a:lnTo>
                  <a:lnTo>
                    <a:pt x="1454150" y="1050925"/>
                  </a:lnTo>
                  <a:lnTo>
                    <a:pt x="1473200" y="1000125"/>
                  </a:lnTo>
                  <a:lnTo>
                    <a:pt x="1485900" y="958850"/>
                  </a:lnTo>
                  <a:lnTo>
                    <a:pt x="1495425" y="927100"/>
                  </a:lnTo>
                  <a:lnTo>
                    <a:pt x="1498600" y="911225"/>
                  </a:lnTo>
                  <a:lnTo>
                    <a:pt x="1501775" y="908050"/>
                  </a:lnTo>
                  <a:lnTo>
                    <a:pt x="1504950" y="933450"/>
                  </a:lnTo>
                  <a:lnTo>
                    <a:pt x="1504950" y="1000125"/>
                  </a:lnTo>
                  <a:lnTo>
                    <a:pt x="1501775" y="1095375"/>
                  </a:lnTo>
                  <a:lnTo>
                    <a:pt x="1498600" y="1203325"/>
                  </a:lnTo>
                  <a:lnTo>
                    <a:pt x="1489075" y="1311275"/>
                  </a:lnTo>
                  <a:lnTo>
                    <a:pt x="1473200" y="1517650"/>
                  </a:lnTo>
                  <a:lnTo>
                    <a:pt x="1463675" y="1711325"/>
                  </a:lnTo>
                  <a:lnTo>
                    <a:pt x="1454150" y="1809750"/>
                  </a:lnTo>
                  <a:lnTo>
                    <a:pt x="1450975" y="1860550"/>
                  </a:lnTo>
                  <a:lnTo>
                    <a:pt x="1441450" y="1911350"/>
                  </a:lnTo>
                  <a:lnTo>
                    <a:pt x="1431925" y="1962150"/>
                  </a:lnTo>
                  <a:lnTo>
                    <a:pt x="1419225" y="2012950"/>
                  </a:lnTo>
                  <a:lnTo>
                    <a:pt x="1403350" y="2063750"/>
                  </a:lnTo>
                  <a:lnTo>
                    <a:pt x="1384300" y="2114550"/>
                  </a:lnTo>
                  <a:lnTo>
                    <a:pt x="1362075" y="2162175"/>
                  </a:lnTo>
                  <a:lnTo>
                    <a:pt x="1336675" y="2209800"/>
                  </a:lnTo>
                  <a:lnTo>
                    <a:pt x="1304925" y="2254250"/>
                  </a:lnTo>
                  <a:lnTo>
                    <a:pt x="1270000" y="2298700"/>
                  </a:lnTo>
                  <a:lnTo>
                    <a:pt x="1235075" y="2336800"/>
                  </a:lnTo>
                  <a:lnTo>
                    <a:pt x="1196975" y="2371725"/>
                  </a:lnTo>
                  <a:lnTo>
                    <a:pt x="1155700" y="2406650"/>
                  </a:lnTo>
                  <a:lnTo>
                    <a:pt x="1114425" y="2435225"/>
                  </a:lnTo>
                  <a:lnTo>
                    <a:pt x="1073150" y="2463800"/>
                  </a:lnTo>
                  <a:lnTo>
                    <a:pt x="1035050" y="2486025"/>
                  </a:lnTo>
                  <a:lnTo>
                    <a:pt x="958850" y="2527300"/>
                  </a:lnTo>
                  <a:lnTo>
                    <a:pt x="841375" y="2587625"/>
                  </a:lnTo>
                  <a:lnTo>
                    <a:pt x="796925" y="2613025"/>
                  </a:lnTo>
                  <a:lnTo>
                    <a:pt x="796925" y="4165600"/>
                  </a:lnTo>
                  <a:lnTo>
                    <a:pt x="844550" y="4168775"/>
                  </a:lnTo>
                  <a:lnTo>
                    <a:pt x="895350" y="4175125"/>
                  </a:lnTo>
                  <a:lnTo>
                    <a:pt x="1060450" y="4197350"/>
                  </a:lnTo>
                  <a:lnTo>
                    <a:pt x="1257300" y="4222750"/>
                  </a:lnTo>
                  <a:lnTo>
                    <a:pt x="1441450" y="4244975"/>
                  </a:lnTo>
                  <a:lnTo>
                    <a:pt x="1498600" y="4254500"/>
                  </a:lnTo>
                  <a:lnTo>
                    <a:pt x="1511300" y="4260850"/>
                  </a:lnTo>
                  <a:lnTo>
                    <a:pt x="1514475" y="4260850"/>
                  </a:lnTo>
                  <a:lnTo>
                    <a:pt x="1517650" y="4264025"/>
                  </a:lnTo>
                  <a:lnTo>
                    <a:pt x="1508125" y="4267200"/>
                  </a:lnTo>
                  <a:lnTo>
                    <a:pt x="1492250" y="4270375"/>
                  </a:lnTo>
                  <a:lnTo>
                    <a:pt x="1422400" y="4279900"/>
                  </a:lnTo>
                  <a:lnTo>
                    <a:pt x="1308100" y="4286250"/>
                  </a:lnTo>
                  <a:lnTo>
                    <a:pt x="1152525" y="4289425"/>
                  </a:lnTo>
                  <a:lnTo>
                    <a:pt x="965200" y="4292600"/>
                  </a:lnTo>
                  <a:lnTo>
                    <a:pt x="758825" y="4295775"/>
                  </a:lnTo>
                  <a:lnTo>
                    <a:pt x="549275" y="4292600"/>
                  </a:lnTo>
                  <a:lnTo>
                    <a:pt x="361950" y="4289425"/>
                  </a:lnTo>
                  <a:lnTo>
                    <a:pt x="209550" y="4286250"/>
                  </a:lnTo>
                  <a:lnTo>
                    <a:pt x="95250" y="4279900"/>
                  </a:lnTo>
                  <a:lnTo>
                    <a:pt x="22225" y="4270375"/>
                  </a:lnTo>
                  <a:lnTo>
                    <a:pt x="6350" y="4267200"/>
                  </a:lnTo>
                  <a:lnTo>
                    <a:pt x="0" y="4264025"/>
                  </a:lnTo>
                  <a:lnTo>
                    <a:pt x="0" y="4260850"/>
                  </a:lnTo>
                  <a:lnTo>
                    <a:pt x="3175" y="4260850"/>
                  </a:lnTo>
                  <a:lnTo>
                    <a:pt x="15875" y="4254500"/>
                  </a:lnTo>
                  <a:lnTo>
                    <a:pt x="76200" y="4244975"/>
                  </a:lnTo>
                  <a:lnTo>
                    <a:pt x="257175" y="4222750"/>
                  </a:lnTo>
                  <a:lnTo>
                    <a:pt x="454025" y="4197350"/>
                  </a:lnTo>
                  <a:lnTo>
                    <a:pt x="622300" y="4175125"/>
                  </a:lnTo>
                  <a:lnTo>
                    <a:pt x="669925" y="4168775"/>
                  </a:lnTo>
                  <a:lnTo>
                    <a:pt x="717550" y="4165600"/>
                  </a:lnTo>
                  <a:lnTo>
                    <a:pt x="717550" y="2613025"/>
                  </a:lnTo>
                  <a:lnTo>
                    <a:pt x="673100" y="2587625"/>
                  </a:lnTo>
                  <a:lnTo>
                    <a:pt x="555625" y="2527300"/>
                  </a:lnTo>
                  <a:lnTo>
                    <a:pt x="479425" y="2486025"/>
                  </a:lnTo>
                  <a:lnTo>
                    <a:pt x="441325" y="2463800"/>
                  </a:lnTo>
                  <a:lnTo>
                    <a:pt x="400050" y="2435225"/>
                  </a:lnTo>
                  <a:lnTo>
                    <a:pt x="358775" y="2406650"/>
                  </a:lnTo>
                  <a:lnTo>
                    <a:pt x="317500" y="2371725"/>
                  </a:lnTo>
                  <a:lnTo>
                    <a:pt x="279400" y="2336800"/>
                  </a:lnTo>
                  <a:lnTo>
                    <a:pt x="244475" y="2298700"/>
                  </a:lnTo>
                  <a:lnTo>
                    <a:pt x="209550" y="2254250"/>
                  </a:lnTo>
                  <a:lnTo>
                    <a:pt x="177800" y="2209800"/>
                  </a:lnTo>
                  <a:lnTo>
                    <a:pt x="152400" y="2162175"/>
                  </a:lnTo>
                  <a:lnTo>
                    <a:pt x="130175" y="2114550"/>
                  </a:lnTo>
                  <a:lnTo>
                    <a:pt x="111125" y="2063750"/>
                  </a:lnTo>
                  <a:lnTo>
                    <a:pt x="95250" y="2012950"/>
                  </a:lnTo>
                  <a:lnTo>
                    <a:pt x="82550" y="1962150"/>
                  </a:lnTo>
                  <a:lnTo>
                    <a:pt x="73025" y="1911350"/>
                  </a:lnTo>
                  <a:lnTo>
                    <a:pt x="63500" y="1860550"/>
                  </a:lnTo>
                  <a:lnTo>
                    <a:pt x="60325" y="1809750"/>
                  </a:lnTo>
                  <a:lnTo>
                    <a:pt x="50800" y="1711325"/>
                  </a:lnTo>
                  <a:lnTo>
                    <a:pt x="41275" y="1517650"/>
                  </a:lnTo>
                  <a:lnTo>
                    <a:pt x="25400" y="1311275"/>
                  </a:lnTo>
                  <a:lnTo>
                    <a:pt x="19050" y="1203325"/>
                  </a:lnTo>
                  <a:lnTo>
                    <a:pt x="12700" y="1095375"/>
                  </a:lnTo>
                  <a:lnTo>
                    <a:pt x="9525" y="1000125"/>
                  </a:lnTo>
                  <a:lnTo>
                    <a:pt x="9525" y="933450"/>
                  </a:lnTo>
                  <a:lnTo>
                    <a:pt x="12700" y="908050"/>
                  </a:lnTo>
                  <a:close/>
                  <a:moveTo>
                    <a:pt x="1174750" y="0"/>
                  </a:moveTo>
                  <a:lnTo>
                    <a:pt x="1193800" y="3175"/>
                  </a:lnTo>
                  <a:lnTo>
                    <a:pt x="1212850" y="9525"/>
                  </a:lnTo>
                  <a:lnTo>
                    <a:pt x="1241425" y="25400"/>
                  </a:lnTo>
                  <a:lnTo>
                    <a:pt x="1270000" y="47625"/>
                  </a:lnTo>
                  <a:lnTo>
                    <a:pt x="1301750" y="76200"/>
                  </a:lnTo>
                  <a:lnTo>
                    <a:pt x="1339850" y="117475"/>
                  </a:lnTo>
                  <a:lnTo>
                    <a:pt x="1374775" y="165100"/>
                  </a:lnTo>
                  <a:lnTo>
                    <a:pt x="1393825" y="196850"/>
                  </a:lnTo>
                  <a:lnTo>
                    <a:pt x="1412875" y="231775"/>
                  </a:lnTo>
                  <a:lnTo>
                    <a:pt x="1428750" y="266700"/>
                  </a:lnTo>
                  <a:lnTo>
                    <a:pt x="1447800" y="311150"/>
                  </a:lnTo>
                  <a:lnTo>
                    <a:pt x="1460500" y="355600"/>
                  </a:lnTo>
                  <a:lnTo>
                    <a:pt x="1473200" y="406400"/>
                  </a:lnTo>
                  <a:lnTo>
                    <a:pt x="1485900" y="463550"/>
                  </a:lnTo>
                  <a:lnTo>
                    <a:pt x="1492250" y="523875"/>
                  </a:lnTo>
                  <a:lnTo>
                    <a:pt x="1495425" y="587375"/>
                  </a:lnTo>
                  <a:lnTo>
                    <a:pt x="1492250" y="650875"/>
                  </a:lnTo>
                  <a:lnTo>
                    <a:pt x="1485900" y="717550"/>
                  </a:lnTo>
                  <a:lnTo>
                    <a:pt x="1473200" y="781050"/>
                  </a:lnTo>
                  <a:lnTo>
                    <a:pt x="1457325" y="844550"/>
                  </a:lnTo>
                  <a:lnTo>
                    <a:pt x="1435100" y="904875"/>
                  </a:lnTo>
                  <a:lnTo>
                    <a:pt x="1422400" y="936625"/>
                  </a:lnTo>
                  <a:lnTo>
                    <a:pt x="1406525" y="971550"/>
                  </a:lnTo>
                  <a:lnTo>
                    <a:pt x="1384300" y="1012825"/>
                  </a:lnTo>
                  <a:lnTo>
                    <a:pt x="1355725" y="1057275"/>
                  </a:lnTo>
                  <a:lnTo>
                    <a:pt x="1323975" y="1101725"/>
                  </a:lnTo>
                  <a:lnTo>
                    <a:pt x="1289050" y="1146175"/>
                  </a:lnTo>
                  <a:lnTo>
                    <a:pt x="1247775" y="1190625"/>
                  </a:lnTo>
                  <a:lnTo>
                    <a:pt x="1203325" y="1231900"/>
                  </a:lnTo>
                  <a:lnTo>
                    <a:pt x="1152525" y="1270000"/>
                  </a:lnTo>
                  <a:lnTo>
                    <a:pt x="1098550" y="1304925"/>
                  </a:lnTo>
                  <a:lnTo>
                    <a:pt x="1038225" y="1333500"/>
                  </a:lnTo>
                  <a:lnTo>
                    <a:pt x="977900" y="1355725"/>
                  </a:lnTo>
                  <a:lnTo>
                    <a:pt x="914400" y="1374775"/>
                  </a:lnTo>
                  <a:lnTo>
                    <a:pt x="844550" y="1384300"/>
                  </a:lnTo>
                  <a:lnTo>
                    <a:pt x="774700" y="1390650"/>
                  </a:lnTo>
                  <a:lnTo>
                    <a:pt x="704850" y="1387475"/>
                  </a:lnTo>
                  <a:lnTo>
                    <a:pt x="631825" y="1377950"/>
                  </a:lnTo>
                  <a:lnTo>
                    <a:pt x="593725" y="1371600"/>
                  </a:lnTo>
                  <a:lnTo>
                    <a:pt x="555625" y="1362075"/>
                  </a:lnTo>
                  <a:lnTo>
                    <a:pt x="517525" y="1349375"/>
                  </a:lnTo>
                  <a:lnTo>
                    <a:pt x="479425" y="1333500"/>
                  </a:lnTo>
                  <a:lnTo>
                    <a:pt x="441325" y="1317625"/>
                  </a:lnTo>
                  <a:lnTo>
                    <a:pt x="403225" y="1295400"/>
                  </a:lnTo>
                  <a:lnTo>
                    <a:pt x="365125" y="1273175"/>
                  </a:lnTo>
                  <a:lnTo>
                    <a:pt x="327025" y="1247775"/>
                  </a:lnTo>
                  <a:lnTo>
                    <a:pt x="288925" y="1216025"/>
                  </a:lnTo>
                  <a:lnTo>
                    <a:pt x="250825" y="1181100"/>
                  </a:lnTo>
                  <a:lnTo>
                    <a:pt x="215900" y="1143000"/>
                  </a:lnTo>
                  <a:lnTo>
                    <a:pt x="180975" y="1095375"/>
                  </a:lnTo>
                  <a:lnTo>
                    <a:pt x="161925" y="1066800"/>
                  </a:lnTo>
                  <a:lnTo>
                    <a:pt x="146050" y="1038225"/>
                  </a:lnTo>
                  <a:lnTo>
                    <a:pt x="133350" y="1006475"/>
                  </a:lnTo>
                  <a:lnTo>
                    <a:pt x="117475" y="971550"/>
                  </a:lnTo>
                  <a:lnTo>
                    <a:pt x="104775" y="933450"/>
                  </a:lnTo>
                  <a:lnTo>
                    <a:pt x="95250" y="895350"/>
                  </a:lnTo>
                  <a:lnTo>
                    <a:pt x="88900" y="850900"/>
                  </a:lnTo>
                  <a:lnTo>
                    <a:pt x="82550" y="806450"/>
                  </a:lnTo>
                  <a:lnTo>
                    <a:pt x="79375" y="758825"/>
                  </a:lnTo>
                  <a:lnTo>
                    <a:pt x="82550" y="711200"/>
                  </a:lnTo>
                  <a:lnTo>
                    <a:pt x="88900" y="663575"/>
                  </a:lnTo>
                  <a:lnTo>
                    <a:pt x="98425" y="615950"/>
                  </a:lnTo>
                  <a:lnTo>
                    <a:pt x="111125" y="574675"/>
                  </a:lnTo>
                  <a:lnTo>
                    <a:pt x="123825" y="533400"/>
                  </a:lnTo>
                  <a:lnTo>
                    <a:pt x="139700" y="498475"/>
                  </a:lnTo>
                  <a:lnTo>
                    <a:pt x="158750" y="463550"/>
                  </a:lnTo>
                  <a:lnTo>
                    <a:pt x="177800" y="434975"/>
                  </a:lnTo>
                  <a:lnTo>
                    <a:pt x="196850" y="406400"/>
                  </a:lnTo>
                  <a:lnTo>
                    <a:pt x="215900" y="381000"/>
                  </a:lnTo>
                  <a:lnTo>
                    <a:pt x="238125" y="358775"/>
                  </a:lnTo>
                  <a:lnTo>
                    <a:pt x="279400" y="320675"/>
                  </a:lnTo>
                  <a:lnTo>
                    <a:pt x="323850" y="288925"/>
                  </a:lnTo>
                  <a:lnTo>
                    <a:pt x="371475" y="263525"/>
                  </a:lnTo>
                  <a:lnTo>
                    <a:pt x="415925" y="244475"/>
                  </a:lnTo>
                  <a:lnTo>
                    <a:pt x="460375" y="231775"/>
                  </a:lnTo>
                  <a:lnTo>
                    <a:pt x="508000" y="225425"/>
                  </a:lnTo>
                  <a:lnTo>
                    <a:pt x="552450" y="222250"/>
                  </a:lnTo>
                  <a:lnTo>
                    <a:pt x="596900" y="222250"/>
                  </a:lnTo>
                  <a:lnTo>
                    <a:pt x="641350" y="228600"/>
                  </a:lnTo>
                  <a:lnTo>
                    <a:pt x="685800" y="238125"/>
                  </a:lnTo>
                  <a:lnTo>
                    <a:pt x="730250" y="254000"/>
                  </a:lnTo>
                  <a:lnTo>
                    <a:pt x="771525" y="273050"/>
                  </a:lnTo>
                  <a:lnTo>
                    <a:pt x="812800" y="295275"/>
                  </a:lnTo>
                  <a:lnTo>
                    <a:pt x="854075" y="323850"/>
                  </a:lnTo>
                  <a:lnTo>
                    <a:pt x="895350" y="361950"/>
                  </a:lnTo>
                  <a:lnTo>
                    <a:pt x="914400" y="384175"/>
                  </a:lnTo>
                  <a:lnTo>
                    <a:pt x="933450" y="406400"/>
                  </a:lnTo>
                  <a:lnTo>
                    <a:pt x="949325" y="434975"/>
                  </a:lnTo>
                  <a:lnTo>
                    <a:pt x="968375" y="466725"/>
                  </a:lnTo>
                  <a:lnTo>
                    <a:pt x="981075" y="501650"/>
                  </a:lnTo>
                  <a:lnTo>
                    <a:pt x="993775" y="539750"/>
                  </a:lnTo>
                  <a:lnTo>
                    <a:pt x="1000125" y="584200"/>
                  </a:lnTo>
                  <a:lnTo>
                    <a:pt x="1003300" y="631825"/>
                  </a:lnTo>
                  <a:lnTo>
                    <a:pt x="1003300" y="682625"/>
                  </a:lnTo>
                  <a:lnTo>
                    <a:pt x="993775" y="727075"/>
                  </a:lnTo>
                  <a:lnTo>
                    <a:pt x="981075" y="771525"/>
                  </a:lnTo>
                  <a:lnTo>
                    <a:pt x="968375" y="809625"/>
                  </a:lnTo>
                  <a:lnTo>
                    <a:pt x="949325" y="841375"/>
                  </a:lnTo>
                  <a:lnTo>
                    <a:pt x="930275" y="869950"/>
                  </a:lnTo>
                  <a:lnTo>
                    <a:pt x="911225" y="892175"/>
                  </a:lnTo>
                  <a:lnTo>
                    <a:pt x="892175" y="914400"/>
                  </a:lnTo>
                  <a:lnTo>
                    <a:pt x="869950" y="930275"/>
                  </a:lnTo>
                  <a:lnTo>
                    <a:pt x="850900" y="946150"/>
                  </a:lnTo>
                  <a:lnTo>
                    <a:pt x="809625" y="968375"/>
                  </a:lnTo>
                  <a:lnTo>
                    <a:pt x="768350" y="981075"/>
                  </a:lnTo>
                  <a:lnTo>
                    <a:pt x="727075" y="990600"/>
                  </a:lnTo>
                  <a:lnTo>
                    <a:pt x="685800" y="990600"/>
                  </a:lnTo>
                  <a:lnTo>
                    <a:pt x="644525" y="987425"/>
                  </a:lnTo>
                  <a:lnTo>
                    <a:pt x="606425" y="977900"/>
                  </a:lnTo>
                  <a:lnTo>
                    <a:pt x="568325" y="965200"/>
                  </a:lnTo>
                  <a:lnTo>
                    <a:pt x="533400" y="946150"/>
                  </a:lnTo>
                  <a:lnTo>
                    <a:pt x="498475" y="920750"/>
                  </a:lnTo>
                  <a:lnTo>
                    <a:pt x="482600" y="904875"/>
                  </a:lnTo>
                  <a:lnTo>
                    <a:pt x="466725" y="889000"/>
                  </a:lnTo>
                  <a:lnTo>
                    <a:pt x="450850" y="866775"/>
                  </a:lnTo>
                  <a:lnTo>
                    <a:pt x="434975" y="844550"/>
                  </a:lnTo>
                  <a:lnTo>
                    <a:pt x="422275" y="815975"/>
                  </a:lnTo>
                  <a:lnTo>
                    <a:pt x="412750" y="781050"/>
                  </a:lnTo>
                  <a:lnTo>
                    <a:pt x="406400" y="746125"/>
                  </a:lnTo>
                  <a:lnTo>
                    <a:pt x="406400" y="704850"/>
                  </a:lnTo>
                  <a:lnTo>
                    <a:pt x="409575" y="666750"/>
                  </a:lnTo>
                  <a:lnTo>
                    <a:pt x="419100" y="631825"/>
                  </a:lnTo>
                  <a:lnTo>
                    <a:pt x="431800" y="600075"/>
                  </a:lnTo>
                  <a:lnTo>
                    <a:pt x="447675" y="574675"/>
                  </a:lnTo>
                  <a:lnTo>
                    <a:pt x="463550" y="555625"/>
                  </a:lnTo>
                  <a:lnTo>
                    <a:pt x="479425" y="539750"/>
                  </a:lnTo>
                  <a:lnTo>
                    <a:pt x="495300" y="527050"/>
                  </a:lnTo>
                  <a:lnTo>
                    <a:pt x="511175" y="514350"/>
                  </a:lnTo>
                  <a:lnTo>
                    <a:pt x="527050" y="508000"/>
                  </a:lnTo>
                  <a:lnTo>
                    <a:pt x="542925" y="501650"/>
                  </a:lnTo>
                  <a:lnTo>
                    <a:pt x="574675" y="492125"/>
                  </a:lnTo>
                  <a:lnTo>
                    <a:pt x="606425" y="488950"/>
                  </a:lnTo>
                  <a:lnTo>
                    <a:pt x="635000" y="492125"/>
                  </a:lnTo>
                  <a:lnTo>
                    <a:pt x="663575" y="498475"/>
                  </a:lnTo>
                  <a:lnTo>
                    <a:pt x="688975" y="511175"/>
                  </a:lnTo>
                  <a:lnTo>
                    <a:pt x="714375" y="527050"/>
                  </a:lnTo>
                  <a:lnTo>
                    <a:pt x="739775" y="546100"/>
                  </a:lnTo>
                  <a:lnTo>
                    <a:pt x="762000" y="571500"/>
                  </a:lnTo>
                  <a:lnTo>
                    <a:pt x="771525" y="587375"/>
                  </a:lnTo>
                  <a:lnTo>
                    <a:pt x="777875" y="606425"/>
                  </a:lnTo>
                  <a:lnTo>
                    <a:pt x="784225" y="628650"/>
                  </a:lnTo>
                  <a:lnTo>
                    <a:pt x="787400" y="650875"/>
                  </a:lnTo>
                  <a:lnTo>
                    <a:pt x="790575" y="676275"/>
                  </a:lnTo>
                  <a:lnTo>
                    <a:pt x="784225" y="701675"/>
                  </a:lnTo>
                  <a:lnTo>
                    <a:pt x="777875" y="723900"/>
                  </a:lnTo>
                  <a:lnTo>
                    <a:pt x="771525" y="739775"/>
                  </a:lnTo>
                  <a:lnTo>
                    <a:pt x="752475" y="765175"/>
                  </a:lnTo>
                  <a:lnTo>
                    <a:pt x="733425" y="784225"/>
                  </a:lnTo>
                  <a:lnTo>
                    <a:pt x="714375" y="793750"/>
                  </a:lnTo>
                  <a:lnTo>
                    <a:pt x="698500" y="800100"/>
                  </a:lnTo>
                  <a:lnTo>
                    <a:pt x="682625" y="803275"/>
                  </a:lnTo>
                  <a:lnTo>
                    <a:pt x="666750" y="803275"/>
                  </a:lnTo>
                  <a:lnTo>
                    <a:pt x="641350" y="800100"/>
                  </a:lnTo>
                  <a:lnTo>
                    <a:pt x="619125" y="790575"/>
                  </a:lnTo>
                  <a:lnTo>
                    <a:pt x="603250" y="781050"/>
                  </a:lnTo>
                  <a:lnTo>
                    <a:pt x="593725" y="771525"/>
                  </a:lnTo>
                  <a:lnTo>
                    <a:pt x="587375" y="762000"/>
                  </a:lnTo>
                  <a:lnTo>
                    <a:pt x="584200" y="758825"/>
                  </a:lnTo>
                  <a:lnTo>
                    <a:pt x="587375" y="758825"/>
                  </a:lnTo>
                  <a:lnTo>
                    <a:pt x="593725" y="758825"/>
                  </a:lnTo>
                  <a:lnTo>
                    <a:pt x="622300" y="768350"/>
                  </a:lnTo>
                  <a:lnTo>
                    <a:pt x="641350" y="768350"/>
                  </a:lnTo>
                  <a:lnTo>
                    <a:pt x="666750" y="768350"/>
                  </a:lnTo>
                  <a:lnTo>
                    <a:pt x="679450" y="765175"/>
                  </a:lnTo>
                  <a:lnTo>
                    <a:pt x="695325" y="758825"/>
                  </a:lnTo>
                  <a:lnTo>
                    <a:pt x="708025" y="752475"/>
                  </a:lnTo>
                  <a:lnTo>
                    <a:pt x="723900" y="739775"/>
                  </a:lnTo>
                  <a:lnTo>
                    <a:pt x="736600" y="727075"/>
                  </a:lnTo>
                  <a:lnTo>
                    <a:pt x="746125" y="708025"/>
                  </a:lnTo>
                  <a:lnTo>
                    <a:pt x="755650" y="685800"/>
                  </a:lnTo>
                  <a:lnTo>
                    <a:pt x="755650" y="676275"/>
                  </a:lnTo>
                  <a:lnTo>
                    <a:pt x="755650" y="663575"/>
                  </a:lnTo>
                  <a:lnTo>
                    <a:pt x="749300" y="641350"/>
                  </a:lnTo>
                  <a:lnTo>
                    <a:pt x="736600" y="622300"/>
                  </a:lnTo>
                  <a:lnTo>
                    <a:pt x="720725" y="606425"/>
                  </a:lnTo>
                  <a:lnTo>
                    <a:pt x="698500" y="590550"/>
                  </a:lnTo>
                  <a:lnTo>
                    <a:pt x="676275" y="581025"/>
                  </a:lnTo>
                  <a:lnTo>
                    <a:pt x="654050" y="574675"/>
                  </a:lnTo>
                  <a:lnTo>
                    <a:pt x="628650" y="571500"/>
                  </a:lnTo>
                  <a:lnTo>
                    <a:pt x="603250" y="571500"/>
                  </a:lnTo>
                  <a:lnTo>
                    <a:pt x="577850" y="574675"/>
                  </a:lnTo>
                  <a:lnTo>
                    <a:pt x="552450" y="584200"/>
                  </a:lnTo>
                  <a:lnTo>
                    <a:pt x="527050" y="600075"/>
                  </a:lnTo>
                  <a:lnTo>
                    <a:pt x="504825" y="619125"/>
                  </a:lnTo>
                  <a:lnTo>
                    <a:pt x="482600" y="644525"/>
                  </a:lnTo>
                  <a:lnTo>
                    <a:pt x="476250" y="660400"/>
                  </a:lnTo>
                  <a:lnTo>
                    <a:pt x="469900" y="676275"/>
                  </a:lnTo>
                  <a:lnTo>
                    <a:pt x="466725" y="692150"/>
                  </a:lnTo>
                  <a:lnTo>
                    <a:pt x="463550" y="708025"/>
                  </a:lnTo>
                  <a:lnTo>
                    <a:pt x="463550" y="720725"/>
                  </a:lnTo>
                  <a:lnTo>
                    <a:pt x="466725" y="736600"/>
                  </a:lnTo>
                  <a:lnTo>
                    <a:pt x="473075" y="752475"/>
                  </a:lnTo>
                  <a:lnTo>
                    <a:pt x="482600" y="768350"/>
                  </a:lnTo>
                  <a:lnTo>
                    <a:pt x="492125" y="784225"/>
                  </a:lnTo>
                  <a:lnTo>
                    <a:pt x="501650" y="796925"/>
                  </a:lnTo>
                  <a:lnTo>
                    <a:pt x="527050" y="819150"/>
                  </a:lnTo>
                  <a:lnTo>
                    <a:pt x="558800" y="838200"/>
                  </a:lnTo>
                  <a:lnTo>
                    <a:pt x="587375" y="854075"/>
                  </a:lnTo>
                  <a:lnTo>
                    <a:pt x="622300" y="863600"/>
                  </a:lnTo>
                  <a:lnTo>
                    <a:pt x="654050" y="866775"/>
                  </a:lnTo>
                  <a:lnTo>
                    <a:pt x="688975" y="869950"/>
                  </a:lnTo>
                  <a:lnTo>
                    <a:pt x="723900" y="863600"/>
                  </a:lnTo>
                  <a:lnTo>
                    <a:pt x="758825" y="857250"/>
                  </a:lnTo>
                  <a:lnTo>
                    <a:pt x="793750" y="841375"/>
                  </a:lnTo>
                  <a:lnTo>
                    <a:pt x="825500" y="822325"/>
                  </a:lnTo>
                  <a:lnTo>
                    <a:pt x="854075" y="796925"/>
                  </a:lnTo>
                  <a:lnTo>
                    <a:pt x="882650" y="765175"/>
                  </a:lnTo>
                  <a:lnTo>
                    <a:pt x="895350" y="746125"/>
                  </a:lnTo>
                  <a:lnTo>
                    <a:pt x="904875" y="727075"/>
                  </a:lnTo>
                  <a:lnTo>
                    <a:pt x="911225" y="704850"/>
                  </a:lnTo>
                  <a:lnTo>
                    <a:pt x="917575" y="685800"/>
                  </a:lnTo>
                  <a:lnTo>
                    <a:pt x="920750" y="663575"/>
                  </a:lnTo>
                  <a:lnTo>
                    <a:pt x="920750" y="644525"/>
                  </a:lnTo>
                  <a:lnTo>
                    <a:pt x="917575" y="625475"/>
                  </a:lnTo>
                  <a:lnTo>
                    <a:pt x="914400" y="603250"/>
                  </a:lnTo>
                  <a:lnTo>
                    <a:pt x="908050" y="584200"/>
                  </a:lnTo>
                  <a:lnTo>
                    <a:pt x="898525" y="561975"/>
                  </a:lnTo>
                  <a:lnTo>
                    <a:pt x="889000" y="542925"/>
                  </a:lnTo>
                  <a:lnTo>
                    <a:pt x="876300" y="527050"/>
                  </a:lnTo>
                  <a:lnTo>
                    <a:pt x="847725" y="495300"/>
                  </a:lnTo>
                  <a:lnTo>
                    <a:pt x="815975" y="466725"/>
                  </a:lnTo>
                  <a:lnTo>
                    <a:pt x="777875" y="444500"/>
                  </a:lnTo>
                  <a:lnTo>
                    <a:pt x="742950" y="425450"/>
                  </a:lnTo>
                  <a:lnTo>
                    <a:pt x="704850" y="412750"/>
                  </a:lnTo>
                  <a:lnTo>
                    <a:pt x="666750" y="400050"/>
                  </a:lnTo>
                  <a:lnTo>
                    <a:pt x="628650" y="393700"/>
                  </a:lnTo>
                  <a:lnTo>
                    <a:pt x="587375" y="390525"/>
                  </a:lnTo>
                  <a:lnTo>
                    <a:pt x="549275" y="390525"/>
                  </a:lnTo>
                  <a:lnTo>
                    <a:pt x="511175" y="396875"/>
                  </a:lnTo>
                  <a:lnTo>
                    <a:pt x="469900" y="403225"/>
                  </a:lnTo>
                  <a:lnTo>
                    <a:pt x="431800" y="415925"/>
                  </a:lnTo>
                  <a:lnTo>
                    <a:pt x="393700" y="434975"/>
                  </a:lnTo>
                  <a:lnTo>
                    <a:pt x="358775" y="454025"/>
                  </a:lnTo>
                  <a:lnTo>
                    <a:pt x="323850" y="482600"/>
                  </a:lnTo>
                  <a:lnTo>
                    <a:pt x="292100" y="511175"/>
                  </a:lnTo>
                  <a:lnTo>
                    <a:pt x="260350" y="549275"/>
                  </a:lnTo>
                  <a:lnTo>
                    <a:pt x="234950" y="590550"/>
                  </a:lnTo>
                  <a:lnTo>
                    <a:pt x="215900" y="635000"/>
                  </a:lnTo>
                  <a:lnTo>
                    <a:pt x="200025" y="679450"/>
                  </a:lnTo>
                  <a:lnTo>
                    <a:pt x="193675" y="723900"/>
                  </a:lnTo>
                  <a:lnTo>
                    <a:pt x="193675" y="771525"/>
                  </a:lnTo>
                  <a:lnTo>
                    <a:pt x="203200" y="815975"/>
                  </a:lnTo>
                  <a:lnTo>
                    <a:pt x="215900" y="860425"/>
                  </a:lnTo>
                  <a:lnTo>
                    <a:pt x="234950" y="901700"/>
                  </a:lnTo>
                  <a:lnTo>
                    <a:pt x="260350" y="939800"/>
                  </a:lnTo>
                  <a:lnTo>
                    <a:pt x="285750" y="974725"/>
                  </a:lnTo>
                  <a:lnTo>
                    <a:pt x="314325" y="1006475"/>
                  </a:lnTo>
                  <a:lnTo>
                    <a:pt x="346075" y="1031875"/>
                  </a:lnTo>
                  <a:lnTo>
                    <a:pt x="377825" y="1057275"/>
                  </a:lnTo>
                  <a:lnTo>
                    <a:pt x="412750" y="1079500"/>
                  </a:lnTo>
                  <a:lnTo>
                    <a:pt x="444500" y="1098550"/>
                  </a:lnTo>
                  <a:lnTo>
                    <a:pt x="479425" y="1114425"/>
                  </a:lnTo>
                  <a:lnTo>
                    <a:pt x="514350" y="1127125"/>
                  </a:lnTo>
                  <a:lnTo>
                    <a:pt x="546100" y="1139825"/>
                  </a:lnTo>
                  <a:lnTo>
                    <a:pt x="581025" y="1149350"/>
                  </a:lnTo>
                  <a:lnTo>
                    <a:pt x="647700" y="1165225"/>
                  </a:lnTo>
                  <a:lnTo>
                    <a:pt x="714375" y="1171575"/>
                  </a:lnTo>
                  <a:lnTo>
                    <a:pt x="781050" y="1171575"/>
                  </a:lnTo>
                  <a:lnTo>
                    <a:pt x="841375" y="1162050"/>
                  </a:lnTo>
                  <a:lnTo>
                    <a:pt x="901700" y="1152525"/>
                  </a:lnTo>
                  <a:lnTo>
                    <a:pt x="958850" y="1133475"/>
                  </a:lnTo>
                  <a:lnTo>
                    <a:pt x="1012825" y="1114425"/>
                  </a:lnTo>
                  <a:lnTo>
                    <a:pt x="1060450" y="1085850"/>
                  </a:lnTo>
                  <a:lnTo>
                    <a:pt x="1108075" y="1057275"/>
                  </a:lnTo>
                  <a:lnTo>
                    <a:pt x="1146175" y="1025525"/>
                  </a:lnTo>
                  <a:lnTo>
                    <a:pt x="1184275" y="990600"/>
                  </a:lnTo>
                  <a:lnTo>
                    <a:pt x="1216025" y="955675"/>
                  </a:lnTo>
                  <a:lnTo>
                    <a:pt x="1244600" y="920750"/>
                  </a:lnTo>
                  <a:lnTo>
                    <a:pt x="1266825" y="885825"/>
                  </a:lnTo>
                  <a:lnTo>
                    <a:pt x="1285875" y="854075"/>
                  </a:lnTo>
                  <a:lnTo>
                    <a:pt x="1301750" y="825500"/>
                  </a:lnTo>
                  <a:lnTo>
                    <a:pt x="1320800" y="781050"/>
                  </a:lnTo>
                  <a:lnTo>
                    <a:pt x="1333500" y="742950"/>
                  </a:lnTo>
                  <a:lnTo>
                    <a:pt x="1343025" y="704850"/>
                  </a:lnTo>
                  <a:lnTo>
                    <a:pt x="1352550" y="669925"/>
                  </a:lnTo>
                  <a:lnTo>
                    <a:pt x="1355725" y="631825"/>
                  </a:lnTo>
                  <a:lnTo>
                    <a:pt x="1358900" y="593725"/>
                  </a:lnTo>
                  <a:lnTo>
                    <a:pt x="1358900" y="558800"/>
                  </a:lnTo>
                  <a:lnTo>
                    <a:pt x="1355725" y="520700"/>
                  </a:lnTo>
                  <a:lnTo>
                    <a:pt x="1352550" y="485775"/>
                  </a:lnTo>
                  <a:lnTo>
                    <a:pt x="1346200" y="450850"/>
                  </a:lnTo>
                  <a:lnTo>
                    <a:pt x="1339850" y="415925"/>
                  </a:lnTo>
                  <a:lnTo>
                    <a:pt x="1317625" y="352425"/>
                  </a:lnTo>
                  <a:lnTo>
                    <a:pt x="1295400" y="295275"/>
                  </a:lnTo>
                  <a:lnTo>
                    <a:pt x="1270000" y="244475"/>
                  </a:lnTo>
                  <a:lnTo>
                    <a:pt x="1222375" y="155575"/>
                  </a:lnTo>
                  <a:lnTo>
                    <a:pt x="1184275" y="92075"/>
                  </a:lnTo>
                  <a:lnTo>
                    <a:pt x="1171575" y="66675"/>
                  </a:lnTo>
                  <a:lnTo>
                    <a:pt x="1162050" y="44450"/>
                  </a:lnTo>
                  <a:lnTo>
                    <a:pt x="1155700" y="25400"/>
                  </a:lnTo>
                  <a:lnTo>
                    <a:pt x="1158875" y="12700"/>
                  </a:lnTo>
                  <a:lnTo>
                    <a:pt x="1165225" y="3175"/>
                  </a:lnTo>
                  <a:lnTo>
                    <a:pt x="11747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920163" y="3181351"/>
            <a:ext cx="673100" cy="674688"/>
            <a:chOff x="8920163" y="3181351"/>
            <a:chExt cx="673100" cy="674688"/>
          </a:xfrm>
        </p:grpSpPr>
        <p:sp>
          <p:nvSpPr>
            <p:cNvPr id="25" name="MH_SubTitle_4"/>
            <p:cNvSpPr>
              <a:spLocks noChangeArrowheads="1"/>
            </p:cNvSpPr>
            <p:nvPr/>
          </p:nvSpPr>
          <p:spPr bwMode="auto">
            <a:xfrm flipH="1">
              <a:off x="8920163" y="3181351"/>
              <a:ext cx="673100" cy="674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KSO_Shape"/>
            <p:cNvSpPr>
              <a:spLocks/>
            </p:cNvSpPr>
            <p:nvPr/>
          </p:nvSpPr>
          <p:spPr bwMode="auto">
            <a:xfrm>
              <a:off x="9061152" y="3353595"/>
              <a:ext cx="422871" cy="320676"/>
            </a:xfrm>
            <a:custGeom>
              <a:avLst/>
              <a:gdLst/>
              <a:ahLst/>
              <a:cxnLst/>
              <a:rect l="0" t="0" r="r" b="b"/>
              <a:pathLst>
                <a:path w="1460500" h="1106488">
                  <a:moveTo>
                    <a:pt x="211952" y="0"/>
                  </a:moveTo>
                  <a:lnTo>
                    <a:pt x="212269" y="0"/>
                  </a:lnTo>
                  <a:lnTo>
                    <a:pt x="220519" y="3174"/>
                  </a:lnTo>
                  <a:lnTo>
                    <a:pt x="228134" y="7618"/>
                  </a:lnTo>
                  <a:lnTo>
                    <a:pt x="235432" y="12379"/>
                  </a:lnTo>
                  <a:lnTo>
                    <a:pt x="243047" y="17775"/>
                  </a:lnTo>
                  <a:lnTo>
                    <a:pt x="250027" y="23806"/>
                  </a:lnTo>
                  <a:lnTo>
                    <a:pt x="257008" y="30789"/>
                  </a:lnTo>
                  <a:lnTo>
                    <a:pt x="263353" y="37771"/>
                  </a:lnTo>
                  <a:lnTo>
                    <a:pt x="269699" y="45389"/>
                  </a:lnTo>
                  <a:lnTo>
                    <a:pt x="275411" y="53642"/>
                  </a:lnTo>
                  <a:lnTo>
                    <a:pt x="281756" y="62212"/>
                  </a:lnTo>
                  <a:lnTo>
                    <a:pt x="287150" y="71099"/>
                  </a:lnTo>
                  <a:lnTo>
                    <a:pt x="292544" y="80304"/>
                  </a:lnTo>
                  <a:lnTo>
                    <a:pt x="297621" y="90144"/>
                  </a:lnTo>
                  <a:lnTo>
                    <a:pt x="302698" y="99666"/>
                  </a:lnTo>
                  <a:lnTo>
                    <a:pt x="307457" y="109823"/>
                  </a:lnTo>
                  <a:lnTo>
                    <a:pt x="311899" y="120298"/>
                  </a:lnTo>
                  <a:lnTo>
                    <a:pt x="320783" y="141246"/>
                  </a:lnTo>
                  <a:lnTo>
                    <a:pt x="328398" y="162513"/>
                  </a:lnTo>
                  <a:lnTo>
                    <a:pt x="336014" y="183462"/>
                  </a:lnTo>
                  <a:lnTo>
                    <a:pt x="342994" y="204411"/>
                  </a:lnTo>
                  <a:lnTo>
                    <a:pt x="354734" y="243769"/>
                  </a:lnTo>
                  <a:lnTo>
                    <a:pt x="365204" y="278684"/>
                  </a:lnTo>
                  <a:lnTo>
                    <a:pt x="378213" y="320582"/>
                  </a:lnTo>
                  <a:lnTo>
                    <a:pt x="391222" y="365019"/>
                  </a:lnTo>
                  <a:lnTo>
                    <a:pt x="397886" y="387872"/>
                  </a:lnTo>
                  <a:lnTo>
                    <a:pt x="405183" y="410726"/>
                  </a:lnTo>
                  <a:lnTo>
                    <a:pt x="412481" y="433579"/>
                  </a:lnTo>
                  <a:lnTo>
                    <a:pt x="420413" y="456433"/>
                  </a:lnTo>
                  <a:lnTo>
                    <a:pt x="428980" y="478969"/>
                  </a:lnTo>
                  <a:lnTo>
                    <a:pt x="437865" y="501504"/>
                  </a:lnTo>
                  <a:lnTo>
                    <a:pt x="447383" y="523088"/>
                  </a:lnTo>
                  <a:lnTo>
                    <a:pt x="452460" y="534198"/>
                  </a:lnTo>
                  <a:lnTo>
                    <a:pt x="457537" y="544355"/>
                  </a:lnTo>
                  <a:lnTo>
                    <a:pt x="462931" y="554829"/>
                  </a:lnTo>
                  <a:lnTo>
                    <a:pt x="468642" y="564986"/>
                  </a:lnTo>
                  <a:lnTo>
                    <a:pt x="474671" y="575143"/>
                  </a:lnTo>
                  <a:lnTo>
                    <a:pt x="480699" y="584666"/>
                  </a:lnTo>
                  <a:lnTo>
                    <a:pt x="487045" y="594188"/>
                  </a:lnTo>
                  <a:lnTo>
                    <a:pt x="493391" y="603393"/>
                  </a:lnTo>
                  <a:lnTo>
                    <a:pt x="500054" y="612280"/>
                  </a:lnTo>
                  <a:lnTo>
                    <a:pt x="507352" y="620850"/>
                  </a:lnTo>
                  <a:lnTo>
                    <a:pt x="514332" y="628468"/>
                  </a:lnTo>
                  <a:lnTo>
                    <a:pt x="521313" y="636721"/>
                  </a:lnTo>
                  <a:lnTo>
                    <a:pt x="528928" y="644338"/>
                  </a:lnTo>
                  <a:lnTo>
                    <a:pt x="536543" y="651956"/>
                  </a:lnTo>
                  <a:lnTo>
                    <a:pt x="544792" y="659574"/>
                  </a:lnTo>
                  <a:lnTo>
                    <a:pt x="552725" y="666874"/>
                  </a:lnTo>
                  <a:lnTo>
                    <a:pt x="561292" y="673857"/>
                  </a:lnTo>
                  <a:lnTo>
                    <a:pt x="569859" y="681158"/>
                  </a:lnTo>
                  <a:lnTo>
                    <a:pt x="578743" y="687823"/>
                  </a:lnTo>
                  <a:lnTo>
                    <a:pt x="587944" y="694806"/>
                  </a:lnTo>
                  <a:lnTo>
                    <a:pt x="596828" y="701472"/>
                  </a:lnTo>
                  <a:lnTo>
                    <a:pt x="606665" y="707503"/>
                  </a:lnTo>
                  <a:lnTo>
                    <a:pt x="616501" y="713851"/>
                  </a:lnTo>
                  <a:lnTo>
                    <a:pt x="626019" y="719564"/>
                  </a:lnTo>
                  <a:lnTo>
                    <a:pt x="635855" y="725595"/>
                  </a:lnTo>
                  <a:lnTo>
                    <a:pt x="645692" y="730991"/>
                  </a:lnTo>
                  <a:lnTo>
                    <a:pt x="655845" y="736387"/>
                  </a:lnTo>
                  <a:lnTo>
                    <a:pt x="666316" y="741465"/>
                  </a:lnTo>
                  <a:lnTo>
                    <a:pt x="676786" y="745909"/>
                  </a:lnTo>
                  <a:lnTo>
                    <a:pt x="687257" y="750353"/>
                  </a:lnTo>
                  <a:lnTo>
                    <a:pt x="697728" y="754479"/>
                  </a:lnTo>
                  <a:lnTo>
                    <a:pt x="708516" y="758288"/>
                  </a:lnTo>
                  <a:lnTo>
                    <a:pt x="719304" y="762414"/>
                  </a:lnTo>
                  <a:lnTo>
                    <a:pt x="729774" y="765271"/>
                  </a:lnTo>
                  <a:lnTo>
                    <a:pt x="741197" y="768445"/>
                  </a:lnTo>
                  <a:lnTo>
                    <a:pt x="751985" y="771302"/>
                  </a:lnTo>
                  <a:lnTo>
                    <a:pt x="762773" y="773523"/>
                  </a:lnTo>
                  <a:lnTo>
                    <a:pt x="773561" y="775428"/>
                  </a:lnTo>
                  <a:lnTo>
                    <a:pt x="784349" y="777332"/>
                  </a:lnTo>
                  <a:lnTo>
                    <a:pt x="795771" y="778602"/>
                  </a:lnTo>
                  <a:lnTo>
                    <a:pt x="806559" y="779237"/>
                  </a:lnTo>
                  <a:lnTo>
                    <a:pt x="817347" y="780189"/>
                  </a:lnTo>
                  <a:lnTo>
                    <a:pt x="828770" y="780189"/>
                  </a:lnTo>
                  <a:lnTo>
                    <a:pt x="839875" y="779554"/>
                  </a:lnTo>
                  <a:lnTo>
                    <a:pt x="850980" y="778602"/>
                  </a:lnTo>
                  <a:lnTo>
                    <a:pt x="862403" y="777332"/>
                  </a:lnTo>
                  <a:lnTo>
                    <a:pt x="873191" y="775428"/>
                  </a:lnTo>
                  <a:lnTo>
                    <a:pt x="884296" y="773523"/>
                  </a:lnTo>
                  <a:lnTo>
                    <a:pt x="895401" y="770667"/>
                  </a:lnTo>
                  <a:lnTo>
                    <a:pt x="906506" y="768128"/>
                  </a:lnTo>
                  <a:lnTo>
                    <a:pt x="928717" y="761779"/>
                  </a:lnTo>
                  <a:lnTo>
                    <a:pt x="950293" y="754796"/>
                  </a:lnTo>
                  <a:lnTo>
                    <a:pt x="994079" y="740196"/>
                  </a:lnTo>
                  <a:lnTo>
                    <a:pt x="1015655" y="733213"/>
                  </a:lnTo>
                  <a:lnTo>
                    <a:pt x="1037548" y="726547"/>
                  </a:lnTo>
                  <a:lnTo>
                    <a:pt x="1048336" y="724008"/>
                  </a:lnTo>
                  <a:lnTo>
                    <a:pt x="1058807" y="721151"/>
                  </a:lnTo>
                  <a:lnTo>
                    <a:pt x="1069595" y="718929"/>
                  </a:lnTo>
                  <a:lnTo>
                    <a:pt x="1080383" y="717025"/>
                  </a:lnTo>
                  <a:lnTo>
                    <a:pt x="1091171" y="715438"/>
                  </a:lnTo>
                  <a:lnTo>
                    <a:pt x="1101642" y="714168"/>
                  </a:lnTo>
                  <a:lnTo>
                    <a:pt x="1112747" y="713851"/>
                  </a:lnTo>
                  <a:lnTo>
                    <a:pt x="1123535" y="713533"/>
                  </a:lnTo>
                  <a:lnTo>
                    <a:pt x="1134006" y="714168"/>
                  </a:lnTo>
                  <a:lnTo>
                    <a:pt x="1144794" y="715120"/>
                  </a:lnTo>
                  <a:lnTo>
                    <a:pt x="1155264" y="717025"/>
                  </a:lnTo>
                  <a:lnTo>
                    <a:pt x="1166052" y="719247"/>
                  </a:lnTo>
                  <a:lnTo>
                    <a:pt x="1182551" y="724008"/>
                  </a:lnTo>
                  <a:lnTo>
                    <a:pt x="1198099" y="728452"/>
                  </a:lnTo>
                  <a:lnTo>
                    <a:pt x="1212377" y="733530"/>
                  </a:lnTo>
                  <a:lnTo>
                    <a:pt x="1226338" y="739561"/>
                  </a:lnTo>
                  <a:lnTo>
                    <a:pt x="1240299" y="745909"/>
                  </a:lnTo>
                  <a:lnTo>
                    <a:pt x="1253942" y="753844"/>
                  </a:lnTo>
                  <a:lnTo>
                    <a:pt x="1268221" y="762414"/>
                  </a:lnTo>
                  <a:lnTo>
                    <a:pt x="1283451" y="772254"/>
                  </a:lnTo>
                  <a:lnTo>
                    <a:pt x="1289162" y="776698"/>
                  </a:lnTo>
                  <a:lnTo>
                    <a:pt x="1294556" y="780824"/>
                  </a:lnTo>
                  <a:lnTo>
                    <a:pt x="1299633" y="785585"/>
                  </a:lnTo>
                  <a:lnTo>
                    <a:pt x="1304709" y="790029"/>
                  </a:lnTo>
                  <a:lnTo>
                    <a:pt x="1309151" y="795107"/>
                  </a:lnTo>
                  <a:lnTo>
                    <a:pt x="1313276" y="800186"/>
                  </a:lnTo>
                  <a:lnTo>
                    <a:pt x="1317084" y="805264"/>
                  </a:lnTo>
                  <a:lnTo>
                    <a:pt x="1320891" y="810343"/>
                  </a:lnTo>
                  <a:lnTo>
                    <a:pt x="1324064" y="815739"/>
                  </a:lnTo>
                  <a:lnTo>
                    <a:pt x="1327237" y="821135"/>
                  </a:lnTo>
                  <a:lnTo>
                    <a:pt x="1330410" y="826531"/>
                  </a:lnTo>
                  <a:lnTo>
                    <a:pt x="1332948" y="832244"/>
                  </a:lnTo>
                  <a:lnTo>
                    <a:pt x="1337708" y="843671"/>
                  </a:lnTo>
                  <a:lnTo>
                    <a:pt x="1341833" y="855732"/>
                  </a:lnTo>
                  <a:lnTo>
                    <a:pt x="1345323" y="867794"/>
                  </a:lnTo>
                  <a:lnTo>
                    <a:pt x="1348496" y="879538"/>
                  </a:lnTo>
                  <a:lnTo>
                    <a:pt x="1351351" y="891917"/>
                  </a:lnTo>
                  <a:lnTo>
                    <a:pt x="1353572" y="904613"/>
                  </a:lnTo>
                  <a:lnTo>
                    <a:pt x="1358649" y="929371"/>
                  </a:lnTo>
                  <a:lnTo>
                    <a:pt x="1361187" y="941750"/>
                  </a:lnTo>
                  <a:lnTo>
                    <a:pt x="1364360" y="954129"/>
                  </a:lnTo>
                  <a:lnTo>
                    <a:pt x="1365630" y="958572"/>
                  </a:lnTo>
                  <a:lnTo>
                    <a:pt x="1367533" y="963333"/>
                  </a:lnTo>
                  <a:lnTo>
                    <a:pt x="1369754" y="967777"/>
                  </a:lnTo>
                  <a:lnTo>
                    <a:pt x="1372610" y="971903"/>
                  </a:lnTo>
                  <a:lnTo>
                    <a:pt x="1375466" y="976030"/>
                  </a:lnTo>
                  <a:lnTo>
                    <a:pt x="1378639" y="980156"/>
                  </a:lnTo>
                  <a:lnTo>
                    <a:pt x="1382129" y="983965"/>
                  </a:lnTo>
                  <a:lnTo>
                    <a:pt x="1385936" y="987774"/>
                  </a:lnTo>
                  <a:lnTo>
                    <a:pt x="1394186" y="995392"/>
                  </a:lnTo>
                  <a:lnTo>
                    <a:pt x="1402753" y="1002375"/>
                  </a:lnTo>
                  <a:lnTo>
                    <a:pt x="1411637" y="1009358"/>
                  </a:lnTo>
                  <a:lnTo>
                    <a:pt x="1420839" y="1016341"/>
                  </a:lnTo>
                  <a:lnTo>
                    <a:pt x="1429405" y="1022689"/>
                  </a:lnTo>
                  <a:lnTo>
                    <a:pt x="1437655" y="1029354"/>
                  </a:lnTo>
                  <a:lnTo>
                    <a:pt x="1444953" y="1035385"/>
                  </a:lnTo>
                  <a:lnTo>
                    <a:pt x="1451299" y="1041733"/>
                  </a:lnTo>
                  <a:lnTo>
                    <a:pt x="1453520" y="1044590"/>
                  </a:lnTo>
                  <a:lnTo>
                    <a:pt x="1455741" y="1047764"/>
                  </a:lnTo>
                  <a:lnTo>
                    <a:pt x="1457645" y="1050938"/>
                  </a:lnTo>
                  <a:lnTo>
                    <a:pt x="1458914" y="1054112"/>
                  </a:lnTo>
                  <a:lnTo>
                    <a:pt x="1460183" y="1056651"/>
                  </a:lnTo>
                  <a:lnTo>
                    <a:pt x="1460500" y="1059825"/>
                  </a:lnTo>
                  <a:lnTo>
                    <a:pt x="1460183" y="1063000"/>
                  </a:lnTo>
                  <a:lnTo>
                    <a:pt x="1459548" y="1066174"/>
                  </a:lnTo>
                  <a:lnTo>
                    <a:pt x="1458596" y="1068396"/>
                  </a:lnTo>
                  <a:lnTo>
                    <a:pt x="1456693" y="1070300"/>
                  </a:lnTo>
                  <a:lnTo>
                    <a:pt x="1453520" y="1071887"/>
                  </a:lnTo>
                  <a:lnTo>
                    <a:pt x="1450030" y="1073791"/>
                  </a:lnTo>
                  <a:lnTo>
                    <a:pt x="1445587" y="1075378"/>
                  </a:lnTo>
                  <a:lnTo>
                    <a:pt x="1440193" y="1076966"/>
                  </a:lnTo>
                  <a:lnTo>
                    <a:pt x="1434482" y="1078553"/>
                  </a:lnTo>
                  <a:lnTo>
                    <a:pt x="1427819" y="1080140"/>
                  </a:lnTo>
                  <a:lnTo>
                    <a:pt x="1412906" y="1082679"/>
                  </a:lnTo>
                  <a:lnTo>
                    <a:pt x="1395138" y="1084901"/>
                  </a:lnTo>
                  <a:lnTo>
                    <a:pt x="1375148" y="1087440"/>
                  </a:lnTo>
                  <a:lnTo>
                    <a:pt x="1353255" y="1089344"/>
                  </a:lnTo>
                  <a:lnTo>
                    <a:pt x="1329458" y="1090931"/>
                  </a:lnTo>
                  <a:lnTo>
                    <a:pt x="1304075" y="1091884"/>
                  </a:lnTo>
                  <a:lnTo>
                    <a:pt x="1277105" y="1093153"/>
                  </a:lnTo>
                  <a:lnTo>
                    <a:pt x="1248866" y="1094423"/>
                  </a:lnTo>
                  <a:lnTo>
                    <a:pt x="1220309" y="1094740"/>
                  </a:lnTo>
                  <a:lnTo>
                    <a:pt x="1190484" y="1095375"/>
                  </a:lnTo>
                  <a:lnTo>
                    <a:pt x="1129564" y="1095375"/>
                  </a:lnTo>
                  <a:lnTo>
                    <a:pt x="1068009" y="1095058"/>
                  </a:lnTo>
                  <a:lnTo>
                    <a:pt x="1008040" y="1094106"/>
                  </a:lnTo>
                  <a:lnTo>
                    <a:pt x="950927" y="1091884"/>
                  </a:lnTo>
                  <a:lnTo>
                    <a:pt x="898891" y="1089662"/>
                  </a:lnTo>
                  <a:lnTo>
                    <a:pt x="875094" y="1088075"/>
                  </a:lnTo>
                  <a:lnTo>
                    <a:pt x="852884" y="1086488"/>
                  </a:lnTo>
                  <a:lnTo>
                    <a:pt x="833212" y="1084901"/>
                  </a:lnTo>
                  <a:lnTo>
                    <a:pt x="815761" y="1082996"/>
                  </a:lnTo>
                  <a:lnTo>
                    <a:pt x="800848" y="1081092"/>
                  </a:lnTo>
                  <a:lnTo>
                    <a:pt x="788473" y="1079187"/>
                  </a:lnTo>
                  <a:lnTo>
                    <a:pt x="778637" y="1077283"/>
                  </a:lnTo>
                  <a:lnTo>
                    <a:pt x="775147" y="1076013"/>
                  </a:lnTo>
                  <a:lnTo>
                    <a:pt x="772609" y="1075061"/>
                  </a:lnTo>
                  <a:lnTo>
                    <a:pt x="766898" y="1072204"/>
                  </a:lnTo>
                  <a:lnTo>
                    <a:pt x="762138" y="1069665"/>
                  </a:lnTo>
                  <a:lnTo>
                    <a:pt x="757061" y="1066491"/>
                  </a:lnTo>
                  <a:lnTo>
                    <a:pt x="752619" y="1063000"/>
                  </a:lnTo>
                  <a:lnTo>
                    <a:pt x="748495" y="1059508"/>
                  </a:lnTo>
                  <a:lnTo>
                    <a:pt x="744052" y="1055699"/>
                  </a:lnTo>
                  <a:lnTo>
                    <a:pt x="740245" y="1051255"/>
                  </a:lnTo>
                  <a:lnTo>
                    <a:pt x="736755" y="1047447"/>
                  </a:lnTo>
                  <a:lnTo>
                    <a:pt x="733264" y="1042685"/>
                  </a:lnTo>
                  <a:lnTo>
                    <a:pt x="730092" y="1038559"/>
                  </a:lnTo>
                  <a:lnTo>
                    <a:pt x="724380" y="1029354"/>
                  </a:lnTo>
                  <a:lnTo>
                    <a:pt x="718986" y="1019197"/>
                  </a:lnTo>
                  <a:lnTo>
                    <a:pt x="713910" y="1009040"/>
                  </a:lnTo>
                  <a:lnTo>
                    <a:pt x="709467" y="998566"/>
                  </a:lnTo>
                  <a:lnTo>
                    <a:pt x="705025" y="988091"/>
                  </a:lnTo>
                  <a:lnTo>
                    <a:pt x="696141" y="967777"/>
                  </a:lnTo>
                  <a:lnTo>
                    <a:pt x="691382" y="957620"/>
                  </a:lnTo>
                  <a:lnTo>
                    <a:pt x="686940" y="947463"/>
                  </a:lnTo>
                  <a:lnTo>
                    <a:pt x="681546" y="938258"/>
                  </a:lnTo>
                  <a:lnTo>
                    <a:pt x="675517" y="929371"/>
                  </a:lnTo>
                  <a:lnTo>
                    <a:pt x="670123" y="921436"/>
                  </a:lnTo>
                  <a:lnTo>
                    <a:pt x="664412" y="913818"/>
                  </a:lnTo>
                  <a:lnTo>
                    <a:pt x="651086" y="898265"/>
                  </a:lnTo>
                  <a:lnTo>
                    <a:pt x="637125" y="882712"/>
                  </a:lnTo>
                  <a:lnTo>
                    <a:pt x="622529" y="866841"/>
                  </a:lnTo>
                  <a:lnTo>
                    <a:pt x="606665" y="851288"/>
                  </a:lnTo>
                  <a:lnTo>
                    <a:pt x="590483" y="835735"/>
                  </a:lnTo>
                  <a:lnTo>
                    <a:pt x="573349" y="820817"/>
                  </a:lnTo>
                  <a:lnTo>
                    <a:pt x="555898" y="805582"/>
                  </a:lnTo>
                  <a:lnTo>
                    <a:pt x="538129" y="790981"/>
                  </a:lnTo>
                  <a:lnTo>
                    <a:pt x="520361" y="776698"/>
                  </a:lnTo>
                  <a:lnTo>
                    <a:pt x="502592" y="762732"/>
                  </a:lnTo>
                  <a:lnTo>
                    <a:pt x="485141" y="749400"/>
                  </a:lnTo>
                  <a:lnTo>
                    <a:pt x="467690" y="736704"/>
                  </a:lnTo>
                  <a:lnTo>
                    <a:pt x="450556" y="724325"/>
                  </a:lnTo>
                  <a:lnTo>
                    <a:pt x="418510" y="702107"/>
                  </a:lnTo>
                  <a:lnTo>
                    <a:pt x="379165" y="675762"/>
                  </a:lnTo>
                  <a:lnTo>
                    <a:pt x="358859" y="662431"/>
                  </a:lnTo>
                  <a:lnTo>
                    <a:pt x="348388" y="656082"/>
                  </a:lnTo>
                  <a:lnTo>
                    <a:pt x="337283" y="649417"/>
                  </a:lnTo>
                  <a:lnTo>
                    <a:pt x="326495" y="643704"/>
                  </a:lnTo>
                  <a:lnTo>
                    <a:pt x="315707" y="637990"/>
                  </a:lnTo>
                  <a:lnTo>
                    <a:pt x="304919" y="632594"/>
                  </a:lnTo>
                  <a:lnTo>
                    <a:pt x="293814" y="627516"/>
                  </a:lnTo>
                  <a:lnTo>
                    <a:pt x="282708" y="623072"/>
                  </a:lnTo>
                  <a:lnTo>
                    <a:pt x="271603" y="619263"/>
                  </a:lnTo>
                  <a:lnTo>
                    <a:pt x="260815" y="615772"/>
                  </a:lnTo>
                  <a:lnTo>
                    <a:pt x="250027" y="613550"/>
                  </a:lnTo>
                  <a:lnTo>
                    <a:pt x="245037" y="612718"/>
                  </a:lnTo>
                  <a:lnTo>
                    <a:pt x="241936" y="617567"/>
                  </a:lnTo>
                  <a:lnTo>
                    <a:pt x="237808" y="625509"/>
                  </a:lnTo>
                  <a:lnTo>
                    <a:pt x="233363" y="633769"/>
                  </a:lnTo>
                  <a:lnTo>
                    <a:pt x="229235" y="642664"/>
                  </a:lnTo>
                  <a:lnTo>
                    <a:pt x="225425" y="651559"/>
                  </a:lnTo>
                  <a:lnTo>
                    <a:pt x="221933" y="660772"/>
                  </a:lnTo>
                  <a:lnTo>
                    <a:pt x="218758" y="670621"/>
                  </a:lnTo>
                  <a:lnTo>
                    <a:pt x="215265" y="680787"/>
                  </a:lnTo>
                  <a:lnTo>
                    <a:pt x="212725" y="690635"/>
                  </a:lnTo>
                  <a:lnTo>
                    <a:pt x="209868" y="701119"/>
                  </a:lnTo>
                  <a:lnTo>
                    <a:pt x="207010" y="711602"/>
                  </a:lnTo>
                  <a:lnTo>
                    <a:pt x="202565" y="733523"/>
                  </a:lnTo>
                  <a:lnTo>
                    <a:pt x="198755" y="755443"/>
                  </a:lnTo>
                  <a:lnTo>
                    <a:pt x="195580" y="778317"/>
                  </a:lnTo>
                  <a:lnTo>
                    <a:pt x="192723" y="801826"/>
                  </a:lnTo>
                  <a:lnTo>
                    <a:pt x="190500" y="825017"/>
                  </a:lnTo>
                  <a:lnTo>
                    <a:pt x="188913" y="848208"/>
                  </a:lnTo>
                  <a:lnTo>
                    <a:pt x="188278" y="871399"/>
                  </a:lnTo>
                  <a:lnTo>
                    <a:pt x="187325" y="894273"/>
                  </a:lnTo>
                  <a:lnTo>
                    <a:pt x="187008" y="916829"/>
                  </a:lnTo>
                  <a:lnTo>
                    <a:pt x="187008" y="939067"/>
                  </a:lnTo>
                  <a:lnTo>
                    <a:pt x="187325" y="960034"/>
                  </a:lnTo>
                  <a:lnTo>
                    <a:pt x="187643" y="980366"/>
                  </a:lnTo>
                  <a:lnTo>
                    <a:pt x="188595" y="999745"/>
                  </a:lnTo>
                  <a:lnTo>
                    <a:pt x="190500" y="1035326"/>
                  </a:lnTo>
                  <a:lnTo>
                    <a:pt x="192405" y="1064553"/>
                  </a:lnTo>
                  <a:lnTo>
                    <a:pt x="194310" y="1087109"/>
                  </a:lnTo>
                  <a:lnTo>
                    <a:pt x="196215" y="1106488"/>
                  </a:lnTo>
                  <a:lnTo>
                    <a:pt x="97790" y="1106488"/>
                  </a:lnTo>
                  <a:lnTo>
                    <a:pt x="100648" y="1099181"/>
                  </a:lnTo>
                  <a:lnTo>
                    <a:pt x="103188" y="1091557"/>
                  </a:lnTo>
                  <a:lnTo>
                    <a:pt x="105728" y="1083615"/>
                  </a:lnTo>
                  <a:lnTo>
                    <a:pt x="107633" y="1075355"/>
                  </a:lnTo>
                  <a:lnTo>
                    <a:pt x="109538" y="1067413"/>
                  </a:lnTo>
                  <a:lnTo>
                    <a:pt x="111443" y="1058517"/>
                  </a:lnTo>
                  <a:lnTo>
                    <a:pt x="113983" y="1040727"/>
                  </a:lnTo>
                  <a:lnTo>
                    <a:pt x="116523" y="1021983"/>
                  </a:lnTo>
                  <a:lnTo>
                    <a:pt x="118110" y="1002287"/>
                  </a:lnTo>
                  <a:lnTo>
                    <a:pt x="118745" y="981955"/>
                  </a:lnTo>
                  <a:lnTo>
                    <a:pt x="119063" y="961623"/>
                  </a:lnTo>
                  <a:lnTo>
                    <a:pt x="118745" y="940655"/>
                  </a:lnTo>
                  <a:lnTo>
                    <a:pt x="118428" y="919370"/>
                  </a:lnTo>
                  <a:lnTo>
                    <a:pt x="117158" y="897450"/>
                  </a:lnTo>
                  <a:lnTo>
                    <a:pt x="115570" y="876165"/>
                  </a:lnTo>
                  <a:lnTo>
                    <a:pt x="113665" y="854562"/>
                  </a:lnTo>
                  <a:lnTo>
                    <a:pt x="111760" y="832959"/>
                  </a:lnTo>
                  <a:lnTo>
                    <a:pt x="109220" y="811674"/>
                  </a:lnTo>
                  <a:lnTo>
                    <a:pt x="106680" y="790707"/>
                  </a:lnTo>
                  <a:lnTo>
                    <a:pt x="100965" y="750360"/>
                  </a:lnTo>
                  <a:lnTo>
                    <a:pt x="94615" y="712555"/>
                  </a:lnTo>
                  <a:lnTo>
                    <a:pt x="88583" y="678245"/>
                  </a:lnTo>
                  <a:lnTo>
                    <a:pt x="82868" y="648382"/>
                  </a:lnTo>
                  <a:lnTo>
                    <a:pt x="77788" y="623603"/>
                  </a:lnTo>
                  <a:lnTo>
                    <a:pt x="73343" y="605177"/>
                  </a:lnTo>
                  <a:lnTo>
                    <a:pt x="70386" y="591190"/>
                  </a:lnTo>
                  <a:lnTo>
                    <a:pt x="70122" y="591014"/>
                  </a:lnTo>
                  <a:lnTo>
                    <a:pt x="62824" y="585618"/>
                  </a:lnTo>
                  <a:lnTo>
                    <a:pt x="56161" y="579905"/>
                  </a:lnTo>
                  <a:lnTo>
                    <a:pt x="49498" y="573239"/>
                  </a:lnTo>
                  <a:lnTo>
                    <a:pt x="43786" y="566256"/>
                  </a:lnTo>
                  <a:lnTo>
                    <a:pt x="38392" y="559273"/>
                  </a:lnTo>
                  <a:lnTo>
                    <a:pt x="32998" y="551338"/>
                  </a:lnTo>
                  <a:lnTo>
                    <a:pt x="28239" y="543402"/>
                  </a:lnTo>
                  <a:lnTo>
                    <a:pt x="24114" y="534832"/>
                  </a:lnTo>
                  <a:lnTo>
                    <a:pt x="20307" y="526262"/>
                  </a:lnTo>
                  <a:lnTo>
                    <a:pt x="16182" y="517057"/>
                  </a:lnTo>
                  <a:lnTo>
                    <a:pt x="13326" y="507853"/>
                  </a:lnTo>
                  <a:lnTo>
                    <a:pt x="10471" y="498013"/>
                  </a:lnTo>
                  <a:lnTo>
                    <a:pt x="7615" y="487856"/>
                  </a:lnTo>
                  <a:lnTo>
                    <a:pt x="5711" y="478016"/>
                  </a:lnTo>
                  <a:lnTo>
                    <a:pt x="3807" y="467542"/>
                  </a:lnTo>
                  <a:lnTo>
                    <a:pt x="2221" y="456433"/>
                  </a:lnTo>
                  <a:lnTo>
                    <a:pt x="1586" y="445641"/>
                  </a:lnTo>
                  <a:lnTo>
                    <a:pt x="634" y="434531"/>
                  </a:lnTo>
                  <a:lnTo>
                    <a:pt x="317" y="423105"/>
                  </a:lnTo>
                  <a:lnTo>
                    <a:pt x="0" y="411995"/>
                  </a:lnTo>
                  <a:lnTo>
                    <a:pt x="317" y="400251"/>
                  </a:lnTo>
                  <a:lnTo>
                    <a:pt x="634" y="388507"/>
                  </a:lnTo>
                  <a:lnTo>
                    <a:pt x="1586" y="376763"/>
                  </a:lnTo>
                  <a:lnTo>
                    <a:pt x="2856" y="364702"/>
                  </a:lnTo>
                  <a:lnTo>
                    <a:pt x="4125" y="352640"/>
                  </a:lnTo>
                  <a:lnTo>
                    <a:pt x="5711" y="340579"/>
                  </a:lnTo>
                  <a:lnTo>
                    <a:pt x="7615" y="328200"/>
                  </a:lnTo>
                  <a:lnTo>
                    <a:pt x="10153" y="316138"/>
                  </a:lnTo>
                  <a:lnTo>
                    <a:pt x="12374" y="303759"/>
                  </a:lnTo>
                  <a:lnTo>
                    <a:pt x="15230" y="292015"/>
                  </a:lnTo>
                  <a:lnTo>
                    <a:pt x="18086" y="279319"/>
                  </a:lnTo>
                  <a:lnTo>
                    <a:pt x="21576" y="267575"/>
                  </a:lnTo>
                  <a:lnTo>
                    <a:pt x="25066" y="255513"/>
                  </a:lnTo>
                  <a:lnTo>
                    <a:pt x="28556" y="243452"/>
                  </a:lnTo>
                  <a:lnTo>
                    <a:pt x="32998" y="231390"/>
                  </a:lnTo>
                  <a:lnTo>
                    <a:pt x="36806" y="219646"/>
                  </a:lnTo>
                  <a:lnTo>
                    <a:pt x="41565" y="208220"/>
                  </a:lnTo>
                  <a:lnTo>
                    <a:pt x="46007" y="196475"/>
                  </a:lnTo>
                  <a:lnTo>
                    <a:pt x="50767" y="185049"/>
                  </a:lnTo>
                  <a:lnTo>
                    <a:pt x="55843" y="173622"/>
                  </a:lnTo>
                  <a:lnTo>
                    <a:pt x="60920" y="162830"/>
                  </a:lnTo>
                  <a:lnTo>
                    <a:pt x="66314" y="152038"/>
                  </a:lnTo>
                  <a:lnTo>
                    <a:pt x="72026" y="141246"/>
                  </a:lnTo>
                  <a:lnTo>
                    <a:pt x="77737" y="130772"/>
                  </a:lnTo>
                  <a:lnTo>
                    <a:pt x="83765" y="120615"/>
                  </a:lnTo>
                  <a:lnTo>
                    <a:pt x="89477" y="110775"/>
                  </a:lnTo>
                  <a:lnTo>
                    <a:pt x="96140" y="101253"/>
                  </a:lnTo>
                  <a:lnTo>
                    <a:pt x="102168" y="92048"/>
                  </a:lnTo>
                  <a:lnTo>
                    <a:pt x="108832" y="83161"/>
                  </a:lnTo>
                  <a:lnTo>
                    <a:pt x="115495" y="74591"/>
                  </a:lnTo>
                  <a:lnTo>
                    <a:pt x="122475" y="66021"/>
                  </a:lnTo>
                  <a:lnTo>
                    <a:pt x="129456" y="58086"/>
                  </a:lnTo>
                  <a:lnTo>
                    <a:pt x="136436" y="50468"/>
                  </a:lnTo>
                  <a:lnTo>
                    <a:pt x="143417" y="43485"/>
                  </a:lnTo>
                  <a:lnTo>
                    <a:pt x="150714" y="36819"/>
                  </a:lnTo>
                  <a:lnTo>
                    <a:pt x="158012" y="30471"/>
                  </a:lnTo>
                  <a:lnTo>
                    <a:pt x="165310" y="24440"/>
                  </a:lnTo>
                  <a:lnTo>
                    <a:pt x="173242" y="19044"/>
                  </a:lnTo>
                  <a:lnTo>
                    <a:pt x="180540" y="14283"/>
                  </a:lnTo>
                  <a:lnTo>
                    <a:pt x="188155" y="10157"/>
                  </a:lnTo>
                  <a:lnTo>
                    <a:pt x="196087" y="6348"/>
                  </a:lnTo>
                  <a:lnTo>
                    <a:pt x="204020" y="2857"/>
                  </a:lnTo>
                  <a:lnTo>
                    <a:pt x="2119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834313" y="4149726"/>
            <a:ext cx="673100" cy="674688"/>
            <a:chOff x="7834313" y="4149726"/>
            <a:chExt cx="673100" cy="674688"/>
          </a:xfrm>
        </p:grpSpPr>
        <p:sp>
          <p:nvSpPr>
            <p:cNvPr id="28" name="MH_SubTitle_6"/>
            <p:cNvSpPr>
              <a:spLocks noChangeArrowheads="1"/>
            </p:cNvSpPr>
            <p:nvPr/>
          </p:nvSpPr>
          <p:spPr bwMode="auto">
            <a:xfrm flipH="1">
              <a:off x="7834313" y="4149726"/>
              <a:ext cx="673100" cy="674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KSO_Shape"/>
            <p:cNvSpPr>
              <a:spLocks/>
            </p:cNvSpPr>
            <p:nvPr/>
          </p:nvSpPr>
          <p:spPr bwMode="auto">
            <a:xfrm>
              <a:off x="7962614" y="4280641"/>
              <a:ext cx="441611" cy="451159"/>
            </a:xfrm>
            <a:custGeom>
              <a:avLst/>
              <a:gdLst>
                <a:gd name="T0" fmla="*/ 1088173 w 3149"/>
                <a:gd name="T1" fmla="*/ 1798719 h 3218"/>
                <a:gd name="T2" fmla="*/ 1088173 w 3149"/>
                <a:gd name="T3" fmla="*/ 1800397 h 3218"/>
                <a:gd name="T4" fmla="*/ 1078667 w 3149"/>
                <a:gd name="T5" fmla="*/ 1799838 h 3218"/>
                <a:gd name="T6" fmla="*/ 1068602 w 3149"/>
                <a:gd name="T7" fmla="*/ 1800397 h 3218"/>
                <a:gd name="T8" fmla="*/ 1068602 w 3149"/>
                <a:gd name="T9" fmla="*/ 1798719 h 3218"/>
                <a:gd name="T10" fmla="*/ 662634 w 3149"/>
                <a:gd name="T11" fmla="*/ 1456319 h 3218"/>
                <a:gd name="T12" fmla="*/ 669903 w 3149"/>
                <a:gd name="T13" fmla="*/ 1457438 h 3218"/>
                <a:gd name="T14" fmla="*/ 669903 w 3149"/>
                <a:gd name="T15" fmla="*/ 1459676 h 3218"/>
                <a:gd name="T16" fmla="*/ 682205 w 3149"/>
                <a:gd name="T17" fmla="*/ 1458557 h 3218"/>
                <a:gd name="T18" fmla="*/ 695066 w 3149"/>
                <a:gd name="T19" fmla="*/ 1459676 h 3218"/>
                <a:gd name="T20" fmla="*/ 695066 w 3149"/>
                <a:gd name="T21" fmla="*/ 1457438 h 3218"/>
                <a:gd name="T22" fmla="*/ 890222 w 3149"/>
                <a:gd name="T23" fmla="*/ 1385825 h 3218"/>
                <a:gd name="T24" fmla="*/ 852756 w 3149"/>
                <a:gd name="T25" fmla="*/ 1573809 h 3218"/>
                <a:gd name="T26" fmla="*/ 1344839 w 3149"/>
                <a:gd name="T27" fmla="*/ 1573809 h 3218"/>
                <a:gd name="T28" fmla="*/ 1116691 w 3149"/>
                <a:gd name="T29" fmla="*/ 1219660 h 3218"/>
                <a:gd name="T30" fmla="*/ 1066924 w 3149"/>
                <a:gd name="T31" fmla="*/ 1224695 h 3218"/>
                <a:gd name="T32" fmla="*/ 1237475 w 3149"/>
                <a:gd name="T33" fmla="*/ 967895 h 3218"/>
                <a:gd name="T34" fmla="*/ 1347635 w 3149"/>
                <a:gd name="T35" fmla="*/ 1048460 h 3218"/>
                <a:gd name="T36" fmla="*/ 1464504 w 3149"/>
                <a:gd name="T37" fmla="*/ 930970 h 3218"/>
                <a:gd name="T38" fmla="*/ 1347635 w 3149"/>
                <a:gd name="T39" fmla="*/ 814039 h 3218"/>
                <a:gd name="T40" fmla="*/ 1309610 w 3149"/>
                <a:gd name="T41" fmla="*/ 820753 h 3218"/>
                <a:gd name="T42" fmla="*/ 1399639 w 3149"/>
                <a:gd name="T43" fmla="*/ 589129 h 3218"/>
                <a:gd name="T44" fmla="*/ 1760872 w 3149"/>
                <a:gd name="T45" fmla="*/ 504648 h 3218"/>
                <a:gd name="T46" fmla="*/ 1088173 w 3149"/>
                <a:gd name="T47" fmla="*/ 1798719 h 3218"/>
                <a:gd name="T48" fmla="*/ 692270 w 3149"/>
                <a:gd name="T49" fmla="*/ 1294630 h 3218"/>
                <a:gd name="T50" fmla="*/ 692270 w 3149"/>
                <a:gd name="T51" fmla="*/ 1295749 h 3218"/>
                <a:gd name="T52" fmla="*/ 682205 w 3149"/>
                <a:gd name="T53" fmla="*/ 1295189 h 3218"/>
                <a:gd name="T54" fmla="*/ 672699 w 3149"/>
                <a:gd name="T55" fmla="*/ 1295749 h 3218"/>
                <a:gd name="T56" fmla="*/ 672699 w 3149"/>
                <a:gd name="T57" fmla="*/ 1294630 h 3218"/>
                <a:gd name="T58" fmla="*/ 0 w 3149"/>
                <a:gd name="T59" fmla="*/ 0 h 3218"/>
                <a:gd name="T60" fmla="*/ 682205 w 3149"/>
                <a:gd name="T61" fmla="*/ 99027 h 3218"/>
                <a:gd name="T62" fmla="*/ 1364410 w 3149"/>
                <a:gd name="T63" fmla="*/ 0 h 3218"/>
                <a:gd name="T64" fmla="*/ 692270 w 3149"/>
                <a:gd name="T65" fmla="*/ 1294630 h 3218"/>
                <a:gd name="T66" fmla="*/ 447348 w 3149"/>
                <a:gd name="T67" fmla="*/ 309391 h 3218"/>
                <a:gd name="T68" fmla="*/ 330478 w 3149"/>
                <a:gd name="T69" fmla="*/ 426881 h 3218"/>
                <a:gd name="T70" fmla="*/ 447348 w 3149"/>
                <a:gd name="T71" fmla="*/ 543812 h 3218"/>
                <a:gd name="T72" fmla="*/ 564776 w 3149"/>
                <a:gd name="T73" fmla="*/ 426881 h 3218"/>
                <a:gd name="T74" fmla="*/ 447348 w 3149"/>
                <a:gd name="T75" fmla="*/ 309391 h 3218"/>
                <a:gd name="T76" fmla="*/ 1032814 w 3149"/>
                <a:gd name="T77" fmla="*/ 426881 h 3218"/>
                <a:gd name="T78" fmla="*/ 915385 w 3149"/>
                <a:gd name="T79" fmla="*/ 309391 h 3218"/>
                <a:gd name="T80" fmla="*/ 798515 w 3149"/>
                <a:gd name="T81" fmla="*/ 426881 h 3218"/>
                <a:gd name="T82" fmla="*/ 915385 w 3149"/>
                <a:gd name="T83" fmla="*/ 543812 h 3218"/>
                <a:gd name="T84" fmla="*/ 1032814 w 3149"/>
                <a:gd name="T85" fmla="*/ 426881 h 3218"/>
                <a:gd name="T86" fmla="*/ 351168 w 3149"/>
                <a:gd name="T87" fmla="*/ 759770 h 3218"/>
                <a:gd name="T88" fmla="*/ 684442 w 3149"/>
                <a:gd name="T89" fmla="*/ 1114478 h 3218"/>
                <a:gd name="T90" fmla="*/ 996467 w 3149"/>
                <a:gd name="T91" fmla="*/ 759770 h 3218"/>
                <a:gd name="T92" fmla="*/ 351168 w 3149"/>
                <a:gd name="T93" fmla="*/ 759770 h 32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149" h="3218">
                  <a:moveTo>
                    <a:pt x="1946" y="3215"/>
                  </a:moveTo>
                  <a:cubicBezTo>
                    <a:pt x="1946" y="3218"/>
                    <a:pt x="1946" y="3218"/>
                    <a:pt x="1946" y="3218"/>
                  </a:cubicBezTo>
                  <a:cubicBezTo>
                    <a:pt x="1941" y="3218"/>
                    <a:pt x="1935" y="3217"/>
                    <a:pt x="1929" y="3217"/>
                  </a:cubicBezTo>
                  <a:cubicBezTo>
                    <a:pt x="1923" y="3217"/>
                    <a:pt x="1917" y="3218"/>
                    <a:pt x="1911" y="3218"/>
                  </a:cubicBezTo>
                  <a:cubicBezTo>
                    <a:pt x="1911" y="3215"/>
                    <a:pt x="1911" y="3215"/>
                    <a:pt x="1911" y="3215"/>
                  </a:cubicBezTo>
                  <a:cubicBezTo>
                    <a:pt x="1398" y="3215"/>
                    <a:pt x="1387" y="2946"/>
                    <a:pt x="1185" y="2603"/>
                  </a:cubicBezTo>
                  <a:cubicBezTo>
                    <a:pt x="1190" y="2604"/>
                    <a:pt x="1194" y="2605"/>
                    <a:pt x="1198" y="2605"/>
                  </a:cubicBezTo>
                  <a:cubicBezTo>
                    <a:pt x="1198" y="2609"/>
                    <a:pt x="1198" y="2609"/>
                    <a:pt x="1198" y="2609"/>
                  </a:cubicBezTo>
                  <a:cubicBezTo>
                    <a:pt x="1206" y="2609"/>
                    <a:pt x="1213" y="2607"/>
                    <a:pt x="1220" y="2607"/>
                  </a:cubicBezTo>
                  <a:cubicBezTo>
                    <a:pt x="1228" y="2607"/>
                    <a:pt x="1235" y="2609"/>
                    <a:pt x="1243" y="2609"/>
                  </a:cubicBezTo>
                  <a:cubicBezTo>
                    <a:pt x="1243" y="2605"/>
                    <a:pt x="1243" y="2605"/>
                    <a:pt x="1243" y="2605"/>
                  </a:cubicBezTo>
                  <a:cubicBezTo>
                    <a:pt x="1363" y="2595"/>
                    <a:pt x="1480" y="2549"/>
                    <a:pt x="1592" y="2477"/>
                  </a:cubicBezTo>
                  <a:cubicBezTo>
                    <a:pt x="1525" y="2642"/>
                    <a:pt x="1525" y="2813"/>
                    <a:pt x="1525" y="2813"/>
                  </a:cubicBezTo>
                  <a:cubicBezTo>
                    <a:pt x="1525" y="2813"/>
                    <a:pt x="1943" y="2003"/>
                    <a:pt x="2405" y="2813"/>
                  </a:cubicBezTo>
                  <a:cubicBezTo>
                    <a:pt x="2405" y="2857"/>
                    <a:pt x="2448" y="2180"/>
                    <a:pt x="1997" y="2180"/>
                  </a:cubicBezTo>
                  <a:cubicBezTo>
                    <a:pt x="1965" y="2180"/>
                    <a:pt x="1936" y="2184"/>
                    <a:pt x="1908" y="2189"/>
                  </a:cubicBezTo>
                  <a:cubicBezTo>
                    <a:pt x="2018" y="2058"/>
                    <a:pt x="2120" y="1902"/>
                    <a:pt x="2213" y="1730"/>
                  </a:cubicBezTo>
                  <a:cubicBezTo>
                    <a:pt x="2240" y="1813"/>
                    <a:pt x="2318" y="1874"/>
                    <a:pt x="2410" y="1874"/>
                  </a:cubicBezTo>
                  <a:cubicBezTo>
                    <a:pt x="2526" y="1874"/>
                    <a:pt x="2619" y="1780"/>
                    <a:pt x="2619" y="1664"/>
                  </a:cubicBezTo>
                  <a:cubicBezTo>
                    <a:pt x="2619" y="1549"/>
                    <a:pt x="2526" y="1455"/>
                    <a:pt x="2410" y="1455"/>
                  </a:cubicBezTo>
                  <a:cubicBezTo>
                    <a:pt x="2386" y="1455"/>
                    <a:pt x="2363" y="1460"/>
                    <a:pt x="2342" y="1467"/>
                  </a:cubicBezTo>
                  <a:cubicBezTo>
                    <a:pt x="2401" y="1334"/>
                    <a:pt x="2456" y="1195"/>
                    <a:pt x="2503" y="1053"/>
                  </a:cubicBezTo>
                  <a:cubicBezTo>
                    <a:pt x="2732" y="1029"/>
                    <a:pt x="2952" y="985"/>
                    <a:pt x="3149" y="902"/>
                  </a:cubicBezTo>
                  <a:cubicBezTo>
                    <a:pt x="3149" y="1773"/>
                    <a:pt x="2909" y="3215"/>
                    <a:pt x="1946" y="3215"/>
                  </a:cubicBezTo>
                  <a:close/>
                  <a:moveTo>
                    <a:pt x="1238" y="2314"/>
                  </a:moveTo>
                  <a:cubicBezTo>
                    <a:pt x="1238" y="2316"/>
                    <a:pt x="1238" y="2316"/>
                    <a:pt x="1238" y="2316"/>
                  </a:cubicBezTo>
                  <a:cubicBezTo>
                    <a:pt x="1238" y="2316"/>
                    <a:pt x="1226" y="2315"/>
                    <a:pt x="1220" y="2315"/>
                  </a:cubicBezTo>
                  <a:cubicBezTo>
                    <a:pt x="1214" y="2315"/>
                    <a:pt x="1209" y="2316"/>
                    <a:pt x="1203" y="2316"/>
                  </a:cubicBezTo>
                  <a:cubicBezTo>
                    <a:pt x="1203" y="2314"/>
                    <a:pt x="1203" y="2314"/>
                    <a:pt x="1203" y="2314"/>
                  </a:cubicBezTo>
                  <a:cubicBezTo>
                    <a:pt x="296" y="2314"/>
                    <a:pt x="0" y="871"/>
                    <a:pt x="0" y="0"/>
                  </a:cubicBezTo>
                  <a:cubicBezTo>
                    <a:pt x="359" y="150"/>
                    <a:pt x="788" y="176"/>
                    <a:pt x="1220" y="177"/>
                  </a:cubicBezTo>
                  <a:cubicBezTo>
                    <a:pt x="1653" y="176"/>
                    <a:pt x="2082" y="150"/>
                    <a:pt x="2440" y="0"/>
                  </a:cubicBezTo>
                  <a:cubicBezTo>
                    <a:pt x="2440" y="871"/>
                    <a:pt x="2163" y="2314"/>
                    <a:pt x="1238" y="2314"/>
                  </a:cubicBezTo>
                  <a:close/>
                  <a:moveTo>
                    <a:pt x="800" y="553"/>
                  </a:moveTo>
                  <a:cubicBezTo>
                    <a:pt x="685" y="553"/>
                    <a:pt x="591" y="647"/>
                    <a:pt x="591" y="763"/>
                  </a:cubicBezTo>
                  <a:cubicBezTo>
                    <a:pt x="591" y="878"/>
                    <a:pt x="685" y="972"/>
                    <a:pt x="800" y="972"/>
                  </a:cubicBezTo>
                  <a:cubicBezTo>
                    <a:pt x="916" y="972"/>
                    <a:pt x="1010" y="878"/>
                    <a:pt x="1010" y="763"/>
                  </a:cubicBezTo>
                  <a:cubicBezTo>
                    <a:pt x="1010" y="647"/>
                    <a:pt x="916" y="553"/>
                    <a:pt x="800" y="553"/>
                  </a:cubicBezTo>
                  <a:close/>
                  <a:moveTo>
                    <a:pt x="1847" y="763"/>
                  </a:moveTo>
                  <a:cubicBezTo>
                    <a:pt x="1847" y="647"/>
                    <a:pt x="1753" y="553"/>
                    <a:pt x="1637" y="553"/>
                  </a:cubicBezTo>
                  <a:cubicBezTo>
                    <a:pt x="1522" y="553"/>
                    <a:pt x="1428" y="647"/>
                    <a:pt x="1428" y="763"/>
                  </a:cubicBezTo>
                  <a:cubicBezTo>
                    <a:pt x="1428" y="878"/>
                    <a:pt x="1522" y="972"/>
                    <a:pt x="1637" y="972"/>
                  </a:cubicBezTo>
                  <a:cubicBezTo>
                    <a:pt x="1753" y="972"/>
                    <a:pt x="1847" y="878"/>
                    <a:pt x="1847" y="763"/>
                  </a:cubicBezTo>
                  <a:close/>
                  <a:moveTo>
                    <a:pt x="628" y="1358"/>
                  </a:moveTo>
                  <a:cubicBezTo>
                    <a:pt x="628" y="1358"/>
                    <a:pt x="752" y="1992"/>
                    <a:pt x="1224" y="1992"/>
                  </a:cubicBezTo>
                  <a:cubicBezTo>
                    <a:pt x="1675" y="1992"/>
                    <a:pt x="1787" y="1326"/>
                    <a:pt x="1782" y="1358"/>
                  </a:cubicBezTo>
                  <a:cubicBezTo>
                    <a:pt x="1219" y="1777"/>
                    <a:pt x="628" y="1358"/>
                    <a:pt x="628" y="1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7399683" y="2692401"/>
            <a:ext cx="16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193891" y="2672573"/>
            <a:ext cx="16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32" name="矩形 31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34" name="矩形 33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 userDrawn="1"/>
          </p:nvSpPr>
          <p:spPr>
            <a:xfrm>
              <a:off x="343292" y="545071"/>
              <a:ext cx="9877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组合 37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358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六边形 1"/>
          <p:cNvSpPr>
            <a:spLocks noChangeArrowheads="1"/>
          </p:cNvSpPr>
          <p:nvPr/>
        </p:nvSpPr>
        <p:spPr bwMode="auto">
          <a:xfrm>
            <a:off x="2917814" y="2079625"/>
            <a:ext cx="1754639" cy="1512384"/>
          </a:xfrm>
          <a:prstGeom prst="hexagon">
            <a:avLst>
              <a:gd name="adj" fmla="val 24999"/>
              <a:gd name="vf" fmla="val 11547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六边形 41"/>
          <p:cNvSpPr>
            <a:spLocks noChangeArrowheads="1"/>
          </p:cNvSpPr>
          <p:nvPr/>
        </p:nvSpPr>
        <p:spPr bwMode="auto">
          <a:xfrm>
            <a:off x="4351713" y="2835817"/>
            <a:ext cx="1754639" cy="1512384"/>
          </a:xfrm>
          <a:prstGeom prst="hexagon">
            <a:avLst>
              <a:gd name="adj" fmla="val 24999"/>
              <a:gd name="vf" fmla="val 11547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 sz="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六边形 42"/>
          <p:cNvSpPr>
            <a:spLocks noChangeArrowheads="1"/>
          </p:cNvSpPr>
          <p:nvPr/>
        </p:nvSpPr>
        <p:spPr bwMode="auto">
          <a:xfrm>
            <a:off x="5785612" y="2079625"/>
            <a:ext cx="1754639" cy="1512384"/>
          </a:xfrm>
          <a:prstGeom prst="hexagon">
            <a:avLst>
              <a:gd name="adj" fmla="val 24999"/>
              <a:gd name="vf" fmla="val 115470"/>
            </a:avLst>
          </a:prstGeom>
          <a:solidFill>
            <a:srgbClr val="C8D18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六边形 43"/>
          <p:cNvSpPr>
            <a:spLocks noChangeArrowheads="1"/>
          </p:cNvSpPr>
          <p:nvPr/>
        </p:nvSpPr>
        <p:spPr bwMode="auto">
          <a:xfrm>
            <a:off x="7219511" y="2835817"/>
            <a:ext cx="1754639" cy="1512384"/>
          </a:xfrm>
          <a:prstGeom prst="hexagon">
            <a:avLst>
              <a:gd name="adj" fmla="val 24999"/>
              <a:gd name="vf" fmla="val 11547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六边形 101"/>
          <p:cNvSpPr>
            <a:spLocks noChangeArrowheads="1"/>
          </p:cNvSpPr>
          <p:nvPr/>
        </p:nvSpPr>
        <p:spPr bwMode="auto">
          <a:xfrm>
            <a:off x="1484313" y="2835817"/>
            <a:ext cx="1754474" cy="1512384"/>
          </a:xfrm>
          <a:prstGeom prst="hexagon">
            <a:avLst>
              <a:gd name="adj" fmla="val 24995"/>
              <a:gd name="vf" fmla="val 115470"/>
            </a:avLst>
          </a:prstGeom>
          <a:noFill/>
          <a:ln w="12700" cap="flat" cmpd="sng">
            <a:solidFill>
              <a:schemeClr val="accent6">
                <a:lumMod val="40000"/>
                <a:lumOff val="6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六边形 102"/>
          <p:cNvSpPr>
            <a:spLocks noChangeArrowheads="1"/>
          </p:cNvSpPr>
          <p:nvPr/>
        </p:nvSpPr>
        <p:spPr bwMode="auto">
          <a:xfrm>
            <a:off x="8653176" y="2101386"/>
            <a:ext cx="1754474" cy="1512384"/>
          </a:xfrm>
          <a:prstGeom prst="hexagon">
            <a:avLst>
              <a:gd name="adj" fmla="val 24995"/>
              <a:gd name="vf" fmla="val 115470"/>
            </a:avLst>
          </a:prstGeom>
          <a:noFill/>
          <a:ln w="12700" cap="flat" cmpd="sng">
            <a:solidFill>
              <a:schemeClr val="accent6">
                <a:lumMod val="40000"/>
                <a:lumOff val="6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Freeform 2345"/>
          <p:cNvSpPr>
            <a:spLocks noEditPoints="1" noChangeArrowheads="1"/>
          </p:cNvSpPr>
          <p:nvPr/>
        </p:nvSpPr>
        <p:spPr bwMode="auto">
          <a:xfrm>
            <a:off x="2116739" y="3198953"/>
            <a:ext cx="501862" cy="928919"/>
          </a:xfrm>
          <a:custGeom>
            <a:avLst/>
            <a:gdLst>
              <a:gd name="T0" fmla="*/ 43 w 86"/>
              <a:gd name="T1" fmla="*/ 0 h 164"/>
              <a:gd name="T2" fmla="*/ 29 w 86"/>
              <a:gd name="T3" fmla="*/ 11 h 164"/>
              <a:gd name="T4" fmla="*/ 12 w 86"/>
              <a:gd name="T5" fmla="*/ 13 h 164"/>
              <a:gd name="T6" fmla="*/ 10 w 86"/>
              <a:gd name="T7" fmla="*/ 30 h 164"/>
              <a:gd name="T8" fmla="*/ 0 w 86"/>
              <a:gd name="T9" fmla="*/ 44 h 164"/>
              <a:gd name="T10" fmla="*/ 10 w 86"/>
              <a:gd name="T11" fmla="*/ 57 h 164"/>
              <a:gd name="T12" fmla="*/ 12 w 86"/>
              <a:gd name="T13" fmla="*/ 74 h 164"/>
              <a:gd name="T14" fmla="*/ 29 w 86"/>
              <a:gd name="T15" fmla="*/ 77 h 164"/>
              <a:gd name="T16" fmla="*/ 43 w 86"/>
              <a:gd name="T17" fmla="*/ 87 h 164"/>
              <a:gd name="T18" fmla="*/ 57 w 86"/>
              <a:gd name="T19" fmla="*/ 77 h 164"/>
              <a:gd name="T20" fmla="*/ 74 w 86"/>
              <a:gd name="T21" fmla="*/ 74 h 164"/>
              <a:gd name="T22" fmla="*/ 76 w 86"/>
              <a:gd name="T23" fmla="*/ 57 h 164"/>
              <a:gd name="T24" fmla="*/ 86 w 86"/>
              <a:gd name="T25" fmla="*/ 44 h 164"/>
              <a:gd name="T26" fmla="*/ 76 w 86"/>
              <a:gd name="T27" fmla="*/ 30 h 164"/>
              <a:gd name="T28" fmla="*/ 74 w 86"/>
              <a:gd name="T29" fmla="*/ 13 h 164"/>
              <a:gd name="T30" fmla="*/ 57 w 86"/>
              <a:gd name="T31" fmla="*/ 11 h 164"/>
              <a:gd name="T32" fmla="*/ 43 w 86"/>
              <a:gd name="T33" fmla="*/ 0 h 164"/>
              <a:gd name="T34" fmla="*/ 43 w 86"/>
              <a:gd name="T35" fmla="*/ 24 h 164"/>
              <a:gd name="T36" fmla="*/ 62 w 86"/>
              <a:gd name="T37" fmla="*/ 44 h 164"/>
              <a:gd name="T38" fmla="*/ 43 w 86"/>
              <a:gd name="T39" fmla="*/ 63 h 164"/>
              <a:gd name="T40" fmla="*/ 24 w 86"/>
              <a:gd name="T41" fmla="*/ 44 h 164"/>
              <a:gd name="T42" fmla="*/ 43 w 86"/>
              <a:gd name="T43" fmla="*/ 24 h 164"/>
              <a:gd name="T44" fmla="*/ 29 w 86"/>
              <a:gd name="T45" fmla="*/ 91 h 164"/>
              <a:gd name="T46" fmla="*/ 19 w 86"/>
              <a:gd name="T47" fmla="*/ 92 h 164"/>
              <a:gd name="T48" fmla="*/ 19 w 86"/>
              <a:gd name="T49" fmla="*/ 164 h 164"/>
              <a:gd name="T50" fmla="*/ 67 w 86"/>
              <a:gd name="T51" fmla="*/ 164 h 164"/>
              <a:gd name="T52" fmla="*/ 67 w 86"/>
              <a:gd name="T53" fmla="*/ 92 h 164"/>
              <a:gd name="T54" fmla="*/ 57 w 86"/>
              <a:gd name="T55" fmla="*/ 91 h 164"/>
              <a:gd name="T56" fmla="*/ 43 w 86"/>
              <a:gd name="T57" fmla="*/ 101 h 164"/>
              <a:gd name="T58" fmla="*/ 29 w 86"/>
              <a:gd name="T59" fmla="*/ 91 h 1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6"/>
              <a:gd name="T91" fmla="*/ 0 h 164"/>
              <a:gd name="T92" fmla="*/ 86 w 86"/>
              <a:gd name="T93" fmla="*/ 164 h 16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6" h="164">
                <a:moveTo>
                  <a:pt x="43" y="0"/>
                </a:moveTo>
                <a:cubicBezTo>
                  <a:pt x="37" y="0"/>
                  <a:pt x="31" y="5"/>
                  <a:pt x="29" y="11"/>
                </a:cubicBezTo>
                <a:cubicBezTo>
                  <a:pt x="24" y="8"/>
                  <a:pt x="17" y="8"/>
                  <a:pt x="12" y="13"/>
                </a:cubicBezTo>
                <a:cubicBezTo>
                  <a:pt x="8" y="18"/>
                  <a:pt x="7" y="25"/>
                  <a:pt x="10" y="30"/>
                </a:cubicBezTo>
                <a:cubicBezTo>
                  <a:pt x="4" y="32"/>
                  <a:pt x="0" y="37"/>
                  <a:pt x="0" y="44"/>
                </a:cubicBezTo>
                <a:cubicBezTo>
                  <a:pt x="0" y="50"/>
                  <a:pt x="4" y="55"/>
                  <a:pt x="10" y="57"/>
                </a:cubicBezTo>
                <a:cubicBezTo>
                  <a:pt x="7" y="63"/>
                  <a:pt x="8" y="70"/>
                  <a:pt x="12" y="74"/>
                </a:cubicBezTo>
                <a:cubicBezTo>
                  <a:pt x="17" y="79"/>
                  <a:pt x="24" y="80"/>
                  <a:pt x="29" y="77"/>
                </a:cubicBezTo>
                <a:cubicBezTo>
                  <a:pt x="31" y="82"/>
                  <a:pt x="37" y="87"/>
                  <a:pt x="43" y="87"/>
                </a:cubicBezTo>
                <a:cubicBezTo>
                  <a:pt x="49" y="87"/>
                  <a:pt x="55" y="82"/>
                  <a:pt x="57" y="77"/>
                </a:cubicBezTo>
                <a:cubicBezTo>
                  <a:pt x="62" y="80"/>
                  <a:pt x="69" y="79"/>
                  <a:pt x="74" y="74"/>
                </a:cubicBezTo>
                <a:cubicBezTo>
                  <a:pt x="78" y="70"/>
                  <a:pt x="79" y="63"/>
                  <a:pt x="76" y="57"/>
                </a:cubicBezTo>
                <a:cubicBezTo>
                  <a:pt x="82" y="55"/>
                  <a:pt x="86" y="50"/>
                  <a:pt x="86" y="44"/>
                </a:cubicBezTo>
                <a:cubicBezTo>
                  <a:pt x="86" y="37"/>
                  <a:pt x="82" y="32"/>
                  <a:pt x="76" y="30"/>
                </a:cubicBezTo>
                <a:cubicBezTo>
                  <a:pt x="79" y="25"/>
                  <a:pt x="78" y="18"/>
                  <a:pt x="74" y="13"/>
                </a:cubicBezTo>
                <a:cubicBezTo>
                  <a:pt x="69" y="8"/>
                  <a:pt x="62" y="8"/>
                  <a:pt x="57" y="11"/>
                </a:cubicBezTo>
                <a:cubicBezTo>
                  <a:pt x="55" y="5"/>
                  <a:pt x="49" y="0"/>
                  <a:pt x="43" y="0"/>
                </a:cubicBezTo>
                <a:close/>
                <a:moveTo>
                  <a:pt x="43" y="24"/>
                </a:moveTo>
                <a:cubicBezTo>
                  <a:pt x="54" y="24"/>
                  <a:pt x="62" y="33"/>
                  <a:pt x="62" y="44"/>
                </a:cubicBezTo>
                <a:cubicBezTo>
                  <a:pt x="62" y="54"/>
                  <a:pt x="54" y="63"/>
                  <a:pt x="43" y="63"/>
                </a:cubicBezTo>
                <a:cubicBezTo>
                  <a:pt x="32" y="63"/>
                  <a:pt x="24" y="54"/>
                  <a:pt x="24" y="44"/>
                </a:cubicBezTo>
                <a:cubicBezTo>
                  <a:pt x="24" y="33"/>
                  <a:pt x="32" y="24"/>
                  <a:pt x="43" y="24"/>
                </a:cubicBezTo>
                <a:close/>
                <a:moveTo>
                  <a:pt x="29" y="91"/>
                </a:moveTo>
                <a:cubicBezTo>
                  <a:pt x="26" y="93"/>
                  <a:pt x="22" y="93"/>
                  <a:pt x="19" y="92"/>
                </a:cubicBezTo>
                <a:cubicBezTo>
                  <a:pt x="19" y="164"/>
                  <a:pt x="19" y="164"/>
                  <a:pt x="19" y="164"/>
                </a:cubicBezTo>
                <a:cubicBezTo>
                  <a:pt x="45" y="136"/>
                  <a:pt x="42" y="138"/>
                  <a:pt x="67" y="164"/>
                </a:cubicBezTo>
                <a:cubicBezTo>
                  <a:pt x="67" y="92"/>
                  <a:pt x="67" y="92"/>
                  <a:pt x="67" y="92"/>
                </a:cubicBezTo>
                <a:cubicBezTo>
                  <a:pt x="64" y="93"/>
                  <a:pt x="60" y="93"/>
                  <a:pt x="57" y="91"/>
                </a:cubicBezTo>
                <a:cubicBezTo>
                  <a:pt x="55" y="97"/>
                  <a:pt x="49" y="101"/>
                  <a:pt x="43" y="101"/>
                </a:cubicBezTo>
                <a:cubicBezTo>
                  <a:pt x="37" y="101"/>
                  <a:pt x="31" y="97"/>
                  <a:pt x="29" y="91"/>
                </a:cubicBezTo>
                <a:close/>
              </a:path>
            </a:pathLst>
          </a:custGeom>
          <a:solidFill>
            <a:srgbClr val="C8D18F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9" name="Freeform 2345"/>
          <p:cNvSpPr>
            <a:spLocks noEditPoints="1" noChangeArrowheads="1"/>
          </p:cNvSpPr>
          <p:nvPr/>
        </p:nvSpPr>
        <p:spPr bwMode="auto">
          <a:xfrm>
            <a:off x="9265202" y="2431880"/>
            <a:ext cx="501862" cy="928919"/>
          </a:xfrm>
          <a:custGeom>
            <a:avLst/>
            <a:gdLst>
              <a:gd name="T0" fmla="*/ 43 w 86"/>
              <a:gd name="T1" fmla="*/ 0 h 164"/>
              <a:gd name="T2" fmla="*/ 29 w 86"/>
              <a:gd name="T3" fmla="*/ 11 h 164"/>
              <a:gd name="T4" fmla="*/ 12 w 86"/>
              <a:gd name="T5" fmla="*/ 13 h 164"/>
              <a:gd name="T6" fmla="*/ 10 w 86"/>
              <a:gd name="T7" fmla="*/ 30 h 164"/>
              <a:gd name="T8" fmla="*/ 0 w 86"/>
              <a:gd name="T9" fmla="*/ 44 h 164"/>
              <a:gd name="T10" fmla="*/ 10 w 86"/>
              <a:gd name="T11" fmla="*/ 57 h 164"/>
              <a:gd name="T12" fmla="*/ 12 w 86"/>
              <a:gd name="T13" fmla="*/ 74 h 164"/>
              <a:gd name="T14" fmla="*/ 29 w 86"/>
              <a:gd name="T15" fmla="*/ 77 h 164"/>
              <a:gd name="T16" fmla="*/ 43 w 86"/>
              <a:gd name="T17" fmla="*/ 87 h 164"/>
              <a:gd name="T18" fmla="*/ 57 w 86"/>
              <a:gd name="T19" fmla="*/ 77 h 164"/>
              <a:gd name="T20" fmla="*/ 74 w 86"/>
              <a:gd name="T21" fmla="*/ 74 h 164"/>
              <a:gd name="T22" fmla="*/ 76 w 86"/>
              <a:gd name="T23" fmla="*/ 57 h 164"/>
              <a:gd name="T24" fmla="*/ 86 w 86"/>
              <a:gd name="T25" fmla="*/ 44 h 164"/>
              <a:gd name="T26" fmla="*/ 76 w 86"/>
              <a:gd name="T27" fmla="*/ 30 h 164"/>
              <a:gd name="T28" fmla="*/ 74 w 86"/>
              <a:gd name="T29" fmla="*/ 13 h 164"/>
              <a:gd name="T30" fmla="*/ 57 w 86"/>
              <a:gd name="T31" fmla="*/ 11 h 164"/>
              <a:gd name="T32" fmla="*/ 43 w 86"/>
              <a:gd name="T33" fmla="*/ 0 h 164"/>
              <a:gd name="T34" fmla="*/ 43 w 86"/>
              <a:gd name="T35" fmla="*/ 24 h 164"/>
              <a:gd name="T36" fmla="*/ 62 w 86"/>
              <a:gd name="T37" fmla="*/ 44 h 164"/>
              <a:gd name="T38" fmla="*/ 43 w 86"/>
              <a:gd name="T39" fmla="*/ 63 h 164"/>
              <a:gd name="T40" fmla="*/ 24 w 86"/>
              <a:gd name="T41" fmla="*/ 44 h 164"/>
              <a:gd name="T42" fmla="*/ 43 w 86"/>
              <a:gd name="T43" fmla="*/ 24 h 164"/>
              <a:gd name="T44" fmla="*/ 29 w 86"/>
              <a:gd name="T45" fmla="*/ 91 h 164"/>
              <a:gd name="T46" fmla="*/ 19 w 86"/>
              <a:gd name="T47" fmla="*/ 92 h 164"/>
              <a:gd name="T48" fmla="*/ 19 w 86"/>
              <a:gd name="T49" fmla="*/ 164 h 164"/>
              <a:gd name="T50" fmla="*/ 67 w 86"/>
              <a:gd name="T51" fmla="*/ 164 h 164"/>
              <a:gd name="T52" fmla="*/ 67 w 86"/>
              <a:gd name="T53" fmla="*/ 92 h 164"/>
              <a:gd name="T54" fmla="*/ 57 w 86"/>
              <a:gd name="T55" fmla="*/ 91 h 164"/>
              <a:gd name="T56" fmla="*/ 43 w 86"/>
              <a:gd name="T57" fmla="*/ 101 h 164"/>
              <a:gd name="T58" fmla="*/ 29 w 86"/>
              <a:gd name="T59" fmla="*/ 91 h 1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6"/>
              <a:gd name="T91" fmla="*/ 0 h 164"/>
              <a:gd name="T92" fmla="*/ 86 w 86"/>
              <a:gd name="T93" fmla="*/ 164 h 16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6" h="164">
                <a:moveTo>
                  <a:pt x="43" y="0"/>
                </a:moveTo>
                <a:cubicBezTo>
                  <a:pt x="37" y="0"/>
                  <a:pt x="31" y="5"/>
                  <a:pt x="29" y="11"/>
                </a:cubicBezTo>
                <a:cubicBezTo>
                  <a:pt x="24" y="8"/>
                  <a:pt x="17" y="8"/>
                  <a:pt x="12" y="13"/>
                </a:cubicBezTo>
                <a:cubicBezTo>
                  <a:pt x="8" y="18"/>
                  <a:pt x="7" y="25"/>
                  <a:pt x="10" y="30"/>
                </a:cubicBezTo>
                <a:cubicBezTo>
                  <a:pt x="4" y="32"/>
                  <a:pt x="0" y="37"/>
                  <a:pt x="0" y="44"/>
                </a:cubicBezTo>
                <a:cubicBezTo>
                  <a:pt x="0" y="50"/>
                  <a:pt x="4" y="55"/>
                  <a:pt x="10" y="57"/>
                </a:cubicBezTo>
                <a:cubicBezTo>
                  <a:pt x="7" y="63"/>
                  <a:pt x="8" y="70"/>
                  <a:pt x="12" y="74"/>
                </a:cubicBezTo>
                <a:cubicBezTo>
                  <a:pt x="17" y="79"/>
                  <a:pt x="24" y="80"/>
                  <a:pt x="29" y="77"/>
                </a:cubicBezTo>
                <a:cubicBezTo>
                  <a:pt x="31" y="82"/>
                  <a:pt x="37" y="87"/>
                  <a:pt x="43" y="87"/>
                </a:cubicBezTo>
                <a:cubicBezTo>
                  <a:pt x="49" y="87"/>
                  <a:pt x="55" y="82"/>
                  <a:pt x="57" y="77"/>
                </a:cubicBezTo>
                <a:cubicBezTo>
                  <a:pt x="62" y="80"/>
                  <a:pt x="69" y="79"/>
                  <a:pt x="74" y="74"/>
                </a:cubicBezTo>
                <a:cubicBezTo>
                  <a:pt x="78" y="70"/>
                  <a:pt x="79" y="63"/>
                  <a:pt x="76" y="57"/>
                </a:cubicBezTo>
                <a:cubicBezTo>
                  <a:pt x="82" y="55"/>
                  <a:pt x="86" y="50"/>
                  <a:pt x="86" y="44"/>
                </a:cubicBezTo>
                <a:cubicBezTo>
                  <a:pt x="86" y="37"/>
                  <a:pt x="82" y="32"/>
                  <a:pt x="76" y="30"/>
                </a:cubicBezTo>
                <a:cubicBezTo>
                  <a:pt x="79" y="25"/>
                  <a:pt x="78" y="18"/>
                  <a:pt x="74" y="13"/>
                </a:cubicBezTo>
                <a:cubicBezTo>
                  <a:pt x="69" y="8"/>
                  <a:pt x="62" y="8"/>
                  <a:pt x="57" y="11"/>
                </a:cubicBezTo>
                <a:cubicBezTo>
                  <a:pt x="55" y="5"/>
                  <a:pt x="49" y="0"/>
                  <a:pt x="43" y="0"/>
                </a:cubicBezTo>
                <a:close/>
                <a:moveTo>
                  <a:pt x="43" y="24"/>
                </a:moveTo>
                <a:cubicBezTo>
                  <a:pt x="54" y="24"/>
                  <a:pt x="62" y="33"/>
                  <a:pt x="62" y="44"/>
                </a:cubicBezTo>
                <a:cubicBezTo>
                  <a:pt x="62" y="54"/>
                  <a:pt x="54" y="63"/>
                  <a:pt x="43" y="63"/>
                </a:cubicBezTo>
                <a:cubicBezTo>
                  <a:pt x="32" y="63"/>
                  <a:pt x="24" y="54"/>
                  <a:pt x="24" y="44"/>
                </a:cubicBezTo>
                <a:cubicBezTo>
                  <a:pt x="24" y="33"/>
                  <a:pt x="32" y="24"/>
                  <a:pt x="43" y="24"/>
                </a:cubicBezTo>
                <a:close/>
                <a:moveTo>
                  <a:pt x="29" y="91"/>
                </a:moveTo>
                <a:cubicBezTo>
                  <a:pt x="26" y="93"/>
                  <a:pt x="22" y="93"/>
                  <a:pt x="19" y="92"/>
                </a:cubicBezTo>
                <a:cubicBezTo>
                  <a:pt x="19" y="164"/>
                  <a:pt x="19" y="164"/>
                  <a:pt x="19" y="164"/>
                </a:cubicBezTo>
                <a:cubicBezTo>
                  <a:pt x="45" y="136"/>
                  <a:pt x="42" y="138"/>
                  <a:pt x="67" y="164"/>
                </a:cubicBezTo>
                <a:cubicBezTo>
                  <a:pt x="67" y="92"/>
                  <a:pt x="67" y="92"/>
                  <a:pt x="67" y="92"/>
                </a:cubicBezTo>
                <a:cubicBezTo>
                  <a:pt x="64" y="93"/>
                  <a:pt x="60" y="93"/>
                  <a:pt x="57" y="91"/>
                </a:cubicBezTo>
                <a:cubicBezTo>
                  <a:pt x="55" y="97"/>
                  <a:pt x="49" y="101"/>
                  <a:pt x="43" y="101"/>
                </a:cubicBezTo>
                <a:cubicBezTo>
                  <a:pt x="37" y="101"/>
                  <a:pt x="31" y="97"/>
                  <a:pt x="29" y="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04163" y="2342341"/>
            <a:ext cx="1293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16713" y="3038011"/>
            <a:ext cx="1293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050378" y="2281846"/>
            <a:ext cx="1293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505627" y="2978431"/>
            <a:ext cx="1293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4" name="矩形 13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16" name="矩形 15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343292" y="545071"/>
              <a:ext cx="9877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862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78" y="2591480"/>
            <a:ext cx="2253401" cy="14432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97412" y="1663700"/>
            <a:ext cx="2797175" cy="2678113"/>
            <a:chOff x="4606925" y="2082800"/>
            <a:chExt cx="2797175" cy="2678113"/>
          </a:xfrm>
        </p:grpSpPr>
        <p:sp>
          <p:nvSpPr>
            <p:cNvPr id="3" name="MH_Other_1"/>
            <p:cNvSpPr>
              <a:spLocks/>
            </p:cNvSpPr>
            <p:nvPr/>
          </p:nvSpPr>
          <p:spPr bwMode="auto">
            <a:xfrm>
              <a:off x="5583238" y="2082800"/>
              <a:ext cx="1439862" cy="1476375"/>
            </a:xfrm>
            <a:custGeom>
              <a:avLst/>
              <a:gdLst>
                <a:gd name="T0" fmla="*/ 0 w 1775399"/>
                <a:gd name="T1" fmla="*/ 0 h 1819275"/>
                <a:gd name="T2" fmla="*/ 1005517 w 1775399"/>
                <a:gd name="T3" fmla="*/ 0 h 1819275"/>
                <a:gd name="T4" fmla="*/ 1156152 w 1775399"/>
                <a:gd name="T5" fmla="*/ 1476375 h 1819275"/>
                <a:gd name="T6" fmla="*/ 987005 w 1775399"/>
                <a:gd name="T7" fmla="*/ 934284 h 1819275"/>
                <a:gd name="T8" fmla="*/ 908760 w 1775399"/>
                <a:gd name="T9" fmla="*/ 779590 h 1819275"/>
                <a:gd name="T10" fmla="*/ 912560 w 1775399"/>
                <a:gd name="T11" fmla="*/ 781045 h 1819275"/>
                <a:gd name="T12" fmla="*/ 881818 w 1775399"/>
                <a:gd name="T13" fmla="*/ 726325 h 1819275"/>
                <a:gd name="T14" fmla="*/ 865827 w 1775399"/>
                <a:gd name="T15" fmla="*/ 694708 h 1819275"/>
                <a:gd name="T16" fmla="*/ 847278 w 1775399"/>
                <a:gd name="T17" fmla="*/ 664844 h 1819275"/>
                <a:gd name="T18" fmla="*/ 837160 w 1775399"/>
                <a:gd name="T19" fmla="*/ 646834 h 1819275"/>
                <a:gd name="T20" fmla="*/ 819989 w 1775399"/>
                <a:gd name="T21" fmla="*/ 620905 h 1819275"/>
                <a:gd name="T22" fmla="*/ 791883 w 1775399"/>
                <a:gd name="T23" fmla="*/ 575651 h 1819275"/>
                <a:gd name="T24" fmla="*/ 769704 w 1775399"/>
                <a:gd name="T25" fmla="*/ 544974 h 1819275"/>
                <a:gd name="T26" fmla="*/ 756366 w 1775399"/>
                <a:gd name="T27" fmla="*/ 524833 h 1819275"/>
                <a:gd name="T28" fmla="*/ 738976 w 1775399"/>
                <a:gd name="T29" fmla="*/ 502473 h 1819275"/>
                <a:gd name="T30" fmla="*/ 708679 w 1775399"/>
                <a:gd name="T31" fmla="*/ 460567 h 1819275"/>
                <a:gd name="T32" fmla="*/ 683238 w 1775399"/>
                <a:gd name="T33" fmla="*/ 430802 h 1819275"/>
                <a:gd name="T34" fmla="*/ 671076 w 1775399"/>
                <a:gd name="T35" fmla="*/ 415164 h 1819275"/>
                <a:gd name="T36" fmla="*/ 652585 w 1775399"/>
                <a:gd name="T37" fmla="*/ 394939 h 1819275"/>
                <a:gd name="T38" fmla="*/ 615948 w 1775399"/>
                <a:gd name="T39" fmla="*/ 352074 h 1819275"/>
                <a:gd name="T40" fmla="*/ 593673 w 1775399"/>
                <a:gd name="T41" fmla="*/ 330503 h 1819275"/>
                <a:gd name="T42" fmla="*/ 582192 w 1775399"/>
                <a:gd name="T43" fmla="*/ 317946 h 1819275"/>
                <a:gd name="T44" fmla="*/ 549557 w 1775399"/>
                <a:gd name="T45" fmla="*/ 287781 h 1819275"/>
                <a:gd name="T46" fmla="*/ 513420 w 1775399"/>
                <a:gd name="T47" fmla="*/ 252786 h 1819275"/>
                <a:gd name="T48" fmla="*/ 502613 w 1775399"/>
                <a:gd name="T49" fmla="*/ 244390 h 1819275"/>
                <a:gd name="T50" fmla="*/ 490613 w 1775399"/>
                <a:gd name="T51" fmla="*/ 233298 h 1819275"/>
                <a:gd name="T52" fmla="*/ 23790 w 1775399"/>
                <a:gd name="T53" fmla="*/ 2817 h 1819275"/>
                <a:gd name="T54" fmla="*/ 5800 w 1775399"/>
                <a:gd name="T55" fmla="*/ 1459 h 1819275"/>
                <a:gd name="T56" fmla="*/ 0 w 1775399"/>
                <a:gd name="T57" fmla="*/ 0 h 18192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75399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97075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" name="MH_Other_2"/>
            <p:cNvSpPr>
              <a:spLocks/>
            </p:cNvSpPr>
            <p:nvPr/>
          </p:nvSpPr>
          <p:spPr bwMode="auto">
            <a:xfrm rot="18018922">
              <a:off x="4921250" y="2135188"/>
              <a:ext cx="1433513" cy="1474787"/>
            </a:xfrm>
            <a:custGeom>
              <a:avLst/>
              <a:gdLst>
                <a:gd name="T0" fmla="*/ 0 w 1768701"/>
                <a:gd name="T1" fmla="*/ 0 h 1819275"/>
                <a:gd name="T2" fmla="*/ 1004874 w 1768701"/>
                <a:gd name="T3" fmla="*/ 0 h 1819275"/>
                <a:gd name="T4" fmla="*/ 1155413 w 1768701"/>
                <a:gd name="T5" fmla="*/ 1474787 h 1819275"/>
                <a:gd name="T6" fmla="*/ 986374 w 1768701"/>
                <a:gd name="T7" fmla="*/ 933279 h 1819275"/>
                <a:gd name="T8" fmla="*/ 908179 w 1768701"/>
                <a:gd name="T9" fmla="*/ 778751 h 1819275"/>
                <a:gd name="T10" fmla="*/ 911977 w 1768701"/>
                <a:gd name="T11" fmla="*/ 780205 h 1819275"/>
                <a:gd name="T12" fmla="*/ 881255 w 1768701"/>
                <a:gd name="T13" fmla="*/ 725544 h 1819275"/>
                <a:gd name="T14" fmla="*/ 865273 w 1768701"/>
                <a:gd name="T15" fmla="*/ 693961 h 1819275"/>
                <a:gd name="T16" fmla="*/ 846737 w 1768701"/>
                <a:gd name="T17" fmla="*/ 664129 h 1819275"/>
                <a:gd name="T18" fmla="*/ 836625 w 1768701"/>
                <a:gd name="T19" fmla="*/ 646138 h 1819275"/>
                <a:gd name="T20" fmla="*/ 819465 w 1768701"/>
                <a:gd name="T21" fmla="*/ 620237 h 1819275"/>
                <a:gd name="T22" fmla="*/ 791377 w 1768701"/>
                <a:gd name="T23" fmla="*/ 575031 h 1819275"/>
                <a:gd name="T24" fmla="*/ 769212 w 1768701"/>
                <a:gd name="T25" fmla="*/ 544387 h 1819275"/>
                <a:gd name="T26" fmla="*/ 755882 w 1768701"/>
                <a:gd name="T27" fmla="*/ 524269 h 1819275"/>
                <a:gd name="T28" fmla="*/ 738504 w 1768701"/>
                <a:gd name="T29" fmla="*/ 501932 h 1819275"/>
                <a:gd name="T30" fmla="*/ 708227 w 1768701"/>
                <a:gd name="T31" fmla="*/ 460072 h 1819275"/>
                <a:gd name="T32" fmla="*/ 682801 w 1768701"/>
                <a:gd name="T33" fmla="*/ 430338 h 1819275"/>
                <a:gd name="T34" fmla="*/ 670647 w 1768701"/>
                <a:gd name="T35" fmla="*/ 414717 h 1819275"/>
                <a:gd name="T36" fmla="*/ 652168 w 1768701"/>
                <a:gd name="T37" fmla="*/ 394514 h 1819275"/>
                <a:gd name="T38" fmla="*/ 615554 w 1768701"/>
                <a:gd name="T39" fmla="*/ 351695 h 1819275"/>
                <a:gd name="T40" fmla="*/ 593293 w 1768701"/>
                <a:gd name="T41" fmla="*/ 330148 h 1819275"/>
                <a:gd name="T42" fmla="*/ 581820 w 1768701"/>
                <a:gd name="T43" fmla="*/ 317604 h 1819275"/>
                <a:gd name="T44" fmla="*/ 549205 w 1768701"/>
                <a:gd name="T45" fmla="*/ 287471 h 1819275"/>
                <a:gd name="T46" fmla="*/ 513092 w 1768701"/>
                <a:gd name="T47" fmla="*/ 252514 h 1819275"/>
                <a:gd name="T48" fmla="*/ 502292 w 1768701"/>
                <a:gd name="T49" fmla="*/ 244127 h 1819275"/>
                <a:gd name="T50" fmla="*/ 490299 w 1768701"/>
                <a:gd name="T51" fmla="*/ 233047 h 1819275"/>
                <a:gd name="T52" fmla="*/ 23775 w 1768701"/>
                <a:gd name="T53" fmla="*/ 2814 h 1819275"/>
                <a:gd name="T54" fmla="*/ 5797 w 1768701"/>
                <a:gd name="T55" fmla="*/ 1458 h 1819275"/>
                <a:gd name="T56" fmla="*/ 0 w 1768701"/>
                <a:gd name="T57" fmla="*/ 0 h 18192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87057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" name="MH_Other_3"/>
            <p:cNvSpPr>
              <a:spLocks/>
            </p:cNvSpPr>
            <p:nvPr/>
          </p:nvSpPr>
          <p:spPr bwMode="auto">
            <a:xfrm rot="14427225">
              <a:off x="4628356" y="2728119"/>
              <a:ext cx="1433513" cy="1476375"/>
            </a:xfrm>
            <a:custGeom>
              <a:avLst/>
              <a:gdLst>
                <a:gd name="T0" fmla="*/ 0 w 1768701"/>
                <a:gd name="T1" fmla="*/ 0 h 1819275"/>
                <a:gd name="T2" fmla="*/ 1004874 w 1768701"/>
                <a:gd name="T3" fmla="*/ 0 h 1819275"/>
                <a:gd name="T4" fmla="*/ 1155413 w 1768701"/>
                <a:gd name="T5" fmla="*/ 1476375 h 1819275"/>
                <a:gd name="T6" fmla="*/ 986374 w 1768701"/>
                <a:gd name="T7" fmla="*/ 934284 h 1819275"/>
                <a:gd name="T8" fmla="*/ 908179 w 1768701"/>
                <a:gd name="T9" fmla="*/ 779590 h 1819275"/>
                <a:gd name="T10" fmla="*/ 911977 w 1768701"/>
                <a:gd name="T11" fmla="*/ 781045 h 1819275"/>
                <a:gd name="T12" fmla="*/ 881255 w 1768701"/>
                <a:gd name="T13" fmla="*/ 726325 h 1819275"/>
                <a:gd name="T14" fmla="*/ 865273 w 1768701"/>
                <a:gd name="T15" fmla="*/ 694708 h 1819275"/>
                <a:gd name="T16" fmla="*/ 846737 w 1768701"/>
                <a:gd name="T17" fmla="*/ 664844 h 1819275"/>
                <a:gd name="T18" fmla="*/ 836625 w 1768701"/>
                <a:gd name="T19" fmla="*/ 646834 h 1819275"/>
                <a:gd name="T20" fmla="*/ 819465 w 1768701"/>
                <a:gd name="T21" fmla="*/ 620905 h 1819275"/>
                <a:gd name="T22" fmla="*/ 791377 w 1768701"/>
                <a:gd name="T23" fmla="*/ 575651 h 1819275"/>
                <a:gd name="T24" fmla="*/ 769212 w 1768701"/>
                <a:gd name="T25" fmla="*/ 544974 h 1819275"/>
                <a:gd name="T26" fmla="*/ 755882 w 1768701"/>
                <a:gd name="T27" fmla="*/ 524833 h 1819275"/>
                <a:gd name="T28" fmla="*/ 738504 w 1768701"/>
                <a:gd name="T29" fmla="*/ 502473 h 1819275"/>
                <a:gd name="T30" fmla="*/ 708227 w 1768701"/>
                <a:gd name="T31" fmla="*/ 460567 h 1819275"/>
                <a:gd name="T32" fmla="*/ 682801 w 1768701"/>
                <a:gd name="T33" fmla="*/ 430802 h 1819275"/>
                <a:gd name="T34" fmla="*/ 670647 w 1768701"/>
                <a:gd name="T35" fmla="*/ 415164 h 1819275"/>
                <a:gd name="T36" fmla="*/ 652168 w 1768701"/>
                <a:gd name="T37" fmla="*/ 394939 h 1819275"/>
                <a:gd name="T38" fmla="*/ 615554 w 1768701"/>
                <a:gd name="T39" fmla="*/ 352074 h 1819275"/>
                <a:gd name="T40" fmla="*/ 593293 w 1768701"/>
                <a:gd name="T41" fmla="*/ 330503 h 1819275"/>
                <a:gd name="T42" fmla="*/ 581820 w 1768701"/>
                <a:gd name="T43" fmla="*/ 317946 h 1819275"/>
                <a:gd name="T44" fmla="*/ 549205 w 1768701"/>
                <a:gd name="T45" fmla="*/ 287781 h 1819275"/>
                <a:gd name="T46" fmla="*/ 513092 w 1768701"/>
                <a:gd name="T47" fmla="*/ 252786 h 1819275"/>
                <a:gd name="T48" fmla="*/ 502292 w 1768701"/>
                <a:gd name="T49" fmla="*/ 244390 h 1819275"/>
                <a:gd name="T50" fmla="*/ 490299 w 1768701"/>
                <a:gd name="T51" fmla="*/ 233298 h 1819275"/>
                <a:gd name="T52" fmla="*/ 23775 w 1768701"/>
                <a:gd name="T53" fmla="*/ 2817 h 1819275"/>
                <a:gd name="T54" fmla="*/ 5797 w 1768701"/>
                <a:gd name="T55" fmla="*/ 1459 h 1819275"/>
                <a:gd name="T56" fmla="*/ 0 w 1768701"/>
                <a:gd name="T57" fmla="*/ 0 h 18192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" name="MH_Other_4"/>
            <p:cNvSpPr>
              <a:spLocks/>
            </p:cNvSpPr>
            <p:nvPr/>
          </p:nvSpPr>
          <p:spPr bwMode="auto">
            <a:xfrm rot="10859581">
              <a:off x="4997450" y="3284538"/>
              <a:ext cx="1435100" cy="1476375"/>
            </a:xfrm>
            <a:custGeom>
              <a:avLst/>
              <a:gdLst>
                <a:gd name="T0" fmla="*/ 0 w 1768701"/>
                <a:gd name="T1" fmla="*/ 0 h 1819275"/>
                <a:gd name="T2" fmla="*/ 1005987 w 1768701"/>
                <a:gd name="T3" fmla="*/ 0 h 1819275"/>
                <a:gd name="T4" fmla="*/ 1156692 w 1768701"/>
                <a:gd name="T5" fmla="*/ 1476375 h 1819275"/>
                <a:gd name="T6" fmla="*/ 987466 w 1768701"/>
                <a:gd name="T7" fmla="*/ 934284 h 1819275"/>
                <a:gd name="T8" fmla="*/ 909184 w 1768701"/>
                <a:gd name="T9" fmla="*/ 779590 h 1819275"/>
                <a:gd name="T10" fmla="*/ 912987 w 1768701"/>
                <a:gd name="T11" fmla="*/ 781045 h 1819275"/>
                <a:gd name="T12" fmla="*/ 882230 w 1768701"/>
                <a:gd name="T13" fmla="*/ 726325 h 1819275"/>
                <a:gd name="T14" fmla="*/ 866231 w 1768701"/>
                <a:gd name="T15" fmla="*/ 694708 h 1819275"/>
                <a:gd name="T16" fmla="*/ 847674 w 1768701"/>
                <a:gd name="T17" fmla="*/ 664844 h 1819275"/>
                <a:gd name="T18" fmla="*/ 837551 w 1768701"/>
                <a:gd name="T19" fmla="*/ 646834 h 1819275"/>
                <a:gd name="T20" fmla="*/ 820372 w 1768701"/>
                <a:gd name="T21" fmla="*/ 620905 h 1819275"/>
                <a:gd name="T22" fmla="*/ 792253 w 1768701"/>
                <a:gd name="T23" fmla="*/ 575651 h 1819275"/>
                <a:gd name="T24" fmla="*/ 770063 w 1768701"/>
                <a:gd name="T25" fmla="*/ 544974 h 1819275"/>
                <a:gd name="T26" fmla="*/ 756719 w 1768701"/>
                <a:gd name="T27" fmla="*/ 524833 h 1819275"/>
                <a:gd name="T28" fmla="*/ 739322 w 1768701"/>
                <a:gd name="T29" fmla="*/ 502473 h 1819275"/>
                <a:gd name="T30" fmla="*/ 709011 w 1768701"/>
                <a:gd name="T31" fmla="*/ 460567 h 1819275"/>
                <a:gd name="T32" fmla="*/ 683557 w 1768701"/>
                <a:gd name="T33" fmla="*/ 430802 h 1819275"/>
                <a:gd name="T34" fmla="*/ 671390 w 1768701"/>
                <a:gd name="T35" fmla="*/ 415164 h 1819275"/>
                <a:gd name="T36" fmla="*/ 652890 w 1768701"/>
                <a:gd name="T37" fmla="*/ 394939 h 1819275"/>
                <a:gd name="T38" fmla="*/ 616236 w 1768701"/>
                <a:gd name="T39" fmla="*/ 352074 h 1819275"/>
                <a:gd name="T40" fmla="*/ 593950 w 1768701"/>
                <a:gd name="T41" fmla="*/ 330503 h 1819275"/>
                <a:gd name="T42" fmla="*/ 582464 w 1768701"/>
                <a:gd name="T43" fmla="*/ 317946 h 1819275"/>
                <a:gd name="T44" fmla="*/ 549813 w 1768701"/>
                <a:gd name="T45" fmla="*/ 287781 h 1819275"/>
                <a:gd name="T46" fmla="*/ 513660 w 1768701"/>
                <a:gd name="T47" fmla="*/ 252786 h 1819275"/>
                <a:gd name="T48" fmla="*/ 502848 w 1768701"/>
                <a:gd name="T49" fmla="*/ 244390 h 1819275"/>
                <a:gd name="T50" fmla="*/ 490842 w 1768701"/>
                <a:gd name="T51" fmla="*/ 233298 h 1819275"/>
                <a:gd name="T52" fmla="*/ 23801 w 1768701"/>
                <a:gd name="T53" fmla="*/ 2817 h 1819275"/>
                <a:gd name="T54" fmla="*/ 5803 w 1768701"/>
                <a:gd name="T55" fmla="*/ 1459 h 1819275"/>
                <a:gd name="T56" fmla="*/ 0 w 1768701"/>
                <a:gd name="T57" fmla="*/ 0 h 18192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87057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" name="MH_Other_5"/>
            <p:cNvSpPr>
              <a:spLocks/>
            </p:cNvSpPr>
            <p:nvPr/>
          </p:nvSpPr>
          <p:spPr bwMode="auto">
            <a:xfrm rot="7267884">
              <a:off x="5653882" y="3242469"/>
              <a:ext cx="1435100" cy="1474787"/>
            </a:xfrm>
            <a:custGeom>
              <a:avLst/>
              <a:gdLst>
                <a:gd name="T0" fmla="*/ 0 w 1768701"/>
                <a:gd name="T1" fmla="*/ 0 h 1819275"/>
                <a:gd name="T2" fmla="*/ 1005987 w 1768701"/>
                <a:gd name="T3" fmla="*/ 0 h 1819275"/>
                <a:gd name="T4" fmla="*/ 1156692 w 1768701"/>
                <a:gd name="T5" fmla="*/ 1474787 h 1819275"/>
                <a:gd name="T6" fmla="*/ 987466 w 1768701"/>
                <a:gd name="T7" fmla="*/ 933279 h 1819275"/>
                <a:gd name="T8" fmla="*/ 909184 w 1768701"/>
                <a:gd name="T9" fmla="*/ 778751 h 1819275"/>
                <a:gd name="T10" fmla="*/ 912987 w 1768701"/>
                <a:gd name="T11" fmla="*/ 780205 h 1819275"/>
                <a:gd name="T12" fmla="*/ 882230 w 1768701"/>
                <a:gd name="T13" fmla="*/ 725544 h 1819275"/>
                <a:gd name="T14" fmla="*/ 866231 w 1768701"/>
                <a:gd name="T15" fmla="*/ 693961 h 1819275"/>
                <a:gd name="T16" fmla="*/ 847674 w 1768701"/>
                <a:gd name="T17" fmla="*/ 664129 h 1819275"/>
                <a:gd name="T18" fmla="*/ 837551 w 1768701"/>
                <a:gd name="T19" fmla="*/ 646138 h 1819275"/>
                <a:gd name="T20" fmla="*/ 820372 w 1768701"/>
                <a:gd name="T21" fmla="*/ 620237 h 1819275"/>
                <a:gd name="T22" fmla="*/ 792253 w 1768701"/>
                <a:gd name="T23" fmla="*/ 575031 h 1819275"/>
                <a:gd name="T24" fmla="*/ 770063 w 1768701"/>
                <a:gd name="T25" fmla="*/ 544387 h 1819275"/>
                <a:gd name="T26" fmla="*/ 756719 w 1768701"/>
                <a:gd name="T27" fmla="*/ 524269 h 1819275"/>
                <a:gd name="T28" fmla="*/ 739322 w 1768701"/>
                <a:gd name="T29" fmla="*/ 501932 h 1819275"/>
                <a:gd name="T30" fmla="*/ 709011 w 1768701"/>
                <a:gd name="T31" fmla="*/ 460072 h 1819275"/>
                <a:gd name="T32" fmla="*/ 683557 w 1768701"/>
                <a:gd name="T33" fmla="*/ 430338 h 1819275"/>
                <a:gd name="T34" fmla="*/ 671390 w 1768701"/>
                <a:gd name="T35" fmla="*/ 414717 h 1819275"/>
                <a:gd name="T36" fmla="*/ 652890 w 1768701"/>
                <a:gd name="T37" fmla="*/ 394514 h 1819275"/>
                <a:gd name="T38" fmla="*/ 616236 w 1768701"/>
                <a:gd name="T39" fmla="*/ 351695 h 1819275"/>
                <a:gd name="T40" fmla="*/ 593950 w 1768701"/>
                <a:gd name="T41" fmla="*/ 330148 h 1819275"/>
                <a:gd name="T42" fmla="*/ 582464 w 1768701"/>
                <a:gd name="T43" fmla="*/ 317604 h 1819275"/>
                <a:gd name="T44" fmla="*/ 549813 w 1768701"/>
                <a:gd name="T45" fmla="*/ 287471 h 1819275"/>
                <a:gd name="T46" fmla="*/ 513660 w 1768701"/>
                <a:gd name="T47" fmla="*/ 252514 h 1819275"/>
                <a:gd name="T48" fmla="*/ 502848 w 1768701"/>
                <a:gd name="T49" fmla="*/ 244127 h 1819275"/>
                <a:gd name="T50" fmla="*/ 490842 w 1768701"/>
                <a:gd name="T51" fmla="*/ 233047 h 1819275"/>
                <a:gd name="T52" fmla="*/ 23801 w 1768701"/>
                <a:gd name="T53" fmla="*/ 2814 h 1819275"/>
                <a:gd name="T54" fmla="*/ 5803 w 1768701"/>
                <a:gd name="T55" fmla="*/ 1458 h 1819275"/>
                <a:gd name="T56" fmla="*/ 0 w 1768701"/>
                <a:gd name="T57" fmla="*/ 0 h 18192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D18F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" name="MH_Other_6"/>
            <p:cNvSpPr>
              <a:spLocks/>
            </p:cNvSpPr>
            <p:nvPr/>
          </p:nvSpPr>
          <p:spPr bwMode="auto">
            <a:xfrm rot="3662163">
              <a:off x="5949156" y="2651919"/>
              <a:ext cx="1433513" cy="1476375"/>
            </a:xfrm>
            <a:custGeom>
              <a:avLst/>
              <a:gdLst>
                <a:gd name="T0" fmla="*/ 0 w 1768701"/>
                <a:gd name="T1" fmla="*/ 0 h 1819275"/>
                <a:gd name="T2" fmla="*/ 1004874 w 1768701"/>
                <a:gd name="T3" fmla="*/ 0 h 1819275"/>
                <a:gd name="T4" fmla="*/ 1155413 w 1768701"/>
                <a:gd name="T5" fmla="*/ 1476375 h 1819275"/>
                <a:gd name="T6" fmla="*/ 986374 w 1768701"/>
                <a:gd name="T7" fmla="*/ 934284 h 1819275"/>
                <a:gd name="T8" fmla="*/ 908179 w 1768701"/>
                <a:gd name="T9" fmla="*/ 779590 h 1819275"/>
                <a:gd name="T10" fmla="*/ 911977 w 1768701"/>
                <a:gd name="T11" fmla="*/ 781045 h 1819275"/>
                <a:gd name="T12" fmla="*/ 881255 w 1768701"/>
                <a:gd name="T13" fmla="*/ 726325 h 1819275"/>
                <a:gd name="T14" fmla="*/ 865273 w 1768701"/>
                <a:gd name="T15" fmla="*/ 694708 h 1819275"/>
                <a:gd name="T16" fmla="*/ 846737 w 1768701"/>
                <a:gd name="T17" fmla="*/ 664844 h 1819275"/>
                <a:gd name="T18" fmla="*/ 836625 w 1768701"/>
                <a:gd name="T19" fmla="*/ 646834 h 1819275"/>
                <a:gd name="T20" fmla="*/ 819465 w 1768701"/>
                <a:gd name="T21" fmla="*/ 620905 h 1819275"/>
                <a:gd name="T22" fmla="*/ 791377 w 1768701"/>
                <a:gd name="T23" fmla="*/ 575651 h 1819275"/>
                <a:gd name="T24" fmla="*/ 769212 w 1768701"/>
                <a:gd name="T25" fmla="*/ 544974 h 1819275"/>
                <a:gd name="T26" fmla="*/ 755882 w 1768701"/>
                <a:gd name="T27" fmla="*/ 524833 h 1819275"/>
                <a:gd name="T28" fmla="*/ 738504 w 1768701"/>
                <a:gd name="T29" fmla="*/ 502473 h 1819275"/>
                <a:gd name="T30" fmla="*/ 708227 w 1768701"/>
                <a:gd name="T31" fmla="*/ 460567 h 1819275"/>
                <a:gd name="T32" fmla="*/ 682801 w 1768701"/>
                <a:gd name="T33" fmla="*/ 430802 h 1819275"/>
                <a:gd name="T34" fmla="*/ 670647 w 1768701"/>
                <a:gd name="T35" fmla="*/ 415164 h 1819275"/>
                <a:gd name="T36" fmla="*/ 652168 w 1768701"/>
                <a:gd name="T37" fmla="*/ 394939 h 1819275"/>
                <a:gd name="T38" fmla="*/ 615554 w 1768701"/>
                <a:gd name="T39" fmla="*/ 352074 h 1819275"/>
                <a:gd name="T40" fmla="*/ 593293 w 1768701"/>
                <a:gd name="T41" fmla="*/ 330503 h 1819275"/>
                <a:gd name="T42" fmla="*/ 581820 w 1768701"/>
                <a:gd name="T43" fmla="*/ 317946 h 1819275"/>
                <a:gd name="T44" fmla="*/ 549205 w 1768701"/>
                <a:gd name="T45" fmla="*/ 287781 h 1819275"/>
                <a:gd name="T46" fmla="*/ 513092 w 1768701"/>
                <a:gd name="T47" fmla="*/ 252786 h 1819275"/>
                <a:gd name="T48" fmla="*/ 502292 w 1768701"/>
                <a:gd name="T49" fmla="*/ 244390 h 1819275"/>
                <a:gd name="T50" fmla="*/ 490299 w 1768701"/>
                <a:gd name="T51" fmla="*/ 233298 h 1819275"/>
                <a:gd name="T52" fmla="*/ 23775 w 1768701"/>
                <a:gd name="T53" fmla="*/ 2817 h 1819275"/>
                <a:gd name="T54" fmla="*/ 5797 w 1768701"/>
                <a:gd name="T55" fmla="*/ 1459 h 1819275"/>
                <a:gd name="T56" fmla="*/ 0 w 1768701"/>
                <a:gd name="T57" fmla="*/ 0 h 18192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87057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9" name="MH_Other_7"/>
          <p:cNvSpPr>
            <a:spLocks/>
          </p:cNvSpPr>
          <p:nvPr/>
        </p:nvSpPr>
        <p:spPr bwMode="auto">
          <a:xfrm flipH="1">
            <a:off x="4333875" y="1592263"/>
            <a:ext cx="1150937" cy="412750"/>
          </a:xfrm>
          <a:custGeom>
            <a:avLst/>
            <a:gdLst>
              <a:gd name="T0" fmla="*/ 0 w 2286000"/>
              <a:gd name="T1" fmla="*/ 412750 h 472440"/>
              <a:gd name="T2" fmla="*/ 237860 w 2286000"/>
              <a:gd name="T3" fmla="*/ 0 h 472440"/>
              <a:gd name="T4" fmla="*/ 1150937 w 2286000"/>
              <a:gd name="T5" fmla="*/ 0 h 472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>
            <a:solidFill>
              <a:schemeClr val="accent6">
                <a:lumMod val="75000"/>
              </a:schemeClr>
            </a:solidFill>
            <a:prstDash val="sysDot"/>
            <a:miter lim="800000"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0" name="MH_Other_8"/>
          <p:cNvSpPr>
            <a:spLocks/>
          </p:cNvSpPr>
          <p:nvPr/>
        </p:nvSpPr>
        <p:spPr bwMode="auto">
          <a:xfrm>
            <a:off x="6678612" y="1592263"/>
            <a:ext cx="1150938" cy="412750"/>
          </a:xfrm>
          <a:custGeom>
            <a:avLst/>
            <a:gdLst>
              <a:gd name="T0" fmla="*/ 0 w 2286000"/>
              <a:gd name="T1" fmla="*/ 412750 h 472440"/>
              <a:gd name="T2" fmla="*/ 237861 w 2286000"/>
              <a:gd name="T3" fmla="*/ 0 h 472440"/>
              <a:gd name="T4" fmla="*/ 1150938 w 2286000"/>
              <a:gd name="T5" fmla="*/ 0 h 472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>
            <a:solidFill>
              <a:schemeClr val="accent6">
                <a:lumMod val="75000"/>
              </a:schemeClr>
            </a:solidFill>
            <a:prstDash val="sysDot"/>
            <a:miter lim="800000"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MH_Other_9"/>
          <p:cNvSpPr>
            <a:spLocks/>
          </p:cNvSpPr>
          <p:nvPr/>
        </p:nvSpPr>
        <p:spPr bwMode="auto">
          <a:xfrm flipH="1" flipV="1">
            <a:off x="4333875" y="4040188"/>
            <a:ext cx="1150937" cy="412750"/>
          </a:xfrm>
          <a:custGeom>
            <a:avLst/>
            <a:gdLst>
              <a:gd name="T0" fmla="*/ 0 w 2286000"/>
              <a:gd name="T1" fmla="*/ 412750 h 472440"/>
              <a:gd name="T2" fmla="*/ 237860 w 2286000"/>
              <a:gd name="T3" fmla="*/ 0 h 472440"/>
              <a:gd name="T4" fmla="*/ 1150937 w 2286000"/>
              <a:gd name="T5" fmla="*/ 0 h 472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>
            <a:solidFill>
              <a:schemeClr val="accent6">
                <a:lumMod val="75000"/>
              </a:schemeClr>
            </a:solidFill>
            <a:prstDash val="sysDot"/>
            <a:miter lim="800000"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MH_Other_10"/>
          <p:cNvSpPr>
            <a:spLocks/>
          </p:cNvSpPr>
          <p:nvPr/>
        </p:nvSpPr>
        <p:spPr bwMode="auto">
          <a:xfrm flipV="1">
            <a:off x="6678612" y="4040188"/>
            <a:ext cx="1150938" cy="412750"/>
          </a:xfrm>
          <a:custGeom>
            <a:avLst/>
            <a:gdLst>
              <a:gd name="T0" fmla="*/ 0 w 2286000"/>
              <a:gd name="T1" fmla="*/ 412750 h 472440"/>
              <a:gd name="T2" fmla="*/ 237861 w 2286000"/>
              <a:gd name="T3" fmla="*/ 0 h 472440"/>
              <a:gd name="T4" fmla="*/ 1150938 w 2286000"/>
              <a:gd name="T5" fmla="*/ 0 h 472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>
            <a:solidFill>
              <a:schemeClr val="accent6">
                <a:lumMod val="75000"/>
              </a:schemeClr>
            </a:solidFill>
            <a:prstDash val="sysDot"/>
            <a:miter lim="800000"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cxnSp>
        <p:nvCxnSpPr>
          <p:cNvPr id="13" name="MH_Other_11"/>
          <p:cNvCxnSpPr>
            <a:cxnSpLocks noChangeShapeType="1"/>
          </p:cNvCxnSpPr>
          <p:nvPr/>
        </p:nvCxnSpPr>
        <p:spPr bwMode="auto">
          <a:xfrm flipH="1">
            <a:off x="7181850" y="3048000"/>
            <a:ext cx="647700" cy="11113"/>
          </a:xfrm>
          <a:prstGeom prst="straightConnector1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  <a:miter lim="800000"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MH_Other_12"/>
          <p:cNvCxnSpPr>
            <a:cxnSpLocks noChangeShapeType="1"/>
          </p:cNvCxnSpPr>
          <p:nvPr/>
        </p:nvCxnSpPr>
        <p:spPr bwMode="auto">
          <a:xfrm flipH="1">
            <a:off x="4333875" y="3052763"/>
            <a:ext cx="647700" cy="12700"/>
          </a:xfrm>
          <a:prstGeom prst="straightConnector1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  <a:miter lim="800000"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文本框 14"/>
          <p:cNvSpPr txBox="1"/>
          <p:nvPr/>
        </p:nvSpPr>
        <p:spPr>
          <a:xfrm>
            <a:off x="1981797" y="1235572"/>
            <a:ext cx="23929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75443" y="2631422"/>
            <a:ext cx="23929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991308" y="4068217"/>
            <a:ext cx="23929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307387" y="1207542"/>
            <a:ext cx="23462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307387" y="2680742"/>
            <a:ext cx="23462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303349" y="4034774"/>
            <a:ext cx="23462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detailed description text here, as far as possible in line with the title text language style, language description as concise and vivid as possible.</a:t>
            </a:r>
          </a:p>
        </p:txBody>
      </p:sp>
      <p:sp>
        <p:nvSpPr>
          <p:cNvPr id="23" name="矩形 22"/>
          <p:cNvSpPr/>
          <p:nvPr/>
        </p:nvSpPr>
        <p:spPr>
          <a:xfrm>
            <a:off x="261841" y="13755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topic.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58616" y="184911"/>
            <a:ext cx="1151085" cy="1098376"/>
            <a:chOff x="258616" y="184911"/>
            <a:chExt cx="1151085" cy="1098376"/>
          </a:xfrm>
        </p:grpSpPr>
        <p:sp>
          <p:nvSpPr>
            <p:cNvPr id="25" name="矩形 24"/>
            <p:cNvSpPr/>
            <p:nvPr userDrawn="1"/>
          </p:nvSpPr>
          <p:spPr>
            <a:xfrm>
              <a:off x="299881" y="237796"/>
              <a:ext cx="1061854" cy="1009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 userDrawn="1"/>
          </p:nvSpPr>
          <p:spPr>
            <a:xfrm>
              <a:off x="536058" y="371201"/>
              <a:ext cx="621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 userDrawn="1"/>
          </p:nvSpPr>
          <p:spPr>
            <a:xfrm>
              <a:off x="343292" y="545071"/>
              <a:ext cx="9877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 userDrawn="1"/>
          </p:nvGrpSpPr>
          <p:grpSpPr>
            <a:xfrm>
              <a:off x="258616" y="184911"/>
              <a:ext cx="486129" cy="486128"/>
              <a:chOff x="4645704" y="402335"/>
              <a:chExt cx="1130863" cy="1130863"/>
            </a:xfrm>
          </p:grpSpPr>
          <p:cxnSp>
            <p:nvCxnSpPr>
              <p:cNvPr id="32" name="直接连接符 31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 userDrawn="1"/>
          </p:nvGrpSpPr>
          <p:grpSpPr>
            <a:xfrm flipH="1" flipV="1">
              <a:off x="923572" y="797159"/>
              <a:ext cx="486129" cy="486128"/>
              <a:chOff x="4645704" y="402335"/>
              <a:chExt cx="1130863" cy="1130863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8993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7" b="19935"/>
          <a:stretch/>
        </p:blipFill>
        <p:spPr>
          <a:xfrm rot="5400000">
            <a:off x="-2193558" y="2165430"/>
            <a:ext cx="6858000" cy="2527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8" b="11750"/>
          <a:stretch/>
        </p:blipFill>
        <p:spPr>
          <a:xfrm rot="16200000">
            <a:off x="7312698" y="1978694"/>
            <a:ext cx="6857999" cy="290060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614716" y="1797811"/>
            <a:ext cx="2589094" cy="2466482"/>
            <a:chOff x="4614716" y="1797811"/>
            <a:chExt cx="2589094" cy="2466482"/>
          </a:xfrm>
        </p:grpSpPr>
        <p:sp>
          <p:nvSpPr>
            <p:cNvPr id="2" name="矩形 1"/>
            <p:cNvSpPr/>
            <p:nvPr/>
          </p:nvSpPr>
          <p:spPr>
            <a:xfrm>
              <a:off x="4681165" y="1861748"/>
              <a:ext cx="2470150" cy="234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324955" y="2090348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49028" y="2508302"/>
              <a:ext cx="233442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807430" y="3596697"/>
              <a:ext cx="22934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 your question.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614716" y="1797811"/>
              <a:ext cx="1130863" cy="1130863"/>
              <a:chOff x="4645704" y="402335"/>
              <a:chExt cx="1130863" cy="1130863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 flipV="1">
              <a:off x="6072947" y="3133430"/>
              <a:ext cx="1130863" cy="1130863"/>
              <a:chOff x="4645704" y="402335"/>
              <a:chExt cx="1130863" cy="1130863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4645704" y="402336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rot="16200000">
                <a:off x="4080272" y="967767"/>
                <a:ext cx="1130863" cy="0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525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1665</Words>
  <Application>Microsoft Office PowerPoint</Application>
  <PresentationFormat>宽屏</PresentationFormat>
  <Paragraphs>205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等线 Light</vt:lpstr>
      <vt:lpstr>华文细黑</vt:lpstr>
      <vt:lpstr>宋体</vt:lpstr>
      <vt:lpstr>微软雅黑</vt:lpstr>
      <vt:lpstr>幼圆</vt:lpstr>
      <vt:lpstr>Arial</vt:lpstr>
      <vt:lpstr>Calibri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cp:keywords>RP</cp:keywords>
  <dc:description>RP</dc:description>
  <cp:lastModifiedBy>之灵 宇</cp:lastModifiedBy>
  <cp:revision>34</cp:revision>
  <dcterms:created xsi:type="dcterms:W3CDTF">2017-04-20T07:23:36Z</dcterms:created>
  <dcterms:modified xsi:type="dcterms:W3CDTF">2019-05-06T03:06:19Z</dcterms:modified>
  <cp:category>RP</cp:category>
  <cp:contentStatus>RP</cp:contentStatus>
</cp:coreProperties>
</file>