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5"/>
  </p:notesMasterIdLst>
  <p:sldIdLst>
    <p:sldId id="258" r:id="rId2"/>
    <p:sldId id="263" r:id="rId3"/>
    <p:sldId id="272" r:id="rId4"/>
    <p:sldId id="270" r:id="rId5"/>
    <p:sldId id="268" r:id="rId6"/>
    <p:sldId id="267" r:id="rId7"/>
    <p:sldId id="278" r:id="rId8"/>
    <p:sldId id="273" r:id="rId9"/>
    <p:sldId id="285" r:id="rId10"/>
    <p:sldId id="269" r:id="rId11"/>
    <p:sldId id="266" r:id="rId12"/>
    <p:sldId id="284" r:id="rId13"/>
    <p:sldId id="274" r:id="rId14"/>
    <p:sldId id="281" r:id="rId15"/>
    <p:sldId id="262" r:id="rId16"/>
    <p:sldId id="276" r:id="rId17"/>
    <p:sldId id="275" r:id="rId18"/>
    <p:sldId id="261" r:id="rId19"/>
    <p:sldId id="277" r:id="rId20"/>
    <p:sldId id="264" r:id="rId21"/>
    <p:sldId id="265" r:id="rId22"/>
    <p:sldId id="279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5522"/>
  </p:normalViewPr>
  <p:slideViewPr>
    <p:cSldViewPr snapToGrid="0" snapToObjects="1">
      <p:cViewPr varScale="1">
        <p:scale>
          <a:sx n="100" d="100"/>
          <a:sy n="100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5-4823-A230-41567916801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5-4823-A230-41567916801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A5-4823-A230-415679168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4433416"/>
        <c:axId val="384707136"/>
      </c:barChart>
      <c:catAx>
        <c:axId val="384433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84707136"/>
        <c:crosses val="autoZero"/>
        <c:auto val="1"/>
        <c:lblAlgn val="ctr"/>
        <c:lblOffset val="100"/>
        <c:noMultiLvlLbl val="0"/>
      </c:catAx>
      <c:valAx>
        <c:axId val="3847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8443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31-45D3-926B-C99F29F8BD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31-45D3-926B-C99F29F8BD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31-45D3-926B-C99F29F8BD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31-45D3-926B-C99F29F8BD9D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31-45D3-926B-C99F29F8B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0-448B-B426-9F3E2FEB646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0-448B-B426-9F3E2FEB646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0-448B-B426-9F3E2FEB6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02312"/>
        <c:axId val="418501920"/>
      </c:barChart>
      <c:catAx>
        <c:axId val="418502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418501920"/>
        <c:crosses val="autoZero"/>
        <c:auto val="1"/>
        <c:lblAlgn val="ctr"/>
        <c:lblOffset val="100"/>
        <c:noMultiLvlLbl val="0"/>
      </c:catAx>
      <c:valAx>
        <c:axId val="41850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4185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DE-4DA3-9124-9FB5DD42FAED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DE-4DA3-9124-9FB5DD42FAED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DE-4DA3-9124-9FB5DD42FAED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DE-4DA3-9124-9FB5DD42FA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DE-4DA3-9124-9FB5DD42FA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3C-4164-A47B-B4397B71E3E9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3C-4164-A47B-B4397B71E3E9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3C-4164-A47B-B4397B71E3E9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3C-4164-A47B-B4397B71E3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3C-4164-A47B-B4397B71E3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8938-C833-BE48-8F86-1EDAEE57B14B}" type="datetimeFigureOut">
              <a:rPr kumimoji="1" lang="zh-CN" altLang="en-US" smtClean="0"/>
              <a:t>2019/5/7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25A7-4C2F-B14B-BE72-034A0384CF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238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16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56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276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306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More material：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75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设计元素来源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日本熊本县的官方萌物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9938830" flipH="1">
            <a:off x="2142946" y="2210676"/>
            <a:ext cx="1444145" cy="133305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61362" y="4086814"/>
            <a:ext cx="9022818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99" name="组 798"/>
          <p:cNvGrpSpPr/>
          <p:nvPr/>
        </p:nvGrpSpPr>
        <p:grpSpPr>
          <a:xfrm>
            <a:off x="1840347" y="4384985"/>
            <a:ext cx="8383511" cy="1222991"/>
            <a:chOff x="4436059" y="3729721"/>
            <a:chExt cx="4200526" cy="612775"/>
          </a:xfrm>
        </p:grpSpPr>
        <p:sp>
          <p:nvSpPr>
            <p:cNvPr id="800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03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14598" y="3920006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Freeform 360"/>
          <p:cNvSpPr/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 rot="19536337">
            <a:off x="798943" y="763755"/>
            <a:ext cx="3115039" cy="2320033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8809949" flipH="1">
            <a:off x="536837" y="2840711"/>
            <a:ext cx="1850647" cy="170828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 rot="20471119">
            <a:off x="8663919" y="2020652"/>
            <a:ext cx="1265790" cy="116842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20471119">
            <a:off x="2921328" y="337371"/>
            <a:ext cx="3910455" cy="3177735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 rot="20471119">
            <a:off x="6394896" y="854292"/>
            <a:ext cx="3327251" cy="2153546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 rot="20471119">
            <a:off x="2578495" y="1014605"/>
            <a:ext cx="6742863" cy="316493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6155249">
            <a:off x="1628569" y="3357098"/>
            <a:ext cx="1969060" cy="168420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 rot="20471119">
            <a:off x="2003922" y="1798491"/>
            <a:ext cx="4591627" cy="297074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 rot="20471119">
            <a:off x="-484049" y="4033190"/>
            <a:ext cx="14963174" cy="4725095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8868572">
            <a:off x="1455628" y="4647397"/>
            <a:ext cx="866106" cy="84278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 rot="20471119">
            <a:off x="587037" y="1492109"/>
            <a:ext cx="926503" cy="884693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8868572">
            <a:off x="906487" y="4198297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8868572">
            <a:off x="6985229" y="298531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45722">
            <a:off x="7709112" y="2948505"/>
            <a:ext cx="565261" cy="53975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8868572">
            <a:off x="6424995" y="2020067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8626101">
            <a:off x="2551092" y="5122281"/>
            <a:ext cx="565261" cy="53975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8868572">
            <a:off x="2922042" y="5747980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8868572">
            <a:off x="1192691" y="3832575"/>
            <a:ext cx="678037" cy="65978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19993850">
            <a:off x="801721" y="4771408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339621">
            <a:off x="6408065" y="2591387"/>
            <a:ext cx="128687" cy="3025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19208741">
            <a:off x="7054462" y="2813552"/>
            <a:ext cx="112674" cy="26488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4583750">
            <a:off x="8490109" y="3468325"/>
            <a:ext cx="207012" cy="48666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585099">
            <a:off x="2584132" y="4437532"/>
            <a:ext cx="210607" cy="49511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7883145">
            <a:off x="7097368" y="3310559"/>
            <a:ext cx="115638" cy="27185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8596873">
            <a:off x="6430511" y="3059316"/>
            <a:ext cx="189897" cy="4464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19774895">
            <a:off x="4914505" y="3800594"/>
            <a:ext cx="112674" cy="26488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0087526">
            <a:off x="5383241" y="1653625"/>
            <a:ext cx="104356" cy="24533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8513140">
            <a:off x="8573684" y="2523485"/>
            <a:ext cx="304181" cy="71509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19993850">
            <a:off x="8598019" y="711408"/>
            <a:ext cx="565261" cy="53975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339621">
            <a:off x="8282732" y="2051204"/>
            <a:ext cx="128687" cy="3025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19208741">
            <a:off x="329184" y="4664587"/>
            <a:ext cx="157075" cy="3692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19774895">
            <a:off x="787693" y="2531857"/>
            <a:ext cx="157329" cy="3698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6088875">
            <a:off x="3206997" y="4661701"/>
            <a:ext cx="210607" cy="49510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19208741">
            <a:off x="5810150" y="564757"/>
            <a:ext cx="106416" cy="25017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1000998">
            <a:off x="6557961" y="3598991"/>
            <a:ext cx="124763" cy="29330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339621">
            <a:off x="1604421" y="528123"/>
            <a:ext cx="121539" cy="2857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19833873">
            <a:off x="1868434" y="765803"/>
            <a:ext cx="115135" cy="27066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8596873">
            <a:off x="4129708" y="277303"/>
            <a:ext cx="179351" cy="42163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8868572">
            <a:off x="10222000" y="1079584"/>
            <a:ext cx="577213" cy="5616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8868572">
            <a:off x="9522290" y="1196577"/>
            <a:ext cx="276996" cy="26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8868572">
            <a:off x="9960967" y="386588"/>
            <a:ext cx="284451" cy="27679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1" name="组 130"/>
          <p:cNvGrpSpPr/>
          <p:nvPr/>
        </p:nvGrpSpPr>
        <p:grpSpPr>
          <a:xfrm rot="19993850">
            <a:off x="9211763" y="548062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Freeform 360"/>
          <p:cNvSpPr/>
          <p:nvPr/>
        </p:nvSpPr>
        <p:spPr bwMode="auto">
          <a:xfrm rot="19208741">
            <a:off x="8977181" y="1580952"/>
            <a:ext cx="157075" cy="3692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360"/>
          <p:cNvSpPr/>
          <p:nvPr/>
        </p:nvSpPr>
        <p:spPr bwMode="auto">
          <a:xfrm rot="19774895">
            <a:off x="10816624" y="532117"/>
            <a:ext cx="157329" cy="3698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1" name="组 140"/>
          <p:cNvGrpSpPr/>
          <p:nvPr/>
        </p:nvGrpSpPr>
        <p:grpSpPr>
          <a:xfrm rot="20474197">
            <a:off x="9734930" y="2117048"/>
            <a:ext cx="2028444" cy="295910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42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文本框 8"/>
          <p:cNvSpPr txBox="1"/>
          <p:nvPr/>
        </p:nvSpPr>
        <p:spPr>
          <a:xfrm>
            <a:off x="6068565" y="5260204"/>
            <a:ext cx="550843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848" name="Freeform 360"/>
          <p:cNvSpPr/>
          <p:nvPr/>
        </p:nvSpPr>
        <p:spPr bwMode="auto">
          <a:xfrm rot="7019486">
            <a:off x="4266533" y="4761042"/>
            <a:ext cx="270340" cy="63553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931335">
            <a:off x="4661644" y="4499750"/>
            <a:ext cx="185870" cy="43695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文本框 139"/>
          <p:cNvSpPr txBox="1"/>
          <p:nvPr/>
        </p:nvSpPr>
        <p:spPr>
          <a:xfrm>
            <a:off x="6068565" y="4164724"/>
            <a:ext cx="550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8"/>
          <p:cNvSpPr>
            <a:spLocks noEditPoints="1"/>
          </p:cNvSpPr>
          <p:nvPr/>
        </p:nvSpPr>
        <p:spPr bwMode="auto">
          <a:xfrm rot="19997453">
            <a:off x="534503" y="223946"/>
            <a:ext cx="1295861" cy="126097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358"/>
          <p:cNvSpPr>
            <a:spLocks noEditPoints="1"/>
          </p:cNvSpPr>
          <p:nvPr/>
        </p:nvSpPr>
        <p:spPr bwMode="auto">
          <a:xfrm rot="809477">
            <a:off x="499611" y="1754672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58"/>
          <p:cNvSpPr>
            <a:spLocks noEditPoints="1"/>
          </p:cNvSpPr>
          <p:nvPr/>
        </p:nvSpPr>
        <p:spPr bwMode="auto">
          <a:xfrm rot="809477">
            <a:off x="1811841" y="704987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6969965">
            <a:off x="-451101" y="1355804"/>
            <a:ext cx="952999" cy="92734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8851567" y="2232254"/>
            <a:ext cx="3111833" cy="4352624"/>
            <a:chOff x="2051050" y="-2544763"/>
            <a:chExt cx="2257425" cy="3157538"/>
          </a:xfrm>
        </p:grpSpPr>
        <p:sp>
          <p:nvSpPr>
            <p:cNvPr id="17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avLst/>
              <a:gdLst>
                <a:gd name="T0" fmla="*/ 269 w 876"/>
                <a:gd name="T1" fmla="*/ 204 h 1224"/>
                <a:gd name="T2" fmla="*/ 171 w 876"/>
                <a:gd name="T3" fmla="*/ 43 h 1224"/>
                <a:gd name="T4" fmla="*/ 52 w 876"/>
                <a:gd name="T5" fmla="*/ 24 h 1224"/>
                <a:gd name="T6" fmla="*/ 20 w 876"/>
                <a:gd name="T7" fmla="*/ 126 h 1224"/>
                <a:gd name="T8" fmla="*/ 111 w 876"/>
                <a:gd name="T9" fmla="*/ 307 h 1224"/>
                <a:gd name="T10" fmla="*/ 225 w 876"/>
                <a:gd name="T11" fmla="*/ 457 h 1224"/>
                <a:gd name="T12" fmla="*/ 182 w 876"/>
                <a:gd name="T13" fmla="*/ 943 h 1224"/>
                <a:gd name="T14" fmla="*/ 204 w 876"/>
                <a:gd name="T15" fmla="*/ 1205 h 1224"/>
                <a:gd name="T16" fmla="*/ 294 w 876"/>
                <a:gd name="T17" fmla="*/ 1205 h 1224"/>
                <a:gd name="T18" fmla="*/ 327 w 876"/>
                <a:gd name="T19" fmla="*/ 1142 h 1224"/>
                <a:gd name="T20" fmla="*/ 359 w 876"/>
                <a:gd name="T21" fmla="*/ 1049 h 1224"/>
                <a:gd name="T22" fmla="*/ 630 w 876"/>
                <a:gd name="T23" fmla="*/ 1051 h 1224"/>
                <a:gd name="T24" fmla="*/ 658 w 876"/>
                <a:gd name="T25" fmla="*/ 1157 h 1224"/>
                <a:gd name="T26" fmla="*/ 716 w 876"/>
                <a:gd name="T27" fmla="*/ 1213 h 1224"/>
                <a:gd name="T28" fmla="*/ 788 w 876"/>
                <a:gd name="T29" fmla="*/ 1203 h 1224"/>
                <a:gd name="T30" fmla="*/ 805 w 876"/>
                <a:gd name="T31" fmla="*/ 872 h 1224"/>
                <a:gd name="T32" fmla="*/ 850 w 876"/>
                <a:gd name="T33" fmla="*/ 885 h 1224"/>
                <a:gd name="T34" fmla="*/ 876 w 876"/>
                <a:gd name="T35" fmla="*/ 816 h 1224"/>
                <a:gd name="T36" fmla="*/ 788 w 876"/>
                <a:gd name="T37" fmla="*/ 448 h 1224"/>
                <a:gd name="T38" fmla="*/ 731 w 876"/>
                <a:gd name="T39" fmla="*/ 329 h 1224"/>
                <a:gd name="T40" fmla="*/ 684 w 876"/>
                <a:gd name="T41" fmla="*/ 108 h 1224"/>
                <a:gd name="T42" fmla="*/ 512 w 876"/>
                <a:gd name="T43" fmla="*/ 29 h 1224"/>
                <a:gd name="T44" fmla="*/ 312 w 876"/>
                <a:gd name="T45" fmla="*/ 94 h 1224"/>
                <a:gd name="T46" fmla="*/ 269 w 876"/>
                <a:gd name="T47" fmla="*/ 20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1224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avLst/>
              <a:gdLst>
                <a:gd name="T0" fmla="*/ 26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2 h 24"/>
                <a:gd name="T8" fmla="*/ 26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avLst/>
              <a:gdLst>
                <a:gd name="T0" fmla="*/ 0 w 71"/>
                <a:gd name="T1" fmla="*/ 19 h 49"/>
                <a:gd name="T2" fmla="*/ 20 w 71"/>
                <a:gd name="T3" fmla="*/ 2 h 49"/>
                <a:gd name="T4" fmla="*/ 63 w 71"/>
                <a:gd name="T5" fmla="*/ 8 h 49"/>
                <a:gd name="T6" fmla="*/ 65 w 71"/>
                <a:gd name="T7" fmla="*/ 29 h 49"/>
                <a:gd name="T8" fmla="*/ 49 w 71"/>
                <a:gd name="T9" fmla="*/ 44 h 49"/>
                <a:gd name="T10" fmla="*/ 33 w 71"/>
                <a:gd name="T11" fmla="*/ 48 h 49"/>
                <a:gd name="T12" fmla="*/ 13 w 71"/>
                <a:gd name="T13" fmla="*/ 41 h 49"/>
                <a:gd name="T14" fmla="*/ 0 w 71"/>
                <a:gd name="T1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9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avLst/>
              <a:gdLst>
                <a:gd name="T0" fmla="*/ 0 w 200"/>
                <a:gd name="T1" fmla="*/ 17 h 58"/>
                <a:gd name="T2" fmla="*/ 98 w 200"/>
                <a:gd name="T3" fmla="*/ 2 h 58"/>
                <a:gd name="T4" fmla="*/ 200 w 200"/>
                <a:gd name="T5" fmla="*/ 23 h 58"/>
                <a:gd name="T6" fmla="*/ 108 w 200"/>
                <a:gd name="T7" fmla="*/ 58 h 58"/>
                <a:gd name="T8" fmla="*/ 0 w 20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8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avLst/>
              <a:gdLst>
                <a:gd name="T0" fmla="*/ 77 w 77"/>
                <a:gd name="T1" fmla="*/ 55 h 111"/>
                <a:gd name="T2" fmla="*/ 22 w 77"/>
                <a:gd name="T3" fmla="*/ 0 h 111"/>
                <a:gd name="T4" fmla="*/ 4 w 77"/>
                <a:gd name="T5" fmla="*/ 3 h 111"/>
                <a:gd name="T6" fmla="*/ 0 w 77"/>
                <a:gd name="T7" fmla="*/ 20 h 111"/>
                <a:gd name="T8" fmla="*/ 22 w 77"/>
                <a:gd name="T9" fmla="*/ 111 h 111"/>
                <a:gd name="T10" fmla="*/ 77 w 7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1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258737" y="2462954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58"/>
          <p:cNvSpPr>
            <a:spLocks noEditPoints="1"/>
          </p:cNvSpPr>
          <p:nvPr/>
        </p:nvSpPr>
        <p:spPr bwMode="auto">
          <a:xfrm rot="809477">
            <a:off x="5904758" y="312167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58"/>
          <p:cNvSpPr>
            <a:spLocks noEditPoints="1"/>
          </p:cNvSpPr>
          <p:nvPr/>
        </p:nvSpPr>
        <p:spPr bwMode="auto">
          <a:xfrm rot="809477">
            <a:off x="8873897" y="3280325"/>
            <a:ext cx="309443" cy="3011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358"/>
          <p:cNvSpPr>
            <a:spLocks noEditPoints="1"/>
          </p:cNvSpPr>
          <p:nvPr/>
        </p:nvSpPr>
        <p:spPr bwMode="auto">
          <a:xfrm rot="19735482">
            <a:off x="8711774" y="2658474"/>
            <a:ext cx="387599" cy="37716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58"/>
          <p:cNvSpPr>
            <a:spLocks noEditPoints="1"/>
          </p:cNvSpPr>
          <p:nvPr/>
        </p:nvSpPr>
        <p:spPr bwMode="auto">
          <a:xfrm rot="16969965">
            <a:off x="8571122" y="3691926"/>
            <a:ext cx="720375" cy="70098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0053390" y="201368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58"/>
          <p:cNvSpPr>
            <a:spLocks noEditPoints="1"/>
          </p:cNvSpPr>
          <p:nvPr/>
        </p:nvSpPr>
        <p:spPr bwMode="auto">
          <a:xfrm rot="19735482">
            <a:off x="5177452" y="103678"/>
            <a:ext cx="287731" cy="2799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58"/>
          <p:cNvSpPr>
            <a:spLocks noEditPoints="1"/>
          </p:cNvSpPr>
          <p:nvPr/>
        </p:nvSpPr>
        <p:spPr bwMode="auto">
          <a:xfrm rot="809477">
            <a:off x="8943434" y="4905739"/>
            <a:ext cx="121599" cy="118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0243423" y="151412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902302" y="1539869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0875089" y="1934820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58"/>
          <p:cNvSpPr>
            <a:spLocks noEditPoints="1"/>
          </p:cNvSpPr>
          <p:nvPr/>
        </p:nvSpPr>
        <p:spPr bwMode="auto">
          <a:xfrm rot="809477">
            <a:off x="11262158" y="1290798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0684166" y="207358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4681426" y="2615216"/>
          <a:ext cx="4327395" cy="379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椭圆 6"/>
          <p:cNvSpPr/>
          <p:nvPr/>
        </p:nvSpPr>
        <p:spPr>
          <a:xfrm>
            <a:off x="5395526" y="1026366"/>
            <a:ext cx="413092" cy="413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r="5400000" sx="102000" sy="102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83592" y="771247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1"/>
                </a:solidFill>
              </a:rPr>
              <a:t>59%</a:t>
            </a:r>
            <a:endParaRPr kumimoji="1" lang="zh-CN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58" name="文本框 8"/>
          <p:cNvSpPr txBox="1"/>
          <p:nvPr/>
        </p:nvSpPr>
        <p:spPr>
          <a:xfrm>
            <a:off x="7438826" y="826647"/>
            <a:ext cx="244378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60" name="椭圆 59"/>
          <p:cNvSpPr/>
          <p:nvPr/>
        </p:nvSpPr>
        <p:spPr>
          <a:xfrm>
            <a:off x="583323" y="5449342"/>
            <a:ext cx="413092" cy="4130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r="5400000" sx="102000" sy="102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071389" y="5194223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2"/>
                </a:solidFill>
              </a:rPr>
              <a:t>23%</a:t>
            </a:r>
            <a:endParaRPr kumimoji="1" lang="zh-CN" altLang="en-US" sz="5400" b="1" dirty="0">
              <a:solidFill>
                <a:schemeClr val="accent2"/>
              </a:solidFill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710426" y="5249623"/>
            <a:ext cx="209716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Top of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done in the start panel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Modify.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83877" y="3868498"/>
            <a:ext cx="413092" cy="41309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r="5400000" sx="102000" sy="102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071943" y="3613379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3"/>
                </a:solidFill>
              </a:rPr>
              <a:t>10%</a:t>
            </a:r>
            <a:endParaRPr kumimoji="1" lang="zh-CN" altLang="en-US" sz="5400" b="1" dirty="0">
              <a:solidFill>
                <a:schemeClr val="accent3"/>
              </a:solidFill>
            </a:endParaRPr>
          </a:p>
        </p:txBody>
      </p:sp>
      <p:sp>
        <p:nvSpPr>
          <p:cNvPr id="66" name="文本框 8"/>
          <p:cNvSpPr txBox="1"/>
          <p:nvPr/>
        </p:nvSpPr>
        <p:spPr>
          <a:xfrm>
            <a:off x="2710980" y="3668779"/>
            <a:ext cx="209716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Top of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done in the start panel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Modify.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507076" y="2150519"/>
            <a:ext cx="413092" cy="41309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dir="5400000" sx="102000" sy="102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995142" y="1895400"/>
            <a:ext cx="116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4"/>
                </a:solidFill>
              </a:rPr>
              <a:t>9%</a:t>
            </a:r>
            <a:endParaRPr kumimoji="1" lang="zh-CN" altLang="en-US" sz="5400" b="1" dirty="0">
              <a:solidFill>
                <a:schemeClr val="accent4"/>
              </a:solidFill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3634179" y="1950800"/>
            <a:ext cx="209716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a14="http://schemas.microsoft.com/office/drawing/2010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47" y="0"/>
            <a:ext cx="6097673" cy="34276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093826" y="0"/>
            <a:ext cx="6089978" cy="3427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0" y="3427719"/>
            <a:ext cx="6093825" cy="3422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089978" y="3422492"/>
            <a:ext cx="6098175" cy="3435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文本框 8"/>
          <p:cNvSpPr txBox="1"/>
          <p:nvPr/>
        </p:nvSpPr>
        <p:spPr>
          <a:xfrm>
            <a:off x="485643" y="1316310"/>
            <a:ext cx="3934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79" name="矩形 78"/>
          <p:cNvSpPr/>
          <p:nvPr/>
        </p:nvSpPr>
        <p:spPr>
          <a:xfrm>
            <a:off x="-1" y="451435"/>
            <a:ext cx="4164825" cy="81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3600" b="1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80" name="文本框 8"/>
          <p:cNvSpPr txBox="1"/>
          <p:nvPr/>
        </p:nvSpPr>
        <p:spPr>
          <a:xfrm>
            <a:off x="483363" y="4799837"/>
            <a:ext cx="3934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81" name="矩形 80"/>
          <p:cNvSpPr/>
          <p:nvPr/>
        </p:nvSpPr>
        <p:spPr>
          <a:xfrm>
            <a:off x="-3856" y="3928818"/>
            <a:ext cx="4164825" cy="81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3600" b="1" dirty="0">
              <a:solidFill>
                <a:schemeClr val="accent4">
                  <a:lumMod val="60000"/>
                  <a:lumOff val="4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2" name="文本框 8"/>
          <p:cNvSpPr txBox="1"/>
          <p:nvPr/>
        </p:nvSpPr>
        <p:spPr>
          <a:xfrm>
            <a:off x="8160976" y="1305767"/>
            <a:ext cx="3934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83" name="矩形 82"/>
          <p:cNvSpPr/>
          <p:nvPr/>
        </p:nvSpPr>
        <p:spPr>
          <a:xfrm>
            <a:off x="8005709" y="447762"/>
            <a:ext cx="4178095" cy="81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3600" b="1" dirty="0">
              <a:solidFill>
                <a:schemeClr val="accent3">
                  <a:lumMod val="60000"/>
                  <a:lumOff val="4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4" name="文本框 8"/>
          <p:cNvSpPr txBox="1"/>
          <p:nvPr/>
        </p:nvSpPr>
        <p:spPr>
          <a:xfrm>
            <a:off x="8178042" y="4815048"/>
            <a:ext cx="3934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85" name="矩形 84"/>
          <p:cNvSpPr/>
          <p:nvPr/>
        </p:nvSpPr>
        <p:spPr>
          <a:xfrm>
            <a:off x="8000814" y="3928745"/>
            <a:ext cx="4178095" cy="81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87" name="组 86"/>
          <p:cNvGrpSpPr/>
          <p:nvPr/>
        </p:nvGrpSpPr>
        <p:grpSpPr>
          <a:xfrm>
            <a:off x="4366216" y="1091150"/>
            <a:ext cx="3459568" cy="4501840"/>
            <a:chOff x="2203382" y="6616700"/>
            <a:chExt cx="2244725" cy="2921000"/>
          </a:xfrm>
        </p:grpSpPr>
        <p:sp>
          <p:nvSpPr>
            <p:cNvPr id="88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avLst/>
              <a:gdLst>
                <a:gd name="T0" fmla="*/ 408 w 872"/>
                <a:gd name="T1" fmla="*/ 0 h 1132"/>
                <a:gd name="T2" fmla="*/ 257 w 872"/>
                <a:gd name="T3" fmla="*/ 56 h 1132"/>
                <a:gd name="T4" fmla="*/ 191 w 872"/>
                <a:gd name="T5" fmla="*/ 215 h 1132"/>
                <a:gd name="T6" fmla="*/ 153 w 872"/>
                <a:gd name="T7" fmla="*/ 408 h 1132"/>
                <a:gd name="T8" fmla="*/ 19 w 872"/>
                <a:gd name="T9" fmla="*/ 727 h 1132"/>
                <a:gd name="T10" fmla="*/ 31 w 872"/>
                <a:gd name="T11" fmla="*/ 863 h 1132"/>
                <a:gd name="T12" fmla="*/ 70 w 872"/>
                <a:gd name="T13" fmla="*/ 894 h 1132"/>
                <a:gd name="T14" fmla="*/ 87 w 872"/>
                <a:gd name="T15" fmla="*/ 1054 h 1132"/>
                <a:gd name="T16" fmla="*/ 191 w 872"/>
                <a:gd name="T17" fmla="*/ 1116 h 1132"/>
                <a:gd name="T18" fmla="*/ 491 w 872"/>
                <a:gd name="T19" fmla="*/ 1128 h 1132"/>
                <a:gd name="T20" fmla="*/ 731 w 872"/>
                <a:gd name="T21" fmla="*/ 1114 h 1132"/>
                <a:gd name="T22" fmla="*/ 797 w 872"/>
                <a:gd name="T23" fmla="*/ 1025 h 1132"/>
                <a:gd name="T24" fmla="*/ 797 w 872"/>
                <a:gd name="T25" fmla="*/ 888 h 1132"/>
                <a:gd name="T26" fmla="*/ 861 w 872"/>
                <a:gd name="T27" fmla="*/ 843 h 1132"/>
                <a:gd name="T28" fmla="*/ 824 w 872"/>
                <a:gd name="T29" fmla="*/ 623 h 1132"/>
                <a:gd name="T30" fmla="*/ 710 w 872"/>
                <a:gd name="T31" fmla="*/ 373 h 1132"/>
                <a:gd name="T32" fmla="*/ 673 w 872"/>
                <a:gd name="T33" fmla="*/ 135 h 1132"/>
                <a:gd name="T34" fmla="*/ 408 w 872"/>
                <a:gd name="T3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2" h="113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avLst/>
              <a:gdLst>
                <a:gd name="T0" fmla="*/ 0 w 79"/>
                <a:gd name="T1" fmla="*/ 21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9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avLst/>
              <a:gdLst>
                <a:gd name="T0" fmla="*/ 0 w 221"/>
                <a:gd name="T1" fmla="*/ 18 h 63"/>
                <a:gd name="T2" fmla="*/ 108 w 221"/>
                <a:gd name="T3" fmla="*/ 1 h 63"/>
                <a:gd name="T4" fmla="*/ 221 w 221"/>
                <a:gd name="T5" fmla="*/ 25 h 63"/>
                <a:gd name="T6" fmla="*/ 119 w 221"/>
                <a:gd name="T7" fmla="*/ 63 h 63"/>
                <a:gd name="T8" fmla="*/ 0 w 221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3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THREE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1917700" y="1307288"/>
            <a:ext cx="79763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769989" y="1159577"/>
            <a:ext cx="295421" cy="295421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80629" y="1159577"/>
            <a:ext cx="295421" cy="2954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91269" y="1159577"/>
            <a:ext cx="295421" cy="2954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01909" y="1159577"/>
            <a:ext cx="295421" cy="29542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23189" y="1166610"/>
            <a:ext cx="295421" cy="295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633828" y="1166610"/>
            <a:ext cx="295421" cy="29542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6736516" y="927657"/>
            <a:ext cx="913134" cy="773326"/>
            <a:chOff x="8104257" y="1818046"/>
            <a:chExt cx="1989403" cy="1684810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8192324" y="1818046"/>
              <a:ext cx="1792948" cy="16848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Oval 110"/>
            <p:cNvSpPr>
              <a:spLocks noChangeArrowheads="1"/>
            </p:cNvSpPr>
            <p:nvPr/>
          </p:nvSpPr>
          <p:spPr bwMode="auto">
            <a:xfrm>
              <a:off x="8192323" y="1828310"/>
              <a:ext cx="347751" cy="3183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11"/>
            <p:cNvSpPr>
              <a:spLocks noChangeArrowheads="1"/>
            </p:cNvSpPr>
            <p:nvPr/>
          </p:nvSpPr>
          <p:spPr bwMode="auto">
            <a:xfrm>
              <a:off x="8278132" y="1893797"/>
              <a:ext cx="178392" cy="187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12"/>
            <p:cNvSpPr>
              <a:spLocks noChangeArrowheads="1"/>
            </p:cNvSpPr>
            <p:nvPr/>
          </p:nvSpPr>
          <p:spPr bwMode="auto">
            <a:xfrm>
              <a:off x="9714296" y="1819278"/>
              <a:ext cx="354526" cy="3725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9802363" y="1900570"/>
              <a:ext cx="182908" cy="2100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4"/>
            <p:cNvSpPr/>
            <p:nvPr/>
          </p:nvSpPr>
          <p:spPr bwMode="auto">
            <a:xfrm>
              <a:off x="8569430" y="1936700"/>
              <a:ext cx="169360" cy="81292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5"/>
            <p:cNvSpPr/>
            <p:nvPr/>
          </p:nvSpPr>
          <p:spPr bwMode="auto">
            <a:xfrm>
              <a:off x="9468162" y="1918635"/>
              <a:ext cx="171617" cy="76776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16"/>
            <p:cNvSpPr>
              <a:spLocks noChangeArrowheads="1"/>
            </p:cNvSpPr>
            <p:nvPr/>
          </p:nvSpPr>
          <p:spPr bwMode="auto">
            <a:xfrm>
              <a:off x="8104257" y="2462843"/>
              <a:ext cx="404204" cy="406461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7"/>
            <p:cNvSpPr>
              <a:spLocks noChangeArrowheads="1"/>
            </p:cNvSpPr>
            <p:nvPr/>
          </p:nvSpPr>
          <p:spPr bwMode="auto">
            <a:xfrm>
              <a:off x="9691715" y="2462843"/>
              <a:ext cx="401945" cy="406461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18"/>
            <p:cNvSpPr>
              <a:spLocks noChangeArrowheads="1"/>
            </p:cNvSpPr>
            <p:nvPr/>
          </p:nvSpPr>
          <p:spPr bwMode="auto">
            <a:xfrm>
              <a:off x="8621366" y="2406389"/>
              <a:ext cx="928088" cy="7338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9"/>
            <p:cNvSpPr/>
            <p:nvPr/>
          </p:nvSpPr>
          <p:spPr bwMode="auto">
            <a:xfrm>
              <a:off x="8955568" y="2440261"/>
              <a:ext cx="289039" cy="194198"/>
            </a:xfrm>
            <a:custGeom>
              <a:avLst/>
              <a:gdLst>
                <a:gd name="T0" fmla="*/ 0 w 79"/>
                <a:gd name="T1" fmla="*/ 21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9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0"/>
            <p:cNvSpPr/>
            <p:nvPr/>
          </p:nvSpPr>
          <p:spPr bwMode="auto">
            <a:xfrm>
              <a:off x="8673303" y="2708977"/>
              <a:ext cx="808407" cy="230328"/>
            </a:xfrm>
            <a:custGeom>
              <a:avLst/>
              <a:gdLst>
                <a:gd name="T0" fmla="*/ 0 w 221"/>
                <a:gd name="T1" fmla="*/ 18 h 63"/>
                <a:gd name="T2" fmla="*/ 108 w 221"/>
                <a:gd name="T3" fmla="*/ 1 h 63"/>
                <a:gd name="T4" fmla="*/ 221 w 221"/>
                <a:gd name="T5" fmla="*/ 25 h 63"/>
                <a:gd name="T6" fmla="*/ 119 w 221"/>
                <a:gd name="T7" fmla="*/ 63 h 63"/>
                <a:gd name="T8" fmla="*/ 0 w 221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3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8501686" y="2128641"/>
              <a:ext cx="338718" cy="3409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22"/>
            <p:cNvSpPr>
              <a:spLocks noChangeArrowheads="1"/>
            </p:cNvSpPr>
            <p:nvPr/>
          </p:nvSpPr>
          <p:spPr bwMode="auto">
            <a:xfrm>
              <a:off x="8643947" y="2223482"/>
              <a:ext cx="58711" cy="1287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23"/>
            <p:cNvSpPr>
              <a:spLocks noChangeArrowheads="1"/>
            </p:cNvSpPr>
            <p:nvPr/>
          </p:nvSpPr>
          <p:spPr bwMode="auto">
            <a:xfrm>
              <a:off x="9343964" y="2128641"/>
              <a:ext cx="340977" cy="3409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24"/>
            <p:cNvSpPr>
              <a:spLocks noChangeArrowheads="1"/>
            </p:cNvSpPr>
            <p:nvPr/>
          </p:nvSpPr>
          <p:spPr bwMode="auto">
            <a:xfrm>
              <a:off x="9486227" y="2223482"/>
              <a:ext cx="58711" cy="1287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594534" y="1595676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2013</a:t>
            </a:r>
          </a:p>
        </p:txBody>
      </p:sp>
      <p:sp>
        <p:nvSpPr>
          <p:cNvPr id="34" name="矩形 33"/>
          <p:cNvSpPr/>
          <p:nvPr/>
        </p:nvSpPr>
        <p:spPr>
          <a:xfrm>
            <a:off x="2905173" y="1595675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2014</a:t>
            </a:r>
          </a:p>
        </p:txBody>
      </p:sp>
      <p:sp>
        <p:nvSpPr>
          <p:cNvPr id="35" name="矩形 34"/>
          <p:cNvSpPr/>
          <p:nvPr/>
        </p:nvSpPr>
        <p:spPr>
          <a:xfrm>
            <a:off x="4215812" y="1595675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2015</a:t>
            </a:r>
          </a:p>
        </p:txBody>
      </p:sp>
      <p:sp>
        <p:nvSpPr>
          <p:cNvPr id="36" name="矩形 35"/>
          <p:cNvSpPr/>
          <p:nvPr/>
        </p:nvSpPr>
        <p:spPr>
          <a:xfrm>
            <a:off x="5526451" y="1595674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2016</a:t>
            </a:r>
          </a:p>
        </p:txBody>
      </p:sp>
      <p:sp>
        <p:nvSpPr>
          <p:cNvPr id="37" name="矩形 36"/>
          <p:cNvSpPr/>
          <p:nvPr/>
        </p:nvSpPr>
        <p:spPr>
          <a:xfrm>
            <a:off x="8156729" y="1595675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2018</a:t>
            </a:r>
          </a:p>
        </p:txBody>
      </p:sp>
      <p:sp>
        <p:nvSpPr>
          <p:cNvPr id="38" name="矩形 37"/>
          <p:cNvSpPr/>
          <p:nvPr/>
        </p:nvSpPr>
        <p:spPr>
          <a:xfrm>
            <a:off x="9467368" y="1595674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2019</a:t>
            </a:r>
          </a:p>
        </p:txBody>
      </p:sp>
      <p:sp>
        <p:nvSpPr>
          <p:cNvPr id="39" name="矩形 38"/>
          <p:cNvSpPr/>
          <p:nvPr/>
        </p:nvSpPr>
        <p:spPr>
          <a:xfrm>
            <a:off x="6860072" y="1854381"/>
            <a:ext cx="646331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2017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69" y="2714057"/>
            <a:ext cx="3804870" cy="2919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文本框 8"/>
          <p:cNvSpPr txBox="1"/>
          <p:nvPr/>
        </p:nvSpPr>
        <p:spPr>
          <a:xfrm>
            <a:off x="5898865" y="2999898"/>
            <a:ext cx="4698601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42" name="矩形 41"/>
          <p:cNvSpPr/>
          <p:nvPr/>
        </p:nvSpPr>
        <p:spPr>
          <a:xfrm>
            <a:off x="5898865" y="2482744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graphicFrame>
        <p:nvGraphicFramePr>
          <p:cNvPr id="43" name="图表 42"/>
          <p:cNvGraphicFramePr/>
          <p:nvPr/>
        </p:nvGraphicFramePr>
        <p:xfrm>
          <a:off x="5905891" y="4291355"/>
          <a:ext cx="4600136" cy="150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66" name="组 365"/>
          <p:cNvGrpSpPr/>
          <p:nvPr/>
        </p:nvGrpSpPr>
        <p:grpSpPr>
          <a:xfrm>
            <a:off x="128411" y="154834"/>
            <a:ext cx="3018916" cy="1255349"/>
            <a:chOff x="-438273" y="81244"/>
            <a:chExt cx="6426757" cy="2672424"/>
          </a:xfrm>
        </p:grpSpPr>
        <p:sp>
          <p:nvSpPr>
            <p:cNvPr id="367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5" name="组 384"/>
          <p:cNvGrpSpPr/>
          <p:nvPr/>
        </p:nvGrpSpPr>
        <p:grpSpPr>
          <a:xfrm rot="10800000">
            <a:off x="9088008" y="5408423"/>
            <a:ext cx="3018916" cy="1255349"/>
            <a:chOff x="-438273" y="81244"/>
            <a:chExt cx="6426757" cy="2672424"/>
          </a:xfrm>
        </p:grpSpPr>
        <p:sp>
          <p:nvSpPr>
            <p:cNvPr id="386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 403"/>
          <p:cNvGrpSpPr/>
          <p:nvPr/>
        </p:nvGrpSpPr>
        <p:grpSpPr>
          <a:xfrm rot="10800000" flipH="1">
            <a:off x="139610" y="5424269"/>
            <a:ext cx="3018916" cy="1255349"/>
            <a:chOff x="-438273" y="81244"/>
            <a:chExt cx="6426757" cy="2672424"/>
          </a:xfrm>
        </p:grpSpPr>
        <p:sp>
          <p:nvSpPr>
            <p:cNvPr id="405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组 422"/>
          <p:cNvGrpSpPr/>
          <p:nvPr/>
        </p:nvGrpSpPr>
        <p:grpSpPr>
          <a:xfrm flipH="1">
            <a:off x="9083207" y="138987"/>
            <a:ext cx="3018916" cy="1255349"/>
            <a:chOff x="-438273" y="81244"/>
            <a:chExt cx="6426757" cy="2672424"/>
          </a:xfrm>
        </p:grpSpPr>
        <p:sp>
          <p:nvSpPr>
            <p:cNvPr id="424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c="http://schemas.openxmlformats.org/drawingml/2006/chart" xmlns:a14="http://schemas.microsoft.com/office/drawing/2010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 141"/>
          <p:cNvGrpSpPr/>
          <p:nvPr/>
        </p:nvGrpSpPr>
        <p:grpSpPr>
          <a:xfrm>
            <a:off x="793962" y="4031604"/>
            <a:ext cx="4542274" cy="1018454"/>
            <a:chOff x="793962" y="4031604"/>
            <a:chExt cx="4542274" cy="1018454"/>
          </a:xfrm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90" name="矩形 89"/>
            <p:cNvSpPr/>
            <p:nvPr/>
          </p:nvSpPr>
          <p:spPr>
            <a:xfrm>
              <a:off x="793962" y="4031604"/>
              <a:ext cx="4542274" cy="10184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文本框 8"/>
            <p:cNvSpPr txBox="1"/>
            <p:nvPr/>
          </p:nvSpPr>
          <p:spPr>
            <a:xfrm>
              <a:off x="1951594" y="4133511"/>
              <a:ext cx="2835055" cy="87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</a:t>
              </a:r>
            </a:p>
          </p:txBody>
        </p:sp>
        <p:sp>
          <p:nvSpPr>
            <p:cNvPr id="102" name="Freeform 349"/>
            <p:cNvSpPr>
              <a:spLocks noEditPoints="1"/>
            </p:cNvSpPr>
            <p:nvPr/>
          </p:nvSpPr>
          <p:spPr bwMode="auto">
            <a:xfrm flipH="1">
              <a:off x="1010174" y="4266400"/>
              <a:ext cx="662023" cy="611098"/>
            </a:xfrm>
            <a:custGeom>
              <a:avLst/>
              <a:gdLst>
                <a:gd name="T0" fmla="*/ 187 w 529"/>
                <a:gd name="T1" fmla="*/ 241 h 487"/>
                <a:gd name="T2" fmla="*/ 242 w 529"/>
                <a:gd name="T3" fmla="*/ 223 h 487"/>
                <a:gd name="T4" fmla="*/ 175 w 529"/>
                <a:gd name="T5" fmla="*/ 211 h 487"/>
                <a:gd name="T6" fmla="*/ 189 w 529"/>
                <a:gd name="T7" fmla="*/ 161 h 487"/>
                <a:gd name="T8" fmla="*/ 154 w 529"/>
                <a:gd name="T9" fmla="*/ 166 h 487"/>
                <a:gd name="T10" fmla="*/ 124 w 529"/>
                <a:gd name="T11" fmla="*/ 143 h 487"/>
                <a:gd name="T12" fmla="*/ 124 w 529"/>
                <a:gd name="T13" fmla="*/ 143 h 487"/>
                <a:gd name="T14" fmla="*/ 93 w 529"/>
                <a:gd name="T15" fmla="*/ 166 h 487"/>
                <a:gd name="T16" fmla="*/ 38 w 529"/>
                <a:gd name="T17" fmla="*/ 193 h 487"/>
                <a:gd name="T18" fmla="*/ 7 w 529"/>
                <a:gd name="T19" fmla="*/ 234 h 487"/>
                <a:gd name="T20" fmla="*/ 124 w 529"/>
                <a:gd name="T21" fmla="*/ 212 h 487"/>
                <a:gd name="T22" fmla="*/ 271 w 529"/>
                <a:gd name="T23" fmla="*/ 68 h 487"/>
                <a:gd name="T24" fmla="*/ 330 w 529"/>
                <a:gd name="T25" fmla="*/ 73 h 487"/>
                <a:gd name="T26" fmla="*/ 383 w 529"/>
                <a:gd name="T27" fmla="*/ 59 h 487"/>
                <a:gd name="T28" fmla="*/ 355 w 529"/>
                <a:gd name="T29" fmla="*/ 48 h 487"/>
                <a:gd name="T30" fmla="*/ 301 w 529"/>
                <a:gd name="T31" fmla="*/ 22 h 487"/>
                <a:gd name="T32" fmla="*/ 271 w 529"/>
                <a:gd name="T33" fmla="*/ 0 h 487"/>
                <a:gd name="T34" fmla="*/ 271 w 529"/>
                <a:gd name="T35" fmla="*/ 0 h 487"/>
                <a:gd name="T36" fmla="*/ 240 w 529"/>
                <a:gd name="T37" fmla="*/ 23 h 487"/>
                <a:gd name="T38" fmla="*/ 185 w 529"/>
                <a:gd name="T39" fmla="*/ 49 h 487"/>
                <a:gd name="T40" fmla="*/ 154 w 529"/>
                <a:gd name="T41" fmla="*/ 91 h 487"/>
                <a:gd name="T42" fmla="*/ 266 w 529"/>
                <a:gd name="T43" fmla="*/ 79 h 487"/>
                <a:gd name="T44" fmla="*/ 300 w 529"/>
                <a:gd name="T45" fmla="*/ 105 h 487"/>
                <a:gd name="T46" fmla="*/ 302 w 529"/>
                <a:gd name="T47" fmla="*/ 105 h 487"/>
                <a:gd name="T48" fmla="*/ 305 w 529"/>
                <a:gd name="T49" fmla="*/ 89 h 487"/>
                <a:gd name="T50" fmla="*/ 266 w 529"/>
                <a:gd name="T51" fmla="*/ 79 h 487"/>
                <a:gd name="T52" fmla="*/ 194 w 529"/>
                <a:gd name="T53" fmla="*/ 286 h 487"/>
                <a:gd name="T54" fmla="*/ 124 w 529"/>
                <a:gd name="T55" fmla="*/ 222 h 487"/>
                <a:gd name="T56" fmla="*/ 165 w 529"/>
                <a:gd name="T57" fmla="*/ 297 h 487"/>
                <a:gd name="T58" fmla="*/ 74 w 529"/>
                <a:gd name="T59" fmla="*/ 487 h 487"/>
                <a:gd name="T60" fmla="*/ 316 w 529"/>
                <a:gd name="T61" fmla="*/ 197 h 487"/>
                <a:gd name="T62" fmla="*/ 280 w 529"/>
                <a:gd name="T63" fmla="*/ 198 h 487"/>
                <a:gd name="T64" fmla="*/ 490 w 529"/>
                <a:gd name="T65" fmla="*/ 112 h 487"/>
                <a:gd name="T66" fmla="*/ 436 w 529"/>
                <a:gd name="T67" fmla="*/ 86 h 487"/>
                <a:gd name="T68" fmla="*/ 406 w 529"/>
                <a:gd name="T69" fmla="*/ 64 h 487"/>
                <a:gd name="T70" fmla="*/ 406 w 529"/>
                <a:gd name="T71" fmla="*/ 64 h 487"/>
                <a:gd name="T72" fmla="*/ 375 w 529"/>
                <a:gd name="T73" fmla="*/ 87 h 487"/>
                <a:gd name="T74" fmla="*/ 320 w 529"/>
                <a:gd name="T75" fmla="*/ 110 h 487"/>
                <a:gd name="T76" fmla="*/ 376 w 529"/>
                <a:gd name="T77" fmla="*/ 126 h 487"/>
                <a:gd name="T78" fmla="*/ 406 w 529"/>
                <a:gd name="T79" fmla="*/ 132 h 487"/>
                <a:gd name="T80" fmla="*/ 521 w 529"/>
                <a:gd name="T81" fmla="*/ 155 h 487"/>
                <a:gd name="T82" fmla="*/ 406 w 529"/>
                <a:gd name="T83" fmla="*/ 169 h 487"/>
                <a:gd name="T84" fmla="*/ 370 w 529"/>
                <a:gd name="T85" fmla="*/ 135 h 487"/>
                <a:gd name="T86" fmla="*/ 301 w 529"/>
                <a:gd name="T87" fmla="*/ 116 h 487"/>
                <a:gd name="T88" fmla="*/ 301 w 529"/>
                <a:gd name="T89" fmla="*/ 116 h 487"/>
                <a:gd name="T90" fmla="*/ 300 w 529"/>
                <a:gd name="T91" fmla="*/ 116 h 487"/>
                <a:gd name="T92" fmla="*/ 230 w 529"/>
                <a:gd name="T93" fmla="*/ 134 h 487"/>
                <a:gd name="T94" fmla="*/ 194 w 529"/>
                <a:gd name="T95" fmla="*/ 169 h 487"/>
                <a:gd name="T96" fmla="*/ 238 w 529"/>
                <a:gd name="T97" fmla="*/ 213 h 487"/>
                <a:gd name="T98" fmla="*/ 363 w 529"/>
                <a:gd name="T99" fmla="*/ 213 h 487"/>
                <a:gd name="T100" fmla="*/ 406 w 529"/>
                <a:gd name="T101" fmla="*/ 16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7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 139"/>
          <p:cNvGrpSpPr/>
          <p:nvPr/>
        </p:nvGrpSpPr>
        <p:grpSpPr>
          <a:xfrm>
            <a:off x="787791" y="1713270"/>
            <a:ext cx="4542274" cy="1018454"/>
            <a:chOff x="787791" y="1713270"/>
            <a:chExt cx="4542274" cy="1018454"/>
          </a:xfrm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87791" y="1713270"/>
              <a:ext cx="4542274" cy="10184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Freeform 358"/>
            <p:cNvSpPr>
              <a:spLocks noEditPoints="1"/>
            </p:cNvSpPr>
            <p:nvPr/>
          </p:nvSpPr>
          <p:spPr bwMode="auto">
            <a:xfrm>
              <a:off x="1099235" y="1906289"/>
              <a:ext cx="629074" cy="61213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文本框 8"/>
            <p:cNvSpPr txBox="1"/>
            <p:nvPr/>
          </p:nvSpPr>
          <p:spPr>
            <a:xfrm>
              <a:off x="1945423" y="1815177"/>
              <a:ext cx="2835055" cy="87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</a:t>
              </a:r>
            </a:p>
          </p:txBody>
        </p:sp>
      </p:grpSp>
      <p:grpSp>
        <p:nvGrpSpPr>
          <p:cNvPr id="141" name="组 140"/>
          <p:cNvGrpSpPr/>
          <p:nvPr/>
        </p:nvGrpSpPr>
        <p:grpSpPr>
          <a:xfrm>
            <a:off x="788975" y="2872437"/>
            <a:ext cx="4542274" cy="1018454"/>
            <a:chOff x="788975" y="2872437"/>
            <a:chExt cx="4542274" cy="1018454"/>
          </a:xfrm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788975" y="2872437"/>
              <a:ext cx="4542274" cy="10184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文本框 8"/>
            <p:cNvSpPr txBox="1"/>
            <p:nvPr/>
          </p:nvSpPr>
          <p:spPr>
            <a:xfrm>
              <a:off x="1946607" y="2974344"/>
              <a:ext cx="2835055" cy="87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</a:t>
              </a:r>
            </a:p>
          </p:txBody>
        </p:sp>
        <p:grpSp>
          <p:nvGrpSpPr>
            <p:cNvPr id="77" name="组 76"/>
            <p:cNvGrpSpPr/>
            <p:nvPr/>
          </p:nvGrpSpPr>
          <p:grpSpPr>
            <a:xfrm>
              <a:off x="1030630" y="3128612"/>
              <a:ext cx="665789" cy="569474"/>
              <a:chOff x="8223251" y="2493962"/>
              <a:chExt cx="1279525" cy="993776"/>
            </a:xfrm>
            <a:solidFill>
              <a:schemeClr val="bg1"/>
            </a:solidFill>
            <a:effectLst/>
          </p:grpSpPr>
          <p:sp>
            <p:nvSpPr>
              <p:cNvPr id="78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avLst/>
                <a:gdLst>
                  <a:gd name="T0" fmla="*/ 195 w 201"/>
                  <a:gd name="T1" fmla="*/ 37 h 185"/>
                  <a:gd name="T2" fmla="*/ 192 w 201"/>
                  <a:gd name="T3" fmla="*/ 35 h 185"/>
                  <a:gd name="T4" fmla="*/ 127 w 201"/>
                  <a:gd name="T5" fmla="*/ 103 h 185"/>
                  <a:gd name="T6" fmla="*/ 173 w 201"/>
                  <a:gd name="T7" fmla="*/ 20 h 185"/>
                  <a:gd name="T8" fmla="*/ 162 w 201"/>
                  <a:gd name="T9" fmla="*/ 14 h 185"/>
                  <a:gd name="T10" fmla="*/ 117 w 201"/>
                  <a:gd name="T11" fmla="*/ 97 h 185"/>
                  <a:gd name="T12" fmla="*/ 140 w 201"/>
                  <a:gd name="T13" fmla="*/ 6 h 185"/>
                  <a:gd name="T14" fmla="*/ 140 w 201"/>
                  <a:gd name="T15" fmla="*/ 5 h 185"/>
                  <a:gd name="T16" fmla="*/ 140 w 201"/>
                  <a:gd name="T17" fmla="*/ 5 h 185"/>
                  <a:gd name="T18" fmla="*/ 129 w 201"/>
                  <a:gd name="T19" fmla="*/ 3 h 185"/>
                  <a:gd name="T20" fmla="*/ 106 w 201"/>
                  <a:gd name="T21" fmla="*/ 94 h 185"/>
                  <a:gd name="T22" fmla="*/ 106 w 201"/>
                  <a:gd name="T23" fmla="*/ 0 h 185"/>
                  <a:gd name="T24" fmla="*/ 102 w 201"/>
                  <a:gd name="T25" fmla="*/ 0 h 185"/>
                  <a:gd name="T26" fmla="*/ 102 w 201"/>
                  <a:gd name="T27" fmla="*/ 0 h 185"/>
                  <a:gd name="T28" fmla="*/ 99 w 201"/>
                  <a:gd name="T29" fmla="*/ 0 h 185"/>
                  <a:gd name="T30" fmla="*/ 99 w 201"/>
                  <a:gd name="T31" fmla="*/ 0 h 185"/>
                  <a:gd name="T32" fmla="*/ 97 w 201"/>
                  <a:gd name="T33" fmla="*/ 0 h 185"/>
                  <a:gd name="T34" fmla="*/ 97 w 201"/>
                  <a:gd name="T35" fmla="*/ 0 h 185"/>
                  <a:gd name="T36" fmla="*/ 94 w 201"/>
                  <a:gd name="T37" fmla="*/ 0 h 185"/>
                  <a:gd name="T38" fmla="*/ 94 w 201"/>
                  <a:gd name="T39" fmla="*/ 94 h 185"/>
                  <a:gd name="T40" fmla="*/ 71 w 201"/>
                  <a:gd name="T41" fmla="*/ 3 h 185"/>
                  <a:gd name="T42" fmla="*/ 59 w 201"/>
                  <a:gd name="T43" fmla="*/ 6 h 185"/>
                  <a:gd name="T44" fmla="*/ 59 w 201"/>
                  <a:gd name="T45" fmla="*/ 6 h 185"/>
                  <a:gd name="T46" fmla="*/ 83 w 201"/>
                  <a:gd name="T47" fmla="*/ 97 h 185"/>
                  <a:gd name="T48" fmla="*/ 38 w 201"/>
                  <a:gd name="T49" fmla="*/ 15 h 185"/>
                  <a:gd name="T50" fmla="*/ 27 w 201"/>
                  <a:gd name="T51" fmla="*/ 21 h 185"/>
                  <a:gd name="T52" fmla="*/ 73 w 201"/>
                  <a:gd name="T53" fmla="*/ 104 h 185"/>
                  <a:gd name="T54" fmla="*/ 8 w 201"/>
                  <a:gd name="T55" fmla="*/ 36 h 185"/>
                  <a:gd name="T56" fmla="*/ 2 w 201"/>
                  <a:gd name="T57" fmla="*/ 43 h 185"/>
                  <a:gd name="T58" fmla="*/ 0 w 201"/>
                  <a:gd name="T59" fmla="*/ 44 h 185"/>
                  <a:gd name="T60" fmla="*/ 92 w 201"/>
                  <a:gd name="T61" fmla="*/ 140 h 185"/>
                  <a:gd name="T62" fmla="*/ 69 w 201"/>
                  <a:gd name="T63" fmla="*/ 164 h 185"/>
                  <a:gd name="T64" fmla="*/ 69 w 201"/>
                  <a:gd name="T65" fmla="*/ 172 h 185"/>
                  <a:gd name="T66" fmla="*/ 73 w 201"/>
                  <a:gd name="T67" fmla="*/ 174 h 185"/>
                  <a:gd name="T68" fmla="*/ 75 w 201"/>
                  <a:gd name="T69" fmla="*/ 173 h 185"/>
                  <a:gd name="T70" fmla="*/ 78 w 201"/>
                  <a:gd name="T71" fmla="*/ 179 h 185"/>
                  <a:gd name="T72" fmla="*/ 81 w 201"/>
                  <a:gd name="T73" fmla="*/ 180 h 185"/>
                  <a:gd name="T74" fmla="*/ 84 w 201"/>
                  <a:gd name="T75" fmla="*/ 179 h 185"/>
                  <a:gd name="T76" fmla="*/ 89 w 201"/>
                  <a:gd name="T77" fmla="*/ 184 h 185"/>
                  <a:gd name="T78" fmla="*/ 90 w 201"/>
                  <a:gd name="T79" fmla="*/ 184 h 185"/>
                  <a:gd name="T80" fmla="*/ 95 w 201"/>
                  <a:gd name="T81" fmla="*/ 182 h 185"/>
                  <a:gd name="T82" fmla="*/ 100 w 201"/>
                  <a:gd name="T83" fmla="*/ 185 h 185"/>
                  <a:gd name="T84" fmla="*/ 105 w 201"/>
                  <a:gd name="T85" fmla="*/ 182 h 185"/>
                  <a:gd name="T86" fmla="*/ 110 w 201"/>
                  <a:gd name="T87" fmla="*/ 184 h 185"/>
                  <a:gd name="T88" fmla="*/ 111 w 201"/>
                  <a:gd name="T89" fmla="*/ 184 h 185"/>
                  <a:gd name="T90" fmla="*/ 115 w 201"/>
                  <a:gd name="T91" fmla="*/ 179 h 185"/>
                  <a:gd name="T92" fmla="*/ 119 w 201"/>
                  <a:gd name="T93" fmla="*/ 180 h 185"/>
                  <a:gd name="T94" fmla="*/ 122 w 201"/>
                  <a:gd name="T95" fmla="*/ 179 h 185"/>
                  <a:gd name="T96" fmla="*/ 125 w 201"/>
                  <a:gd name="T97" fmla="*/ 173 h 185"/>
                  <a:gd name="T98" fmla="*/ 127 w 201"/>
                  <a:gd name="T99" fmla="*/ 174 h 185"/>
                  <a:gd name="T100" fmla="*/ 131 w 201"/>
                  <a:gd name="T101" fmla="*/ 172 h 185"/>
                  <a:gd name="T102" fmla="*/ 131 w 201"/>
                  <a:gd name="T103" fmla="*/ 164 h 185"/>
                  <a:gd name="T104" fmla="*/ 108 w 201"/>
                  <a:gd name="T105" fmla="*/ 140 h 185"/>
                  <a:gd name="T106" fmla="*/ 201 w 201"/>
                  <a:gd name="T107" fmla="*/ 43 h 185"/>
                  <a:gd name="T108" fmla="*/ 195 w 201"/>
                  <a:gd name="T109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" h="185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avLst/>
                <a:gdLst>
                  <a:gd name="T0" fmla="*/ 167 w 167"/>
                  <a:gd name="T1" fmla="*/ 171 h 194"/>
                  <a:gd name="T2" fmla="*/ 69 w 167"/>
                  <a:gd name="T3" fmla="*/ 0 h 194"/>
                  <a:gd name="T4" fmla="*/ 38 w 167"/>
                  <a:gd name="T5" fmla="*/ 32 h 194"/>
                  <a:gd name="T6" fmla="*/ 38 w 167"/>
                  <a:gd name="T7" fmla="*/ 32 h 194"/>
                  <a:gd name="T8" fmla="*/ 0 w 167"/>
                  <a:gd name="T9" fmla="*/ 53 h 194"/>
                  <a:gd name="T10" fmla="*/ 141 w 167"/>
                  <a:gd name="T11" fmla="*/ 194 h 194"/>
                  <a:gd name="T12" fmla="*/ 147 w 167"/>
                  <a:gd name="T13" fmla="*/ 188 h 194"/>
                  <a:gd name="T14" fmla="*/ 167 w 167"/>
                  <a:gd name="T15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194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avLst/>
                <a:gdLst>
                  <a:gd name="T0" fmla="*/ 98 w 130"/>
                  <a:gd name="T1" fmla="*/ 203 h 203"/>
                  <a:gd name="T2" fmla="*/ 117 w 130"/>
                  <a:gd name="T3" fmla="*/ 192 h 203"/>
                  <a:gd name="T4" fmla="*/ 130 w 130"/>
                  <a:gd name="T5" fmla="*/ 187 h 203"/>
                  <a:gd name="T6" fmla="*/ 80 w 130"/>
                  <a:gd name="T7" fmla="*/ 0 h 203"/>
                  <a:gd name="T8" fmla="*/ 42 w 130"/>
                  <a:gd name="T9" fmla="*/ 23 h 203"/>
                  <a:gd name="T10" fmla="*/ 42 w 130"/>
                  <a:gd name="T11" fmla="*/ 23 h 203"/>
                  <a:gd name="T12" fmla="*/ 0 w 130"/>
                  <a:gd name="T13" fmla="*/ 33 h 203"/>
                  <a:gd name="T14" fmla="*/ 98 w 130"/>
                  <a:gd name="T1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3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avLst/>
                <a:gdLst>
                  <a:gd name="T0" fmla="*/ 50 w 86"/>
                  <a:gd name="T1" fmla="*/ 198 h 198"/>
                  <a:gd name="T2" fmla="*/ 85 w 86"/>
                  <a:gd name="T3" fmla="*/ 193 h 198"/>
                  <a:gd name="T4" fmla="*/ 85 w 86"/>
                  <a:gd name="T5" fmla="*/ 183 h 198"/>
                  <a:gd name="T6" fmla="*/ 86 w 86"/>
                  <a:gd name="T7" fmla="*/ 0 h 198"/>
                  <a:gd name="T8" fmla="*/ 43 w 86"/>
                  <a:gd name="T9" fmla="*/ 13 h 198"/>
                  <a:gd name="T10" fmla="*/ 0 w 86"/>
                  <a:gd name="T11" fmla="*/ 11 h 198"/>
                  <a:gd name="T12" fmla="*/ 50 w 86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98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avLst/>
                <a:gdLst>
                  <a:gd name="T0" fmla="*/ 61 w 85"/>
                  <a:gd name="T1" fmla="*/ 104 h 198"/>
                  <a:gd name="T2" fmla="*/ 85 w 85"/>
                  <a:gd name="T3" fmla="*/ 12 h 198"/>
                  <a:gd name="T4" fmla="*/ 41 w 85"/>
                  <a:gd name="T5" fmla="*/ 13 h 198"/>
                  <a:gd name="T6" fmla="*/ 0 w 85"/>
                  <a:gd name="T7" fmla="*/ 0 h 198"/>
                  <a:gd name="T8" fmla="*/ 0 w 85"/>
                  <a:gd name="T9" fmla="*/ 193 h 198"/>
                  <a:gd name="T10" fmla="*/ 35 w 85"/>
                  <a:gd name="T11" fmla="*/ 198 h 198"/>
                  <a:gd name="T12" fmla="*/ 61 w 85"/>
                  <a:gd name="T13" fmla="*/ 10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98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avLst/>
                <a:gdLst>
                  <a:gd name="T0" fmla="*/ 9 w 130"/>
                  <a:gd name="T1" fmla="*/ 189 h 201"/>
                  <a:gd name="T2" fmla="*/ 33 w 130"/>
                  <a:gd name="T3" fmla="*/ 201 h 201"/>
                  <a:gd name="T4" fmla="*/ 74 w 130"/>
                  <a:gd name="T5" fmla="*/ 130 h 201"/>
                  <a:gd name="T6" fmla="*/ 130 w 130"/>
                  <a:gd name="T7" fmla="*/ 33 h 201"/>
                  <a:gd name="T8" fmla="*/ 87 w 130"/>
                  <a:gd name="T9" fmla="*/ 23 h 201"/>
                  <a:gd name="T10" fmla="*/ 50 w 130"/>
                  <a:gd name="T11" fmla="*/ 0 h 201"/>
                  <a:gd name="T12" fmla="*/ 0 w 130"/>
                  <a:gd name="T13" fmla="*/ 186 h 201"/>
                  <a:gd name="T14" fmla="*/ 9 w 130"/>
                  <a:gd name="T15" fmla="*/ 1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1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avLst/>
                <a:gdLst>
                  <a:gd name="T0" fmla="*/ 166 w 166"/>
                  <a:gd name="T1" fmla="*/ 52 h 191"/>
                  <a:gd name="T2" fmla="*/ 127 w 166"/>
                  <a:gd name="T3" fmla="*/ 31 h 191"/>
                  <a:gd name="T4" fmla="*/ 127 w 166"/>
                  <a:gd name="T5" fmla="*/ 31 h 191"/>
                  <a:gd name="T6" fmla="*/ 98 w 166"/>
                  <a:gd name="T7" fmla="*/ 0 h 191"/>
                  <a:gd name="T8" fmla="*/ 0 w 166"/>
                  <a:gd name="T9" fmla="*/ 168 h 191"/>
                  <a:gd name="T10" fmla="*/ 17 w 166"/>
                  <a:gd name="T11" fmla="*/ 181 h 191"/>
                  <a:gd name="T12" fmla="*/ 17 w 166"/>
                  <a:gd name="T13" fmla="*/ 181 h 191"/>
                  <a:gd name="T14" fmla="*/ 17 w 166"/>
                  <a:gd name="T15" fmla="*/ 182 h 191"/>
                  <a:gd name="T16" fmla="*/ 18 w 166"/>
                  <a:gd name="T17" fmla="*/ 182 h 191"/>
                  <a:gd name="T18" fmla="*/ 18 w 166"/>
                  <a:gd name="T19" fmla="*/ 182 h 191"/>
                  <a:gd name="T20" fmla="*/ 26 w 166"/>
                  <a:gd name="T21" fmla="*/ 191 h 191"/>
                  <a:gd name="T22" fmla="*/ 166 w 166"/>
                  <a:gd name="T23" fmla="*/ 5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91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Line 189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190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4237538" y="1124246"/>
            <a:ext cx="7784657" cy="5244319"/>
            <a:chOff x="4588793" y="1520415"/>
            <a:chExt cx="5920710" cy="398862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793" y="1520415"/>
              <a:ext cx="5920710" cy="398862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30065" y="1671916"/>
              <a:ext cx="4445391" cy="2913666"/>
            </a:xfrm>
            <a:prstGeom prst="rect">
              <a:avLst/>
            </a:prstGeom>
          </p:spPr>
        </p:pic>
      </p:grpSp>
      <p:grpSp>
        <p:nvGrpSpPr>
          <p:cNvPr id="49" name="组 48"/>
          <p:cNvGrpSpPr/>
          <p:nvPr/>
        </p:nvGrpSpPr>
        <p:grpSpPr>
          <a:xfrm>
            <a:off x="9248795" y="2153995"/>
            <a:ext cx="3691239" cy="5482862"/>
            <a:chOff x="9248795" y="2153995"/>
            <a:chExt cx="3691239" cy="5482862"/>
          </a:xfrm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grpSpPr>
        <p:grpSp>
          <p:nvGrpSpPr>
            <p:cNvPr id="30" name="组 29"/>
            <p:cNvGrpSpPr/>
            <p:nvPr/>
          </p:nvGrpSpPr>
          <p:grpSpPr>
            <a:xfrm rot="20130762">
              <a:off x="10399446" y="2966954"/>
              <a:ext cx="2540588" cy="4143622"/>
              <a:chOff x="4986338" y="-2751138"/>
              <a:chExt cx="2193925" cy="3578225"/>
            </a:xfrm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avLst/>
                <a:gdLst>
                  <a:gd name="T0" fmla="*/ 226 w 852"/>
                  <a:gd name="T1" fmla="*/ 256 h 1387"/>
                  <a:gd name="T2" fmla="*/ 84 w 852"/>
                  <a:gd name="T3" fmla="*/ 199 h 1387"/>
                  <a:gd name="T4" fmla="*/ 32 w 852"/>
                  <a:gd name="T5" fmla="*/ 199 h 1387"/>
                  <a:gd name="T6" fmla="*/ 46 w 852"/>
                  <a:gd name="T7" fmla="*/ 232 h 1387"/>
                  <a:gd name="T8" fmla="*/ 13 w 852"/>
                  <a:gd name="T9" fmla="*/ 298 h 1387"/>
                  <a:gd name="T10" fmla="*/ 288 w 852"/>
                  <a:gd name="T11" fmla="*/ 523 h 1387"/>
                  <a:gd name="T12" fmla="*/ 193 w 852"/>
                  <a:gd name="T13" fmla="*/ 966 h 1387"/>
                  <a:gd name="T14" fmla="*/ 326 w 852"/>
                  <a:gd name="T15" fmla="*/ 1251 h 1387"/>
                  <a:gd name="T16" fmla="*/ 397 w 852"/>
                  <a:gd name="T17" fmla="*/ 1333 h 1387"/>
                  <a:gd name="T18" fmla="*/ 404 w 852"/>
                  <a:gd name="T19" fmla="*/ 1348 h 1387"/>
                  <a:gd name="T20" fmla="*/ 389 w 852"/>
                  <a:gd name="T21" fmla="*/ 1372 h 1387"/>
                  <a:gd name="T22" fmla="*/ 404 w 852"/>
                  <a:gd name="T23" fmla="*/ 1385 h 1387"/>
                  <a:gd name="T24" fmla="*/ 601 w 852"/>
                  <a:gd name="T25" fmla="*/ 1385 h 1387"/>
                  <a:gd name="T26" fmla="*/ 665 w 852"/>
                  <a:gd name="T27" fmla="*/ 1322 h 1387"/>
                  <a:gd name="T28" fmla="*/ 665 w 852"/>
                  <a:gd name="T29" fmla="*/ 1247 h 1387"/>
                  <a:gd name="T30" fmla="*/ 771 w 852"/>
                  <a:gd name="T31" fmla="*/ 1058 h 1387"/>
                  <a:gd name="T32" fmla="*/ 834 w 852"/>
                  <a:gd name="T33" fmla="*/ 1046 h 1387"/>
                  <a:gd name="T34" fmla="*/ 834 w 852"/>
                  <a:gd name="T35" fmla="*/ 989 h 1387"/>
                  <a:gd name="T36" fmla="*/ 792 w 852"/>
                  <a:gd name="T37" fmla="*/ 979 h 1387"/>
                  <a:gd name="T38" fmla="*/ 764 w 852"/>
                  <a:gd name="T39" fmla="*/ 598 h 1387"/>
                  <a:gd name="T40" fmla="*/ 691 w 852"/>
                  <a:gd name="T41" fmla="*/ 324 h 1387"/>
                  <a:gd name="T42" fmla="*/ 695 w 852"/>
                  <a:gd name="T43" fmla="*/ 174 h 1387"/>
                  <a:gd name="T44" fmla="*/ 568 w 852"/>
                  <a:gd name="T45" fmla="*/ 27 h 1387"/>
                  <a:gd name="T46" fmla="*/ 334 w 852"/>
                  <a:gd name="T47" fmla="*/ 36 h 1387"/>
                  <a:gd name="T48" fmla="*/ 251 w 852"/>
                  <a:gd name="T49" fmla="*/ 168 h 1387"/>
                  <a:gd name="T50" fmla="*/ 226 w 852"/>
                  <a:gd name="T51" fmla="*/ 25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2" h="1387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avLst/>
                <a:gdLst>
                  <a:gd name="T0" fmla="*/ 0 w 71"/>
                  <a:gd name="T1" fmla="*/ 19 h 48"/>
                  <a:gd name="T2" fmla="*/ 21 w 71"/>
                  <a:gd name="T3" fmla="*/ 2 h 48"/>
                  <a:gd name="T4" fmla="*/ 64 w 71"/>
                  <a:gd name="T5" fmla="*/ 7 h 48"/>
                  <a:gd name="T6" fmla="*/ 65 w 71"/>
                  <a:gd name="T7" fmla="*/ 28 h 48"/>
                  <a:gd name="T8" fmla="*/ 49 w 71"/>
                  <a:gd name="T9" fmla="*/ 44 h 48"/>
                  <a:gd name="T10" fmla="*/ 33 w 71"/>
                  <a:gd name="T11" fmla="*/ 48 h 48"/>
                  <a:gd name="T12" fmla="*/ 13 w 71"/>
                  <a:gd name="T13" fmla="*/ 41 h 48"/>
                  <a:gd name="T14" fmla="*/ 0 w 71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avLst/>
                <a:gdLst>
                  <a:gd name="T0" fmla="*/ 0 w 201"/>
                  <a:gd name="T1" fmla="*/ 16 h 57"/>
                  <a:gd name="T2" fmla="*/ 98 w 201"/>
                  <a:gd name="T3" fmla="*/ 1 h 57"/>
                  <a:gd name="T4" fmla="*/ 201 w 201"/>
                  <a:gd name="T5" fmla="*/ 23 h 57"/>
                  <a:gd name="T6" fmla="*/ 108 w 201"/>
                  <a:gd name="T7" fmla="*/ 57 h 57"/>
                  <a:gd name="T8" fmla="*/ 0 w 201"/>
                  <a:gd name="T9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7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Freeform 349"/>
            <p:cNvSpPr>
              <a:spLocks noEditPoints="1"/>
            </p:cNvSpPr>
            <p:nvPr/>
          </p:nvSpPr>
          <p:spPr bwMode="auto">
            <a:xfrm rot="380096" flipH="1">
              <a:off x="9248795" y="5365050"/>
              <a:ext cx="1471376" cy="1358194"/>
            </a:xfrm>
            <a:custGeom>
              <a:avLst/>
              <a:gdLst>
                <a:gd name="T0" fmla="*/ 187 w 529"/>
                <a:gd name="T1" fmla="*/ 241 h 487"/>
                <a:gd name="T2" fmla="*/ 242 w 529"/>
                <a:gd name="T3" fmla="*/ 223 h 487"/>
                <a:gd name="T4" fmla="*/ 175 w 529"/>
                <a:gd name="T5" fmla="*/ 211 h 487"/>
                <a:gd name="T6" fmla="*/ 189 w 529"/>
                <a:gd name="T7" fmla="*/ 161 h 487"/>
                <a:gd name="T8" fmla="*/ 154 w 529"/>
                <a:gd name="T9" fmla="*/ 166 h 487"/>
                <a:gd name="T10" fmla="*/ 124 w 529"/>
                <a:gd name="T11" fmla="*/ 143 h 487"/>
                <a:gd name="T12" fmla="*/ 124 w 529"/>
                <a:gd name="T13" fmla="*/ 143 h 487"/>
                <a:gd name="T14" fmla="*/ 93 w 529"/>
                <a:gd name="T15" fmla="*/ 166 h 487"/>
                <a:gd name="T16" fmla="*/ 38 w 529"/>
                <a:gd name="T17" fmla="*/ 193 h 487"/>
                <a:gd name="T18" fmla="*/ 7 w 529"/>
                <a:gd name="T19" fmla="*/ 234 h 487"/>
                <a:gd name="T20" fmla="*/ 124 w 529"/>
                <a:gd name="T21" fmla="*/ 212 h 487"/>
                <a:gd name="T22" fmla="*/ 271 w 529"/>
                <a:gd name="T23" fmla="*/ 68 h 487"/>
                <a:gd name="T24" fmla="*/ 330 w 529"/>
                <a:gd name="T25" fmla="*/ 73 h 487"/>
                <a:gd name="T26" fmla="*/ 383 w 529"/>
                <a:gd name="T27" fmla="*/ 59 h 487"/>
                <a:gd name="T28" fmla="*/ 355 w 529"/>
                <a:gd name="T29" fmla="*/ 48 h 487"/>
                <a:gd name="T30" fmla="*/ 301 w 529"/>
                <a:gd name="T31" fmla="*/ 22 h 487"/>
                <a:gd name="T32" fmla="*/ 271 w 529"/>
                <a:gd name="T33" fmla="*/ 0 h 487"/>
                <a:gd name="T34" fmla="*/ 271 w 529"/>
                <a:gd name="T35" fmla="*/ 0 h 487"/>
                <a:gd name="T36" fmla="*/ 240 w 529"/>
                <a:gd name="T37" fmla="*/ 23 h 487"/>
                <a:gd name="T38" fmla="*/ 185 w 529"/>
                <a:gd name="T39" fmla="*/ 49 h 487"/>
                <a:gd name="T40" fmla="*/ 154 w 529"/>
                <a:gd name="T41" fmla="*/ 91 h 487"/>
                <a:gd name="T42" fmla="*/ 266 w 529"/>
                <a:gd name="T43" fmla="*/ 79 h 487"/>
                <a:gd name="T44" fmla="*/ 300 w 529"/>
                <a:gd name="T45" fmla="*/ 105 h 487"/>
                <a:gd name="T46" fmla="*/ 302 w 529"/>
                <a:gd name="T47" fmla="*/ 105 h 487"/>
                <a:gd name="T48" fmla="*/ 305 w 529"/>
                <a:gd name="T49" fmla="*/ 89 h 487"/>
                <a:gd name="T50" fmla="*/ 266 w 529"/>
                <a:gd name="T51" fmla="*/ 79 h 487"/>
                <a:gd name="T52" fmla="*/ 194 w 529"/>
                <a:gd name="T53" fmla="*/ 286 h 487"/>
                <a:gd name="T54" fmla="*/ 124 w 529"/>
                <a:gd name="T55" fmla="*/ 222 h 487"/>
                <a:gd name="T56" fmla="*/ 165 w 529"/>
                <a:gd name="T57" fmla="*/ 297 h 487"/>
                <a:gd name="T58" fmla="*/ 74 w 529"/>
                <a:gd name="T59" fmla="*/ 487 h 487"/>
                <a:gd name="T60" fmla="*/ 316 w 529"/>
                <a:gd name="T61" fmla="*/ 197 h 487"/>
                <a:gd name="T62" fmla="*/ 280 w 529"/>
                <a:gd name="T63" fmla="*/ 198 h 487"/>
                <a:gd name="T64" fmla="*/ 490 w 529"/>
                <a:gd name="T65" fmla="*/ 112 h 487"/>
                <a:gd name="T66" fmla="*/ 436 w 529"/>
                <a:gd name="T67" fmla="*/ 86 h 487"/>
                <a:gd name="T68" fmla="*/ 406 w 529"/>
                <a:gd name="T69" fmla="*/ 64 h 487"/>
                <a:gd name="T70" fmla="*/ 406 w 529"/>
                <a:gd name="T71" fmla="*/ 64 h 487"/>
                <a:gd name="T72" fmla="*/ 375 w 529"/>
                <a:gd name="T73" fmla="*/ 87 h 487"/>
                <a:gd name="T74" fmla="*/ 320 w 529"/>
                <a:gd name="T75" fmla="*/ 110 h 487"/>
                <a:gd name="T76" fmla="*/ 376 w 529"/>
                <a:gd name="T77" fmla="*/ 126 h 487"/>
                <a:gd name="T78" fmla="*/ 406 w 529"/>
                <a:gd name="T79" fmla="*/ 132 h 487"/>
                <a:gd name="T80" fmla="*/ 521 w 529"/>
                <a:gd name="T81" fmla="*/ 155 h 487"/>
                <a:gd name="T82" fmla="*/ 406 w 529"/>
                <a:gd name="T83" fmla="*/ 169 h 487"/>
                <a:gd name="T84" fmla="*/ 370 w 529"/>
                <a:gd name="T85" fmla="*/ 135 h 487"/>
                <a:gd name="T86" fmla="*/ 301 w 529"/>
                <a:gd name="T87" fmla="*/ 116 h 487"/>
                <a:gd name="T88" fmla="*/ 301 w 529"/>
                <a:gd name="T89" fmla="*/ 116 h 487"/>
                <a:gd name="T90" fmla="*/ 300 w 529"/>
                <a:gd name="T91" fmla="*/ 116 h 487"/>
                <a:gd name="T92" fmla="*/ 230 w 529"/>
                <a:gd name="T93" fmla="*/ 134 h 487"/>
                <a:gd name="T94" fmla="*/ 194 w 529"/>
                <a:gd name="T95" fmla="*/ 169 h 487"/>
                <a:gd name="T96" fmla="*/ 238 w 529"/>
                <a:gd name="T97" fmla="*/ 213 h 487"/>
                <a:gd name="T98" fmla="*/ 363 w 529"/>
                <a:gd name="T99" fmla="*/ 213 h 487"/>
                <a:gd name="T100" fmla="*/ 406 w 529"/>
                <a:gd name="T101" fmla="*/ 16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7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0" name="组 49"/>
            <p:cNvGrpSpPr/>
            <p:nvPr/>
          </p:nvGrpSpPr>
          <p:grpSpPr>
            <a:xfrm rot="20429708">
              <a:off x="10160721" y="5167412"/>
              <a:ext cx="2236245" cy="2034257"/>
              <a:chOff x="10046421" y="4989613"/>
              <a:chExt cx="2236245" cy="2034257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0501154" y="5284530"/>
                <a:ext cx="1319577" cy="1679061"/>
              </a:xfrm>
              <a:custGeom>
                <a:avLst/>
                <a:gdLst>
                  <a:gd name="connsiteX0" fmla="*/ 0 w 1319577"/>
                  <a:gd name="connsiteY0" fmla="*/ 0 h 1615561"/>
                  <a:gd name="connsiteX1" fmla="*/ 1319577 w 1319577"/>
                  <a:gd name="connsiteY1" fmla="*/ 0 h 1615561"/>
                  <a:gd name="connsiteX2" fmla="*/ 1319577 w 1319577"/>
                  <a:gd name="connsiteY2" fmla="*/ 1615561 h 1615561"/>
                  <a:gd name="connsiteX3" fmla="*/ 0 w 1319577"/>
                  <a:gd name="connsiteY3" fmla="*/ 1615561 h 1615561"/>
                  <a:gd name="connsiteX4" fmla="*/ 0 w 1319577"/>
                  <a:gd name="connsiteY4" fmla="*/ 0 h 1615561"/>
                  <a:gd name="connsiteX0-1" fmla="*/ 215900 w 1319577"/>
                  <a:gd name="connsiteY0-2" fmla="*/ 190500 h 1615561"/>
                  <a:gd name="connsiteX1-3" fmla="*/ 1319577 w 1319577"/>
                  <a:gd name="connsiteY1-4" fmla="*/ 0 h 1615561"/>
                  <a:gd name="connsiteX2-5" fmla="*/ 1319577 w 1319577"/>
                  <a:gd name="connsiteY2-6" fmla="*/ 1615561 h 1615561"/>
                  <a:gd name="connsiteX3-7" fmla="*/ 0 w 1319577"/>
                  <a:gd name="connsiteY3-8" fmla="*/ 1615561 h 1615561"/>
                  <a:gd name="connsiteX4-9" fmla="*/ 215900 w 1319577"/>
                  <a:gd name="connsiteY4-10" fmla="*/ 190500 h 1615561"/>
                  <a:gd name="connsiteX0-11" fmla="*/ 215900 w 1319577"/>
                  <a:gd name="connsiteY0-12" fmla="*/ 241300 h 1666361"/>
                  <a:gd name="connsiteX1-13" fmla="*/ 951277 w 1319577"/>
                  <a:gd name="connsiteY1-14" fmla="*/ 0 h 1666361"/>
                  <a:gd name="connsiteX2-15" fmla="*/ 1319577 w 1319577"/>
                  <a:gd name="connsiteY2-16" fmla="*/ 1666361 h 1666361"/>
                  <a:gd name="connsiteX3-17" fmla="*/ 0 w 1319577"/>
                  <a:gd name="connsiteY3-18" fmla="*/ 1666361 h 1666361"/>
                  <a:gd name="connsiteX4-19" fmla="*/ 215900 w 1319577"/>
                  <a:gd name="connsiteY4-20" fmla="*/ 241300 h 1666361"/>
                  <a:gd name="connsiteX0-21" fmla="*/ 317500 w 1319577"/>
                  <a:gd name="connsiteY0-22" fmla="*/ 0 h 1679061"/>
                  <a:gd name="connsiteX1-23" fmla="*/ 951277 w 1319577"/>
                  <a:gd name="connsiteY1-24" fmla="*/ 12700 h 1679061"/>
                  <a:gd name="connsiteX2-25" fmla="*/ 1319577 w 1319577"/>
                  <a:gd name="connsiteY2-26" fmla="*/ 1679061 h 1679061"/>
                  <a:gd name="connsiteX3-27" fmla="*/ 0 w 1319577"/>
                  <a:gd name="connsiteY3-28" fmla="*/ 1679061 h 1679061"/>
                  <a:gd name="connsiteX4-29" fmla="*/ 317500 w 1319577"/>
                  <a:gd name="connsiteY4-30" fmla="*/ 0 h 16790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19577" h="1679061">
                    <a:moveTo>
                      <a:pt x="317500" y="0"/>
                    </a:moveTo>
                    <a:lnTo>
                      <a:pt x="951277" y="12700"/>
                    </a:lnTo>
                    <a:lnTo>
                      <a:pt x="1319577" y="1679061"/>
                    </a:lnTo>
                    <a:lnTo>
                      <a:pt x="0" y="1679061"/>
                    </a:lnTo>
                    <a:lnTo>
                      <a:pt x="317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47" name="组 46"/>
              <p:cNvGrpSpPr/>
              <p:nvPr/>
            </p:nvGrpSpPr>
            <p:grpSpPr>
              <a:xfrm>
                <a:off x="10046421" y="4989613"/>
                <a:ext cx="2236245" cy="2034257"/>
                <a:chOff x="1334222" y="1801913"/>
                <a:chExt cx="2236245" cy="2034257"/>
              </a:xfrm>
            </p:grpSpPr>
            <p:sp>
              <p:nvSpPr>
                <p:cNvPr id="3" name="Freeform 252"/>
                <p:cNvSpPr/>
                <p:nvPr/>
              </p:nvSpPr>
              <p:spPr bwMode="auto">
                <a:xfrm rot="5463">
                  <a:off x="1697249" y="1871952"/>
                  <a:ext cx="1515843" cy="630350"/>
                </a:xfrm>
                <a:custGeom>
                  <a:avLst/>
                  <a:gdLst>
                    <a:gd name="T0" fmla="*/ 11 w 374"/>
                    <a:gd name="T1" fmla="*/ 155 h 155"/>
                    <a:gd name="T2" fmla="*/ 11 w 374"/>
                    <a:gd name="T3" fmla="*/ 155 h 155"/>
                    <a:gd name="T4" fmla="*/ 109 w 374"/>
                    <a:gd name="T5" fmla="*/ 155 h 155"/>
                    <a:gd name="T6" fmla="*/ 138 w 374"/>
                    <a:gd name="T7" fmla="*/ 130 h 155"/>
                    <a:gd name="T8" fmla="*/ 136 w 374"/>
                    <a:gd name="T9" fmla="*/ 115 h 155"/>
                    <a:gd name="T10" fmla="*/ 148 w 374"/>
                    <a:gd name="T11" fmla="*/ 110 h 155"/>
                    <a:gd name="T12" fmla="*/ 148 w 374"/>
                    <a:gd name="T13" fmla="*/ 95 h 155"/>
                    <a:gd name="T14" fmla="*/ 166 w 374"/>
                    <a:gd name="T15" fmla="*/ 99 h 155"/>
                    <a:gd name="T16" fmla="*/ 162 w 374"/>
                    <a:gd name="T17" fmla="*/ 103 h 155"/>
                    <a:gd name="T18" fmla="*/ 158 w 374"/>
                    <a:gd name="T19" fmla="*/ 96 h 155"/>
                    <a:gd name="T20" fmla="*/ 154 w 374"/>
                    <a:gd name="T21" fmla="*/ 98 h 155"/>
                    <a:gd name="T22" fmla="*/ 155 w 374"/>
                    <a:gd name="T23" fmla="*/ 107 h 155"/>
                    <a:gd name="T24" fmla="*/ 172 w 374"/>
                    <a:gd name="T25" fmla="*/ 96 h 155"/>
                    <a:gd name="T26" fmla="*/ 174 w 374"/>
                    <a:gd name="T27" fmla="*/ 77 h 155"/>
                    <a:gd name="T28" fmla="*/ 187 w 374"/>
                    <a:gd name="T29" fmla="*/ 82 h 155"/>
                    <a:gd name="T30" fmla="*/ 199 w 374"/>
                    <a:gd name="T31" fmla="*/ 77 h 155"/>
                    <a:gd name="T32" fmla="*/ 202 w 374"/>
                    <a:gd name="T33" fmla="*/ 96 h 155"/>
                    <a:gd name="T34" fmla="*/ 218 w 374"/>
                    <a:gd name="T35" fmla="*/ 107 h 155"/>
                    <a:gd name="T36" fmla="*/ 219 w 374"/>
                    <a:gd name="T37" fmla="*/ 98 h 155"/>
                    <a:gd name="T38" fmla="*/ 215 w 374"/>
                    <a:gd name="T39" fmla="*/ 96 h 155"/>
                    <a:gd name="T40" fmla="*/ 211 w 374"/>
                    <a:gd name="T41" fmla="*/ 103 h 155"/>
                    <a:gd name="T42" fmla="*/ 207 w 374"/>
                    <a:gd name="T43" fmla="*/ 99 h 155"/>
                    <a:gd name="T44" fmla="*/ 225 w 374"/>
                    <a:gd name="T45" fmla="*/ 95 h 155"/>
                    <a:gd name="T46" fmla="*/ 226 w 374"/>
                    <a:gd name="T47" fmla="*/ 110 h 155"/>
                    <a:gd name="T48" fmla="*/ 237 w 374"/>
                    <a:gd name="T49" fmla="*/ 115 h 155"/>
                    <a:gd name="T50" fmla="*/ 235 w 374"/>
                    <a:gd name="T51" fmla="*/ 130 h 155"/>
                    <a:gd name="T52" fmla="*/ 264 w 374"/>
                    <a:gd name="T53" fmla="*/ 155 h 155"/>
                    <a:gd name="T54" fmla="*/ 363 w 374"/>
                    <a:gd name="T55" fmla="*/ 155 h 155"/>
                    <a:gd name="T56" fmla="*/ 363 w 374"/>
                    <a:gd name="T57" fmla="*/ 155 h 155"/>
                    <a:gd name="T58" fmla="*/ 374 w 374"/>
                    <a:gd name="T59" fmla="*/ 155 h 155"/>
                    <a:gd name="T60" fmla="*/ 356 w 374"/>
                    <a:gd name="T61" fmla="*/ 146 h 155"/>
                    <a:gd name="T62" fmla="*/ 298 w 374"/>
                    <a:gd name="T63" fmla="*/ 67 h 155"/>
                    <a:gd name="T64" fmla="*/ 225 w 374"/>
                    <a:gd name="T65" fmla="*/ 0 h 155"/>
                    <a:gd name="T66" fmla="*/ 148 w 374"/>
                    <a:gd name="T67" fmla="*/ 0 h 155"/>
                    <a:gd name="T68" fmla="*/ 75 w 374"/>
                    <a:gd name="T69" fmla="*/ 67 h 155"/>
                    <a:gd name="T70" fmla="*/ 17 w 374"/>
                    <a:gd name="T71" fmla="*/ 146 h 155"/>
                    <a:gd name="T72" fmla="*/ 0 w 374"/>
                    <a:gd name="T73" fmla="*/ 155 h 155"/>
                    <a:gd name="T74" fmla="*/ 11 w 374"/>
                    <a:gd name="T7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4" h="155">
                      <a:moveTo>
                        <a:pt x="11" y="155"/>
                      </a:moveTo>
                      <a:cubicBezTo>
                        <a:pt x="11" y="155"/>
                        <a:pt x="11" y="155"/>
                        <a:pt x="11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3" y="150"/>
                        <a:pt x="122" y="138"/>
                        <a:pt x="138" y="130"/>
                      </a:cubicBezTo>
                      <a:cubicBezTo>
                        <a:pt x="137" y="128"/>
                        <a:pt x="133" y="122"/>
                        <a:pt x="136" y="115"/>
                      </a:cubicBezTo>
                      <a:cubicBezTo>
                        <a:pt x="140" y="109"/>
                        <a:pt x="148" y="110"/>
                        <a:pt x="148" y="110"/>
                      </a:cubicBezTo>
                      <a:cubicBezTo>
                        <a:pt x="148" y="110"/>
                        <a:pt x="143" y="101"/>
                        <a:pt x="148" y="95"/>
                      </a:cubicBezTo>
                      <a:cubicBezTo>
                        <a:pt x="155" y="87"/>
                        <a:pt x="167" y="91"/>
                        <a:pt x="166" y="99"/>
                      </a:cubicBezTo>
                      <a:cubicBezTo>
                        <a:pt x="166" y="99"/>
                        <a:pt x="166" y="102"/>
                        <a:pt x="162" y="103"/>
                      </a:cubicBezTo>
                      <a:cubicBezTo>
                        <a:pt x="159" y="104"/>
                        <a:pt x="154" y="99"/>
                        <a:pt x="158" y="96"/>
                      </a:cubicBezTo>
                      <a:cubicBezTo>
                        <a:pt x="158" y="96"/>
                        <a:pt x="156" y="96"/>
                        <a:pt x="154" y="98"/>
                      </a:cubicBezTo>
                      <a:cubicBezTo>
                        <a:pt x="153" y="100"/>
                        <a:pt x="152" y="104"/>
                        <a:pt x="155" y="107"/>
                      </a:cubicBezTo>
                      <a:cubicBezTo>
                        <a:pt x="162" y="112"/>
                        <a:pt x="175" y="107"/>
                        <a:pt x="172" y="96"/>
                      </a:cubicBezTo>
                      <a:cubicBezTo>
                        <a:pt x="169" y="87"/>
                        <a:pt x="168" y="80"/>
                        <a:pt x="174" y="77"/>
                      </a:cubicBezTo>
                      <a:cubicBezTo>
                        <a:pt x="180" y="74"/>
                        <a:pt x="184" y="78"/>
                        <a:pt x="187" y="82"/>
                      </a:cubicBezTo>
                      <a:cubicBezTo>
                        <a:pt x="189" y="78"/>
                        <a:pt x="194" y="74"/>
                        <a:pt x="199" y="77"/>
                      </a:cubicBezTo>
                      <a:cubicBezTo>
                        <a:pt x="205" y="80"/>
                        <a:pt x="205" y="87"/>
                        <a:pt x="202" y="96"/>
                      </a:cubicBezTo>
                      <a:cubicBezTo>
                        <a:pt x="198" y="107"/>
                        <a:pt x="211" y="112"/>
                        <a:pt x="218" y="107"/>
                      </a:cubicBezTo>
                      <a:cubicBezTo>
                        <a:pt x="222" y="104"/>
                        <a:pt x="221" y="100"/>
                        <a:pt x="219" y="98"/>
                      </a:cubicBezTo>
                      <a:cubicBezTo>
                        <a:pt x="218" y="96"/>
                        <a:pt x="215" y="96"/>
                        <a:pt x="215" y="96"/>
                      </a:cubicBezTo>
                      <a:cubicBezTo>
                        <a:pt x="219" y="99"/>
                        <a:pt x="215" y="104"/>
                        <a:pt x="211" y="103"/>
                      </a:cubicBezTo>
                      <a:cubicBezTo>
                        <a:pt x="207" y="102"/>
                        <a:pt x="207" y="99"/>
                        <a:pt x="207" y="99"/>
                      </a:cubicBezTo>
                      <a:cubicBezTo>
                        <a:pt x="207" y="91"/>
                        <a:pt x="218" y="87"/>
                        <a:pt x="225" y="95"/>
                      </a:cubicBezTo>
                      <a:cubicBezTo>
                        <a:pt x="230" y="101"/>
                        <a:pt x="226" y="110"/>
                        <a:pt x="226" y="110"/>
                      </a:cubicBezTo>
                      <a:cubicBezTo>
                        <a:pt x="226" y="110"/>
                        <a:pt x="234" y="109"/>
                        <a:pt x="237" y="115"/>
                      </a:cubicBezTo>
                      <a:cubicBezTo>
                        <a:pt x="240" y="122"/>
                        <a:pt x="237" y="128"/>
                        <a:pt x="235" y="130"/>
                      </a:cubicBezTo>
                      <a:cubicBezTo>
                        <a:pt x="251" y="138"/>
                        <a:pt x="260" y="150"/>
                        <a:pt x="264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5" y="155"/>
                        <a:pt x="369" y="155"/>
                        <a:pt x="374" y="155"/>
                      </a:cubicBezTo>
                      <a:cubicBezTo>
                        <a:pt x="368" y="153"/>
                        <a:pt x="362" y="150"/>
                        <a:pt x="356" y="146"/>
                      </a:cubicBezTo>
                      <a:cubicBezTo>
                        <a:pt x="330" y="128"/>
                        <a:pt x="318" y="121"/>
                        <a:pt x="298" y="67"/>
                      </a:cubicBezTo>
                      <a:cubicBezTo>
                        <a:pt x="284" y="30"/>
                        <a:pt x="255" y="9"/>
                        <a:pt x="225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18" y="9"/>
                        <a:pt x="89" y="30"/>
                        <a:pt x="75" y="67"/>
                      </a:cubicBezTo>
                      <a:cubicBezTo>
                        <a:pt x="56" y="121"/>
                        <a:pt x="44" y="128"/>
                        <a:pt x="17" y="146"/>
                      </a:cubicBezTo>
                      <a:cubicBezTo>
                        <a:pt x="12" y="150"/>
                        <a:pt x="6" y="153"/>
                        <a:pt x="0" y="155"/>
                      </a:cubicBezTo>
                      <a:cubicBezTo>
                        <a:pt x="4" y="155"/>
                        <a:pt x="8" y="155"/>
                        <a:pt x="11" y="15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" name="Freeform 253"/>
                <p:cNvSpPr/>
                <p:nvPr/>
              </p:nvSpPr>
              <p:spPr bwMode="auto">
                <a:xfrm rot="5463">
                  <a:off x="1334222" y="2162108"/>
                  <a:ext cx="2236245" cy="457755"/>
                </a:xfrm>
                <a:custGeom>
                  <a:avLst/>
                  <a:gdLst>
                    <a:gd name="T0" fmla="*/ 546 w 551"/>
                    <a:gd name="T1" fmla="*/ 47 h 113"/>
                    <a:gd name="T2" fmla="*/ 524 w 551"/>
                    <a:gd name="T3" fmla="*/ 9 h 113"/>
                    <a:gd name="T4" fmla="*/ 493 w 551"/>
                    <a:gd name="T5" fmla="*/ 1 h 113"/>
                    <a:gd name="T6" fmla="*/ 455 w 551"/>
                    <a:gd name="T7" fmla="*/ 56 h 113"/>
                    <a:gd name="T8" fmla="*/ 500 w 551"/>
                    <a:gd name="T9" fmla="*/ 73 h 113"/>
                    <a:gd name="T10" fmla="*/ 506 w 551"/>
                    <a:gd name="T11" fmla="*/ 40 h 113"/>
                    <a:gd name="T12" fmla="*/ 476 w 551"/>
                    <a:gd name="T13" fmla="*/ 37 h 113"/>
                    <a:gd name="T14" fmla="*/ 504 w 551"/>
                    <a:gd name="T15" fmla="*/ 25 h 113"/>
                    <a:gd name="T16" fmla="*/ 508 w 551"/>
                    <a:gd name="T17" fmla="*/ 82 h 113"/>
                    <a:gd name="T18" fmla="*/ 451 w 551"/>
                    <a:gd name="T19" fmla="*/ 91 h 113"/>
                    <a:gd name="T20" fmla="*/ 350 w 551"/>
                    <a:gd name="T21" fmla="*/ 91 h 113"/>
                    <a:gd name="T22" fmla="*/ 276 w 551"/>
                    <a:gd name="T23" fmla="*/ 53 h 113"/>
                    <a:gd name="T24" fmla="*/ 276 w 551"/>
                    <a:gd name="T25" fmla="*/ 53 h 113"/>
                    <a:gd name="T26" fmla="*/ 276 w 551"/>
                    <a:gd name="T27" fmla="*/ 53 h 113"/>
                    <a:gd name="T28" fmla="*/ 275 w 551"/>
                    <a:gd name="T29" fmla="*/ 53 h 113"/>
                    <a:gd name="T30" fmla="*/ 275 w 551"/>
                    <a:gd name="T31" fmla="*/ 53 h 113"/>
                    <a:gd name="T32" fmla="*/ 202 w 551"/>
                    <a:gd name="T33" fmla="*/ 91 h 113"/>
                    <a:gd name="T34" fmla="*/ 100 w 551"/>
                    <a:gd name="T35" fmla="*/ 91 h 113"/>
                    <a:gd name="T36" fmla="*/ 43 w 551"/>
                    <a:gd name="T37" fmla="*/ 82 h 113"/>
                    <a:gd name="T38" fmla="*/ 48 w 551"/>
                    <a:gd name="T39" fmla="*/ 25 h 113"/>
                    <a:gd name="T40" fmla="*/ 75 w 551"/>
                    <a:gd name="T41" fmla="*/ 37 h 113"/>
                    <a:gd name="T42" fmla="*/ 45 w 551"/>
                    <a:gd name="T43" fmla="*/ 40 h 113"/>
                    <a:gd name="T44" fmla="*/ 52 w 551"/>
                    <a:gd name="T45" fmla="*/ 73 h 113"/>
                    <a:gd name="T46" fmla="*/ 96 w 551"/>
                    <a:gd name="T47" fmla="*/ 56 h 113"/>
                    <a:gd name="T48" fmla="*/ 58 w 551"/>
                    <a:gd name="T49" fmla="*/ 1 h 113"/>
                    <a:gd name="T50" fmla="*/ 27 w 551"/>
                    <a:gd name="T51" fmla="*/ 9 h 113"/>
                    <a:gd name="T52" fmla="*/ 5 w 551"/>
                    <a:gd name="T53" fmla="*/ 47 h 113"/>
                    <a:gd name="T54" fmla="*/ 72 w 551"/>
                    <a:gd name="T55" fmla="*/ 111 h 113"/>
                    <a:gd name="T56" fmla="*/ 221 w 551"/>
                    <a:gd name="T57" fmla="*/ 111 h 113"/>
                    <a:gd name="T58" fmla="*/ 275 w 551"/>
                    <a:gd name="T59" fmla="*/ 80 h 113"/>
                    <a:gd name="T60" fmla="*/ 276 w 551"/>
                    <a:gd name="T61" fmla="*/ 80 h 113"/>
                    <a:gd name="T62" fmla="*/ 331 w 551"/>
                    <a:gd name="T63" fmla="*/ 111 h 113"/>
                    <a:gd name="T64" fmla="*/ 479 w 551"/>
                    <a:gd name="T65" fmla="*/ 111 h 113"/>
                    <a:gd name="T66" fmla="*/ 546 w 551"/>
                    <a:gd name="T67" fmla="*/ 4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13">
                      <a:moveTo>
                        <a:pt x="546" y="47"/>
                      </a:moveTo>
                      <a:cubicBezTo>
                        <a:pt x="546" y="47"/>
                        <a:pt x="545" y="22"/>
                        <a:pt x="524" y="9"/>
                      </a:cubicBezTo>
                      <a:cubicBezTo>
                        <a:pt x="517" y="5"/>
                        <a:pt x="506" y="0"/>
                        <a:pt x="493" y="1"/>
                      </a:cubicBezTo>
                      <a:cubicBezTo>
                        <a:pt x="453" y="4"/>
                        <a:pt x="450" y="42"/>
                        <a:pt x="455" y="56"/>
                      </a:cubicBezTo>
                      <a:cubicBezTo>
                        <a:pt x="461" y="71"/>
                        <a:pt x="478" y="84"/>
                        <a:pt x="500" y="73"/>
                      </a:cubicBezTo>
                      <a:cubicBezTo>
                        <a:pt x="514" y="65"/>
                        <a:pt x="515" y="49"/>
                        <a:pt x="506" y="40"/>
                      </a:cubicBezTo>
                      <a:cubicBezTo>
                        <a:pt x="500" y="34"/>
                        <a:pt x="485" y="30"/>
                        <a:pt x="476" y="37"/>
                      </a:cubicBezTo>
                      <a:cubicBezTo>
                        <a:pt x="476" y="37"/>
                        <a:pt x="479" y="19"/>
                        <a:pt x="504" y="25"/>
                      </a:cubicBezTo>
                      <a:cubicBezTo>
                        <a:pt x="525" y="30"/>
                        <a:pt x="534" y="66"/>
                        <a:pt x="508" y="82"/>
                      </a:cubicBezTo>
                      <a:cubicBezTo>
                        <a:pt x="491" y="93"/>
                        <a:pt x="451" y="91"/>
                        <a:pt x="451" y="91"/>
                      </a:cubicBezTo>
                      <a:cubicBezTo>
                        <a:pt x="350" y="91"/>
                        <a:pt x="350" y="91"/>
                        <a:pt x="350" y="91"/>
                      </a:cubicBezTo>
                      <a:cubicBezTo>
                        <a:pt x="350" y="91"/>
                        <a:pt x="328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5" y="53"/>
                        <a:pt x="275" y="53"/>
                      </a:cubicBezTo>
                      <a:cubicBezTo>
                        <a:pt x="275" y="53"/>
                        <a:pt x="275" y="53"/>
                        <a:pt x="275" y="53"/>
                      </a:cubicBezTo>
                      <a:cubicBezTo>
                        <a:pt x="223" y="53"/>
                        <a:pt x="202" y="91"/>
                        <a:pt x="202" y="91"/>
                      </a:cubicBezTo>
                      <a:cubicBezTo>
                        <a:pt x="100" y="91"/>
                        <a:pt x="100" y="91"/>
                        <a:pt x="100" y="91"/>
                      </a:cubicBezTo>
                      <a:cubicBezTo>
                        <a:pt x="100" y="91"/>
                        <a:pt x="60" y="93"/>
                        <a:pt x="43" y="82"/>
                      </a:cubicBezTo>
                      <a:cubicBezTo>
                        <a:pt x="17" y="66"/>
                        <a:pt x="27" y="30"/>
                        <a:pt x="48" y="25"/>
                      </a:cubicBezTo>
                      <a:cubicBezTo>
                        <a:pt x="72" y="19"/>
                        <a:pt x="75" y="37"/>
                        <a:pt x="75" y="37"/>
                      </a:cubicBezTo>
                      <a:cubicBezTo>
                        <a:pt x="66" y="30"/>
                        <a:pt x="51" y="34"/>
                        <a:pt x="45" y="40"/>
                      </a:cubicBezTo>
                      <a:cubicBezTo>
                        <a:pt x="37" y="49"/>
                        <a:pt x="37" y="65"/>
                        <a:pt x="52" y="73"/>
                      </a:cubicBezTo>
                      <a:cubicBezTo>
                        <a:pt x="74" y="84"/>
                        <a:pt x="90" y="71"/>
                        <a:pt x="96" y="56"/>
                      </a:cubicBezTo>
                      <a:cubicBezTo>
                        <a:pt x="102" y="42"/>
                        <a:pt x="98" y="4"/>
                        <a:pt x="58" y="1"/>
                      </a:cubicBezTo>
                      <a:cubicBezTo>
                        <a:pt x="46" y="0"/>
                        <a:pt x="35" y="5"/>
                        <a:pt x="27" y="9"/>
                      </a:cubicBezTo>
                      <a:cubicBezTo>
                        <a:pt x="7" y="22"/>
                        <a:pt x="5" y="47"/>
                        <a:pt x="5" y="47"/>
                      </a:cubicBezTo>
                      <a:cubicBezTo>
                        <a:pt x="0" y="113"/>
                        <a:pt x="72" y="111"/>
                        <a:pt x="72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38" y="78"/>
                        <a:pt x="275" y="80"/>
                        <a:pt x="275" y="80"/>
                      </a:cubicBezTo>
                      <a:cubicBezTo>
                        <a:pt x="276" y="80"/>
                        <a:pt x="276" y="80"/>
                        <a:pt x="276" y="80"/>
                      </a:cubicBezTo>
                      <a:cubicBezTo>
                        <a:pt x="276" y="80"/>
                        <a:pt x="313" y="78"/>
                        <a:pt x="331" y="111"/>
                      </a:cubicBezTo>
                      <a:cubicBezTo>
                        <a:pt x="479" y="111"/>
                        <a:pt x="479" y="111"/>
                        <a:pt x="479" y="111"/>
                      </a:cubicBezTo>
                      <a:cubicBezTo>
                        <a:pt x="479" y="111"/>
                        <a:pt x="551" y="113"/>
                        <a:pt x="546" y="4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" name="Freeform 254"/>
                <p:cNvSpPr/>
                <p:nvPr/>
              </p:nvSpPr>
              <p:spPr bwMode="auto">
                <a:xfrm rot="5463">
                  <a:off x="1691498" y="2632369"/>
                  <a:ext cx="1520847" cy="52530"/>
                </a:xfrm>
                <a:custGeom>
                  <a:avLst/>
                  <a:gdLst>
                    <a:gd name="T0" fmla="*/ 0 w 608"/>
                    <a:gd name="T1" fmla="*/ 21 h 21"/>
                    <a:gd name="T2" fmla="*/ 13 w 608"/>
                    <a:gd name="T3" fmla="*/ 21 h 21"/>
                    <a:gd name="T4" fmla="*/ 595 w 608"/>
                    <a:gd name="T5" fmla="*/ 21 h 21"/>
                    <a:gd name="T6" fmla="*/ 608 w 608"/>
                    <a:gd name="T7" fmla="*/ 21 h 21"/>
                    <a:gd name="T8" fmla="*/ 608 w 608"/>
                    <a:gd name="T9" fmla="*/ 0 h 21"/>
                    <a:gd name="T10" fmla="*/ 0 w 608"/>
                    <a:gd name="T11" fmla="*/ 0 h 21"/>
                    <a:gd name="T12" fmla="*/ 0 w 608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21">
                      <a:moveTo>
                        <a:pt x="0" y="21"/>
                      </a:moveTo>
                      <a:lnTo>
                        <a:pt x="13" y="21"/>
                      </a:lnTo>
                      <a:lnTo>
                        <a:pt x="595" y="21"/>
                      </a:lnTo>
                      <a:lnTo>
                        <a:pt x="608" y="21"/>
                      </a:lnTo>
                      <a:lnTo>
                        <a:pt x="608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" name="Freeform 255"/>
                <p:cNvSpPr/>
                <p:nvPr/>
              </p:nvSpPr>
              <p:spPr bwMode="auto">
                <a:xfrm rot="5463">
                  <a:off x="1743911" y="2704914"/>
                  <a:ext cx="1420791" cy="52530"/>
                </a:xfrm>
                <a:custGeom>
                  <a:avLst/>
                  <a:gdLst>
                    <a:gd name="T0" fmla="*/ 568 w 568"/>
                    <a:gd name="T1" fmla="*/ 0 h 21"/>
                    <a:gd name="T2" fmla="*/ 0 w 568"/>
                    <a:gd name="T3" fmla="*/ 0 h 21"/>
                    <a:gd name="T4" fmla="*/ 0 w 568"/>
                    <a:gd name="T5" fmla="*/ 21 h 21"/>
                    <a:gd name="T6" fmla="*/ 13 w 568"/>
                    <a:gd name="T7" fmla="*/ 21 h 21"/>
                    <a:gd name="T8" fmla="*/ 555 w 568"/>
                    <a:gd name="T9" fmla="*/ 21 h 21"/>
                    <a:gd name="T10" fmla="*/ 568 w 568"/>
                    <a:gd name="T11" fmla="*/ 21 h 21"/>
                    <a:gd name="T12" fmla="*/ 568 w 568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8" h="21">
                      <a:moveTo>
                        <a:pt x="568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55" y="21"/>
                      </a:lnTo>
                      <a:lnTo>
                        <a:pt x="568" y="21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" name="Rectangle 258"/>
                <p:cNvSpPr>
                  <a:spLocks noChangeArrowheads="1"/>
                </p:cNvSpPr>
                <p:nvPr/>
              </p:nvSpPr>
              <p:spPr bwMode="auto">
                <a:xfrm rot="5463">
                  <a:off x="2310657" y="1801913"/>
                  <a:ext cx="287661" cy="550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256"/>
                <p:cNvSpPr/>
                <p:nvPr/>
              </p:nvSpPr>
              <p:spPr bwMode="auto">
                <a:xfrm rot="5463">
                  <a:off x="1790215" y="3607960"/>
                  <a:ext cx="1318235" cy="104262"/>
                </a:xfrm>
                <a:custGeom>
                  <a:avLst/>
                  <a:gdLst>
                    <a:gd name="T0" fmla="*/ 527 w 527"/>
                    <a:gd name="T1" fmla="*/ 0 h 21"/>
                    <a:gd name="T2" fmla="*/ 0 w 527"/>
                    <a:gd name="T3" fmla="*/ 0 h 21"/>
                    <a:gd name="T4" fmla="*/ 0 w 527"/>
                    <a:gd name="T5" fmla="*/ 21 h 21"/>
                    <a:gd name="T6" fmla="*/ 13 w 527"/>
                    <a:gd name="T7" fmla="*/ 21 h 21"/>
                    <a:gd name="T8" fmla="*/ 514 w 527"/>
                    <a:gd name="T9" fmla="*/ 21 h 21"/>
                    <a:gd name="T10" fmla="*/ 527 w 527"/>
                    <a:gd name="T11" fmla="*/ 21 h 21"/>
                    <a:gd name="T12" fmla="*/ 527 w 5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7" h="21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256"/>
                <p:cNvSpPr/>
                <p:nvPr/>
              </p:nvSpPr>
              <p:spPr bwMode="auto">
                <a:xfrm rot="5463">
                  <a:off x="1684753" y="3735691"/>
                  <a:ext cx="1519812" cy="100479"/>
                </a:xfrm>
                <a:custGeom>
                  <a:avLst/>
                  <a:gdLst>
                    <a:gd name="T0" fmla="*/ 527 w 527"/>
                    <a:gd name="T1" fmla="*/ 0 h 21"/>
                    <a:gd name="T2" fmla="*/ 0 w 527"/>
                    <a:gd name="T3" fmla="*/ 0 h 21"/>
                    <a:gd name="T4" fmla="*/ 0 w 527"/>
                    <a:gd name="T5" fmla="*/ 21 h 21"/>
                    <a:gd name="T6" fmla="*/ 13 w 527"/>
                    <a:gd name="T7" fmla="*/ 21 h 21"/>
                    <a:gd name="T8" fmla="*/ 514 w 527"/>
                    <a:gd name="T9" fmla="*/ 21 h 21"/>
                    <a:gd name="T10" fmla="*/ 527 w 527"/>
                    <a:gd name="T11" fmla="*/ 21 h 21"/>
                    <a:gd name="T12" fmla="*/ 527 w 5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7" h="21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任意形状 9"/>
                <p:cNvSpPr/>
                <p:nvPr/>
              </p:nvSpPr>
              <p:spPr>
                <a:xfrm rot="20896">
                  <a:off x="1790119" y="3203373"/>
                  <a:ext cx="1319931" cy="386837"/>
                </a:xfrm>
                <a:custGeom>
                  <a:avLst/>
                  <a:gdLst>
                    <a:gd name="connsiteX0" fmla="*/ 1611826 w 1613917"/>
                    <a:gd name="connsiteY0" fmla="*/ 0 h 472997"/>
                    <a:gd name="connsiteX1" fmla="*/ 1613917 w 1613917"/>
                    <a:gd name="connsiteY1" fmla="*/ 465761 h 472997"/>
                    <a:gd name="connsiteX2" fmla="*/ 1574156 w 1613917"/>
                    <a:gd name="connsiteY2" fmla="*/ 465939 h 472997"/>
                    <a:gd name="connsiteX3" fmla="*/ 41851 w 1613917"/>
                    <a:gd name="connsiteY3" fmla="*/ 472818 h 472997"/>
                    <a:gd name="connsiteX4" fmla="*/ 2091 w 1613917"/>
                    <a:gd name="connsiteY4" fmla="*/ 472997 h 472997"/>
                    <a:gd name="connsiteX5" fmla="*/ 0 w 1613917"/>
                    <a:gd name="connsiteY5" fmla="*/ 7236 h 472997"/>
                    <a:gd name="connsiteX6" fmla="*/ 603015 w 1613917"/>
                    <a:gd name="connsiteY6" fmla="*/ 4529 h 472997"/>
                    <a:gd name="connsiteX7" fmla="*/ 603015 w 1613917"/>
                    <a:gd name="connsiteY7" fmla="*/ 45511 h 472997"/>
                    <a:gd name="connsiteX8" fmla="*/ 602955 w 1613917"/>
                    <a:gd name="connsiteY8" fmla="*/ 45511 h 472997"/>
                    <a:gd name="connsiteX9" fmla="*/ 602955 w 1613917"/>
                    <a:gd name="connsiteY9" fmla="*/ 397022 h 472997"/>
                    <a:gd name="connsiteX10" fmla="*/ 1001540 w 1613917"/>
                    <a:gd name="connsiteY10" fmla="*/ 397022 h 472997"/>
                    <a:gd name="connsiteX11" fmla="*/ 1001540 w 1613917"/>
                    <a:gd name="connsiteY11" fmla="*/ 45511 h 472997"/>
                    <a:gd name="connsiteX12" fmla="*/ 1001540 w 1613917"/>
                    <a:gd name="connsiteY12" fmla="*/ 2740 h 472997"/>
                    <a:gd name="connsiteX13" fmla="*/ 1611826 w 1613917"/>
                    <a:gd name="connsiteY13" fmla="*/ 0 h 47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3917" h="472997">
                      <a:moveTo>
                        <a:pt x="1611826" y="0"/>
                      </a:moveTo>
                      <a:lnTo>
                        <a:pt x="1613917" y="465761"/>
                      </a:lnTo>
                      <a:lnTo>
                        <a:pt x="1574156" y="465939"/>
                      </a:lnTo>
                      <a:lnTo>
                        <a:pt x="41851" y="472818"/>
                      </a:lnTo>
                      <a:lnTo>
                        <a:pt x="2091" y="472997"/>
                      </a:lnTo>
                      <a:lnTo>
                        <a:pt x="0" y="7236"/>
                      </a:lnTo>
                      <a:lnTo>
                        <a:pt x="603015" y="4529"/>
                      </a:lnTo>
                      <a:lnTo>
                        <a:pt x="603015" y="45511"/>
                      </a:lnTo>
                      <a:lnTo>
                        <a:pt x="602955" y="45511"/>
                      </a:lnTo>
                      <a:lnTo>
                        <a:pt x="602955" y="397022"/>
                      </a:lnTo>
                      <a:lnTo>
                        <a:pt x="1001540" y="397022"/>
                      </a:lnTo>
                      <a:lnTo>
                        <a:pt x="1001540" y="45511"/>
                      </a:lnTo>
                      <a:lnTo>
                        <a:pt x="1001540" y="2740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" name="任意形状 10"/>
                <p:cNvSpPr/>
                <p:nvPr/>
              </p:nvSpPr>
              <p:spPr>
                <a:xfrm rot="20896">
                  <a:off x="1792658" y="2776995"/>
                  <a:ext cx="1320008" cy="403707"/>
                </a:xfrm>
                <a:custGeom>
                  <a:avLst/>
                  <a:gdLst>
                    <a:gd name="connsiteX0" fmla="*/ 1611826 w 1614010"/>
                    <a:gd name="connsiteY0" fmla="*/ 0 h 493623"/>
                    <a:gd name="connsiteX1" fmla="*/ 1614010 w 1614010"/>
                    <a:gd name="connsiteY1" fmla="*/ 486387 h 493623"/>
                    <a:gd name="connsiteX2" fmla="*/ 1574250 w 1614010"/>
                    <a:gd name="connsiteY2" fmla="*/ 486565 h 493623"/>
                    <a:gd name="connsiteX3" fmla="*/ 1001541 w 1614010"/>
                    <a:gd name="connsiteY3" fmla="*/ 489136 h 493623"/>
                    <a:gd name="connsiteX4" fmla="*/ 1001541 w 1614010"/>
                    <a:gd name="connsiteY4" fmla="*/ 464385 h 493623"/>
                    <a:gd name="connsiteX5" fmla="*/ 802278 w 1614010"/>
                    <a:gd name="connsiteY5" fmla="*/ 265122 h 493623"/>
                    <a:gd name="connsiteX6" fmla="*/ 603016 w 1614010"/>
                    <a:gd name="connsiteY6" fmla="*/ 464385 h 493623"/>
                    <a:gd name="connsiteX7" fmla="*/ 603016 w 1614010"/>
                    <a:gd name="connsiteY7" fmla="*/ 490925 h 493623"/>
                    <a:gd name="connsiteX8" fmla="*/ 41944 w 1614010"/>
                    <a:gd name="connsiteY8" fmla="*/ 493444 h 493623"/>
                    <a:gd name="connsiteX9" fmla="*/ 2184 w 1614010"/>
                    <a:gd name="connsiteY9" fmla="*/ 493623 h 493623"/>
                    <a:gd name="connsiteX10" fmla="*/ 0 w 1614010"/>
                    <a:gd name="connsiteY10" fmla="*/ 7236 h 493623"/>
                    <a:gd name="connsiteX11" fmla="*/ 1611826 w 1614010"/>
                    <a:gd name="connsiteY11" fmla="*/ 0 h 49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14010" h="493623">
                      <a:moveTo>
                        <a:pt x="1611826" y="0"/>
                      </a:moveTo>
                      <a:lnTo>
                        <a:pt x="1614010" y="486387"/>
                      </a:lnTo>
                      <a:lnTo>
                        <a:pt x="1574250" y="486565"/>
                      </a:lnTo>
                      <a:lnTo>
                        <a:pt x="1001541" y="489136"/>
                      </a:lnTo>
                      <a:lnTo>
                        <a:pt x="1001541" y="464385"/>
                      </a:lnTo>
                      <a:cubicBezTo>
                        <a:pt x="1001541" y="354335"/>
                        <a:pt x="912328" y="265122"/>
                        <a:pt x="802278" y="265122"/>
                      </a:cubicBezTo>
                      <a:cubicBezTo>
                        <a:pt x="692228" y="265122"/>
                        <a:pt x="603016" y="354335"/>
                        <a:pt x="603016" y="464385"/>
                      </a:cubicBezTo>
                      <a:lnTo>
                        <a:pt x="603016" y="490925"/>
                      </a:lnTo>
                      <a:lnTo>
                        <a:pt x="41944" y="493444"/>
                      </a:lnTo>
                      <a:lnTo>
                        <a:pt x="2184" y="493623"/>
                      </a:lnTo>
                      <a:lnTo>
                        <a:pt x="0" y="7236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grpSp>
          <p:nvGrpSpPr>
            <p:cNvPr id="13" name="组 12"/>
            <p:cNvGrpSpPr/>
            <p:nvPr/>
          </p:nvGrpSpPr>
          <p:grpSpPr>
            <a:xfrm rot="19516232">
              <a:off x="9766924" y="6297808"/>
              <a:ext cx="1565523" cy="1339049"/>
              <a:chOff x="8223251" y="2493962"/>
              <a:chExt cx="1279525" cy="993776"/>
            </a:xfrm>
            <a:solidFill>
              <a:schemeClr val="accent1"/>
            </a:solidFill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14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avLst/>
                <a:gdLst>
                  <a:gd name="T0" fmla="*/ 195 w 201"/>
                  <a:gd name="T1" fmla="*/ 37 h 185"/>
                  <a:gd name="T2" fmla="*/ 192 w 201"/>
                  <a:gd name="T3" fmla="*/ 35 h 185"/>
                  <a:gd name="T4" fmla="*/ 127 w 201"/>
                  <a:gd name="T5" fmla="*/ 103 h 185"/>
                  <a:gd name="T6" fmla="*/ 173 w 201"/>
                  <a:gd name="T7" fmla="*/ 20 h 185"/>
                  <a:gd name="T8" fmla="*/ 162 w 201"/>
                  <a:gd name="T9" fmla="*/ 14 h 185"/>
                  <a:gd name="T10" fmla="*/ 117 w 201"/>
                  <a:gd name="T11" fmla="*/ 97 h 185"/>
                  <a:gd name="T12" fmla="*/ 140 w 201"/>
                  <a:gd name="T13" fmla="*/ 6 h 185"/>
                  <a:gd name="T14" fmla="*/ 140 w 201"/>
                  <a:gd name="T15" fmla="*/ 5 h 185"/>
                  <a:gd name="T16" fmla="*/ 140 w 201"/>
                  <a:gd name="T17" fmla="*/ 5 h 185"/>
                  <a:gd name="T18" fmla="*/ 129 w 201"/>
                  <a:gd name="T19" fmla="*/ 3 h 185"/>
                  <a:gd name="T20" fmla="*/ 106 w 201"/>
                  <a:gd name="T21" fmla="*/ 94 h 185"/>
                  <a:gd name="T22" fmla="*/ 106 w 201"/>
                  <a:gd name="T23" fmla="*/ 0 h 185"/>
                  <a:gd name="T24" fmla="*/ 102 w 201"/>
                  <a:gd name="T25" fmla="*/ 0 h 185"/>
                  <a:gd name="T26" fmla="*/ 102 w 201"/>
                  <a:gd name="T27" fmla="*/ 0 h 185"/>
                  <a:gd name="T28" fmla="*/ 99 w 201"/>
                  <a:gd name="T29" fmla="*/ 0 h 185"/>
                  <a:gd name="T30" fmla="*/ 99 w 201"/>
                  <a:gd name="T31" fmla="*/ 0 h 185"/>
                  <a:gd name="T32" fmla="*/ 97 w 201"/>
                  <a:gd name="T33" fmla="*/ 0 h 185"/>
                  <a:gd name="T34" fmla="*/ 97 w 201"/>
                  <a:gd name="T35" fmla="*/ 0 h 185"/>
                  <a:gd name="T36" fmla="*/ 94 w 201"/>
                  <a:gd name="T37" fmla="*/ 0 h 185"/>
                  <a:gd name="T38" fmla="*/ 94 w 201"/>
                  <a:gd name="T39" fmla="*/ 94 h 185"/>
                  <a:gd name="T40" fmla="*/ 71 w 201"/>
                  <a:gd name="T41" fmla="*/ 3 h 185"/>
                  <a:gd name="T42" fmla="*/ 59 w 201"/>
                  <a:gd name="T43" fmla="*/ 6 h 185"/>
                  <a:gd name="T44" fmla="*/ 59 w 201"/>
                  <a:gd name="T45" fmla="*/ 6 h 185"/>
                  <a:gd name="T46" fmla="*/ 83 w 201"/>
                  <a:gd name="T47" fmla="*/ 97 h 185"/>
                  <a:gd name="T48" fmla="*/ 38 w 201"/>
                  <a:gd name="T49" fmla="*/ 15 h 185"/>
                  <a:gd name="T50" fmla="*/ 27 w 201"/>
                  <a:gd name="T51" fmla="*/ 21 h 185"/>
                  <a:gd name="T52" fmla="*/ 73 w 201"/>
                  <a:gd name="T53" fmla="*/ 104 h 185"/>
                  <a:gd name="T54" fmla="*/ 8 w 201"/>
                  <a:gd name="T55" fmla="*/ 36 h 185"/>
                  <a:gd name="T56" fmla="*/ 2 w 201"/>
                  <a:gd name="T57" fmla="*/ 43 h 185"/>
                  <a:gd name="T58" fmla="*/ 0 w 201"/>
                  <a:gd name="T59" fmla="*/ 44 h 185"/>
                  <a:gd name="T60" fmla="*/ 92 w 201"/>
                  <a:gd name="T61" fmla="*/ 140 h 185"/>
                  <a:gd name="T62" fmla="*/ 69 w 201"/>
                  <a:gd name="T63" fmla="*/ 164 h 185"/>
                  <a:gd name="T64" fmla="*/ 69 w 201"/>
                  <a:gd name="T65" fmla="*/ 172 h 185"/>
                  <a:gd name="T66" fmla="*/ 73 w 201"/>
                  <a:gd name="T67" fmla="*/ 174 h 185"/>
                  <a:gd name="T68" fmla="*/ 75 w 201"/>
                  <a:gd name="T69" fmla="*/ 173 h 185"/>
                  <a:gd name="T70" fmla="*/ 78 w 201"/>
                  <a:gd name="T71" fmla="*/ 179 h 185"/>
                  <a:gd name="T72" fmla="*/ 81 w 201"/>
                  <a:gd name="T73" fmla="*/ 180 h 185"/>
                  <a:gd name="T74" fmla="*/ 84 w 201"/>
                  <a:gd name="T75" fmla="*/ 179 h 185"/>
                  <a:gd name="T76" fmla="*/ 89 w 201"/>
                  <a:gd name="T77" fmla="*/ 184 h 185"/>
                  <a:gd name="T78" fmla="*/ 90 w 201"/>
                  <a:gd name="T79" fmla="*/ 184 h 185"/>
                  <a:gd name="T80" fmla="*/ 95 w 201"/>
                  <a:gd name="T81" fmla="*/ 182 h 185"/>
                  <a:gd name="T82" fmla="*/ 100 w 201"/>
                  <a:gd name="T83" fmla="*/ 185 h 185"/>
                  <a:gd name="T84" fmla="*/ 105 w 201"/>
                  <a:gd name="T85" fmla="*/ 182 h 185"/>
                  <a:gd name="T86" fmla="*/ 110 w 201"/>
                  <a:gd name="T87" fmla="*/ 184 h 185"/>
                  <a:gd name="T88" fmla="*/ 111 w 201"/>
                  <a:gd name="T89" fmla="*/ 184 h 185"/>
                  <a:gd name="T90" fmla="*/ 115 w 201"/>
                  <a:gd name="T91" fmla="*/ 179 h 185"/>
                  <a:gd name="T92" fmla="*/ 119 w 201"/>
                  <a:gd name="T93" fmla="*/ 180 h 185"/>
                  <a:gd name="T94" fmla="*/ 122 w 201"/>
                  <a:gd name="T95" fmla="*/ 179 h 185"/>
                  <a:gd name="T96" fmla="*/ 125 w 201"/>
                  <a:gd name="T97" fmla="*/ 173 h 185"/>
                  <a:gd name="T98" fmla="*/ 127 w 201"/>
                  <a:gd name="T99" fmla="*/ 174 h 185"/>
                  <a:gd name="T100" fmla="*/ 131 w 201"/>
                  <a:gd name="T101" fmla="*/ 172 h 185"/>
                  <a:gd name="T102" fmla="*/ 131 w 201"/>
                  <a:gd name="T103" fmla="*/ 164 h 185"/>
                  <a:gd name="T104" fmla="*/ 108 w 201"/>
                  <a:gd name="T105" fmla="*/ 140 h 185"/>
                  <a:gd name="T106" fmla="*/ 201 w 201"/>
                  <a:gd name="T107" fmla="*/ 43 h 185"/>
                  <a:gd name="T108" fmla="*/ 195 w 201"/>
                  <a:gd name="T109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" h="185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avLst/>
                <a:gdLst>
                  <a:gd name="T0" fmla="*/ 167 w 167"/>
                  <a:gd name="T1" fmla="*/ 171 h 194"/>
                  <a:gd name="T2" fmla="*/ 69 w 167"/>
                  <a:gd name="T3" fmla="*/ 0 h 194"/>
                  <a:gd name="T4" fmla="*/ 38 w 167"/>
                  <a:gd name="T5" fmla="*/ 32 h 194"/>
                  <a:gd name="T6" fmla="*/ 38 w 167"/>
                  <a:gd name="T7" fmla="*/ 32 h 194"/>
                  <a:gd name="T8" fmla="*/ 0 w 167"/>
                  <a:gd name="T9" fmla="*/ 53 h 194"/>
                  <a:gd name="T10" fmla="*/ 141 w 167"/>
                  <a:gd name="T11" fmla="*/ 194 h 194"/>
                  <a:gd name="T12" fmla="*/ 147 w 167"/>
                  <a:gd name="T13" fmla="*/ 188 h 194"/>
                  <a:gd name="T14" fmla="*/ 167 w 167"/>
                  <a:gd name="T15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194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avLst/>
                <a:gdLst>
                  <a:gd name="T0" fmla="*/ 98 w 130"/>
                  <a:gd name="T1" fmla="*/ 203 h 203"/>
                  <a:gd name="T2" fmla="*/ 117 w 130"/>
                  <a:gd name="T3" fmla="*/ 192 h 203"/>
                  <a:gd name="T4" fmla="*/ 130 w 130"/>
                  <a:gd name="T5" fmla="*/ 187 h 203"/>
                  <a:gd name="T6" fmla="*/ 80 w 130"/>
                  <a:gd name="T7" fmla="*/ 0 h 203"/>
                  <a:gd name="T8" fmla="*/ 42 w 130"/>
                  <a:gd name="T9" fmla="*/ 23 h 203"/>
                  <a:gd name="T10" fmla="*/ 42 w 130"/>
                  <a:gd name="T11" fmla="*/ 23 h 203"/>
                  <a:gd name="T12" fmla="*/ 0 w 130"/>
                  <a:gd name="T13" fmla="*/ 33 h 203"/>
                  <a:gd name="T14" fmla="*/ 98 w 130"/>
                  <a:gd name="T1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3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avLst/>
                <a:gdLst>
                  <a:gd name="T0" fmla="*/ 50 w 86"/>
                  <a:gd name="T1" fmla="*/ 198 h 198"/>
                  <a:gd name="T2" fmla="*/ 85 w 86"/>
                  <a:gd name="T3" fmla="*/ 193 h 198"/>
                  <a:gd name="T4" fmla="*/ 85 w 86"/>
                  <a:gd name="T5" fmla="*/ 183 h 198"/>
                  <a:gd name="T6" fmla="*/ 86 w 86"/>
                  <a:gd name="T7" fmla="*/ 0 h 198"/>
                  <a:gd name="T8" fmla="*/ 43 w 86"/>
                  <a:gd name="T9" fmla="*/ 13 h 198"/>
                  <a:gd name="T10" fmla="*/ 0 w 86"/>
                  <a:gd name="T11" fmla="*/ 11 h 198"/>
                  <a:gd name="T12" fmla="*/ 50 w 86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98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avLst/>
                <a:gdLst>
                  <a:gd name="T0" fmla="*/ 61 w 85"/>
                  <a:gd name="T1" fmla="*/ 104 h 198"/>
                  <a:gd name="T2" fmla="*/ 85 w 85"/>
                  <a:gd name="T3" fmla="*/ 12 h 198"/>
                  <a:gd name="T4" fmla="*/ 41 w 85"/>
                  <a:gd name="T5" fmla="*/ 13 h 198"/>
                  <a:gd name="T6" fmla="*/ 0 w 85"/>
                  <a:gd name="T7" fmla="*/ 0 h 198"/>
                  <a:gd name="T8" fmla="*/ 0 w 85"/>
                  <a:gd name="T9" fmla="*/ 193 h 198"/>
                  <a:gd name="T10" fmla="*/ 35 w 85"/>
                  <a:gd name="T11" fmla="*/ 198 h 198"/>
                  <a:gd name="T12" fmla="*/ 61 w 85"/>
                  <a:gd name="T13" fmla="*/ 10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98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avLst/>
                <a:gdLst>
                  <a:gd name="T0" fmla="*/ 9 w 130"/>
                  <a:gd name="T1" fmla="*/ 189 h 201"/>
                  <a:gd name="T2" fmla="*/ 33 w 130"/>
                  <a:gd name="T3" fmla="*/ 201 h 201"/>
                  <a:gd name="T4" fmla="*/ 74 w 130"/>
                  <a:gd name="T5" fmla="*/ 130 h 201"/>
                  <a:gd name="T6" fmla="*/ 130 w 130"/>
                  <a:gd name="T7" fmla="*/ 33 h 201"/>
                  <a:gd name="T8" fmla="*/ 87 w 130"/>
                  <a:gd name="T9" fmla="*/ 23 h 201"/>
                  <a:gd name="T10" fmla="*/ 50 w 130"/>
                  <a:gd name="T11" fmla="*/ 0 h 201"/>
                  <a:gd name="T12" fmla="*/ 0 w 130"/>
                  <a:gd name="T13" fmla="*/ 186 h 201"/>
                  <a:gd name="T14" fmla="*/ 9 w 130"/>
                  <a:gd name="T15" fmla="*/ 1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1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avLst/>
                <a:gdLst>
                  <a:gd name="T0" fmla="*/ 166 w 166"/>
                  <a:gd name="T1" fmla="*/ 52 h 191"/>
                  <a:gd name="T2" fmla="*/ 127 w 166"/>
                  <a:gd name="T3" fmla="*/ 31 h 191"/>
                  <a:gd name="T4" fmla="*/ 127 w 166"/>
                  <a:gd name="T5" fmla="*/ 31 h 191"/>
                  <a:gd name="T6" fmla="*/ 98 w 166"/>
                  <a:gd name="T7" fmla="*/ 0 h 191"/>
                  <a:gd name="T8" fmla="*/ 0 w 166"/>
                  <a:gd name="T9" fmla="*/ 168 h 191"/>
                  <a:gd name="T10" fmla="*/ 17 w 166"/>
                  <a:gd name="T11" fmla="*/ 181 h 191"/>
                  <a:gd name="T12" fmla="*/ 17 w 166"/>
                  <a:gd name="T13" fmla="*/ 181 h 191"/>
                  <a:gd name="T14" fmla="*/ 17 w 166"/>
                  <a:gd name="T15" fmla="*/ 182 h 191"/>
                  <a:gd name="T16" fmla="*/ 18 w 166"/>
                  <a:gd name="T17" fmla="*/ 182 h 191"/>
                  <a:gd name="T18" fmla="*/ 18 w 166"/>
                  <a:gd name="T19" fmla="*/ 182 h 191"/>
                  <a:gd name="T20" fmla="*/ 26 w 166"/>
                  <a:gd name="T21" fmla="*/ 191 h 191"/>
                  <a:gd name="T22" fmla="*/ 166 w 166"/>
                  <a:gd name="T23" fmla="*/ 5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91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89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Line 190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Freeform 358"/>
            <p:cNvSpPr>
              <a:spLocks noEditPoints="1"/>
            </p:cNvSpPr>
            <p:nvPr/>
          </p:nvSpPr>
          <p:spPr bwMode="auto">
            <a:xfrm rot="629555">
              <a:off x="9310654" y="6439080"/>
              <a:ext cx="688607" cy="67006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8"/>
            <p:cNvSpPr>
              <a:spLocks noEditPoints="1"/>
            </p:cNvSpPr>
            <p:nvPr/>
          </p:nvSpPr>
          <p:spPr bwMode="auto">
            <a:xfrm rot="629555">
              <a:off x="9278350" y="6099155"/>
              <a:ext cx="349852" cy="3404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8"/>
            <p:cNvSpPr>
              <a:spLocks noEditPoints="1"/>
            </p:cNvSpPr>
            <p:nvPr/>
          </p:nvSpPr>
          <p:spPr bwMode="auto">
            <a:xfrm rot="629555">
              <a:off x="9771604" y="5895872"/>
              <a:ext cx="539080" cy="5245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0"/>
            <p:cNvSpPr/>
            <p:nvPr/>
          </p:nvSpPr>
          <p:spPr bwMode="auto">
            <a:xfrm rot="3946082">
              <a:off x="10127375" y="6956832"/>
              <a:ext cx="167445" cy="39364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997453">
              <a:off x="11268081" y="2153995"/>
              <a:ext cx="468083" cy="4554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0"/>
            <p:cNvSpPr/>
            <p:nvPr/>
          </p:nvSpPr>
          <p:spPr bwMode="auto">
            <a:xfrm rot="20269271">
              <a:off x="10294373" y="4910858"/>
              <a:ext cx="129639" cy="304766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0"/>
            <p:cNvSpPr/>
            <p:nvPr/>
          </p:nvSpPr>
          <p:spPr bwMode="auto">
            <a:xfrm rot="20337622">
              <a:off x="10411669" y="4487905"/>
              <a:ext cx="124403" cy="292455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60"/>
            <p:cNvSpPr/>
            <p:nvPr/>
          </p:nvSpPr>
          <p:spPr bwMode="auto">
            <a:xfrm rot="1251567">
              <a:off x="11710730" y="3032431"/>
              <a:ext cx="121134" cy="249678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60"/>
            <p:cNvSpPr/>
            <p:nvPr/>
          </p:nvSpPr>
          <p:spPr bwMode="auto">
            <a:xfrm rot="17217756">
              <a:off x="10759432" y="2433628"/>
              <a:ext cx="113459" cy="266728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19997453">
              <a:off x="9851474" y="3559228"/>
              <a:ext cx="460206" cy="44781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60"/>
            <p:cNvSpPr/>
            <p:nvPr/>
          </p:nvSpPr>
          <p:spPr bwMode="auto">
            <a:xfrm rot="20903776">
              <a:off x="11122904" y="2633384"/>
              <a:ext cx="117841" cy="27702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0"/>
            <p:cNvSpPr/>
            <p:nvPr/>
          </p:nvSpPr>
          <p:spPr bwMode="auto">
            <a:xfrm rot="19725754">
              <a:off x="11760492" y="2571380"/>
              <a:ext cx="123815" cy="29107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358"/>
          <p:cNvSpPr>
            <a:spLocks noEditPoints="1"/>
          </p:cNvSpPr>
          <p:nvPr/>
        </p:nvSpPr>
        <p:spPr bwMode="auto">
          <a:xfrm rot="20764027">
            <a:off x="47128" y="15781"/>
            <a:ext cx="1089885" cy="106054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58"/>
          <p:cNvSpPr>
            <a:spLocks noEditPoints="1"/>
          </p:cNvSpPr>
          <p:nvPr/>
        </p:nvSpPr>
        <p:spPr bwMode="auto">
          <a:xfrm rot="1576051">
            <a:off x="1528203" y="173959"/>
            <a:ext cx="373195" cy="36314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58"/>
          <p:cNvSpPr>
            <a:spLocks noEditPoints="1"/>
          </p:cNvSpPr>
          <p:nvPr/>
        </p:nvSpPr>
        <p:spPr bwMode="auto">
          <a:xfrm rot="1576051">
            <a:off x="1151974" y="621742"/>
            <a:ext cx="594243" cy="5782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58"/>
          <p:cNvSpPr>
            <a:spLocks noEditPoints="1"/>
          </p:cNvSpPr>
          <p:nvPr/>
        </p:nvSpPr>
        <p:spPr bwMode="auto">
          <a:xfrm rot="20502056">
            <a:off x="-133838" y="783561"/>
            <a:ext cx="344550" cy="33527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58"/>
          <p:cNvSpPr>
            <a:spLocks noEditPoints="1"/>
          </p:cNvSpPr>
          <p:nvPr/>
        </p:nvSpPr>
        <p:spPr bwMode="auto">
          <a:xfrm rot="1576051">
            <a:off x="1238529" y="146288"/>
            <a:ext cx="157801" cy="15355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358"/>
          <p:cNvSpPr>
            <a:spLocks noEditPoints="1"/>
          </p:cNvSpPr>
          <p:nvPr/>
        </p:nvSpPr>
        <p:spPr bwMode="auto">
          <a:xfrm rot="20764027">
            <a:off x="2107158" y="321180"/>
            <a:ext cx="251743" cy="24496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358"/>
          <p:cNvSpPr>
            <a:spLocks noEditPoints="1"/>
          </p:cNvSpPr>
          <p:nvPr/>
        </p:nvSpPr>
        <p:spPr bwMode="auto">
          <a:xfrm rot="1576051">
            <a:off x="2018218" y="650457"/>
            <a:ext cx="187875" cy="18281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358"/>
          <p:cNvSpPr>
            <a:spLocks noEditPoints="1"/>
          </p:cNvSpPr>
          <p:nvPr/>
        </p:nvSpPr>
        <p:spPr bwMode="auto">
          <a:xfrm rot="1576051">
            <a:off x="2513694" y="362885"/>
            <a:ext cx="182302" cy="17739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358"/>
          <p:cNvSpPr>
            <a:spLocks noEditPoints="1"/>
          </p:cNvSpPr>
          <p:nvPr/>
        </p:nvSpPr>
        <p:spPr bwMode="auto">
          <a:xfrm rot="20502056">
            <a:off x="836602" y="-64099"/>
            <a:ext cx="173455" cy="16878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358"/>
          <p:cNvSpPr>
            <a:spLocks noEditPoints="1"/>
          </p:cNvSpPr>
          <p:nvPr/>
        </p:nvSpPr>
        <p:spPr bwMode="auto">
          <a:xfrm rot="1576051">
            <a:off x="1835398" y="723913"/>
            <a:ext cx="79440" cy="7730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358"/>
          <p:cNvSpPr>
            <a:spLocks noEditPoints="1"/>
          </p:cNvSpPr>
          <p:nvPr/>
        </p:nvSpPr>
        <p:spPr bwMode="auto">
          <a:xfrm rot="1576051">
            <a:off x="281634" y="1195142"/>
            <a:ext cx="233513" cy="22722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2784959" y="-21345"/>
            <a:ext cx="1927718" cy="91291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7452343" y="-21345"/>
            <a:ext cx="1927718" cy="912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9786035" y="-21345"/>
            <a:ext cx="1927718" cy="9129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矩形 148"/>
          <p:cNvSpPr/>
          <p:nvPr/>
        </p:nvSpPr>
        <p:spPr>
          <a:xfrm>
            <a:off x="5118651" y="-21345"/>
            <a:ext cx="1927718" cy="9129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rot="3828490">
            <a:off x="1213777" y="199875"/>
            <a:ext cx="1205605" cy="1112864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21108104">
            <a:off x="-751088" y="239978"/>
            <a:ext cx="2476578" cy="1602951"/>
            <a:chOff x="10045515" y="738844"/>
            <a:chExt cx="2596408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Freeform 360"/>
          <p:cNvSpPr/>
          <p:nvPr/>
        </p:nvSpPr>
        <p:spPr bwMode="auto">
          <a:xfrm rot="20337622">
            <a:off x="1868835" y="64874"/>
            <a:ext cx="107318" cy="25229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60"/>
          <p:cNvSpPr/>
          <p:nvPr/>
        </p:nvSpPr>
        <p:spPr bwMode="auto">
          <a:xfrm rot="19012026">
            <a:off x="1258569" y="182439"/>
            <a:ext cx="110138" cy="25892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 16"/>
          <p:cNvGrpSpPr/>
          <p:nvPr/>
        </p:nvGrpSpPr>
        <p:grpSpPr>
          <a:xfrm rot="21122731">
            <a:off x="11246416" y="4191628"/>
            <a:ext cx="538385" cy="514090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360"/>
          <p:cNvSpPr/>
          <p:nvPr/>
        </p:nvSpPr>
        <p:spPr bwMode="auto">
          <a:xfrm rot="1468502">
            <a:off x="525305" y="833824"/>
            <a:ext cx="122568" cy="28814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60"/>
          <p:cNvSpPr/>
          <p:nvPr/>
        </p:nvSpPr>
        <p:spPr bwMode="auto">
          <a:xfrm rot="1468502">
            <a:off x="11888056" y="4288645"/>
            <a:ext cx="115760" cy="27213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60"/>
          <p:cNvSpPr/>
          <p:nvPr/>
        </p:nvSpPr>
        <p:spPr bwMode="auto">
          <a:xfrm rot="20962754">
            <a:off x="11950188" y="4709608"/>
            <a:ext cx="109661" cy="25779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 45"/>
          <p:cNvGrpSpPr/>
          <p:nvPr/>
        </p:nvGrpSpPr>
        <p:grpSpPr>
          <a:xfrm>
            <a:off x="319797" y="937466"/>
            <a:ext cx="1608259" cy="1040532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7" name="任意形状 46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360"/>
          <p:cNvSpPr/>
          <p:nvPr/>
        </p:nvSpPr>
        <p:spPr bwMode="auto">
          <a:xfrm rot="18780588">
            <a:off x="596142" y="1702078"/>
            <a:ext cx="251338" cy="5908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9997453">
            <a:off x="818922" y="1746214"/>
            <a:ext cx="419109" cy="4078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60"/>
          <p:cNvSpPr/>
          <p:nvPr/>
        </p:nvSpPr>
        <p:spPr bwMode="auto">
          <a:xfrm rot="5712631">
            <a:off x="11213488" y="4702623"/>
            <a:ext cx="119669" cy="28132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 66"/>
          <p:cNvGrpSpPr/>
          <p:nvPr/>
        </p:nvGrpSpPr>
        <p:grpSpPr>
          <a:xfrm>
            <a:off x="11503433" y="4799612"/>
            <a:ext cx="394728" cy="376916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349"/>
          <p:cNvSpPr>
            <a:spLocks noEditPoints="1"/>
          </p:cNvSpPr>
          <p:nvPr/>
        </p:nvSpPr>
        <p:spPr bwMode="auto">
          <a:xfrm rot="380096" flipH="1">
            <a:off x="9558093" y="5186747"/>
            <a:ext cx="1471376" cy="1358194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组 73"/>
          <p:cNvGrpSpPr/>
          <p:nvPr/>
        </p:nvGrpSpPr>
        <p:grpSpPr>
          <a:xfrm rot="20429708">
            <a:off x="10470019" y="4989109"/>
            <a:ext cx="2236245" cy="2034257"/>
            <a:chOff x="10046421" y="4989613"/>
            <a:chExt cx="2236245" cy="2034257"/>
          </a:xfrm>
        </p:grpSpPr>
        <p:sp>
          <p:nvSpPr>
            <p:cNvPr id="75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avLst/>
              <a:gdLst>
                <a:gd name="connsiteX0" fmla="*/ 0 w 1319577"/>
                <a:gd name="connsiteY0" fmla="*/ 0 h 1615561"/>
                <a:gd name="connsiteX1" fmla="*/ 1319577 w 1319577"/>
                <a:gd name="connsiteY1" fmla="*/ 0 h 1615561"/>
                <a:gd name="connsiteX2" fmla="*/ 1319577 w 1319577"/>
                <a:gd name="connsiteY2" fmla="*/ 1615561 h 1615561"/>
                <a:gd name="connsiteX3" fmla="*/ 0 w 1319577"/>
                <a:gd name="connsiteY3" fmla="*/ 1615561 h 1615561"/>
                <a:gd name="connsiteX4" fmla="*/ 0 w 1319577"/>
                <a:gd name="connsiteY4" fmla="*/ 0 h 1615561"/>
                <a:gd name="connsiteX0-1" fmla="*/ 215900 w 1319577"/>
                <a:gd name="connsiteY0-2" fmla="*/ 190500 h 1615561"/>
                <a:gd name="connsiteX1-3" fmla="*/ 1319577 w 1319577"/>
                <a:gd name="connsiteY1-4" fmla="*/ 0 h 1615561"/>
                <a:gd name="connsiteX2-5" fmla="*/ 1319577 w 1319577"/>
                <a:gd name="connsiteY2-6" fmla="*/ 1615561 h 1615561"/>
                <a:gd name="connsiteX3-7" fmla="*/ 0 w 1319577"/>
                <a:gd name="connsiteY3-8" fmla="*/ 1615561 h 1615561"/>
                <a:gd name="connsiteX4-9" fmla="*/ 215900 w 1319577"/>
                <a:gd name="connsiteY4-10" fmla="*/ 190500 h 1615561"/>
                <a:gd name="connsiteX0-11" fmla="*/ 215900 w 1319577"/>
                <a:gd name="connsiteY0-12" fmla="*/ 241300 h 1666361"/>
                <a:gd name="connsiteX1-13" fmla="*/ 951277 w 1319577"/>
                <a:gd name="connsiteY1-14" fmla="*/ 0 h 1666361"/>
                <a:gd name="connsiteX2-15" fmla="*/ 1319577 w 1319577"/>
                <a:gd name="connsiteY2-16" fmla="*/ 1666361 h 1666361"/>
                <a:gd name="connsiteX3-17" fmla="*/ 0 w 1319577"/>
                <a:gd name="connsiteY3-18" fmla="*/ 1666361 h 1666361"/>
                <a:gd name="connsiteX4-19" fmla="*/ 215900 w 1319577"/>
                <a:gd name="connsiteY4-20" fmla="*/ 241300 h 1666361"/>
                <a:gd name="connsiteX0-21" fmla="*/ 317500 w 1319577"/>
                <a:gd name="connsiteY0-22" fmla="*/ 0 h 1679061"/>
                <a:gd name="connsiteX1-23" fmla="*/ 951277 w 1319577"/>
                <a:gd name="connsiteY1-24" fmla="*/ 12700 h 1679061"/>
                <a:gd name="connsiteX2-25" fmla="*/ 1319577 w 1319577"/>
                <a:gd name="connsiteY2-26" fmla="*/ 1679061 h 1679061"/>
                <a:gd name="connsiteX3-27" fmla="*/ 0 w 1319577"/>
                <a:gd name="connsiteY3-28" fmla="*/ 1679061 h 1679061"/>
                <a:gd name="connsiteX4-29" fmla="*/ 317500 w 1319577"/>
                <a:gd name="connsiteY4-30" fmla="*/ 0 h 1679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19577" h="1679061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77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avLst/>
                <a:gdLst>
                  <a:gd name="T0" fmla="*/ 11 w 374"/>
                  <a:gd name="T1" fmla="*/ 155 h 155"/>
                  <a:gd name="T2" fmla="*/ 11 w 374"/>
                  <a:gd name="T3" fmla="*/ 155 h 155"/>
                  <a:gd name="T4" fmla="*/ 109 w 374"/>
                  <a:gd name="T5" fmla="*/ 155 h 155"/>
                  <a:gd name="T6" fmla="*/ 138 w 374"/>
                  <a:gd name="T7" fmla="*/ 130 h 155"/>
                  <a:gd name="T8" fmla="*/ 136 w 374"/>
                  <a:gd name="T9" fmla="*/ 115 h 155"/>
                  <a:gd name="T10" fmla="*/ 148 w 374"/>
                  <a:gd name="T11" fmla="*/ 110 h 155"/>
                  <a:gd name="T12" fmla="*/ 148 w 374"/>
                  <a:gd name="T13" fmla="*/ 95 h 155"/>
                  <a:gd name="T14" fmla="*/ 166 w 374"/>
                  <a:gd name="T15" fmla="*/ 99 h 155"/>
                  <a:gd name="T16" fmla="*/ 162 w 374"/>
                  <a:gd name="T17" fmla="*/ 103 h 155"/>
                  <a:gd name="T18" fmla="*/ 158 w 374"/>
                  <a:gd name="T19" fmla="*/ 96 h 155"/>
                  <a:gd name="T20" fmla="*/ 154 w 374"/>
                  <a:gd name="T21" fmla="*/ 98 h 155"/>
                  <a:gd name="T22" fmla="*/ 155 w 374"/>
                  <a:gd name="T23" fmla="*/ 107 h 155"/>
                  <a:gd name="T24" fmla="*/ 172 w 374"/>
                  <a:gd name="T25" fmla="*/ 96 h 155"/>
                  <a:gd name="T26" fmla="*/ 174 w 374"/>
                  <a:gd name="T27" fmla="*/ 77 h 155"/>
                  <a:gd name="T28" fmla="*/ 187 w 374"/>
                  <a:gd name="T29" fmla="*/ 82 h 155"/>
                  <a:gd name="T30" fmla="*/ 199 w 374"/>
                  <a:gd name="T31" fmla="*/ 77 h 155"/>
                  <a:gd name="T32" fmla="*/ 202 w 374"/>
                  <a:gd name="T33" fmla="*/ 96 h 155"/>
                  <a:gd name="T34" fmla="*/ 218 w 374"/>
                  <a:gd name="T35" fmla="*/ 107 h 155"/>
                  <a:gd name="T36" fmla="*/ 219 w 374"/>
                  <a:gd name="T37" fmla="*/ 98 h 155"/>
                  <a:gd name="T38" fmla="*/ 215 w 374"/>
                  <a:gd name="T39" fmla="*/ 96 h 155"/>
                  <a:gd name="T40" fmla="*/ 211 w 374"/>
                  <a:gd name="T41" fmla="*/ 103 h 155"/>
                  <a:gd name="T42" fmla="*/ 207 w 374"/>
                  <a:gd name="T43" fmla="*/ 99 h 155"/>
                  <a:gd name="T44" fmla="*/ 225 w 374"/>
                  <a:gd name="T45" fmla="*/ 95 h 155"/>
                  <a:gd name="T46" fmla="*/ 226 w 374"/>
                  <a:gd name="T47" fmla="*/ 110 h 155"/>
                  <a:gd name="T48" fmla="*/ 237 w 374"/>
                  <a:gd name="T49" fmla="*/ 115 h 155"/>
                  <a:gd name="T50" fmla="*/ 235 w 374"/>
                  <a:gd name="T51" fmla="*/ 130 h 155"/>
                  <a:gd name="T52" fmla="*/ 264 w 374"/>
                  <a:gd name="T53" fmla="*/ 155 h 155"/>
                  <a:gd name="T54" fmla="*/ 363 w 374"/>
                  <a:gd name="T55" fmla="*/ 155 h 155"/>
                  <a:gd name="T56" fmla="*/ 363 w 374"/>
                  <a:gd name="T57" fmla="*/ 155 h 155"/>
                  <a:gd name="T58" fmla="*/ 374 w 374"/>
                  <a:gd name="T59" fmla="*/ 155 h 155"/>
                  <a:gd name="T60" fmla="*/ 356 w 374"/>
                  <a:gd name="T61" fmla="*/ 146 h 155"/>
                  <a:gd name="T62" fmla="*/ 298 w 374"/>
                  <a:gd name="T63" fmla="*/ 67 h 155"/>
                  <a:gd name="T64" fmla="*/ 225 w 374"/>
                  <a:gd name="T65" fmla="*/ 0 h 155"/>
                  <a:gd name="T66" fmla="*/ 148 w 374"/>
                  <a:gd name="T67" fmla="*/ 0 h 155"/>
                  <a:gd name="T68" fmla="*/ 75 w 374"/>
                  <a:gd name="T69" fmla="*/ 67 h 155"/>
                  <a:gd name="T70" fmla="*/ 17 w 374"/>
                  <a:gd name="T71" fmla="*/ 146 h 155"/>
                  <a:gd name="T72" fmla="*/ 0 w 374"/>
                  <a:gd name="T73" fmla="*/ 155 h 155"/>
                  <a:gd name="T74" fmla="*/ 11 w 374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4" h="155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avLst/>
                <a:gdLst>
                  <a:gd name="T0" fmla="*/ 546 w 551"/>
                  <a:gd name="T1" fmla="*/ 47 h 113"/>
                  <a:gd name="T2" fmla="*/ 524 w 551"/>
                  <a:gd name="T3" fmla="*/ 9 h 113"/>
                  <a:gd name="T4" fmla="*/ 493 w 551"/>
                  <a:gd name="T5" fmla="*/ 1 h 113"/>
                  <a:gd name="T6" fmla="*/ 455 w 551"/>
                  <a:gd name="T7" fmla="*/ 56 h 113"/>
                  <a:gd name="T8" fmla="*/ 500 w 551"/>
                  <a:gd name="T9" fmla="*/ 73 h 113"/>
                  <a:gd name="T10" fmla="*/ 506 w 551"/>
                  <a:gd name="T11" fmla="*/ 40 h 113"/>
                  <a:gd name="T12" fmla="*/ 476 w 551"/>
                  <a:gd name="T13" fmla="*/ 37 h 113"/>
                  <a:gd name="T14" fmla="*/ 504 w 551"/>
                  <a:gd name="T15" fmla="*/ 25 h 113"/>
                  <a:gd name="T16" fmla="*/ 508 w 551"/>
                  <a:gd name="T17" fmla="*/ 82 h 113"/>
                  <a:gd name="T18" fmla="*/ 451 w 551"/>
                  <a:gd name="T19" fmla="*/ 91 h 113"/>
                  <a:gd name="T20" fmla="*/ 350 w 551"/>
                  <a:gd name="T21" fmla="*/ 91 h 113"/>
                  <a:gd name="T22" fmla="*/ 276 w 551"/>
                  <a:gd name="T23" fmla="*/ 53 h 113"/>
                  <a:gd name="T24" fmla="*/ 276 w 551"/>
                  <a:gd name="T25" fmla="*/ 53 h 113"/>
                  <a:gd name="T26" fmla="*/ 276 w 551"/>
                  <a:gd name="T27" fmla="*/ 53 h 113"/>
                  <a:gd name="T28" fmla="*/ 275 w 551"/>
                  <a:gd name="T29" fmla="*/ 53 h 113"/>
                  <a:gd name="T30" fmla="*/ 275 w 551"/>
                  <a:gd name="T31" fmla="*/ 53 h 113"/>
                  <a:gd name="T32" fmla="*/ 202 w 551"/>
                  <a:gd name="T33" fmla="*/ 91 h 113"/>
                  <a:gd name="T34" fmla="*/ 100 w 551"/>
                  <a:gd name="T35" fmla="*/ 91 h 113"/>
                  <a:gd name="T36" fmla="*/ 43 w 551"/>
                  <a:gd name="T37" fmla="*/ 82 h 113"/>
                  <a:gd name="T38" fmla="*/ 48 w 551"/>
                  <a:gd name="T39" fmla="*/ 25 h 113"/>
                  <a:gd name="T40" fmla="*/ 75 w 551"/>
                  <a:gd name="T41" fmla="*/ 37 h 113"/>
                  <a:gd name="T42" fmla="*/ 45 w 551"/>
                  <a:gd name="T43" fmla="*/ 40 h 113"/>
                  <a:gd name="T44" fmla="*/ 52 w 551"/>
                  <a:gd name="T45" fmla="*/ 73 h 113"/>
                  <a:gd name="T46" fmla="*/ 96 w 551"/>
                  <a:gd name="T47" fmla="*/ 56 h 113"/>
                  <a:gd name="T48" fmla="*/ 58 w 551"/>
                  <a:gd name="T49" fmla="*/ 1 h 113"/>
                  <a:gd name="T50" fmla="*/ 27 w 551"/>
                  <a:gd name="T51" fmla="*/ 9 h 113"/>
                  <a:gd name="T52" fmla="*/ 5 w 551"/>
                  <a:gd name="T53" fmla="*/ 47 h 113"/>
                  <a:gd name="T54" fmla="*/ 72 w 551"/>
                  <a:gd name="T55" fmla="*/ 111 h 113"/>
                  <a:gd name="T56" fmla="*/ 221 w 551"/>
                  <a:gd name="T57" fmla="*/ 111 h 113"/>
                  <a:gd name="T58" fmla="*/ 275 w 551"/>
                  <a:gd name="T59" fmla="*/ 80 h 113"/>
                  <a:gd name="T60" fmla="*/ 276 w 551"/>
                  <a:gd name="T61" fmla="*/ 80 h 113"/>
                  <a:gd name="T62" fmla="*/ 331 w 551"/>
                  <a:gd name="T63" fmla="*/ 111 h 113"/>
                  <a:gd name="T64" fmla="*/ 479 w 551"/>
                  <a:gd name="T65" fmla="*/ 111 h 113"/>
                  <a:gd name="T66" fmla="*/ 546 w 551"/>
                  <a:gd name="T67" fmla="*/ 4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113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avLst/>
                <a:gdLst>
                  <a:gd name="T0" fmla="*/ 0 w 608"/>
                  <a:gd name="T1" fmla="*/ 21 h 21"/>
                  <a:gd name="T2" fmla="*/ 13 w 608"/>
                  <a:gd name="T3" fmla="*/ 21 h 21"/>
                  <a:gd name="T4" fmla="*/ 595 w 608"/>
                  <a:gd name="T5" fmla="*/ 21 h 21"/>
                  <a:gd name="T6" fmla="*/ 608 w 608"/>
                  <a:gd name="T7" fmla="*/ 21 h 21"/>
                  <a:gd name="T8" fmla="*/ 608 w 608"/>
                  <a:gd name="T9" fmla="*/ 0 h 21"/>
                  <a:gd name="T10" fmla="*/ 0 w 608"/>
                  <a:gd name="T11" fmla="*/ 0 h 21"/>
                  <a:gd name="T12" fmla="*/ 0 w 60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1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avLst/>
                <a:gdLst>
                  <a:gd name="T0" fmla="*/ 568 w 568"/>
                  <a:gd name="T1" fmla="*/ 0 h 21"/>
                  <a:gd name="T2" fmla="*/ 0 w 568"/>
                  <a:gd name="T3" fmla="*/ 0 h 21"/>
                  <a:gd name="T4" fmla="*/ 0 w 568"/>
                  <a:gd name="T5" fmla="*/ 21 h 21"/>
                  <a:gd name="T6" fmla="*/ 13 w 568"/>
                  <a:gd name="T7" fmla="*/ 21 h 21"/>
                  <a:gd name="T8" fmla="*/ 555 w 568"/>
                  <a:gd name="T9" fmla="*/ 21 h 21"/>
                  <a:gd name="T10" fmla="*/ 568 w 568"/>
                  <a:gd name="T11" fmla="*/ 21 h 21"/>
                  <a:gd name="T12" fmla="*/ 568 w 5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21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任意形状 83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avLst/>
                <a:gdLst>
                  <a:gd name="connsiteX0" fmla="*/ 1611826 w 1613917"/>
                  <a:gd name="connsiteY0" fmla="*/ 0 h 472997"/>
                  <a:gd name="connsiteX1" fmla="*/ 1613917 w 1613917"/>
                  <a:gd name="connsiteY1" fmla="*/ 465761 h 472997"/>
                  <a:gd name="connsiteX2" fmla="*/ 1574156 w 1613917"/>
                  <a:gd name="connsiteY2" fmla="*/ 465939 h 472997"/>
                  <a:gd name="connsiteX3" fmla="*/ 41851 w 1613917"/>
                  <a:gd name="connsiteY3" fmla="*/ 472818 h 472997"/>
                  <a:gd name="connsiteX4" fmla="*/ 2091 w 1613917"/>
                  <a:gd name="connsiteY4" fmla="*/ 472997 h 472997"/>
                  <a:gd name="connsiteX5" fmla="*/ 0 w 1613917"/>
                  <a:gd name="connsiteY5" fmla="*/ 7236 h 472997"/>
                  <a:gd name="connsiteX6" fmla="*/ 603015 w 1613917"/>
                  <a:gd name="connsiteY6" fmla="*/ 4529 h 472997"/>
                  <a:gd name="connsiteX7" fmla="*/ 603015 w 1613917"/>
                  <a:gd name="connsiteY7" fmla="*/ 45511 h 472997"/>
                  <a:gd name="connsiteX8" fmla="*/ 602955 w 1613917"/>
                  <a:gd name="connsiteY8" fmla="*/ 45511 h 472997"/>
                  <a:gd name="connsiteX9" fmla="*/ 602955 w 1613917"/>
                  <a:gd name="connsiteY9" fmla="*/ 397022 h 472997"/>
                  <a:gd name="connsiteX10" fmla="*/ 1001540 w 1613917"/>
                  <a:gd name="connsiteY10" fmla="*/ 397022 h 472997"/>
                  <a:gd name="connsiteX11" fmla="*/ 1001540 w 1613917"/>
                  <a:gd name="connsiteY11" fmla="*/ 45511 h 472997"/>
                  <a:gd name="connsiteX12" fmla="*/ 1001540 w 1613917"/>
                  <a:gd name="connsiteY12" fmla="*/ 2740 h 472997"/>
                  <a:gd name="connsiteX13" fmla="*/ 1611826 w 1613917"/>
                  <a:gd name="connsiteY13" fmla="*/ 0 h 4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3917" h="47299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5" name="任意形状 84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avLst/>
                <a:gdLst>
                  <a:gd name="connsiteX0" fmla="*/ 1611826 w 1614010"/>
                  <a:gd name="connsiteY0" fmla="*/ 0 h 493623"/>
                  <a:gd name="connsiteX1" fmla="*/ 1614010 w 1614010"/>
                  <a:gd name="connsiteY1" fmla="*/ 486387 h 493623"/>
                  <a:gd name="connsiteX2" fmla="*/ 1574250 w 1614010"/>
                  <a:gd name="connsiteY2" fmla="*/ 486565 h 493623"/>
                  <a:gd name="connsiteX3" fmla="*/ 1001541 w 1614010"/>
                  <a:gd name="connsiteY3" fmla="*/ 489136 h 493623"/>
                  <a:gd name="connsiteX4" fmla="*/ 1001541 w 1614010"/>
                  <a:gd name="connsiteY4" fmla="*/ 464385 h 493623"/>
                  <a:gd name="connsiteX5" fmla="*/ 802278 w 1614010"/>
                  <a:gd name="connsiteY5" fmla="*/ 265122 h 493623"/>
                  <a:gd name="connsiteX6" fmla="*/ 603016 w 1614010"/>
                  <a:gd name="connsiteY6" fmla="*/ 464385 h 493623"/>
                  <a:gd name="connsiteX7" fmla="*/ 603016 w 1614010"/>
                  <a:gd name="connsiteY7" fmla="*/ 490925 h 493623"/>
                  <a:gd name="connsiteX8" fmla="*/ 41944 w 1614010"/>
                  <a:gd name="connsiteY8" fmla="*/ 493444 h 493623"/>
                  <a:gd name="connsiteX9" fmla="*/ 2184 w 1614010"/>
                  <a:gd name="connsiteY9" fmla="*/ 493623 h 493623"/>
                  <a:gd name="connsiteX10" fmla="*/ 0 w 1614010"/>
                  <a:gd name="connsiteY10" fmla="*/ 7236 h 493623"/>
                  <a:gd name="connsiteX11" fmla="*/ 1611826 w 1614010"/>
                  <a:gd name="connsiteY11" fmla="*/ 0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0" h="493623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86" name="组 85"/>
          <p:cNvGrpSpPr/>
          <p:nvPr/>
        </p:nvGrpSpPr>
        <p:grpSpPr>
          <a:xfrm rot="19516232">
            <a:off x="9868523" y="5942208"/>
            <a:ext cx="1565523" cy="133904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7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Freeform 358"/>
          <p:cNvSpPr>
            <a:spLocks noEditPoints="1"/>
          </p:cNvSpPr>
          <p:nvPr/>
        </p:nvSpPr>
        <p:spPr bwMode="auto">
          <a:xfrm rot="629555">
            <a:off x="9619952" y="6260777"/>
            <a:ext cx="688607" cy="67006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58"/>
          <p:cNvSpPr>
            <a:spLocks noEditPoints="1"/>
          </p:cNvSpPr>
          <p:nvPr/>
        </p:nvSpPr>
        <p:spPr bwMode="auto">
          <a:xfrm rot="629555">
            <a:off x="9587648" y="5920852"/>
            <a:ext cx="349852" cy="3404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58"/>
          <p:cNvSpPr>
            <a:spLocks noEditPoints="1"/>
          </p:cNvSpPr>
          <p:nvPr/>
        </p:nvSpPr>
        <p:spPr bwMode="auto">
          <a:xfrm rot="629555">
            <a:off x="10080902" y="5717569"/>
            <a:ext cx="539080" cy="5245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3946082">
            <a:off x="10436673" y="6778529"/>
            <a:ext cx="167445" cy="39364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59" y="982075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25" y="965888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8" y="956250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68" y="982075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7" name="组 26"/>
          <p:cNvGrpSpPr/>
          <p:nvPr/>
        </p:nvGrpSpPr>
        <p:grpSpPr>
          <a:xfrm>
            <a:off x="494862" y="3510436"/>
            <a:ext cx="1947806" cy="2929737"/>
            <a:chOff x="143424" y="3510436"/>
            <a:chExt cx="1947806" cy="2929737"/>
          </a:xfrm>
        </p:grpSpPr>
        <p:sp>
          <p:nvSpPr>
            <p:cNvPr id="26" name="矩形 25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文本框 8"/>
            <p:cNvSpPr txBox="1"/>
            <p:nvPr/>
          </p:nvSpPr>
          <p:spPr>
            <a:xfrm>
              <a:off x="290353" y="4137383"/>
              <a:ext cx="1637704" cy="227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Word number,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Fold the word spacing.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43424" y="3659164"/>
              <a:ext cx="1933543" cy="305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17" name="组 116"/>
          <p:cNvGrpSpPr/>
          <p:nvPr/>
        </p:nvGrpSpPr>
        <p:grpSpPr>
          <a:xfrm>
            <a:off x="5162246" y="3520511"/>
            <a:ext cx="1947806" cy="2929737"/>
            <a:chOff x="143424" y="3510436"/>
            <a:chExt cx="1947806" cy="2929737"/>
          </a:xfrm>
        </p:grpSpPr>
        <p:sp>
          <p:nvSpPr>
            <p:cNvPr id="118" name="矩形 117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9" name="文本框 8"/>
            <p:cNvSpPr txBox="1"/>
            <p:nvPr/>
          </p:nvSpPr>
          <p:spPr>
            <a:xfrm>
              <a:off x="290353" y="4137383"/>
              <a:ext cx="1637704" cy="227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Word number,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Fold the word spacing.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43424" y="3659164"/>
              <a:ext cx="1933543" cy="305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25" name="组 124"/>
          <p:cNvGrpSpPr/>
          <p:nvPr/>
        </p:nvGrpSpPr>
        <p:grpSpPr>
          <a:xfrm>
            <a:off x="7495939" y="3520509"/>
            <a:ext cx="1947805" cy="2929737"/>
            <a:chOff x="143425" y="3510436"/>
            <a:chExt cx="1947805" cy="2929737"/>
          </a:xfrm>
        </p:grpSpPr>
        <p:sp>
          <p:nvSpPr>
            <p:cNvPr id="126" name="矩形 125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文本框 8"/>
            <p:cNvSpPr txBox="1"/>
            <p:nvPr/>
          </p:nvSpPr>
          <p:spPr>
            <a:xfrm>
              <a:off x="290353" y="4137383"/>
              <a:ext cx="1637704" cy="227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Word number,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Fold the word spacing.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43425" y="3659164"/>
              <a:ext cx="1933543" cy="305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8" name="平行四边形 27"/>
          <p:cNvSpPr/>
          <p:nvPr/>
        </p:nvSpPr>
        <p:spPr>
          <a:xfrm>
            <a:off x="472746" y="2908393"/>
            <a:ext cx="4239931" cy="602042"/>
          </a:xfrm>
          <a:prstGeom prst="parallelogram">
            <a:avLst>
              <a:gd name="adj" fmla="val 3708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9" name="组 128"/>
          <p:cNvGrpSpPr/>
          <p:nvPr/>
        </p:nvGrpSpPr>
        <p:grpSpPr>
          <a:xfrm>
            <a:off x="2828554" y="3510434"/>
            <a:ext cx="1947806" cy="2929737"/>
            <a:chOff x="143424" y="3510436"/>
            <a:chExt cx="1947806" cy="2929737"/>
          </a:xfrm>
        </p:grpSpPr>
        <p:sp>
          <p:nvSpPr>
            <p:cNvPr id="130" name="矩形 129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1" name="文本框 8"/>
            <p:cNvSpPr txBox="1"/>
            <p:nvPr/>
          </p:nvSpPr>
          <p:spPr>
            <a:xfrm>
              <a:off x="290353" y="4137383"/>
              <a:ext cx="1637704" cy="227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 numbers, etc., can be changed by clicking and re-entering, and the font, font size, color, line spacing, and so on can be modified in the "Start" panel at the top. Suggested body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Word number,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Fold the word spacing.</a:t>
              </a:r>
            </a:p>
          </p:txBody>
        </p:sp>
        <p:sp>
          <p:nvSpPr>
            <p:cNvPr id="132" name="矩形 131"/>
            <p:cNvSpPr/>
            <p:nvPr/>
          </p:nvSpPr>
          <p:spPr>
            <a:xfrm>
              <a:off x="143424" y="3659164"/>
              <a:ext cx="1933543" cy="305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33" name="平行四边形 132"/>
          <p:cNvSpPr/>
          <p:nvPr/>
        </p:nvSpPr>
        <p:spPr>
          <a:xfrm>
            <a:off x="2848642" y="2908393"/>
            <a:ext cx="4239931" cy="602042"/>
          </a:xfrm>
          <a:prstGeom prst="parallelogram">
            <a:avLst>
              <a:gd name="adj" fmla="val 370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平行四边形 133"/>
          <p:cNvSpPr/>
          <p:nvPr/>
        </p:nvSpPr>
        <p:spPr>
          <a:xfrm>
            <a:off x="5150493" y="2908393"/>
            <a:ext cx="4239931" cy="602042"/>
          </a:xfrm>
          <a:prstGeom prst="parallelogram">
            <a:avLst>
              <a:gd name="adj" fmla="val 370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平行四边形 134"/>
          <p:cNvSpPr/>
          <p:nvPr/>
        </p:nvSpPr>
        <p:spPr>
          <a:xfrm>
            <a:off x="7526389" y="2908393"/>
            <a:ext cx="4239931" cy="602042"/>
          </a:xfrm>
          <a:prstGeom prst="parallelogram">
            <a:avLst>
              <a:gd name="adj" fmla="val 3708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平行四边形 151"/>
          <p:cNvSpPr/>
          <p:nvPr/>
        </p:nvSpPr>
        <p:spPr>
          <a:xfrm>
            <a:off x="-900331" y="6436177"/>
            <a:ext cx="3343000" cy="421823"/>
          </a:xfrm>
          <a:prstGeom prst="parallelogram">
            <a:avLst>
              <a:gd name="adj" fmla="val 3474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1460643" y="6436175"/>
            <a:ext cx="3343000" cy="421823"/>
          </a:xfrm>
          <a:prstGeom prst="parallelogram">
            <a:avLst>
              <a:gd name="adj" fmla="val 347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平行四边形 157"/>
          <p:cNvSpPr/>
          <p:nvPr/>
        </p:nvSpPr>
        <p:spPr>
          <a:xfrm>
            <a:off x="3741249" y="6446250"/>
            <a:ext cx="3343000" cy="421823"/>
          </a:xfrm>
          <a:prstGeom prst="parallelogram">
            <a:avLst>
              <a:gd name="adj" fmla="val 347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6102223" y="6446248"/>
            <a:ext cx="3343000" cy="421823"/>
          </a:xfrm>
          <a:prstGeom prst="parallelogram">
            <a:avLst>
              <a:gd name="adj" fmla="val 34748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FOUR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 30"/>
          <p:cNvGrpSpPr/>
          <p:nvPr/>
        </p:nvGrpSpPr>
        <p:grpSpPr>
          <a:xfrm>
            <a:off x="129099" y="-417145"/>
            <a:ext cx="9061128" cy="8164621"/>
            <a:chOff x="4660370" y="2068725"/>
            <a:chExt cx="4270429" cy="384791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101" name="Freeform 559"/>
            <p:cNvSpPr/>
            <p:nvPr/>
          </p:nvSpPr>
          <p:spPr bwMode="auto">
            <a:xfrm>
              <a:off x="4823384" y="3338357"/>
              <a:ext cx="96138" cy="149123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560"/>
            <p:cNvSpPr/>
            <p:nvPr/>
          </p:nvSpPr>
          <p:spPr bwMode="auto">
            <a:xfrm>
              <a:off x="4905589" y="3214319"/>
              <a:ext cx="163014" cy="314969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561"/>
            <p:cNvSpPr/>
            <p:nvPr/>
          </p:nvSpPr>
          <p:spPr bwMode="auto">
            <a:xfrm>
              <a:off x="6148402" y="2110535"/>
              <a:ext cx="381760" cy="476634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62"/>
            <p:cNvSpPr/>
            <p:nvPr/>
          </p:nvSpPr>
          <p:spPr bwMode="auto">
            <a:xfrm>
              <a:off x="4823384" y="3338357"/>
              <a:ext cx="96138" cy="149123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563"/>
            <p:cNvSpPr/>
            <p:nvPr/>
          </p:nvSpPr>
          <p:spPr bwMode="auto">
            <a:xfrm>
              <a:off x="6148402" y="2110535"/>
              <a:ext cx="381760" cy="476634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564"/>
            <p:cNvSpPr/>
            <p:nvPr/>
          </p:nvSpPr>
          <p:spPr bwMode="auto">
            <a:xfrm>
              <a:off x="5960307" y="5042810"/>
              <a:ext cx="136543" cy="301032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565"/>
            <p:cNvSpPr/>
            <p:nvPr/>
          </p:nvSpPr>
          <p:spPr bwMode="auto">
            <a:xfrm>
              <a:off x="6762842" y="4578719"/>
              <a:ext cx="40406" cy="55747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66"/>
            <p:cNvSpPr/>
            <p:nvPr/>
          </p:nvSpPr>
          <p:spPr bwMode="auto">
            <a:xfrm>
              <a:off x="7389822" y="4333434"/>
              <a:ext cx="40406" cy="4181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67"/>
            <p:cNvSpPr/>
            <p:nvPr/>
          </p:nvSpPr>
          <p:spPr bwMode="auto">
            <a:xfrm>
              <a:off x="6762842" y="4578719"/>
              <a:ext cx="40406" cy="55747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68"/>
            <p:cNvSpPr/>
            <p:nvPr/>
          </p:nvSpPr>
          <p:spPr bwMode="auto">
            <a:xfrm>
              <a:off x="7389822" y="4333434"/>
              <a:ext cx="40406" cy="4181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69"/>
            <p:cNvSpPr/>
            <p:nvPr/>
          </p:nvSpPr>
          <p:spPr bwMode="auto">
            <a:xfrm>
              <a:off x="7635040" y="4210791"/>
              <a:ext cx="27867" cy="82226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70"/>
            <p:cNvSpPr/>
            <p:nvPr/>
          </p:nvSpPr>
          <p:spPr bwMode="auto">
            <a:xfrm>
              <a:off x="7839855" y="4005922"/>
              <a:ext cx="40405" cy="54354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71"/>
            <p:cNvSpPr/>
            <p:nvPr/>
          </p:nvSpPr>
          <p:spPr bwMode="auto">
            <a:xfrm>
              <a:off x="7635040" y="4210791"/>
              <a:ext cx="27867" cy="82226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72"/>
            <p:cNvSpPr/>
            <p:nvPr/>
          </p:nvSpPr>
          <p:spPr bwMode="auto">
            <a:xfrm>
              <a:off x="7839855" y="4005922"/>
              <a:ext cx="40405" cy="54354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3"/>
            <p:cNvSpPr/>
            <p:nvPr/>
          </p:nvSpPr>
          <p:spPr bwMode="auto">
            <a:xfrm>
              <a:off x="7894193" y="3692346"/>
              <a:ext cx="299557" cy="327511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74"/>
            <p:cNvSpPr/>
            <p:nvPr/>
          </p:nvSpPr>
          <p:spPr bwMode="auto">
            <a:xfrm>
              <a:off x="8099006" y="3392708"/>
              <a:ext cx="54339" cy="259222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75"/>
            <p:cNvSpPr/>
            <p:nvPr/>
          </p:nvSpPr>
          <p:spPr bwMode="auto">
            <a:xfrm>
              <a:off x="8643781" y="5738249"/>
              <a:ext cx="150476" cy="178389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76"/>
            <p:cNvSpPr/>
            <p:nvPr/>
          </p:nvSpPr>
          <p:spPr bwMode="auto">
            <a:xfrm>
              <a:off x="8099006" y="3392708"/>
              <a:ext cx="54339" cy="259222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77"/>
            <p:cNvSpPr/>
            <p:nvPr/>
          </p:nvSpPr>
          <p:spPr bwMode="auto">
            <a:xfrm>
              <a:off x="8643781" y="5738249"/>
              <a:ext cx="150476" cy="178389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78"/>
            <p:cNvSpPr/>
            <p:nvPr/>
          </p:nvSpPr>
          <p:spPr bwMode="auto">
            <a:xfrm>
              <a:off x="8780323" y="5575191"/>
              <a:ext cx="110070" cy="176996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9"/>
            <p:cNvSpPr/>
            <p:nvPr/>
          </p:nvSpPr>
          <p:spPr bwMode="auto">
            <a:xfrm>
              <a:off x="7484566" y="5028872"/>
              <a:ext cx="859660" cy="655023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0"/>
            <p:cNvSpPr/>
            <p:nvPr/>
          </p:nvSpPr>
          <p:spPr bwMode="auto">
            <a:xfrm>
              <a:off x="8780323" y="5575191"/>
              <a:ext cx="110070" cy="176996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81"/>
            <p:cNvSpPr/>
            <p:nvPr/>
          </p:nvSpPr>
          <p:spPr bwMode="auto">
            <a:xfrm>
              <a:off x="7484566" y="5028872"/>
              <a:ext cx="859660" cy="655023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82"/>
            <p:cNvSpPr/>
            <p:nvPr/>
          </p:nvSpPr>
          <p:spPr bwMode="auto">
            <a:xfrm>
              <a:off x="8167277" y="5725706"/>
              <a:ext cx="68271" cy="94769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83"/>
            <p:cNvSpPr/>
            <p:nvPr/>
          </p:nvSpPr>
          <p:spPr bwMode="auto">
            <a:xfrm>
              <a:off x="7116737" y="4660945"/>
              <a:ext cx="218746" cy="232742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84"/>
            <p:cNvSpPr/>
            <p:nvPr/>
          </p:nvSpPr>
          <p:spPr bwMode="auto">
            <a:xfrm>
              <a:off x="7403755" y="4620529"/>
              <a:ext cx="203419" cy="231350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85"/>
            <p:cNvSpPr/>
            <p:nvPr/>
          </p:nvSpPr>
          <p:spPr bwMode="auto">
            <a:xfrm>
              <a:off x="7866326" y="4783587"/>
              <a:ext cx="395695" cy="218806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6"/>
            <p:cNvSpPr/>
            <p:nvPr/>
          </p:nvSpPr>
          <p:spPr bwMode="auto">
            <a:xfrm>
              <a:off x="7403755" y="4620529"/>
              <a:ext cx="203419" cy="231350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87"/>
            <p:cNvSpPr/>
            <p:nvPr/>
          </p:nvSpPr>
          <p:spPr bwMode="auto">
            <a:xfrm>
              <a:off x="7866326" y="4783587"/>
              <a:ext cx="395695" cy="218806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88"/>
            <p:cNvSpPr/>
            <p:nvPr/>
          </p:nvSpPr>
          <p:spPr bwMode="auto">
            <a:xfrm>
              <a:off x="7621108" y="4375244"/>
              <a:ext cx="122609" cy="163058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589"/>
            <p:cNvSpPr/>
            <p:nvPr/>
          </p:nvSpPr>
          <p:spPr bwMode="auto">
            <a:xfrm>
              <a:off x="7675446" y="4566176"/>
              <a:ext cx="96136" cy="8083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590"/>
            <p:cNvSpPr/>
            <p:nvPr/>
          </p:nvSpPr>
          <p:spPr bwMode="auto">
            <a:xfrm>
              <a:off x="7626679" y="4375244"/>
              <a:ext cx="122609" cy="163058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591"/>
            <p:cNvSpPr/>
            <p:nvPr/>
          </p:nvSpPr>
          <p:spPr bwMode="auto">
            <a:xfrm>
              <a:off x="7675446" y="4566176"/>
              <a:ext cx="96136" cy="8083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592"/>
            <p:cNvSpPr/>
            <p:nvPr/>
          </p:nvSpPr>
          <p:spPr bwMode="auto">
            <a:xfrm>
              <a:off x="7607175" y="4743172"/>
              <a:ext cx="124003" cy="150518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593"/>
            <p:cNvSpPr/>
            <p:nvPr/>
          </p:nvSpPr>
          <p:spPr bwMode="auto">
            <a:xfrm>
              <a:off x="7321550" y="4920167"/>
              <a:ext cx="231287" cy="54354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599"/>
            <p:cNvSpPr/>
            <p:nvPr/>
          </p:nvSpPr>
          <p:spPr bwMode="auto">
            <a:xfrm>
              <a:off x="5288742" y="3883279"/>
              <a:ext cx="68271" cy="4181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600"/>
            <p:cNvSpPr/>
            <p:nvPr/>
          </p:nvSpPr>
          <p:spPr bwMode="auto">
            <a:xfrm>
              <a:off x="5220471" y="3801053"/>
              <a:ext cx="27867" cy="55747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01"/>
            <p:cNvSpPr/>
            <p:nvPr/>
          </p:nvSpPr>
          <p:spPr bwMode="auto">
            <a:xfrm>
              <a:off x="5288742" y="3883279"/>
              <a:ext cx="68271" cy="4181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02"/>
            <p:cNvSpPr/>
            <p:nvPr/>
          </p:nvSpPr>
          <p:spPr bwMode="auto">
            <a:xfrm>
              <a:off x="5220471" y="3801053"/>
              <a:ext cx="27867" cy="55747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603"/>
            <p:cNvSpPr/>
            <p:nvPr/>
          </p:nvSpPr>
          <p:spPr bwMode="auto">
            <a:xfrm>
              <a:off x="5207932" y="3746700"/>
              <a:ext cx="40406" cy="4181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604"/>
            <p:cNvSpPr/>
            <p:nvPr/>
          </p:nvSpPr>
          <p:spPr bwMode="auto">
            <a:xfrm>
              <a:off x="5917117" y="3911152"/>
              <a:ext cx="40405" cy="1393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605"/>
            <p:cNvSpPr/>
            <p:nvPr/>
          </p:nvSpPr>
          <p:spPr bwMode="auto">
            <a:xfrm>
              <a:off x="5207932" y="3746700"/>
              <a:ext cx="40406" cy="4181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606"/>
            <p:cNvSpPr/>
            <p:nvPr/>
          </p:nvSpPr>
          <p:spPr bwMode="auto">
            <a:xfrm>
              <a:off x="5917117" y="3911152"/>
              <a:ext cx="40405" cy="1393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Rectangle 607"/>
            <p:cNvSpPr>
              <a:spLocks noChangeArrowheads="1"/>
            </p:cNvSpPr>
            <p:nvPr/>
          </p:nvSpPr>
          <p:spPr bwMode="auto">
            <a:xfrm>
              <a:off x="5793112" y="411602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0" name="Freeform 608"/>
            <p:cNvSpPr/>
            <p:nvPr/>
          </p:nvSpPr>
          <p:spPr bwMode="auto">
            <a:xfrm>
              <a:off x="5602234" y="3788510"/>
              <a:ext cx="395695" cy="149124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609"/>
            <p:cNvSpPr/>
            <p:nvPr/>
          </p:nvSpPr>
          <p:spPr bwMode="auto">
            <a:xfrm>
              <a:off x="5793112" y="3911152"/>
              <a:ext cx="150476" cy="13658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610"/>
            <p:cNvSpPr/>
            <p:nvPr/>
          </p:nvSpPr>
          <p:spPr bwMode="auto">
            <a:xfrm>
              <a:off x="5766640" y="4019860"/>
              <a:ext cx="108677" cy="96164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611"/>
            <p:cNvSpPr/>
            <p:nvPr/>
          </p:nvSpPr>
          <p:spPr bwMode="auto">
            <a:xfrm>
              <a:off x="5793112" y="3911152"/>
              <a:ext cx="150476" cy="13658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12"/>
            <p:cNvSpPr/>
            <p:nvPr/>
          </p:nvSpPr>
          <p:spPr bwMode="auto">
            <a:xfrm>
              <a:off x="5766640" y="4019860"/>
              <a:ext cx="108677" cy="96164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613"/>
            <p:cNvSpPr/>
            <p:nvPr/>
          </p:nvSpPr>
          <p:spPr bwMode="auto">
            <a:xfrm>
              <a:off x="6148402" y="4210791"/>
              <a:ext cx="108677" cy="68289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614"/>
            <p:cNvSpPr/>
            <p:nvPr/>
          </p:nvSpPr>
          <p:spPr bwMode="auto">
            <a:xfrm>
              <a:off x="6162334" y="4238665"/>
              <a:ext cx="163014" cy="190932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615"/>
            <p:cNvSpPr/>
            <p:nvPr/>
          </p:nvSpPr>
          <p:spPr bwMode="auto">
            <a:xfrm>
              <a:off x="5957520" y="4361307"/>
              <a:ext cx="231287" cy="136580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616"/>
            <p:cNvSpPr/>
            <p:nvPr/>
          </p:nvSpPr>
          <p:spPr bwMode="auto">
            <a:xfrm>
              <a:off x="5793112" y="4047732"/>
              <a:ext cx="437494" cy="367928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617"/>
            <p:cNvSpPr/>
            <p:nvPr/>
          </p:nvSpPr>
          <p:spPr bwMode="auto">
            <a:xfrm>
              <a:off x="6162334" y="4279080"/>
              <a:ext cx="68271" cy="82227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618"/>
            <p:cNvSpPr/>
            <p:nvPr/>
          </p:nvSpPr>
          <p:spPr bwMode="auto">
            <a:xfrm>
              <a:off x="5875317" y="3911152"/>
              <a:ext cx="218745" cy="21741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619"/>
            <p:cNvSpPr/>
            <p:nvPr/>
          </p:nvSpPr>
          <p:spPr bwMode="auto">
            <a:xfrm>
              <a:off x="6148402" y="4210791"/>
              <a:ext cx="108677" cy="68289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620"/>
            <p:cNvSpPr/>
            <p:nvPr/>
          </p:nvSpPr>
          <p:spPr bwMode="auto">
            <a:xfrm>
              <a:off x="5875317" y="3911152"/>
              <a:ext cx="218745" cy="21741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621"/>
            <p:cNvSpPr/>
            <p:nvPr/>
          </p:nvSpPr>
          <p:spPr bwMode="auto">
            <a:xfrm>
              <a:off x="5997926" y="3842864"/>
              <a:ext cx="409627" cy="381864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622"/>
            <p:cNvSpPr/>
            <p:nvPr/>
          </p:nvSpPr>
          <p:spPr bwMode="auto">
            <a:xfrm>
              <a:off x="6353215" y="3925089"/>
              <a:ext cx="353896" cy="32611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23"/>
            <p:cNvSpPr/>
            <p:nvPr/>
          </p:nvSpPr>
          <p:spPr bwMode="auto">
            <a:xfrm>
              <a:off x="6503691" y="3951570"/>
              <a:ext cx="626979" cy="655023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24"/>
            <p:cNvSpPr/>
            <p:nvPr/>
          </p:nvSpPr>
          <p:spPr bwMode="auto">
            <a:xfrm>
              <a:off x="6339282" y="3883279"/>
              <a:ext cx="313490" cy="232742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5"/>
            <p:cNvSpPr/>
            <p:nvPr/>
          </p:nvSpPr>
          <p:spPr bwMode="auto">
            <a:xfrm>
              <a:off x="7034533" y="4142502"/>
              <a:ext cx="259151" cy="600671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26"/>
            <p:cNvSpPr/>
            <p:nvPr/>
          </p:nvSpPr>
          <p:spPr bwMode="auto">
            <a:xfrm>
              <a:off x="6503691" y="3951570"/>
              <a:ext cx="626979" cy="655023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27"/>
            <p:cNvSpPr/>
            <p:nvPr/>
          </p:nvSpPr>
          <p:spPr bwMode="auto">
            <a:xfrm>
              <a:off x="7034533" y="4142502"/>
              <a:ext cx="259151" cy="600671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28"/>
            <p:cNvSpPr/>
            <p:nvPr/>
          </p:nvSpPr>
          <p:spPr bwMode="auto">
            <a:xfrm>
              <a:off x="7157143" y="4319497"/>
              <a:ext cx="164408" cy="190932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29"/>
            <p:cNvSpPr/>
            <p:nvPr/>
          </p:nvSpPr>
          <p:spPr bwMode="auto">
            <a:xfrm>
              <a:off x="6925858" y="4196854"/>
              <a:ext cx="108677" cy="96161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30"/>
            <p:cNvSpPr/>
            <p:nvPr/>
          </p:nvSpPr>
          <p:spPr bwMode="auto">
            <a:xfrm>
              <a:off x="7157143" y="4319497"/>
              <a:ext cx="164408" cy="190932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31"/>
            <p:cNvSpPr/>
            <p:nvPr/>
          </p:nvSpPr>
          <p:spPr bwMode="auto">
            <a:xfrm>
              <a:off x="6925858" y="4196854"/>
              <a:ext cx="108677" cy="96161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32"/>
            <p:cNvSpPr/>
            <p:nvPr/>
          </p:nvSpPr>
          <p:spPr bwMode="auto">
            <a:xfrm>
              <a:off x="5479622" y="3296546"/>
              <a:ext cx="136543" cy="96161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633"/>
            <p:cNvSpPr/>
            <p:nvPr/>
          </p:nvSpPr>
          <p:spPr bwMode="auto">
            <a:xfrm>
              <a:off x="5547893" y="3173904"/>
              <a:ext cx="96138" cy="82226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634"/>
            <p:cNvSpPr/>
            <p:nvPr/>
          </p:nvSpPr>
          <p:spPr bwMode="auto">
            <a:xfrm>
              <a:off x="5533961" y="3310482"/>
              <a:ext cx="204814" cy="176996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635"/>
            <p:cNvSpPr/>
            <p:nvPr/>
          </p:nvSpPr>
          <p:spPr bwMode="auto">
            <a:xfrm>
              <a:off x="5493556" y="3228255"/>
              <a:ext cx="164408" cy="96164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636"/>
            <p:cNvSpPr/>
            <p:nvPr/>
          </p:nvSpPr>
          <p:spPr bwMode="auto">
            <a:xfrm>
              <a:off x="4700774" y="4497887"/>
              <a:ext cx="164408" cy="12264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637"/>
            <p:cNvSpPr/>
            <p:nvPr/>
          </p:nvSpPr>
          <p:spPr bwMode="auto">
            <a:xfrm>
              <a:off x="4660370" y="4415659"/>
              <a:ext cx="136543" cy="94769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638"/>
            <p:cNvSpPr/>
            <p:nvPr/>
          </p:nvSpPr>
          <p:spPr bwMode="auto">
            <a:xfrm>
              <a:off x="5547893" y="3173904"/>
              <a:ext cx="96138" cy="82226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639"/>
            <p:cNvSpPr/>
            <p:nvPr/>
          </p:nvSpPr>
          <p:spPr bwMode="auto">
            <a:xfrm>
              <a:off x="4660370" y="4415659"/>
              <a:ext cx="136543" cy="94769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640"/>
            <p:cNvSpPr/>
            <p:nvPr/>
          </p:nvSpPr>
          <p:spPr bwMode="auto">
            <a:xfrm>
              <a:off x="4674302" y="4170374"/>
              <a:ext cx="259151" cy="285702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641"/>
            <p:cNvSpPr/>
            <p:nvPr/>
          </p:nvSpPr>
          <p:spPr bwMode="auto">
            <a:xfrm>
              <a:off x="5561828" y="4060274"/>
              <a:ext cx="245219" cy="232742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642"/>
            <p:cNvSpPr/>
            <p:nvPr/>
          </p:nvSpPr>
          <p:spPr bwMode="auto">
            <a:xfrm>
              <a:off x="5234403" y="4019860"/>
              <a:ext cx="355289" cy="341449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643"/>
            <p:cNvSpPr/>
            <p:nvPr/>
          </p:nvSpPr>
          <p:spPr bwMode="auto">
            <a:xfrm>
              <a:off x="5193999" y="3911152"/>
              <a:ext cx="94743" cy="176996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644"/>
            <p:cNvSpPr/>
            <p:nvPr/>
          </p:nvSpPr>
          <p:spPr bwMode="auto">
            <a:xfrm>
              <a:off x="4755113" y="3951570"/>
              <a:ext cx="259151" cy="204868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645"/>
            <p:cNvSpPr/>
            <p:nvPr/>
          </p:nvSpPr>
          <p:spPr bwMode="auto">
            <a:xfrm>
              <a:off x="5193999" y="3911152"/>
              <a:ext cx="94743" cy="176996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646"/>
            <p:cNvSpPr/>
            <p:nvPr/>
          </p:nvSpPr>
          <p:spPr bwMode="auto">
            <a:xfrm>
              <a:off x="4755113" y="3951570"/>
              <a:ext cx="259151" cy="204868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647"/>
            <p:cNvSpPr/>
            <p:nvPr/>
          </p:nvSpPr>
          <p:spPr bwMode="auto">
            <a:xfrm>
              <a:off x="4674302" y="4156438"/>
              <a:ext cx="176948" cy="150518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648"/>
            <p:cNvSpPr/>
            <p:nvPr/>
          </p:nvSpPr>
          <p:spPr bwMode="auto">
            <a:xfrm>
              <a:off x="4686842" y="4497887"/>
              <a:ext cx="54339" cy="40416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649"/>
            <p:cNvSpPr/>
            <p:nvPr/>
          </p:nvSpPr>
          <p:spPr bwMode="auto">
            <a:xfrm>
              <a:off x="5507489" y="4265144"/>
              <a:ext cx="353896" cy="437613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50"/>
            <p:cNvSpPr/>
            <p:nvPr/>
          </p:nvSpPr>
          <p:spPr bwMode="auto">
            <a:xfrm>
              <a:off x="4851251" y="4552240"/>
              <a:ext cx="136543" cy="12264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651"/>
            <p:cNvSpPr/>
            <p:nvPr/>
          </p:nvSpPr>
          <p:spPr bwMode="auto">
            <a:xfrm>
              <a:off x="4782980" y="4592655"/>
              <a:ext cx="94743" cy="82226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652"/>
            <p:cNvSpPr/>
            <p:nvPr/>
          </p:nvSpPr>
          <p:spPr bwMode="auto">
            <a:xfrm>
              <a:off x="4741181" y="4566176"/>
              <a:ext cx="68271" cy="68289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53"/>
            <p:cNvSpPr/>
            <p:nvPr/>
          </p:nvSpPr>
          <p:spPr bwMode="auto">
            <a:xfrm>
              <a:off x="4692415" y="4497887"/>
              <a:ext cx="54339" cy="40416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54"/>
            <p:cNvSpPr/>
            <p:nvPr/>
          </p:nvSpPr>
          <p:spPr bwMode="auto">
            <a:xfrm>
              <a:off x="4746754" y="4566176"/>
              <a:ext cx="68271" cy="68289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655"/>
            <p:cNvSpPr/>
            <p:nvPr/>
          </p:nvSpPr>
          <p:spPr bwMode="auto">
            <a:xfrm>
              <a:off x="4851251" y="4156438"/>
              <a:ext cx="1395" cy="1393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656"/>
            <p:cNvSpPr/>
            <p:nvPr/>
          </p:nvSpPr>
          <p:spPr bwMode="auto">
            <a:xfrm>
              <a:off x="4851251" y="3911152"/>
              <a:ext cx="437494" cy="450155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Rectangle 657"/>
            <p:cNvSpPr>
              <a:spLocks noChangeArrowheads="1"/>
            </p:cNvSpPr>
            <p:nvPr/>
          </p:nvSpPr>
          <p:spPr bwMode="auto">
            <a:xfrm>
              <a:off x="4851251" y="4156438"/>
              <a:ext cx="0" cy="1393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0" name="Freeform 658"/>
            <p:cNvSpPr/>
            <p:nvPr/>
          </p:nvSpPr>
          <p:spPr bwMode="auto">
            <a:xfrm>
              <a:off x="4851251" y="3911152"/>
              <a:ext cx="437494" cy="450155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659"/>
            <p:cNvSpPr/>
            <p:nvPr/>
          </p:nvSpPr>
          <p:spPr bwMode="auto">
            <a:xfrm>
              <a:off x="4877723" y="3883279"/>
              <a:ext cx="13932" cy="1395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660"/>
            <p:cNvSpPr/>
            <p:nvPr/>
          </p:nvSpPr>
          <p:spPr bwMode="auto">
            <a:xfrm>
              <a:off x="4891656" y="3788510"/>
              <a:ext cx="13932" cy="1395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Rectangle 661"/>
            <p:cNvSpPr>
              <a:spLocks noChangeArrowheads="1"/>
            </p:cNvSpPr>
            <p:nvPr/>
          </p:nvSpPr>
          <p:spPr bwMode="auto">
            <a:xfrm>
              <a:off x="4877723" y="3883279"/>
              <a:ext cx="13932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4" name="Freeform 662"/>
            <p:cNvSpPr/>
            <p:nvPr/>
          </p:nvSpPr>
          <p:spPr bwMode="auto">
            <a:xfrm>
              <a:off x="4891656" y="3788510"/>
              <a:ext cx="13932" cy="1395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663"/>
            <p:cNvSpPr/>
            <p:nvPr/>
          </p:nvSpPr>
          <p:spPr bwMode="auto">
            <a:xfrm>
              <a:off x="4837317" y="3732763"/>
              <a:ext cx="259151" cy="204870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664"/>
            <p:cNvSpPr/>
            <p:nvPr/>
          </p:nvSpPr>
          <p:spPr bwMode="auto">
            <a:xfrm>
              <a:off x="4837317" y="3774574"/>
              <a:ext cx="68271" cy="136580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665"/>
            <p:cNvSpPr/>
            <p:nvPr/>
          </p:nvSpPr>
          <p:spPr bwMode="auto">
            <a:xfrm>
              <a:off x="4891656" y="3788510"/>
              <a:ext cx="13932" cy="54354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666"/>
            <p:cNvSpPr/>
            <p:nvPr/>
          </p:nvSpPr>
          <p:spPr bwMode="auto">
            <a:xfrm>
              <a:off x="4837317" y="3774574"/>
              <a:ext cx="68271" cy="136580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667"/>
            <p:cNvSpPr/>
            <p:nvPr/>
          </p:nvSpPr>
          <p:spPr bwMode="auto">
            <a:xfrm>
              <a:off x="4891656" y="3788510"/>
              <a:ext cx="13932" cy="54354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668"/>
            <p:cNvSpPr/>
            <p:nvPr/>
          </p:nvSpPr>
          <p:spPr bwMode="auto">
            <a:xfrm>
              <a:off x="4877723" y="3883279"/>
              <a:ext cx="2788" cy="27873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669"/>
            <p:cNvSpPr/>
            <p:nvPr/>
          </p:nvSpPr>
          <p:spPr bwMode="auto">
            <a:xfrm>
              <a:off x="4877723" y="3842864"/>
              <a:ext cx="13932" cy="26479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670"/>
            <p:cNvSpPr/>
            <p:nvPr/>
          </p:nvSpPr>
          <p:spPr bwMode="auto">
            <a:xfrm>
              <a:off x="4877723" y="3869342"/>
              <a:ext cx="2788" cy="1393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671"/>
            <p:cNvSpPr/>
            <p:nvPr/>
          </p:nvSpPr>
          <p:spPr bwMode="auto">
            <a:xfrm>
              <a:off x="4877723" y="3842864"/>
              <a:ext cx="13932" cy="26479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672"/>
            <p:cNvSpPr/>
            <p:nvPr/>
          </p:nvSpPr>
          <p:spPr bwMode="auto">
            <a:xfrm>
              <a:off x="4877723" y="3869342"/>
              <a:ext cx="2788" cy="1393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673"/>
            <p:cNvSpPr/>
            <p:nvPr/>
          </p:nvSpPr>
          <p:spPr bwMode="auto">
            <a:xfrm>
              <a:off x="6120536" y="3911152"/>
              <a:ext cx="13932" cy="1393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674"/>
            <p:cNvSpPr/>
            <p:nvPr/>
          </p:nvSpPr>
          <p:spPr bwMode="auto">
            <a:xfrm>
              <a:off x="6080130" y="3869342"/>
              <a:ext cx="13932" cy="2787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675"/>
            <p:cNvSpPr/>
            <p:nvPr/>
          </p:nvSpPr>
          <p:spPr bwMode="auto">
            <a:xfrm>
              <a:off x="6120536" y="3911152"/>
              <a:ext cx="13932" cy="1393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676"/>
            <p:cNvSpPr/>
            <p:nvPr/>
          </p:nvSpPr>
          <p:spPr bwMode="auto">
            <a:xfrm>
              <a:off x="6080130" y="3869342"/>
              <a:ext cx="13932" cy="2787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677"/>
            <p:cNvSpPr/>
            <p:nvPr/>
          </p:nvSpPr>
          <p:spPr bwMode="auto">
            <a:xfrm>
              <a:off x="7198941" y="4293017"/>
              <a:ext cx="163014" cy="25922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678"/>
            <p:cNvSpPr/>
            <p:nvPr/>
          </p:nvSpPr>
          <p:spPr bwMode="auto">
            <a:xfrm>
              <a:off x="7253279" y="4265144"/>
              <a:ext cx="150476" cy="313576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679"/>
            <p:cNvSpPr/>
            <p:nvPr/>
          </p:nvSpPr>
          <p:spPr bwMode="auto">
            <a:xfrm>
              <a:off x="7198941" y="4293017"/>
              <a:ext cx="163014" cy="25922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680"/>
            <p:cNvSpPr/>
            <p:nvPr/>
          </p:nvSpPr>
          <p:spPr bwMode="auto">
            <a:xfrm>
              <a:off x="7258852" y="4265144"/>
              <a:ext cx="150476" cy="313576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681"/>
            <p:cNvSpPr/>
            <p:nvPr/>
          </p:nvSpPr>
          <p:spPr bwMode="auto">
            <a:xfrm>
              <a:off x="6762842" y="4102084"/>
              <a:ext cx="176948" cy="82226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82"/>
            <p:cNvSpPr/>
            <p:nvPr/>
          </p:nvSpPr>
          <p:spPr bwMode="auto">
            <a:xfrm>
              <a:off x="6638840" y="3419189"/>
              <a:ext cx="1309691" cy="914245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683"/>
            <p:cNvSpPr/>
            <p:nvPr/>
          </p:nvSpPr>
          <p:spPr bwMode="auto">
            <a:xfrm>
              <a:off x="6939790" y="3460999"/>
              <a:ext cx="681319" cy="34005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684"/>
            <p:cNvSpPr/>
            <p:nvPr/>
          </p:nvSpPr>
          <p:spPr bwMode="auto">
            <a:xfrm>
              <a:off x="6762842" y="4102084"/>
              <a:ext cx="176948" cy="82226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85"/>
            <p:cNvSpPr/>
            <p:nvPr/>
          </p:nvSpPr>
          <p:spPr bwMode="auto">
            <a:xfrm>
              <a:off x="6939790" y="3460999"/>
              <a:ext cx="681319" cy="34005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86"/>
            <p:cNvSpPr/>
            <p:nvPr/>
          </p:nvSpPr>
          <p:spPr bwMode="auto">
            <a:xfrm>
              <a:off x="5479622" y="2641522"/>
              <a:ext cx="232679" cy="505900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687"/>
            <p:cNvSpPr/>
            <p:nvPr/>
          </p:nvSpPr>
          <p:spPr bwMode="auto">
            <a:xfrm>
              <a:off x="5726236" y="3447061"/>
              <a:ext cx="12539" cy="1393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688"/>
            <p:cNvSpPr/>
            <p:nvPr/>
          </p:nvSpPr>
          <p:spPr bwMode="auto">
            <a:xfrm>
              <a:off x="5630099" y="2068725"/>
              <a:ext cx="3300700" cy="1774139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89"/>
            <p:cNvSpPr/>
            <p:nvPr/>
          </p:nvSpPr>
          <p:spPr bwMode="auto">
            <a:xfrm>
              <a:off x="6134468" y="3911152"/>
              <a:ext cx="68271" cy="1393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90"/>
            <p:cNvSpPr/>
            <p:nvPr/>
          </p:nvSpPr>
          <p:spPr bwMode="auto">
            <a:xfrm>
              <a:off x="6039725" y="3338357"/>
              <a:ext cx="886133" cy="627149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691"/>
            <p:cNvSpPr/>
            <p:nvPr/>
          </p:nvSpPr>
          <p:spPr bwMode="auto">
            <a:xfrm>
              <a:off x="6094064" y="3897216"/>
              <a:ext cx="26474" cy="1393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692"/>
            <p:cNvSpPr/>
            <p:nvPr/>
          </p:nvSpPr>
          <p:spPr bwMode="auto">
            <a:xfrm>
              <a:off x="5384880" y="3569704"/>
              <a:ext cx="13932" cy="1393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93"/>
            <p:cNvSpPr/>
            <p:nvPr/>
          </p:nvSpPr>
          <p:spPr bwMode="auto">
            <a:xfrm>
              <a:off x="6094064" y="3897216"/>
              <a:ext cx="26474" cy="1393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Rectangle 694"/>
            <p:cNvSpPr>
              <a:spLocks noChangeArrowheads="1"/>
            </p:cNvSpPr>
            <p:nvPr/>
          </p:nvSpPr>
          <p:spPr bwMode="auto">
            <a:xfrm>
              <a:off x="5384880" y="3569704"/>
              <a:ext cx="13932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7" name="Freeform 695"/>
            <p:cNvSpPr/>
            <p:nvPr/>
          </p:nvSpPr>
          <p:spPr bwMode="auto">
            <a:xfrm>
              <a:off x="5234403" y="3569704"/>
              <a:ext cx="164408" cy="68289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96"/>
            <p:cNvSpPr/>
            <p:nvPr/>
          </p:nvSpPr>
          <p:spPr bwMode="auto">
            <a:xfrm>
              <a:off x="4933453" y="3487478"/>
              <a:ext cx="274478" cy="28709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697"/>
            <p:cNvSpPr/>
            <p:nvPr/>
          </p:nvSpPr>
          <p:spPr bwMode="auto">
            <a:xfrm>
              <a:off x="5180065" y="3637992"/>
              <a:ext cx="259151" cy="245285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698"/>
            <p:cNvSpPr/>
            <p:nvPr/>
          </p:nvSpPr>
          <p:spPr bwMode="auto">
            <a:xfrm>
              <a:off x="5150808" y="3350897"/>
              <a:ext cx="206207" cy="259222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699"/>
            <p:cNvSpPr/>
            <p:nvPr/>
          </p:nvSpPr>
          <p:spPr bwMode="auto">
            <a:xfrm>
              <a:off x="5110402" y="3406646"/>
              <a:ext cx="83597" cy="94769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00"/>
            <p:cNvSpPr/>
            <p:nvPr/>
          </p:nvSpPr>
          <p:spPr bwMode="auto">
            <a:xfrm>
              <a:off x="5180065" y="3637992"/>
              <a:ext cx="259151" cy="245285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701"/>
            <p:cNvSpPr/>
            <p:nvPr/>
          </p:nvSpPr>
          <p:spPr bwMode="auto">
            <a:xfrm>
              <a:off x="5110402" y="3406646"/>
              <a:ext cx="83597" cy="94769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702"/>
            <p:cNvSpPr/>
            <p:nvPr/>
          </p:nvSpPr>
          <p:spPr bwMode="auto">
            <a:xfrm>
              <a:off x="5467083" y="3788510"/>
              <a:ext cx="135150" cy="13658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703"/>
            <p:cNvSpPr/>
            <p:nvPr/>
          </p:nvSpPr>
          <p:spPr bwMode="auto">
            <a:xfrm>
              <a:off x="5136874" y="2560690"/>
              <a:ext cx="561496" cy="667566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704"/>
            <p:cNvSpPr/>
            <p:nvPr/>
          </p:nvSpPr>
          <p:spPr bwMode="auto">
            <a:xfrm>
              <a:off x="5274810" y="2697269"/>
              <a:ext cx="273085" cy="641087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705"/>
            <p:cNvSpPr/>
            <p:nvPr/>
          </p:nvSpPr>
          <p:spPr bwMode="auto">
            <a:xfrm>
              <a:off x="5507489" y="3447061"/>
              <a:ext cx="395695" cy="259222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706"/>
            <p:cNvSpPr/>
            <p:nvPr/>
          </p:nvSpPr>
          <p:spPr bwMode="auto">
            <a:xfrm>
              <a:off x="5738775" y="3447061"/>
              <a:ext cx="41799" cy="26479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707"/>
            <p:cNvSpPr/>
            <p:nvPr/>
          </p:nvSpPr>
          <p:spPr bwMode="auto">
            <a:xfrm>
              <a:off x="5467083" y="3788510"/>
              <a:ext cx="135150" cy="13658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708"/>
            <p:cNvSpPr/>
            <p:nvPr/>
          </p:nvSpPr>
          <p:spPr bwMode="auto">
            <a:xfrm>
              <a:off x="5738775" y="3447061"/>
              <a:ext cx="41799" cy="26479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09"/>
            <p:cNvSpPr/>
            <p:nvPr/>
          </p:nvSpPr>
          <p:spPr bwMode="auto">
            <a:xfrm>
              <a:off x="5467083" y="3583642"/>
              <a:ext cx="217352" cy="149123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710"/>
            <p:cNvSpPr/>
            <p:nvPr/>
          </p:nvSpPr>
          <p:spPr bwMode="auto">
            <a:xfrm>
              <a:off x="5467083" y="3651930"/>
              <a:ext cx="54339" cy="68289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711"/>
            <p:cNvSpPr/>
            <p:nvPr/>
          </p:nvSpPr>
          <p:spPr bwMode="auto">
            <a:xfrm>
              <a:off x="5288742" y="3501415"/>
              <a:ext cx="150476" cy="82227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712"/>
            <p:cNvSpPr/>
            <p:nvPr/>
          </p:nvSpPr>
          <p:spPr bwMode="auto">
            <a:xfrm>
              <a:off x="5384880" y="3583642"/>
              <a:ext cx="136543" cy="82226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13"/>
            <p:cNvSpPr/>
            <p:nvPr/>
          </p:nvSpPr>
          <p:spPr bwMode="auto">
            <a:xfrm>
              <a:off x="5398812" y="3541831"/>
              <a:ext cx="122609" cy="55747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714"/>
            <p:cNvSpPr/>
            <p:nvPr/>
          </p:nvSpPr>
          <p:spPr bwMode="auto">
            <a:xfrm>
              <a:off x="5467083" y="3651930"/>
              <a:ext cx="54339" cy="68289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715"/>
            <p:cNvSpPr/>
            <p:nvPr/>
          </p:nvSpPr>
          <p:spPr bwMode="auto">
            <a:xfrm>
              <a:off x="5398812" y="3541831"/>
              <a:ext cx="122609" cy="55747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716"/>
            <p:cNvSpPr/>
            <p:nvPr/>
          </p:nvSpPr>
          <p:spPr bwMode="auto">
            <a:xfrm>
              <a:off x="5521421" y="3720221"/>
              <a:ext cx="149082" cy="12264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717"/>
            <p:cNvSpPr/>
            <p:nvPr/>
          </p:nvSpPr>
          <p:spPr bwMode="auto">
            <a:xfrm>
              <a:off x="5425284" y="3651930"/>
              <a:ext cx="108677" cy="190932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718"/>
            <p:cNvSpPr/>
            <p:nvPr/>
          </p:nvSpPr>
          <p:spPr bwMode="auto">
            <a:xfrm>
              <a:off x="5330541" y="3624057"/>
              <a:ext cx="122609" cy="150518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719"/>
            <p:cNvSpPr/>
            <p:nvPr/>
          </p:nvSpPr>
          <p:spPr bwMode="auto">
            <a:xfrm>
              <a:off x="5467083" y="3338357"/>
              <a:ext cx="66879" cy="40416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720"/>
            <p:cNvSpPr/>
            <p:nvPr/>
          </p:nvSpPr>
          <p:spPr bwMode="auto">
            <a:xfrm>
              <a:off x="5521421" y="3720221"/>
              <a:ext cx="149082" cy="12264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721"/>
            <p:cNvSpPr/>
            <p:nvPr/>
          </p:nvSpPr>
          <p:spPr bwMode="auto">
            <a:xfrm>
              <a:off x="5467083" y="3338357"/>
              <a:ext cx="66879" cy="40416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722"/>
            <p:cNvSpPr/>
            <p:nvPr/>
          </p:nvSpPr>
          <p:spPr bwMode="auto">
            <a:xfrm>
              <a:off x="5343080" y="3364835"/>
              <a:ext cx="204812" cy="190932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723"/>
            <p:cNvSpPr/>
            <p:nvPr/>
          </p:nvSpPr>
          <p:spPr bwMode="auto">
            <a:xfrm>
              <a:off x="5166133" y="3610121"/>
              <a:ext cx="96138" cy="55747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724"/>
            <p:cNvSpPr/>
            <p:nvPr/>
          </p:nvSpPr>
          <p:spPr bwMode="auto">
            <a:xfrm>
              <a:off x="5207932" y="3256129"/>
              <a:ext cx="66879" cy="10870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725"/>
            <p:cNvSpPr/>
            <p:nvPr/>
          </p:nvSpPr>
          <p:spPr bwMode="auto">
            <a:xfrm>
              <a:off x="5096470" y="3473540"/>
              <a:ext cx="69664" cy="68289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726"/>
            <p:cNvSpPr/>
            <p:nvPr/>
          </p:nvSpPr>
          <p:spPr bwMode="auto">
            <a:xfrm>
              <a:off x="5166133" y="3610121"/>
              <a:ext cx="96138" cy="55747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727"/>
            <p:cNvSpPr/>
            <p:nvPr/>
          </p:nvSpPr>
          <p:spPr bwMode="auto">
            <a:xfrm>
              <a:off x="5096470" y="3473540"/>
              <a:ext cx="69664" cy="68289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728"/>
            <p:cNvSpPr/>
            <p:nvPr/>
          </p:nvSpPr>
          <p:spPr bwMode="auto">
            <a:xfrm>
              <a:off x="5042131" y="4251206"/>
              <a:ext cx="342750" cy="25922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729"/>
            <p:cNvSpPr/>
            <p:nvPr/>
          </p:nvSpPr>
          <p:spPr bwMode="auto">
            <a:xfrm>
              <a:off x="4769045" y="4224728"/>
              <a:ext cx="355289" cy="327511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730"/>
            <p:cNvSpPr/>
            <p:nvPr/>
          </p:nvSpPr>
          <p:spPr bwMode="auto">
            <a:xfrm>
              <a:off x="5929656" y="4524365"/>
              <a:ext cx="204814" cy="28709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731"/>
            <p:cNvSpPr/>
            <p:nvPr/>
          </p:nvSpPr>
          <p:spPr bwMode="auto">
            <a:xfrm>
              <a:off x="5042131" y="4251206"/>
              <a:ext cx="342750" cy="25922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732"/>
            <p:cNvSpPr/>
            <p:nvPr/>
          </p:nvSpPr>
          <p:spPr bwMode="auto">
            <a:xfrm>
              <a:off x="5929656" y="4524365"/>
              <a:ext cx="204814" cy="28709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33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734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735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736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737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738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739"/>
            <p:cNvSpPr/>
            <p:nvPr/>
          </p:nvSpPr>
          <p:spPr bwMode="auto">
            <a:xfrm>
              <a:off x="5398812" y="5261616"/>
              <a:ext cx="339962" cy="313576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740"/>
            <p:cNvSpPr/>
            <p:nvPr/>
          </p:nvSpPr>
          <p:spPr bwMode="auto">
            <a:xfrm>
              <a:off x="5467083" y="5165453"/>
              <a:ext cx="203419" cy="204870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741"/>
            <p:cNvSpPr/>
            <p:nvPr/>
          </p:nvSpPr>
          <p:spPr bwMode="auto">
            <a:xfrm>
              <a:off x="5684437" y="5002393"/>
              <a:ext cx="232679" cy="367928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742"/>
            <p:cNvSpPr/>
            <p:nvPr/>
          </p:nvSpPr>
          <p:spPr bwMode="auto">
            <a:xfrm>
              <a:off x="5684437" y="4797525"/>
              <a:ext cx="218746" cy="231350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743"/>
            <p:cNvSpPr/>
            <p:nvPr/>
          </p:nvSpPr>
          <p:spPr bwMode="auto">
            <a:xfrm>
              <a:off x="5302674" y="4906230"/>
              <a:ext cx="259151" cy="259222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744"/>
            <p:cNvSpPr/>
            <p:nvPr/>
          </p:nvSpPr>
          <p:spPr bwMode="auto">
            <a:xfrm>
              <a:off x="5302674" y="4660945"/>
              <a:ext cx="395695" cy="395802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745"/>
            <p:cNvSpPr/>
            <p:nvPr/>
          </p:nvSpPr>
          <p:spPr bwMode="auto">
            <a:xfrm>
              <a:off x="5752707" y="4387787"/>
              <a:ext cx="313490" cy="301032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746"/>
            <p:cNvSpPr/>
            <p:nvPr/>
          </p:nvSpPr>
          <p:spPr bwMode="auto">
            <a:xfrm>
              <a:off x="5766640" y="4674883"/>
              <a:ext cx="176948" cy="204870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747"/>
            <p:cNvSpPr/>
            <p:nvPr/>
          </p:nvSpPr>
          <p:spPr bwMode="auto">
            <a:xfrm>
              <a:off x="5575760" y="5111100"/>
              <a:ext cx="163015" cy="164453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748"/>
            <p:cNvSpPr/>
            <p:nvPr/>
          </p:nvSpPr>
          <p:spPr bwMode="auto">
            <a:xfrm>
              <a:off x="5521421" y="4688818"/>
              <a:ext cx="285623" cy="476634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749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750"/>
            <p:cNvSpPr/>
            <p:nvPr/>
          </p:nvSpPr>
          <p:spPr bwMode="auto">
            <a:xfrm>
              <a:off x="5455937" y="5165453"/>
              <a:ext cx="203419" cy="204870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751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752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753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754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755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756"/>
            <p:cNvSpPr/>
            <p:nvPr/>
          </p:nvSpPr>
          <p:spPr bwMode="auto">
            <a:xfrm>
              <a:off x="4973859" y="4538302"/>
              <a:ext cx="82205" cy="12264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57"/>
            <p:cNvSpPr/>
            <p:nvPr/>
          </p:nvSpPr>
          <p:spPr bwMode="auto">
            <a:xfrm>
              <a:off x="5096470" y="4456076"/>
              <a:ext cx="260546" cy="23274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758"/>
            <p:cNvSpPr/>
            <p:nvPr/>
          </p:nvSpPr>
          <p:spPr bwMode="auto">
            <a:xfrm>
              <a:off x="5357014" y="4538302"/>
              <a:ext cx="273085" cy="16445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759"/>
            <p:cNvSpPr/>
            <p:nvPr/>
          </p:nvSpPr>
          <p:spPr bwMode="auto">
            <a:xfrm>
              <a:off x="5096470" y="4456076"/>
              <a:ext cx="260546" cy="23274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60"/>
            <p:cNvSpPr/>
            <p:nvPr/>
          </p:nvSpPr>
          <p:spPr bwMode="auto">
            <a:xfrm>
              <a:off x="5357014" y="4538302"/>
              <a:ext cx="273085" cy="16445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61"/>
            <p:cNvSpPr/>
            <p:nvPr/>
          </p:nvSpPr>
          <p:spPr bwMode="auto">
            <a:xfrm>
              <a:off x="5274810" y="4688818"/>
              <a:ext cx="164408" cy="204870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62"/>
            <p:cNvSpPr/>
            <p:nvPr/>
          </p:nvSpPr>
          <p:spPr bwMode="auto">
            <a:xfrm>
              <a:off x="5234403" y="4729236"/>
              <a:ext cx="108677" cy="12264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763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764"/>
            <p:cNvSpPr/>
            <p:nvPr/>
          </p:nvSpPr>
          <p:spPr bwMode="auto">
            <a:xfrm>
              <a:off x="5234403" y="4729236"/>
              <a:ext cx="108677" cy="12264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765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6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67"/>
            <p:cNvSpPr/>
            <p:nvPr/>
          </p:nvSpPr>
          <p:spPr bwMode="auto">
            <a:xfrm>
              <a:off x="5056063" y="4497887"/>
              <a:ext cx="54339" cy="13658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768"/>
            <p:cNvSpPr/>
            <p:nvPr/>
          </p:nvSpPr>
          <p:spPr bwMode="auto">
            <a:xfrm>
              <a:off x="5042131" y="4538302"/>
              <a:ext cx="40405" cy="10870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69"/>
            <p:cNvSpPr/>
            <p:nvPr/>
          </p:nvSpPr>
          <p:spPr bwMode="auto">
            <a:xfrm>
              <a:off x="5056063" y="4497887"/>
              <a:ext cx="54339" cy="13658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770"/>
            <p:cNvSpPr/>
            <p:nvPr/>
          </p:nvSpPr>
          <p:spPr bwMode="auto">
            <a:xfrm>
              <a:off x="5042131" y="4538302"/>
              <a:ext cx="40405" cy="10870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771"/>
            <p:cNvSpPr/>
            <p:nvPr/>
          </p:nvSpPr>
          <p:spPr bwMode="auto">
            <a:xfrm>
              <a:off x="5288742" y="5138974"/>
              <a:ext cx="287018" cy="2857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772"/>
            <p:cNvSpPr/>
            <p:nvPr/>
          </p:nvSpPr>
          <p:spPr bwMode="auto">
            <a:xfrm>
              <a:off x="5056063" y="4361307"/>
              <a:ext cx="68271" cy="82226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774"/>
            <p:cNvSpPr/>
            <p:nvPr/>
          </p:nvSpPr>
          <p:spPr bwMode="auto">
            <a:xfrm>
              <a:off x="5288742" y="5138974"/>
              <a:ext cx="287018" cy="2857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 flipH="1">
            <a:off x="7221316" y="3297126"/>
            <a:ext cx="5888973" cy="3938106"/>
            <a:chOff x="-751088" y="64874"/>
            <a:chExt cx="3124100" cy="2089165"/>
          </a:xfrm>
        </p:grpSpPr>
        <p:sp>
          <p:nvSpPr>
            <p:cNvPr id="2" name="Freeform 349"/>
            <p:cNvSpPr>
              <a:spLocks noEditPoints="1"/>
            </p:cNvSpPr>
            <p:nvPr/>
          </p:nvSpPr>
          <p:spPr bwMode="auto">
            <a:xfrm rot="3828490">
              <a:off x="1213777" y="199875"/>
              <a:ext cx="1205605" cy="1112864"/>
            </a:xfrm>
            <a:custGeom>
              <a:avLst/>
              <a:gdLst>
                <a:gd name="T0" fmla="*/ 187 w 529"/>
                <a:gd name="T1" fmla="*/ 241 h 487"/>
                <a:gd name="T2" fmla="*/ 242 w 529"/>
                <a:gd name="T3" fmla="*/ 223 h 487"/>
                <a:gd name="T4" fmla="*/ 175 w 529"/>
                <a:gd name="T5" fmla="*/ 211 h 487"/>
                <a:gd name="T6" fmla="*/ 189 w 529"/>
                <a:gd name="T7" fmla="*/ 161 h 487"/>
                <a:gd name="T8" fmla="*/ 154 w 529"/>
                <a:gd name="T9" fmla="*/ 166 h 487"/>
                <a:gd name="T10" fmla="*/ 124 w 529"/>
                <a:gd name="T11" fmla="*/ 143 h 487"/>
                <a:gd name="T12" fmla="*/ 124 w 529"/>
                <a:gd name="T13" fmla="*/ 143 h 487"/>
                <a:gd name="T14" fmla="*/ 93 w 529"/>
                <a:gd name="T15" fmla="*/ 166 h 487"/>
                <a:gd name="T16" fmla="*/ 38 w 529"/>
                <a:gd name="T17" fmla="*/ 193 h 487"/>
                <a:gd name="T18" fmla="*/ 7 w 529"/>
                <a:gd name="T19" fmla="*/ 234 h 487"/>
                <a:gd name="T20" fmla="*/ 124 w 529"/>
                <a:gd name="T21" fmla="*/ 212 h 487"/>
                <a:gd name="T22" fmla="*/ 271 w 529"/>
                <a:gd name="T23" fmla="*/ 68 h 487"/>
                <a:gd name="T24" fmla="*/ 330 w 529"/>
                <a:gd name="T25" fmla="*/ 73 h 487"/>
                <a:gd name="T26" fmla="*/ 383 w 529"/>
                <a:gd name="T27" fmla="*/ 59 h 487"/>
                <a:gd name="T28" fmla="*/ 355 w 529"/>
                <a:gd name="T29" fmla="*/ 48 h 487"/>
                <a:gd name="T30" fmla="*/ 301 w 529"/>
                <a:gd name="T31" fmla="*/ 22 h 487"/>
                <a:gd name="T32" fmla="*/ 271 w 529"/>
                <a:gd name="T33" fmla="*/ 0 h 487"/>
                <a:gd name="T34" fmla="*/ 271 w 529"/>
                <a:gd name="T35" fmla="*/ 0 h 487"/>
                <a:gd name="T36" fmla="*/ 240 w 529"/>
                <a:gd name="T37" fmla="*/ 23 h 487"/>
                <a:gd name="T38" fmla="*/ 185 w 529"/>
                <a:gd name="T39" fmla="*/ 49 h 487"/>
                <a:gd name="T40" fmla="*/ 154 w 529"/>
                <a:gd name="T41" fmla="*/ 91 h 487"/>
                <a:gd name="T42" fmla="*/ 266 w 529"/>
                <a:gd name="T43" fmla="*/ 79 h 487"/>
                <a:gd name="T44" fmla="*/ 300 w 529"/>
                <a:gd name="T45" fmla="*/ 105 h 487"/>
                <a:gd name="T46" fmla="*/ 302 w 529"/>
                <a:gd name="T47" fmla="*/ 105 h 487"/>
                <a:gd name="T48" fmla="*/ 305 w 529"/>
                <a:gd name="T49" fmla="*/ 89 h 487"/>
                <a:gd name="T50" fmla="*/ 266 w 529"/>
                <a:gd name="T51" fmla="*/ 79 h 487"/>
                <a:gd name="T52" fmla="*/ 194 w 529"/>
                <a:gd name="T53" fmla="*/ 286 h 487"/>
                <a:gd name="T54" fmla="*/ 124 w 529"/>
                <a:gd name="T55" fmla="*/ 222 h 487"/>
                <a:gd name="T56" fmla="*/ 165 w 529"/>
                <a:gd name="T57" fmla="*/ 297 h 487"/>
                <a:gd name="T58" fmla="*/ 74 w 529"/>
                <a:gd name="T59" fmla="*/ 487 h 487"/>
                <a:gd name="T60" fmla="*/ 316 w 529"/>
                <a:gd name="T61" fmla="*/ 197 h 487"/>
                <a:gd name="T62" fmla="*/ 280 w 529"/>
                <a:gd name="T63" fmla="*/ 198 h 487"/>
                <a:gd name="T64" fmla="*/ 490 w 529"/>
                <a:gd name="T65" fmla="*/ 112 h 487"/>
                <a:gd name="T66" fmla="*/ 436 w 529"/>
                <a:gd name="T67" fmla="*/ 86 h 487"/>
                <a:gd name="T68" fmla="*/ 406 w 529"/>
                <a:gd name="T69" fmla="*/ 64 h 487"/>
                <a:gd name="T70" fmla="*/ 406 w 529"/>
                <a:gd name="T71" fmla="*/ 64 h 487"/>
                <a:gd name="T72" fmla="*/ 375 w 529"/>
                <a:gd name="T73" fmla="*/ 87 h 487"/>
                <a:gd name="T74" fmla="*/ 320 w 529"/>
                <a:gd name="T75" fmla="*/ 110 h 487"/>
                <a:gd name="T76" fmla="*/ 376 w 529"/>
                <a:gd name="T77" fmla="*/ 126 h 487"/>
                <a:gd name="T78" fmla="*/ 406 w 529"/>
                <a:gd name="T79" fmla="*/ 132 h 487"/>
                <a:gd name="T80" fmla="*/ 521 w 529"/>
                <a:gd name="T81" fmla="*/ 155 h 487"/>
                <a:gd name="T82" fmla="*/ 406 w 529"/>
                <a:gd name="T83" fmla="*/ 169 h 487"/>
                <a:gd name="T84" fmla="*/ 370 w 529"/>
                <a:gd name="T85" fmla="*/ 135 h 487"/>
                <a:gd name="T86" fmla="*/ 301 w 529"/>
                <a:gd name="T87" fmla="*/ 116 h 487"/>
                <a:gd name="T88" fmla="*/ 301 w 529"/>
                <a:gd name="T89" fmla="*/ 116 h 487"/>
                <a:gd name="T90" fmla="*/ 300 w 529"/>
                <a:gd name="T91" fmla="*/ 116 h 487"/>
                <a:gd name="T92" fmla="*/ 230 w 529"/>
                <a:gd name="T93" fmla="*/ 134 h 487"/>
                <a:gd name="T94" fmla="*/ 194 w 529"/>
                <a:gd name="T95" fmla="*/ 169 h 487"/>
                <a:gd name="T96" fmla="*/ 238 w 529"/>
                <a:gd name="T97" fmla="*/ 213 h 487"/>
                <a:gd name="T98" fmla="*/ 363 w 529"/>
                <a:gd name="T99" fmla="*/ 213 h 487"/>
                <a:gd name="T100" fmla="*/ 406 w 529"/>
                <a:gd name="T101" fmla="*/ 16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7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 2"/>
            <p:cNvGrpSpPr/>
            <p:nvPr/>
          </p:nvGrpSpPr>
          <p:grpSpPr>
            <a:xfrm rot="21108104">
              <a:off x="-751088" y="239978"/>
              <a:ext cx="2476578" cy="1602951"/>
              <a:chOff x="10045515" y="738844"/>
              <a:chExt cx="2596408" cy="1680511"/>
            </a:xfrm>
          </p:grpSpPr>
          <p:sp>
            <p:nvSpPr>
              <p:cNvPr id="4" name="Freeform 252"/>
              <p:cNvSpPr/>
              <p:nvPr/>
            </p:nvSpPr>
            <p:spPr bwMode="auto">
              <a:xfrm rot="1988864">
                <a:off x="10912067" y="751124"/>
                <a:ext cx="1487788" cy="618684"/>
              </a:xfrm>
              <a:custGeom>
                <a:avLst/>
                <a:gdLst>
                  <a:gd name="T0" fmla="*/ 11 w 374"/>
                  <a:gd name="T1" fmla="*/ 155 h 155"/>
                  <a:gd name="T2" fmla="*/ 11 w 374"/>
                  <a:gd name="T3" fmla="*/ 155 h 155"/>
                  <a:gd name="T4" fmla="*/ 109 w 374"/>
                  <a:gd name="T5" fmla="*/ 155 h 155"/>
                  <a:gd name="T6" fmla="*/ 138 w 374"/>
                  <a:gd name="T7" fmla="*/ 130 h 155"/>
                  <a:gd name="T8" fmla="*/ 136 w 374"/>
                  <a:gd name="T9" fmla="*/ 115 h 155"/>
                  <a:gd name="T10" fmla="*/ 148 w 374"/>
                  <a:gd name="T11" fmla="*/ 110 h 155"/>
                  <a:gd name="T12" fmla="*/ 148 w 374"/>
                  <a:gd name="T13" fmla="*/ 95 h 155"/>
                  <a:gd name="T14" fmla="*/ 166 w 374"/>
                  <a:gd name="T15" fmla="*/ 99 h 155"/>
                  <a:gd name="T16" fmla="*/ 162 w 374"/>
                  <a:gd name="T17" fmla="*/ 103 h 155"/>
                  <a:gd name="T18" fmla="*/ 158 w 374"/>
                  <a:gd name="T19" fmla="*/ 96 h 155"/>
                  <a:gd name="T20" fmla="*/ 154 w 374"/>
                  <a:gd name="T21" fmla="*/ 98 h 155"/>
                  <a:gd name="T22" fmla="*/ 155 w 374"/>
                  <a:gd name="T23" fmla="*/ 107 h 155"/>
                  <a:gd name="T24" fmla="*/ 172 w 374"/>
                  <a:gd name="T25" fmla="*/ 96 h 155"/>
                  <a:gd name="T26" fmla="*/ 174 w 374"/>
                  <a:gd name="T27" fmla="*/ 77 h 155"/>
                  <a:gd name="T28" fmla="*/ 187 w 374"/>
                  <a:gd name="T29" fmla="*/ 82 h 155"/>
                  <a:gd name="T30" fmla="*/ 199 w 374"/>
                  <a:gd name="T31" fmla="*/ 77 h 155"/>
                  <a:gd name="T32" fmla="*/ 202 w 374"/>
                  <a:gd name="T33" fmla="*/ 96 h 155"/>
                  <a:gd name="T34" fmla="*/ 218 w 374"/>
                  <a:gd name="T35" fmla="*/ 107 h 155"/>
                  <a:gd name="T36" fmla="*/ 219 w 374"/>
                  <a:gd name="T37" fmla="*/ 98 h 155"/>
                  <a:gd name="T38" fmla="*/ 215 w 374"/>
                  <a:gd name="T39" fmla="*/ 96 h 155"/>
                  <a:gd name="T40" fmla="*/ 211 w 374"/>
                  <a:gd name="T41" fmla="*/ 103 h 155"/>
                  <a:gd name="T42" fmla="*/ 207 w 374"/>
                  <a:gd name="T43" fmla="*/ 99 h 155"/>
                  <a:gd name="T44" fmla="*/ 225 w 374"/>
                  <a:gd name="T45" fmla="*/ 95 h 155"/>
                  <a:gd name="T46" fmla="*/ 226 w 374"/>
                  <a:gd name="T47" fmla="*/ 110 h 155"/>
                  <a:gd name="T48" fmla="*/ 237 w 374"/>
                  <a:gd name="T49" fmla="*/ 115 h 155"/>
                  <a:gd name="T50" fmla="*/ 235 w 374"/>
                  <a:gd name="T51" fmla="*/ 130 h 155"/>
                  <a:gd name="T52" fmla="*/ 264 w 374"/>
                  <a:gd name="T53" fmla="*/ 155 h 155"/>
                  <a:gd name="T54" fmla="*/ 363 w 374"/>
                  <a:gd name="T55" fmla="*/ 155 h 155"/>
                  <a:gd name="T56" fmla="*/ 363 w 374"/>
                  <a:gd name="T57" fmla="*/ 155 h 155"/>
                  <a:gd name="T58" fmla="*/ 374 w 374"/>
                  <a:gd name="T59" fmla="*/ 155 h 155"/>
                  <a:gd name="T60" fmla="*/ 356 w 374"/>
                  <a:gd name="T61" fmla="*/ 146 h 155"/>
                  <a:gd name="T62" fmla="*/ 298 w 374"/>
                  <a:gd name="T63" fmla="*/ 67 h 155"/>
                  <a:gd name="T64" fmla="*/ 225 w 374"/>
                  <a:gd name="T65" fmla="*/ 0 h 155"/>
                  <a:gd name="T66" fmla="*/ 148 w 374"/>
                  <a:gd name="T67" fmla="*/ 0 h 155"/>
                  <a:gd name="T68" fmla="*/ 75 w 374"/>
                  <a:gd name="T69" fmla="*/ 67 h 155"/>
                  <a:gd name="T70" fmla="*/ 17 w 374"/>
                  <a:gd name="T71" fmla="*/ 146 h 155"/>
                  <a:gd name="T72" fmla="*/ 0 w 374"/>
                  <a:gd name="T73" fmla="*/ 155 h 155"/>
                  <a:gd name="T74" fmla="*/ 11 w 374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4" h="155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253"/>
              <p:cNvSpPr/>
              <p:nvPr/>
            </p:nvSpPr>
            <p:spPr bwMode="auto">
              <a:xfrm rot="1988864">
                <a:off x="10447067" y="1002010"/>
                <a:ext cx="2194856" cy="449283"/>
              </a:xfrm>
              <a:custGeom>
                <a:avLst/>
                <a:gdLst>
                  <a:gd name="T0" fmla="*/ 546 w 551"/>
                  <a:gd name="T1" fmla="*/ 47 h 113"/>
                  <a:gd name="T2" fmla="*/ 524 w 551"/>
                  <a:gd name="T3" fmla="*/ 9 h 113"/>
                  <a:gd name="T4" fmla="*/ 493 w 551"/>
                  <a:gd name="T5" fmla="*/ 1 h 113"/>
                  <a:gd name="T6" fmla="*/ 455 w 551"/>
                  <a:gd name="T7" fmla="*/ 56 h 113"/>
                  <a:gd name="T8" fmla="*/ 500 w 551"/>
                  <a:gd name="T9" fmla="*/ 73 h 113"/>
                  <a:gd name="T10" fmla="*/ 506 w 551"/>
                  <a:gd name="T11" fmla="*/ 40 h 113"/>
                  <a:gd name="T12" fmla="*/ 476 w 551"/>
                  <a:gd name="T13" fmla="*/ 37 h 113"/>
                  <a:gd name="T14" fmla="*/ 504 w 551"/>
                  <a:gd name="T15" fmla="*/ 25 h 113"/>
                  <a:gd name="T16" fmla="*/ 508 w 551"/>
                  <a:gd name="T17" fmla="*/ 82 h 113"/>
                  <a:gd name="T18" fmla="*/ 451 w 551"/>
                  <a:gd name="T19" fmla="*/ 91 h 113"/>
                  <a:gd name="T20" fmla="*/ 350 w 551"/>
                  <a:gd name="T21" fmla="*/ 91 h 113"/>
                  <a:gd name="T22" fmla="*/ 276 w 551"/>
                  <a:gd name="T23" fmla="*/ 53 h 113"/>
                  <a:gd name="T24" fmla="*/ 276 w 551"/>
                  <a:gd name="T25" fmla="*/ 53 h 113"/>
                  <a:gd name="T26" fmla="*/ 276 w 551"/>
                  <a:gd name="T27" fmla="*/ 53 h 113"/>
                  <a:gd name="T28" fmla="*/ 275 w 551"/>
                  <a:gd name="T29" fmla="*/ 53 h 113"/>
                  <a:gd name="T30" fmla="*/ 275 w 551"/>
                  <a:gd name="T31" fmla="*/ 53 h 113"/>
                  <a:gd name="T32" fmla="*/ 202 w 551"/>
                  <a:gd name="T33" fmla="*/ 91 h 113"/>
                  <a:gd name="T34" fmla="*/ 100 w 551"/>
                  <a:gd name="T35" fmla="*/ 91 h 113"/>
                  <a:gd name="T36" fmla="*/ 43 w 551"/>
                  <a:gd name="T37" fmla="*/ 82 h 113"/>
                  <a:gd name="T38" fmla="*/ 48 w 551"/>
                  <a:gd name="T39" fmla="*/ 25 h 113"/>
                  <a:gd name="T40" fmla="*/ 75 w 551"/>
                  <a:gd name="T41" fmla="*/ 37 h 113"/>
                  <a:gd name="T42" fmla="*/ 45 w 551"/>
                  <a:gd name="T43" fmla="*/ 40 h 113"/>
                  <a:gd name="T44" fmla="*/ 52 w 551"/>
                  <a:gd name="T45" fmla="*/ 73 h 113"/>
                  <a:gd name="T46" fmla="*/ 96 w 551"/>
                  <a:gd name="T47" fmla="*/ 56 h 113"/>
                  <a:gd name="T48" fmla="*/ 58 w 551"/>
                  <a:gd name="T49" fmla="*/ 1 h 113"/>
                  <a:gd name="T50" fmla="*/ 27 w 551"/>
                  <a:gd name="T51" fmla="*/ 9 h 113"/>
                  <a:gd name="T52" fmla="*/ 5 w 551"/>
                  <a:gd name="T53" fmla="*/ 47 h 113"/>
                  <a:gd name="T54" fmla="*/ 72 w 551"/>
                  <a:gd name="T55" fmla="*/ 111 h 113"/>
                  <a:gd name="T56" fmla="*/ 221 w 551"/>
                  <a:gd name="T57" fmla="*/ 111 h 113"/>
                  <a:gd name="T58" fmla="*/ 275 w 551"/>
                  <a:gd name="T59" fmla="*/ 80 h 113"/>
                  <a:gd name="T60" fmla="*/ 276 w 551"/>
                  <a:gd name="T61" fmla="*/ 80 h 113"/>
                  <a:gd name="T62" fmla="*/ 331 w 551"/>
                  <a:gd name="T63" fmla="*/ 111 h 113"/>
                  <a:gd name="T64" fmla="*/ 479 w 551"/>
                  <a:gd name="T65" fmla="*/ 111 h 113"/>
                  <a:gd name="T66" fmla="*/ 546 w 551"/>
                  <a:gd name="T67" fmla="*/ 4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113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4"/>
              <p:cNvSpPr/>
              <p:nvPr/>
            </p:nvSpPr>
            <p:spPr bwMode="auto">
              <a:xfrm rot="1988864">
                <a:off x="10654506" y="1420819"/>
                <a:ext cx="1492699" cy="51558"/>
              </a:xfrm>
              <a:custGeom>
                <a:avLst/>
                <a:gdLst>
                  <a:gd name="T0" fmla="*/ 0 w 608"/>
                  <a:gd name="T1" fmla="*/ 21 h 21"/>
                  <a:gd name="T2" fmla="*/ 13 w 608"/>
                  <a:gd name="T3" fmla="*/ 21 h 21"/>
                  <a:gd name="T4" fmla="*/ 595 w 608"/>
                  <a:gd name="T5" fmla="*/ 21 h 21"/>
                  <a:gd name="T6" fmla="*/ 608 w 608"/>
                  <a:gd name="T7" fmla="*/ 21 h 21"/>
                  <a:gd name="T8" fmla="*/ 608 w 608"/>
                  <a:gd name="T9" fmla="*/ 0 h 21"/>
                  <a:gd name="T10" fmla="*/ 0 w 608"/>
                  <a:gd name="T11" fmla="*/ 0 h 21"/>
                  <a:gd name="T12" fmla="*/ 0 w 60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1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5"/>
              <p:cNvSpPr/>
              <p:nvPr/>
            </p:nvSpPr>
            <p:spPr bwMode="auto">
              <a:xfrm rot="1988864">
                <a:off x="10666731" y="1481772"/>
                <a:ext cx="1394495" cy="51558"/>
              </a:xfrm>
              <a:custGeom>
                <a:avLst/>
                <a:gdLst>
                  <a:gd name="T0" fmla="*/ 568 w 568"/>
                  <a:gd name="T1" fmla="*/ 0 h 21"/>
                  <a:gd name="T2" fmla="*/ 0 w 568"/>
                  <a:gd name="T3" fmla="*/ 0 h 21"/>
                  <a:gd name="T4" fmla="*/ 0 w 568"/>
                  <a:gd name="T5" fmla="*/ 21 h 21"/>
                  <a:gd name="T6" fmla="*/ 13 w 568"/>
                  <a:gd name="T7" fmla="*/ 21 h 21"/>
                  <a:gd name="T8" fmla="*/ 555 w 568"/>
                  <a:gd name="T9" fmla="*/ 21 h 21"/>
                  <a:gd name="T10" fmla="*/ 568 w 568"/>
                  <a:gd name="T11" fmla="*/ 21 h 21"/>
                  <a:gd name="T12" fmla="*/ 568 w 5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21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258"/>
              <p:cNvSpPr>
                <a:spLocks noChangeArrowheads="1"/>
              </p:cNvSpPr>
              <p:nvPr/>
            </p:nvSpPr>
            <p:spPr bwMode="auto">
              <a:xfrm rot="1988864">
                <a:off x="11705733" y="738844"/>
                <a:ext cx="282337" cy="5401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6"/>
              <p:cNvSpPr/>
              <p:nvPr/>
            </p:nvSpPr>
            <p:spPr bwMode="auto">
              <a:xfrm rot="1988864">
                <a:off x="10215654" y="2217864"/>
                <a:ext cx="1293837" cy="102332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6"/>
              <p:cNvSpPr/>
              <p:nvPr/>
            </p:nvSpPr>
            <p:spPr bwMode="auto">
              <a:xfrm rot="1988864">
                <a:off x="10045515" y="2320736"/>
                <a:ext cx="1491683" cy="98619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任意形状 10"/>
              <p:cNvSpPr/>
              <p:nvPr/>
            </p:nvSpPr>
            <p:spPr>
              <a:xfrm rot="2004297">
                <a:off x="10356403" y="1862998"/>
                <a:ext cx="1295502" cy="379678"/>
              </a:xfrm>
              <a:custGeom>
                <a:avLst/>
                <a:gdLst>
                  <a:gd name="connsiteX0" fmla="*/ 1611826 w 1613917"/>
                  <a:gd name="connsiteY0" fmla="*/ 0 h 472997"/>
                  <a:gd name="connsiteX1" fmla="*/ 1613917 w 1613917"/>
                  <a:gd name="connsiteY1" fmla="*/ 465761 h 472997"/>
                  <a:gd name="connsiteX2" fmla="*/ 1574156 w 1613917"/>
                  <a:gd name="connsiteY2" fmla="*/ 465939 h 472997"/>
                  <a:gd name="connsiteX3" fmla="*/ 41851 w 1613917"/>
                  <a:gd name="connsiteY3" fmla="*/ 472818 h 472997"/>
                  <a:gd name="connsiteX4" fmla="*/ 2091 w 1613917"/>
                  <a:gd name="connsiteY4" fmla="*/ 472997 h 472997"/>
                  <a:gd name="connsiteX5" fmla="*/ 0 w 1613917"/>
                  <a:gd name="connsiteY5" fmla="*/ 7236 h 472997"/>
                  <a:gd name="connsiteX6" fmla="*/ 603015 w 1613917"/>
                  <a:gd name="connsiteY6" fmla="*/ 4529 h 472997"/>
                  <a:gd name="connsiteX7" fmla="*/ 603015 w 1613917"/>
                  <a:gd name="connsiteY7" fmla="*/ 45511 h 472997"/>
                  <a:gd name="connsiteX8" fmla="*/ 602955 w 1613917"/>
                  <a:gd name="connsiteY8" fmla="*/ 45511 h 472997"/>
                  <a:gd name="connsiteX9" fmla="*/ 602955 w 1613917"/>
                  <a:gd name="connsiteY9" fmla="*/ 397022 h 472997"/>
                  <a:gd name="connsiteX10" fmla="*/ 1001540 w 1613917"/>
                  <a:gd name="connsiteY10" fmla="*/ 397022 h 472997"/>
                  <a:gd name="connsiteX11" fmla="*/ 1001540 w 1613917"/>
                  <a:gd name="connsiteY11" fmla="*/ 45511 h 472997"/>
                  <a:gd name="connsiteX12" fmla="*/ 1001540 w 1613917"/>
                  <a:gd name="connsiteY12" fmla="*/ 2740 h 472997"/>
                  <a:gd name="connsiteX13" fmla="*/ 1611826 w 1613917"/>
                  <a:gd name="connsiteY13" fmla="*/ 0 h 4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3917" h="47299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任意形状 11"/>
              <p:cNvSpPr/>
              <p:nvPr/>
            </p:nvSpPr>
            <p:spPr>
              <a:xfrm rot="2004297">
                <a:off x="10582242" y="1512291"/>
                <a:ext cx="1295577" cy="396235"/>
              </a:xfrm>
              <a:custGeom>
                <a:avLst/>
                <a:gdLst>
                  <a:gd name="connsiteX0" fmla="*/ 1611826 w 1614010"/>
                  <a:gd name="connsiteY0" fmla="*/ 0 h 493623"/>
                  <a:gd name="connsiteX1" fmla="*/ 1614010 w 1614010"/>
                  <a:gd name="connsiteY1" fmla="*/ 486387 h 493623"/>
                  <a:gd name="connsiteX2" fmla="*/ 1574250 w 1614010"/>
                  <a:gd name="connsiteY2" fmla="*/ 486565 h 493623"/>
                  <a:gd name="connsiteX3" fmla="*/ 1001541 w 1614010"/>
                  <a:gd name="connsiteY3" fmla="*/ 489136 h 493623"/>
                  <a:gd name="connsiteX4" fmla="*/ 1001541 w 1614010"/>
                  <a:gd name="connsiteY4" fmla="*/ 464385 h 493623"/>
                  <a:gd name="connsiteX5" fmla="*/ 802278 w 1614010"/>
                  <a:gd name="connsiteY5" fmla="*/ 265122 h 493623"/>
                  <a:gd name="connsiteX6" fmla="*/ 603016 w 1614010"/>
                  <a:gd name="connsiteY6" fmla="*/ 464385 h 493623"/>
                  <a:gd name="connsiteX7" fmla="*/ 603016 w 1614010"/>
                  <a:gd name="connsiteY7" fmla="*/ 490925 h 493623"/>
                  <a:gd name="connsiteX8" fmla="*/ 41944 w 1614010"/>
                  <a:gd name="connsiteY8" fmla="*/ 493444 h 493623"/>
                  <a:gd name="connsiteX9" fmla="*/ 2184 w 1614010"/>
                  <a:gd name="connsiteY9" fmla="*/ 493623 h 493623"/>
                  <a:gd name="connsiteX10" fmla="*/ 0 w 1614010"/>
                  <a:gd name="connsiteY10" fmla="*/ 7236 h 493623"/>
                  <a:gd name="connsiteX11" fmla="*/ 1611826 w 1614010"/>
                  <a:gd name="connsiteY11" fmla="*/ 0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0" h="493623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4" name="Freeform 360"/>
            <p:cNvSpPr/>
            <p:nvPr/>
          </p:nvSpPr>
          <p:spPr bwMode="auto">
            <a:xfrm rot="20337622">
              <a:off x="1868835" y="64874"/>
              <a:ext cx="107318" cy="25229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60"/>
            <p:cNvSpPr/>
            <p:nvPr/>
          </p:nvSpPr>
          <p:spPr bwMode="auto">
            <a:xfrm rot="19012026">
              <a:off x="1258569" y="182439"/>
              <a:ext cx="110138" cy="258927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0"/>
            <p:cNvSpPr/>
            <p:nvPr/>
          </p:nvSpPr>
          <p:spPr bwMode="auto">
            <a:xfrm rot="1468502">
              <a:off x="525305" y="833824"/>
              <a:ext cx="122568" cy="28814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/>
          </p:nvGrpSpPr>
          <p:grpSpPr>
            <a:xfrm>
              <a:off x="319797" y="937466"/>
              <a:ext cx="1608259" cy="1040532"/>
              <a:chOff x="654576" y="1043513"/>
              <a:chExt cx="2632937" cy="1703491"/>
            </a:xfrm>
            <a:effectLst>
              <a:outerShdw blurRad="50800" dist="76200" dir="5400000" algn="t" rotWithShape="0">
                <a:prstClr val="black">
                  <a:alpha val="30000"/>
                </a:prstClr>
              </a:outerShdw>
            </a:effectLst>
          </p:grpSpPr>
          <p:sp>
            <p:nvSpPr>
              <p:cNvPr id="47" name="任意形状 46"/>
              <p:cNvSpPr/>
              <p:nvPr/>
            </p:nvSpPr>
            <p:spPr>
              <a:xfrm>
                <a:off x="654576" y="1043513"/>
                <a:ext cx="2632937" cy="1703491"/>
              </a:xfrm>
              <a:custGeom>
                <a:avLst/>
                <a:gdLst>
                  <a:gd name="connsiteX0" fmla="*/ 235289 w 2632937"/>
                  <a:gd name="connsiteY0" fmla="*/ 176 h 1703491"/>
                  <a:gd name="connsiteX1" fmla="*/ 432085 w 2632937"/>
                  <a:gd name="connsiteY1" fmla="*/ 81759 h 1703491"/>
                  <a:gd name="connsiteX2" fmla="*/ 697674 w 2632937"/>
                  <a:gd name="connsiteY2" fmla="*/ 523269 h 1703491"/>
                  <a:gd name="connsiteX3" fmla="*/ 815409 w 2632937"/>
                  <a:gd name="connsiteY3" fmla="*/ 221616 h 1703491"/>
                  <a:gd name="connsiteX4" fmla="*/ 1365753 w 2632937"/>
                  <a:gd name="connsiteY4" fmla="*/ 43367 h 1703491"/>
                  <a:gd name="connsiteX5" fmla="*/ 1806576 w 2632937"/>
                  <a:gd name="connsiteY5" fmla="*/ 224358 h 1703491"/>
                  <a:gd name="connsiteX6" fmla="*/ 1817528 w 2632937"/>
                  <a:gd name="connsiteY6" fmla="*/ 232585 h 1703491"/>
                  <a:gd name="connsiteX7" fmla="*/ 1831218 w 2632937"/>
                  <a:gd name="connsiteY7" fmla="*/ 254524 h 1703491"/>
                  <a:gd name="connsiteX8" fmla="*/ 1833956 w 2632937"/>
                  <a:gd name="connsiteY8" fmla="*/ 260008 h 1703491"/>
                  <a:gd name="connsiteX9" fmla="*/ 1938001 w 2632937"/>
                  <a:gd name="connsiteY9" fmla="*/ 531496 h 1703491"/>
                  <a:gd name="connsiteX10" fmla="*/ 2200852 w 2632937"/>
                  <a:gd name="connsiteY10" fmla="*/ 95470 h 1703491"/>
                  <a:gd name="connsiteX11" fmla="*/ 2526678 w 2632937"/>
                  <a:gd name="connsiteY11" fmla="*/ 40624 h 1703491"/>
                  <a:gd name="connsiteX12" fmla="*/ 2617033 w 2632937"/>
                  <a:gd name="connsiteY12" fmla="*/ 320339 h 1703491"/>
                  <a:gd name="connsiteX13" fmla="*/ 2367872 w 2632937"/>
                  <a:gd name="connsiteY13" fmla="*/ 819437 h 1703491"/>
                  <a:gd name="connsiteX14" fmla="*/ 2085855 w 2632937"/>
                  <a:gd name="connsiteY14" fmla="*/ 1186906 h 1703491"/>
                  <a:gd name="connsiteX15" fmla="*/ 2111396 w 2632937"/>
                  <a:gd name="connsiteY15" fmla="*/ 1562643 h 1703491"/>
                  <a:gd name="connsiteX16" fmla="*/ 2121273 w 2632937"/>
                  <a:gd name="connsiteY16" fmla="*/ 1703491 h 1703491"/>
                  <a:gd name="connsiteX17" fmla="*/ 497375 w 2632937"/>
                  <a:gd name="connsiteY17" fmla="*/ 1703491 h 1703491"/>
                  <a:gd name="connsiteX18" fmla="*/ 502589 w 2632937"/>
                  <a:gd name="connsiteY18" fmla="*/ 1659952 h 1703491"/>
                  <a:gd name="connsiteX19" fmla="*/ 579939 w 2632937"/>
                  <a:gd name="connsiteY19" fmla="*/ 1214329 h 1703491"/>
                  <a:gd name="connsiteX20" fmla="*/ 265065 w 2632937"/>
                  <a:gd name="connsiteY20" fmla="*/ 805726 h 1703491"/>
                  <a:gd name="connsiteX21" fmla="*/ 15905 w 2632937"/>
                  <a:gd name="connsiteY21" fmla="*/ 306628 h 1703491"/>
                  <a:gd name="connsiteX22" fmla="*/ 106260 w 2632937"/>
                  <a:gd name="connsiteY22" fmla="*/ 29655 h 1703491"/>
                  <a:gd name="connsiteX23" fmla="*/ 235289 w 2632937"/>
                  <a:gd name="connsiteY23" fmla="*/ 176 h 170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2937" h="1703491">
                    <a:moveTo>
                      <a:pt x="235289" y="176"/>
                    </a:moveTo>
                    <a:cubicBezTo>
                      <a:pt x="292446" y="2232"/>
                      <a:pt x="360896" y="22800"/>
                      <a:pt x="432085" y="81759"/>
                    </a:cubicBezTo>
                    <a:cubicBezTo>
                      <a:pt x="574463" y="202420"/>
                      <a:pt x="697674" y="523269"/>
                      <a:pt x="697674" y="523269"/>
                    </a:cubicBezTo>
                    <a:cubicBezTo>
                      <a:pt x="697674" y="523269"/>
                      <a:pt x="738744" y="331308"/>
                      <a:pt x="815409" y="221616"/>
                    </a:cubicBezTo>
                    <a:cubicBezTo>
                      <a:pt x="913978" y="84501"/>
                      <a:pt x="1185043" y="24171"/>
                      <a:pt x="1365753" y="43367"/>
                    </a:cubicBezTo>
                    <a:cubicBezTo>
                      <a:pt x="1519083" y="59821"/>
                      <a:pt x="1672413" y="59821"/>
                      <a:pt x="1806576" y="224358"/>
                    </a:cubicBezTo>
                    <a:cubicBezTo>
                      <a:pt x="1809314" y="224358"/>
                      <a:pt x="1812052" y="227101"/>
                      <a:pt x="1817528" y="232585"/>
                    </a:cubicBezTo>
                    <a:cubicBezTo>
                      <a:pt x="1823004" y="240812"/>
                      <a:pt x="1825742" y="249039"/>
                      <a:pt x="1831218" y="254524"/>
                    </a:cubicBezTo>
                    <a:cubicBezTo>
                      <a:pt x="1833956" y="257266"/>
                      <a:pt x="1833956" y="260008"/>
                      <a:pt x="1833956" y="260008"/>
                    </a:cubicBezTo>
                    <a:cubicBezTo>
                      <a:pt x="1885979" y="334050"/>
                      <a:pt x="1918835" y="432773"/>
                      <a:pt x="1938001" y="531496"/>
                    </a:cubicBezTo>
                    <a:cubicBezTo>
                      <a:pt x="1951691" y="493104"/>
                      <a:pt x="2069427" y="205162"/>
                      <a:pt x="2200852" y="95470"/>
                    </a:cubicBezTo>
                    <a:cubicBezTo>
                      <a:pt x="2343230" y="-25191"/>
                      <a:pt x="2474655" y="10459"/>
                      <a:pt x="2526678" y="40624"/>
                    </a:cubicBezTo>
                    <a:cubicBezTo>
                      <a:pt x="2581438" y="70790"/>
                      <a:pt x="2669055" y="153059"/>
                      <a:pt x="2617033" y="320339"/>
                    </a:cubicBezTo>
                    <a:cubicBezTo>
                      <a:pt x="2562272" y="484877"/>
                      <a:pt x="2499297" y="641188"/>
                      <a:pt x="2367872" y="819437"/>
                    </a:cubicBezTo>
                    <a:cubicBezTo>
                      <a:pt x="2280255" y="937356"/>
                      <a:pt x="2083117" y="1175936"/>
                      <a:pt x="2085855" y="1186906"/>
                    </a:cubicBezTo>
                    <a:cubicBezTo>
                      <a:pt x="2093384" y="1301397"/>
                      <a:pt x="2102283" y="1431656"/>
                      <a:pt x="2111396" y="1562643"/>
                    </a:cubicBezTo>
                    <a:lnTo>
                      <a:pt x="2121273" y="1703491"/>
                    </a:lnTo>
                    <a:lnTo>
                      <a:pt x="497375" y="1703491"/>
                    </a:lnTo>
                    <a:lnTo>
                      <a:pt x="502589" y="1659952"/>
                    </a:lnTo>
                    <a:cubicBezTo>
                      <a:pt x="538184" y="1400119"/>
                      <a:pt x="579939" y="1214329"/>
                      <a:pt x="579939" y="1214329"/>
                    </a:cubicBezTo>
                    <a:cubicBezTo>
                      <a:pt x="579939" y="1214329"/>
                      <a:pt x="396491" y="983975"/>
                      <a:pt x="265065" y="805726"/>
                    </a:cubicBezTo>
                    <a:cubicBezTo>
                      <a:pt x="136378" y="627477"/>
                      <a:pt x="70665" y="473908"/>
                      <a:pt x="15905" y="306628"/>
                    </a:cubicBezTo>
                    <a:cubicBezTo>
                      <a:pt x="-36118" y="142090"/>
                      <a:pt x="51499" y="59821"/>
                      <a:pt x="106260" y="29655"/>
                    </a:cubicBezTo>
                    <a:cubicBezTo>
                      <a:pt x="132271" y="14573"/>
                      <a:pt x="178133" y="-1881"/>
                      <a:pt x="235289" y="1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1555058" y="1302677"/>
                <a:ext cx="234573" cy="23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auto">
              <a:xfrm>
                <a:off x="2118706" y="1302677"/>
                <a:ext cx="237948" cy="23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8"/>
              <p:cNvSpPr>
                <a:spLocks noChangeArrowheads="1"/>
              </p:cNvSpPr>
              <p:nvPr/>
            </p:nvSpPr>
            <p:spPr bwMode="auto">
              <a:xfrm>
                <a:off x="1634374" y="1486621"/>
                <a:ext cx="629464" cy="4961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"/>
              <p:cNvSpPr/>
              <p:nvPr/>
            </p:nvSpPr>
            <p:spPr bwMode="auto">
              <a:xfrm>
                <a:off x="2184522" y="1171047"/>
                <a:ext cx="135005" cy="65816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"/>
              <p:cNvSpPr/>
              <p:nvPr/>
            </p:nvSpPr>
            <p:spPr bwMode="auto">
              <a:xfrm>
                <a:off x="1582059" y="1171047"/>
                <a:ext cx="126568" cy="5906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1652937" y="1368492"/>
                <a:ext cx="42190" cy="911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12"/>
              <p:cNvSpPr>
                <a:spLocks noChangeArrowheads="1"/>
              </p:cNvSpPr>
              <p:nvPr/>
            </p:nvSpPr>
            <p:spPr bwMode="auto">
              <a:xfrm>
                <a:off x="2216585" y="1368492"/>
                <a:ext cx="42190" cy="911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"/>
              <p:cNvSpPr/>
              <p:nvPr/>
            </p:nvSpPr>
            <p:spPr bwMode="auto">
              <a:xfrm>
                <a:off x="1858820" y="1508560"/>
                <a:ext cx="197446" cy="131630"/>
              </a:xfrm>
              <a:custGeom>
                <a:avLst/>
                <a:gdLst>
                  <a:gd name="T0" fmla="*/ 0 w 72"/>
                  <a:gd name="T1" fmla="*/ 19 h 48"/>
                  <a:gd name="T2" fmla="*/ 21 w 72"/>
                  <a:gd name="T3" fmla="*/ 2 h 48"/>
                  <a:gd name="T4" fmla="*/ 64 w 72"/>
                  <a:gd name="T5" fmla="*/ 8 h 48"/>
                  <a:gd name="T6" fmla="*/ 66 w 72"/>
                  <a:gd name="T7" fmla="*/ 29 h 48"/>
                  <a:gd name="T8" fmla="*/ 50 w 72"/>
                  <a:gd name="T9" fmla="*/ 44 h 48"/>
                  <a:gd name="T10" fmla="*/ 34 w 72"/>
                  <a:gd name="T11" fmla="*/ 48 h 48"/>
                  <a:gd name="T12" fmla="*/ 14 w 72"/>
                  <a:gd name="T13" fmla="*/ 41 h 48"/>
                  <a:gd name="T14" fmla="*/ 0 w 72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1666438" y="1689130"/>
                <a:ext cx="550147" cy="160320"/>
              </a:xfrm>
              <a:custGeom>
                <a:avLst/>
                <a:gdLst>
                  <a:gd name="T0" fmla="*/ 0 w 201"/>
                  <a:gd name="T1" fmla="*/ 16 h 58"/>
                  <a:gd name="T2" fmla="*/ 98 w 201"/>
                  <a:gd name="T3" fmla="*/ 1 h 58"/>
                  <a:gd name="T4" fmla="*/ 201 w 201"/>
                  <a:gd name="T5" fmla="*/ 23 h 58"/>
                  <a:gd name="T6" fmla="*/ 108 w 201"/>
                  <a:gd name="T7" fmla="*/ 58 h 58"/>
                  <a:gd name="T8" fmla="*/ 0 w 201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8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15"/>
              <p:cNvSpPr>
                <a:spLocks noChangeArrowheads="1"/>
              </p:cNvSpPr>
              <p:nvPr/>
            </p:nvSpPr>
            <p:spPr bwMode="auto">
              <a:xfrm>
                <a:off x="1305298" y="1090043"/>
                <a:ext cx="259886" cy="2379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16"/>
              <p:cNvSpPr>
                <a:spLocks noChangeArrowheads="1"/>
              </p:cNvSpPr>
              <p:nvPr/>
            </p:nvSpPr>
            <p:spPr bwMode="auto">
              <a:xfrm>
                <a:off x="1366050" y="1138982"/>
                <a:ext cx="140069" cy="1400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17"/>
              <p:cNvSpPr>
                <a:spLocks noChangeArrowheads="1"/>
              </p:cNvSpPr>
              <p:nvPr/>
            </p:nvSpPr>
            <p:spPr bwMode="auto">
              <a:xfrm>
                <a:off x="2354966" y="1090043"/>
                <a:ext cx="270011" cy="2379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18"/>
              <p:cNvSpPr>
                <a:spLocks noChangeArrowheads="1"/>
              </p:cNvSpPr>
              <p:nvPr/>
            </p:nvSpPr>
            <p:spPr bwMode="auto">
              <a:xfrm>
                <a:off x="2422468" y="1142357"/>
                <a:ext cx="140069" cy="1333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19"/>
              <p:cNvSpPr>
                <a:spLocks noChangeArrowheads="1"/>
              </p:cNvSpPr>
              <p:nvPr/>
            </p:nvSpPr>
            <p:spPr bwMode="auto">
              <a:xfrm>
                <a:off x="2339778" y="1511935"/>
                <a:ext cx="305450" cy="3020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"/>
              <p:cNvSpPr/>
              <p:nvPr/>
            </p:nvSpPr>
            <p:spPr bwMode="auto">
              <a:xfrm>
                <a:off x="1352550" y="1511935"/>
                <a:ext cx="212634" cy="302075"/>
              </a:xfrm>
              <a:custGeom>
                <a:avLst/>
                <a:gdLst>
                  <a:gd name="T0" fmla="*/ 78 w 78"/>
                  <a:gd name="T1" fmla="*/ 55 h 110"/>
                  <a:gd name="T2" fmla="*/ 22 w 78"/>
                  <a:gd name="T3" fmla="*/ 0 h 110"/>
                  <a:gd name="T4" fmla="*/ 4 w 78"/>
                  <a:gd name="T5" fmla="*/ 3 h 110"/>
                  <a:gd name="T6" fmla="*/ 0 w 78"/>
                  <a:gd name="T7" fmla="*/ 20 h 110"/>
                  <a:gd name="T8" fmla="*/ 22 w 78"/>
                  <a:gd name="T9" fmla="*/ 110 h 110"/>
                  <a:gd name="T10" fmla="*/ 78 w 78"/>
                  <a:gd name="T11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10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Freeform 360"/>
            <p:cNvSpPr/>
            <p:nvPr/>
          </p:nvSpPr>
          <p:spPr bwMode="auto">
            <a:xfrm rot="18780588">
              <a:off x="596142" y="1702078"/>
              <a:ext cx="251338" cy="590864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9997453">
              <a:off x="818922" y="1746214"/>
              <a:ext cx="419109" cy="4078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2" name="文本框 8"/>
          <p:cNvSpPr txBox="1"/>
          <p:nvPr/>
        </p:nvSpPr>
        <p:spPr>
          <a:xfrm>
            <a:off x="8450580" y="1713532"/>
            <a:ext cx="3386304" cy="15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Suggested body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603" name="矩形 602"/>
          <p:cNvSpPr/>
          <p:nvPr/>
        </p:nvSpPr>
        <p:spPr>
          <a:xfrm>
            <a:off x="9300732" y="311509"/>
            <a:ext cx="1441420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en-US" altLang="zh-CN" sz="7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80</a:t>
            </a:r>
            <a:r>
              <a:rPr lang="en-US" altLang="zh-CN" sz="20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%</a:t>
            </a:r>
          </a:p>
        </p:txBody>
      </p:sp>
      <p:sp>
        <p:nvSpPr>
          <p:cNvPr id="605" name="文本框 8"/>
          <p:cNvSpPr txBox="1"/>
          <p:nvPr/>
        </p:nvSpPr>
        <p:spPr>
          <a:xfrm>
            <a:off x="754376" y="5011441"/>
            <a:ext cx="3631687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Suggested body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 Title numbers, etc., can be changed by clicking and re-entering, and the font, font size, color, line spacing, and so on can be modified in the "Start" panel at the top.</a:t>
            </a:r>
          </a:p>
        </p:txBody>
      </p:sp>
      <p:sp>
        <p:nvSpPr>
          <p:cNvPr id="606" name="矩形 605"/>
          <p:cNvSpPr/>
          <p:nvPr/>
        </p:nvSpPr>
        <p:spPr>
          <a:xfrm>
            <a:off x="1248038" y="3609418"/>
            <a:ext cx="1441420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en-US" altLang="zh-CN" sz="7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20</a:t>
            </a:r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charset="-122"/>
              </a:rPr>
              <a:t>%</a:t>
            </a:r>
          </a:p>
        </p:txBody>
      </p:sp>
      <p:grpSp>
        <p:nvGrpSpPr>
          <p:cNvPr id="607" name="组 606"/>
          <p:cNvGrpSpPr/>
          <p:nvPr/>
        </p:nvGrpSpPr>
        <p:grpSpPr>
          <a:xfrm>
            <a:off x="6815762" y="1245253"/>
            <a:ext cx="385960" cy="461838"/>
            <a:chOff x="6008019" y="2547030"/>
            <a:chExt cx="343241" cy="410721"/>
          </a:xfrm>
        </p:grpSpPr>
        <p:sp>
          <p:nvSpPr>
            <p:cNvPr id="608" name="椭圆 607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9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1" name="组 610"/>
          <p:cNvGrpSpPr/>
          <p:nvPr/>
        </p:nvGrpSpPr>
        <p:grpSpPr>
          <a:xfrm>
            <a:off x="3156653" y="3254737"/>
            <a:ext cx="385960" cy="461838"/>
            <a:chOff x="6008019" y="2547030"/>
            <a:chExt cx="343241" cy="410721"/>
          </a:xfrm>
        </p:grpSpPr>
        <p:sp>
          <p:nvSpPr>
            <p:cNvPr id="612" name="椭圆 611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3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4" name="椭圆 613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5" name="组 614"/>
          <p:cNvGrpSpPr/>
          <p:nvPr/>
        </p:nvGrpSpPr>
        <p:grpSpPr>
          <a:xfrm>
            <a:off x="2508734" y="2065913"/>
            <a:ext cx="385960" cy="461838"/>
            <a:chOff x="6008019" y="2547030"/>
            <a:chExt cx="343241" cy="410721"/>
          </a:xfrm>
        </p:grpSpPr>
        <p:sp>
          <p:nvSpPr>
            <p:cNvPr id="616" name="椭圆 615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7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 rot="547436" flipH="1">
            <a:off x="-320387" y="-416308"/>
            <a:ext cx="2596419" cy="2548137"/>
            <a:chOff x="9558093" y="4191628"/>
            <a:chExt cx="3148171" cy="3089629"/>
          </a:xfrm>
        </p:grpSpPr>
        <p:grpSp>
          <p:nvGrpSpPr>
            <p:cNvPr id="17" name="组 16"/>
            <p:cNvGrpSpPr/>
            <p:nvPr/>
          </p:nvGrpSpPr>
          <p:grpSpPr>
            <a:xfrm rot="21122731">
              <a:off x="11246416" y="4191628"/>
              <a:ext cx="538385" cy="514090"/>
              <a:chOff x="8848726" y="4949825"/>
              <a:chExt cx="879475" cy="839788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18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Freeform 360"/>
            <p:cNvSpPr/>
            <p:nvPr/>
          </p:nvSpPr>
          <p:spPr bwMode="auto">
            <a:xfrm rot="1468502">
              <a:off x="11888056" y="4288645"/>
              <a:ext cx="115760" cy="272136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60"/>
            <p:cNvSpPr/>
            <p:nvPr/>
          </p:nvSpPr>
          <p:spPr bwMode="auto">
            <a:xfrm rot="20962754">
              <a:off x="11950188" y="4709608"/>
              <a:ext cx="109661" cy="257798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0"/>
            <p:cNvSpPr/>
            <p:nvPr/>
          </p:nvSpPr>
          <p:spPr bwMode="auto">
            <a:xfrm rot="5712631">
              <a:off x="11213488" y="4702623"/>
              <a:ext cx="119669" cy="281327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 66"/>
            <p:cNvGrpSpPr/>
            <p:nvPr/>
          </p:nvGrpSpPr>
          <p:grpSpPr>
            <a:xfrm>
              <a:off x="11503433" y="4799612"/>
              <a:ext cx="394728" cy="376916"/>
              <a:chOff x="8848726" y="4949825"/>
              <a:chExt cx="879475" cy="839788"/>
            </a:xfrm>
            <a:solidFill>
              <a:schemeClr val="accent3"/>
            </a:solidFill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68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3" name="Freeform 349"/>
            <p:cNvSpPr>
              <a:spLocks noEditPoints="1"/>
            </p:cNvSpPr>
            <p:nvPr/>
          </p:nvSpPr>
          <p:spPr bwMode="auto">
            <a:xfrm rot="380096" flipH="1">
              <a:off x="9558093" y="5186747"/>
              <a:ext cx="1471376" cy="1358194"/>
            </a:xfrm>
            <a:custGeom>
              <a:avLst/>
              <a:gdLst>
                <a:gd name="T0" fmla="*/ 187 w 529"/>
                <a:gd name="T1" fmla="*/ 241 h 487"/>
                <a:gd name="T2" fmla="*/ 242 w 529"/>
                <a:gd name="T3" fmla="*/ 223 h 487"/>
                <a:gd name="T4" fmla="*/ 175 w 529"/>
                <a:gd name="T5" fmla="*/ 211 h 487"/>
                <a:gd name="T6" fmla="*/ 189 w 529"/>
                <a:gd name="T7" fmla="*/ 161 h 487"/>
                <a:gd name="T8" fmla="*/ 154 w 529"/>
                <a:gd name="T9" fmla="*/ 166 h 487"/>
                <a:gd name="T10" fmla="*/ 124 w 529"/>
                <a:gd name="T11" fmla="*/ 143 h 487"/>
                <a:gd name="T12" fmla="*/ 124 w 529"/>
                <a:gd name="T13" fmla="*/ 143 h 487"/>
                <a:gd name="T14" fmla="*/ 93 w 529"/>
                <a:gd name="T15" fmla="*/ 166 h 487"/>
                <a:gd name="T16" fmla="*/ 38 w 529"/>
                <a:gd name="T17" fmla="*/ 193 h 487"/>
                <a:gd name="T18" fmla="*/ 7 w 529"/>
                <a:gd name="T19" fmla="*/ 234 h 487"/>
                <a:gd name="T20" fmla="*/ 124 w 529"/>
                <a:gd name="T21" fmla="*/ 212 h 487"/>
                <a:gd name="T22" fmla="*/ 271 w 529"/>
                <a:gd name="T23" fmla="*/ 68 h 487"/>
                <a:gd name="T24" fmla="*/ 330 w 529"/>
                <a:gd name="T25" fmla="*/ 73 h 487"/>
                <a:gd name="T26" fmla="*/ 383 w 529"/>
                <a:gd name="T27" fmla="*/ 59 h 487"/>
                <a:gd name="T28" fmla="*/ 355 w 529"/>
                <a:gd name="T29" fmla="*/ 48 h 487"/>
                <a:gd name="T30" fmla="*/ 301 w 529"/>
                <a:gd name="T31" fmla="*/ 22 h 487"/>
                <a:gd name="T32" fmla="*/ 271 w 529"/>
                <a:gd name="T33" fmla="*/ 0 h 487"/>
                <a:gd name="T34" fmla="*/ 271 w 529"/>
                <a:gd name="T35" fmla="*/ 0 h 487"/>
                <a:gd name="T36" fmla="*/ 240 w 529"/>
                <a:gd name="T37" fmla="*/ 23 h 487"/>
                <a:gd name="T38" fmla="*/ 185 w 529"/>
                <a:gd name="T39" fmla="*/ 49 h 487"/>
                <a:gd name="T40" fmla="*/ 154 w 529"/>
                <a:gd name="T41" fmla="*/ 91 h 487"/>
                <a:gd name="T42" fmla="*/ 266 w 529"/>
                <a:gd name="T43" fmla="*/ 79 h 487"/>
                <a:gd name="T44" fmla="*/ 300 w 529"/>
                <a:gd name="T45" fmla="*/ 105 h 487"/>
                <a:gd name="T46" fmla="*/ 302 w 529"/>
                <a:gd name="T47" fmla="*/ 105 h 487"/>
                <a:gd name="T48" fmla="*/ 305 w 529"/>
                <a:gd name="T49" fmla="*/ 89 h 487"/>
                <a:gd name="T50" fmla="*/ 266 w 529"/>
                <a:gd name="T51" fmla="*/ 79 h 487"/>
                <a:gd name="T52" fmla="*/ 194 w 529"/>
                <a:gd name="T53" fmla="*/ 286 h 487"/>
                <a:gd name="T54" fmla="*/ 124 w 529"/>
                <a:gd name="T55" fmla="*/ 222 h 487"/>
                <a:gd name="T56" fmla="*/ 165 w 529"/>
                <a:gd name="T57" fmla="*/ 297 h 487"/>
                <a:gd name="T58" fmla="*/ 74 w 529"/>
                <a:gd name="T59" fmla="*/ 487 h 487"/>
                <a:gd name="T60" fmla="*/ 316 w 529"/>
                <a:gd name="T61" fmla="*/ 197 h 487"/>
                <a:gd name="T62" fmla="*/ 280 w 529"/>
                <a:gd name="T63" fmla="*/ 198 h 487"/>
                <a:gd name="T64" fmla="*/ 490 w 529"/>
                <a:gd name="T65" fmla="*/ 112 h 487"/>
                <a:gd name="T66" fmla="*/ 436 w 529"/>
                <a:gd name="T67" fmla="*/ 86 h 487"/>
                <a:gd name="T68" fmla="*/ 406 w 529"/>
                <a:gd name="T69" fmla="*/ 64 h 487"/>
                <a:gd name="T70" fmla="*/ 406 w 529"/>
                <a:gd name="T71" fmla="*/ 64 h 487"/>
                <a:gd name="T72" fmla="*/ 375 w 529"/>
                <a:gd name="T73" fmla="*/ 87 h 487"/>
                <a:gd name="T74" fmla="*/ 320 w 529"/>
                <a:gd name="T75" fmla="*/ 110 h 487"/>
                <a:gd name="T76" fmla="*/ 376 w 529"/>
                <a:gd name="T77" fmla="*/ 126 h 487"/>
                <a:gd name="T78" fmla="*/ 406 w 529"/>
                <a:gd name="T79" fmla="*/ 132 h 487"/>
                <a:gd name="T80" fmla="*/ 521 w 529"/>
                <a:gd name="T81" fmla="*/ 155 h 487"/>
                <a:gd name="T82" fmla="*/ 406 w 529"/>
                <a:gd name="T83" fmla="*/ 169 h 487"/>
                <a:gd name="T84" fmla="*/ 370 w 529"/>
                <a:gd name="T85" fmla="*/ 135 h 487"/>
                <a:gd name="T86" fmla="*/ 301 w 529"/>
                <a:gd name="T87" fmla="*/ 116 h 487"/>
                <a:gd name="T88" fmla="*/ 301 w 529"/>
                <a:gd name="T89" fmla="*/ 116 h 487"/>
                <a:gd name="T90" fmla="*/ 300 w 529"/>
                <a:gd name="T91" fmla="*/ 116 h 487"/>
                <a:gd name="T92" fmla="*/ 230 w 529"/>
                <a:gd name="T93" fmla="*/ 134 h 487"/>
                <a:gd name="T94" fmla="*/ 194 w 529"/>
                <a:gd name="T95" fmla="*/ 169 h 487"/>
                <a:gd name="T96" fmla="*/ 238 w 529"/>
                <a:gd name="T97" fmla="*/ 213 h 487"/>
                <a:gd name="T98" fmla="*/ 363 w 529"/>
                <a:gd name="T99" fmla="*/ 213 h 487"/>
                <a:gd name="T100" fmla="*/ 406 w 529"/>
                <a:gd name="T101" fmla="*/ 16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7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4" name="组 73"/>
            <p:cNvGrpSpPr/>
            <p:nvPr/>
          </p:nvGrpSpPr>
          <p:grpSpPr>
            <a:xfrm rot="20429708">
              <a:off x="10470019" y="4989109"/>
              <a:ext cx="2236245" cy="2034257"/>
              <a:chOff x="10046421" y="4989613"/>
              <a:chExt cx="2236245" cy="2034257"/>
            </a:xfrm>
          </p:grpSpPr>
          <p:sp>
            <p:nvSpPr>
              <p:cNvPr id="75" name="矩形 47"/>
              <p:cNvSpPr/>
              <p:nvPr/>
            </p:nvSpPr>
            <p:spPr>
              <a:xfrm>
                <a:off x="10501154" y="5284530"/>
                <a:ext cx="1319577" cy="1679061"/>
              </a:xfrm>
              <a:custGeom>
                <a:avLst/>
                <a:gdLst>
                  <a:gd name="connsiteX0" fmla="*/ 0 w 1319577"/>
                  <a:gd name="connsiteY0" fmla="*/ 0 h 1615561"/>
                  <a:gd name="connsiteX1" fmla="*/ 1319577 w 1319577"/>
                  <a:gd name="connsiteY1" fmla="*/ 0 h 1615561"/>
                  <a:gd name="connsiteX2" fmla="*/ 1319577 w 1319577"/>
                  <a:gd name="connsiteY2" fmla="*/ 1615561 h 1615561"/>
                  <a:gd name="connsiteX3" fmla="*/ 0 w 1319577"/>
                  <a:gd name="connsiteY3" fmla="*/ 1615561 h 1615561"/>
                  <a:gd name="connsiteX4" fmla="*/ 0 w 1319577"/>
                  <a:gd name="connsiteY4" fmla="*/ 0 h 1615561"/>
                  <a:gd name="connsiteX0-1" fmla="*/ 215900 w 1319577"/>
                  <a:gd name="connsiteY0-2" fmla="*/ 190500 h 1615561"/>
                  <a:gd name="connsiteX1-3" fmla="*/ 1319577 w 1319577"/>
                  <a:gd name="connsiteY1-4" fmla="*/ 0 h 1615561"/>
                  <a:gd name="connsiteX2-5" fmla="*/ 1319577 w 1319577"/>
                  <a:gd name="connsiteY2-6" fmla="*/ 1615561 h 1615561"/>
                  <a:gd name="connsiteX3-7" fmla="*/ 0 w 1319577"/>
                  <a:gd name="connsiteY3-8" fmla="*/ 1615561 h 1615561"/>
                  <a:gd name="connsiteX4-9" fmla="*/ 215900 w 1319577"/>
                  <a:gd name="connsiteY4-10" fmla="*/ 190500 h 1615561"/>
                  <a:gd name="connsiteX0-11" fmla="*/ 215900 w 1319577"/>
                  <a:gd name="connsiteY0-12" fmla="*/ 241300 h 1666361"/>
                  <a:gd name="connsiteX1-13" fmla="*/ 951277 w 1319577"/>
                  <a:gd name="connsiteY1-14" fmla="*/ 0 h 1666361"/>
                  <a:gd name="connsiteX2-15" fmla="*/ 1319577 w 1319577"/>
                  <a:gd name="connsiteY2-16" fmla="*/ 1666361 h 1666361"/>
                  <a:gd name="connsiteX3-17" fmla="*/ 0 w 1319577"/>
                  <a:gd name="connsiteY3-18" fmla="*/ 1666361 h 1666361"/>
                  <a:gd name="connsiteX4-19" fmla="*/ 215900 w 1319577"/>
                  <a:gd name="connsiteY4-20" fmla="*/ 241300 h 1666361"/>
                  <a:gd name="connsiteX0-21" fmla="*/ 317500 w 1319577"/>
                  <a:gd name="connsiteY0-22" fmla="*/ 0 h 1679061"/>
                  <a:gd name="connsiteX1-23" fmla="*/ 951277 w 1319577"/>
                  <a:gd name="connsiteY1-24" fmla="*/ 12700 h 1679061"/>
                  <a:gd name="connsiteX2-25" fmla="*/ 1319577 w 1319577"/>
                  <a:gd name="connsiteY2-26" fmla="*/ 1679061 h 1679061"/>
                  <a:gd name="connsiteX3-27" fmla="*/ 0 w 1319577"/>
                  <a:gd name="connsiteY3-28" fmla="*/ 1679061 h 1679061"/>
                  <a:gd name="connsiteX4-29" fmla="*/ 317500 w 1319577"/>
                  <a:gd name="connsiteY4-30" fmla="*/ 0 h 16790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19577" h="1679061">
                    <a:moveTo>
                      <a:pt x="317500" y="0"/>
                    </a:moveTo>
                    <a:lnTo>
                      <a:pt x="951277" y="12700"/>
                    </a:lnTo>
                    <a:lnTo>
                      <a:pt x="1319577" y="1679061"/>
                    </a:lnTo>
                    <a:lnTo>
                      <a:pt x="0" y="1679061"/>
                    </a:lnTo>
                    <a:lnTo>
                      <a:pt x="317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76" name="组 75"/>
              <p:cNvGrpSpPr/>
              <p:nvPr/>
            </p:nvGrpSpPr>
            <p:grpSpPr>
              <a:xfrm>
                <a:off x="10046421" y="4989613"/>
                <a:ext cx="2236245" cy="2034257"/>
                <a:chOff x="1334222" y="1801913"/>
                <a:chExt cx="2236245" cy="2034257"/>
              </a:xfrm>
            </p:grpSpPr>
            <p:sp>
              <p:nvSpPr>
                <p:cNvPr id="77" name="Freeform 252"/>
                <p:cNvSpPr/>
                <p:nvPr/>
              </p:nvSpPr>
              <p:spPr bwMode="auto">
                <a:xfrm rot="5463">
                  <a:off x="1697249" y="1871952"/>
                  <a:ext cx="1515843" cy="630350"/>
                </a:xfrm>
                <a:custGeom>
                  <a:avLst/>
                  <a:gdLst>
                    <a:gd name="T0" fmla="*/ 11 w 374"/>
                    <a:gd name="T1" fmla="*/ 155 h 155"/>
                    <a:gd name="T2" fmla="*/ 11 w 374"/>
                    <a:gd name="T3" fmla="*/ 155 h 155"/>
                    <a:gd name="T4" fmla="*/ 109 w 374"/>
                    <a:gd name="T5" fmla="*/ 155 h 155"/>
                    <a:gd name="T6" fmla="*/ 138 w 374"/>
                    <a:gd name="T7" fmla="*/ 130 h 155"/>
                    <a:gd name="T8" fmla="*/ 136 w 374"/>
                    <a:gd name="T9" fmla="*/ 115 h 155"/>
                    <a:gd name="T10" fmla="*/ 148 w 374"/>
                    <a:gd name="T11" fmla="*/ 110 h 155"/>
                    <a:gd name="T12" fmla="*/ 148 w 374"/>
                    <a:gd name="T13" fmla="*/ 95 h 155"/>
                    <a:gd name="T14" fmla="*/ 166 w 374"/>
                    <a:gd name="T15" fmla="*/ 99 h 155"/>
                    <a:gd name="T16" fmla="*/ 162 w 374"/>
                    <a:gd name="T17" fmla="*/ 103 h 155"/>
                    <a:gd name="T18" fmla="*/ 158 w 374"/>
                    <a:gd name="T19" fmla="*/ 96 h 155"/>
                    <a:gd name="T20" fmla="*/ 154 w 374"/>
                    <a:gd name="T21" fmla="*/ 98 h 155"/>
                    <a:gd name="T22" fmla="*/ 155 w 374"/>
                    <a:gd name="T23" fmla="*/ 107 h 155"/>
                    <a:gd name="T24" fmla="*/ 172 w 374"/>
                    <a:gd name="T25" fmla="*/ 96 h 155"/>
                    <a:gd name="T26" fmla="*/ 174 w 374"/>
                    <a:gd name="T27" fmla="*/ 77 h 155"/>
                    <a:gd name="T28" fmla="*/ 187 w 374"/>
                    <a:gd name="T29" fmla="*/ 82 h 155"/>
                    <a:gd name="T30" fmla="*/ 199 w 374"/>
                    <a:gd name="T31" fmla="*/ 77 h 155"/>
                    <a:gd name="T32" fmla="*/ 202 w 374"/>
                    <a:gd name="T33" fmla="*/ 96 h 155"/>
                    <a:gd name="T34" fmla="*/ 218 w 374"/>
                    <a:gd name="T35" fmla="*/ 107 h 155"/>
                    <a:gd name="T36" fmla="*/ 219 w 374"/>
                    <a:gd name="T37" fmla="*/ 98 h 155"/>
                    <a:gd name="T38" fmla="*/ 215 w 374"/>
                    <a:gd name="T39" fmla="*/ 96 h 155"/>
                    <a:gd name="T40" fmla="*/ 211 w 374"/>
                    <a:gd name="T41" fmla="*/ 103 h 155"/>
                    <a:gd name="T42" fmla="*/ 207 w 374"/>
                    <a:gd name="T43" fmla="*/ 99 h 155"/>
                    <a:gd name="T44" fmla="*/ 225 w 374"/>
                    <a:gd name="T45" fmla="*/ 95 h 155"/>
                    <a:gd name="T46" fmla="*/ 226 w 374"/>
                    <a:gd name="T47" fmla="*/ 110 h 155"/>
                    <a:gd name="T48" fmla="*/ 237 w 374"/>
                    <a:gd name="T49" fmla="*/ 115 h 155"/>
                    <a:gd name="T50" fmla="*/ 235 w 374"/>
                    <a:gd name="T51" fmla="*/ 130 h 155"/>
                    <a:gd name="T52" fmla="*/ 264 w 374"/>
                    <a:gd name="T53" fmla="*/ 155 h 155"/>
                    <a:gd name="T54" fmla="*/ 363 w 374"/>
                    <a:gd name="T55" fmla="*/ 155 h 155"/>
                    <a:gd name="T56" fmla="*/ 363 w 374"/>
                    <a:gd name="T57" fmla="*/ 155 h 155"/>
                    <a:gd name="T58" fmla="*/ 374 w 374"/>
                    <a:gd name="T59" fmla="*/ 155 h 155"/>
                    <a:gd name="T60" fmla="*/ 356 w 374"/>
                    <a:gd name="T61" fmla="*/ 146 h 155"/>
                    <a:gd name="T62" fmla="*/ 298 w 374"/>
                    <a:gd name="T63" fmla="*/ 67 h 155"/>
                    <a:gd name="T64" fmla="*/ 225 w 374"/>
                    <a:gd name="T65" fmla="*/ 0 h 155"/>
                    <a:gd name="T66" fmla="*/ 148 w 374"/>
                    <a:gd name="T67" fmla="*/ 0 h 155"/>
                    <a:gd name="T68" fmla="*/ 75 w 374"/>
                    <a:gd name="T69" fmla="*/ 67 h 155"/>
                    <a:gd name="T70" fmla="*/ 17 w 374"/>
                    <a:gd name="T71" fmla="*/ 146 h 155"/>
                    <a:gd name="T72" fmla="*/ 0 w 374"/>
                    <a:gd name="T73" fmla="*/ 155 h 155"/>
                    <a:gd name="T74" fmla="*/ 11 w 374"/>
                    <a:gd name="T7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4" h="155">
                      <a:moveTo>
                        <a:pt x="11" y="155"/>
                      </a:moveTo>
                      <a:cubicBezTo>
                        <a:pt x="11" y="155"/>
                        <a:pt x="11" y="155"/>
                        <a:pt x="11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3" y="150"/>
                        <a:pt x="122" y="138"/>
                        <a:pt x="138" y="130"/>
                      </a:cubicBezTo>
                      <a:cubicBezTo>
                        <a:pt x="137" y="128"/>
                        <a:pt x="133" y="122"/>
                        <a:pt x="136" y="115"/>
                      </a:cubicBezTo>
                      <a:cubicBezTo>
                        <a:pt x="140" y="109"/>
                        <a:pt x="148" y="110"/>
                        <a:pt x="148" y="110"/>
                      </a:cubicBezTo>
                      <a:cubicBezTo>
                        <a:pt x="148" y="110"/>
                        <a:pt x="143" y="101"/>
                        <a:pt x="148" y="95"/>
                      </a:cubicBezTo>
                      <a:cubicBezTo>
                        <a:pt x="155" y="87"/>
                        <a:pt x="167" y="91"/>
                        <a:pt x="166" y="99"/>
                      </a:cubicBezTo>
                      <a:cubicBezTo>
                        <a:pt x="166" y="99"/>
                        <a:pt x="166" y="102"/>
                        <a:pt x="162" y="103"/>
                      </a:cubicBezTo>
                      <a:cubicBezTo>
                        <a:pt x="159" y="104"/>
                        <a:pt x="154" y="99"/>
                        <a:pt x="158" y="96"/>
                      </a:cubicBezTo>
                      <a:cubicBezTo>
                        <a:pt x="158" y="96"/>
                        <a:pt x="156" y="96"/>
                        <a:pt x="154" y="98"/>
                      </a:cubicBezTo>
                      <a:cubicBezTo>
                        <a:pt x="153" y="100"/>
                        <a:pt x="152" y="104"/>
                        <a:pt x="155" y="107"/>
                      </a:cubicBezTo>
                      <a:cubicBezTo>
                        <a:pt x="162" y="112"/>
                        <a:pt x="175" y="107"/>
                        <a:pt x="172" y="96"/>
                      </a:cubicBezTo>
                      <a:cubicBezTo>
                        <a:pt x="169" y="87"/>
                        <a:pt x="168" y="80"/>
                        <a:pt x="174" y="77"/>
                      </a:cubicBezTo>
                      <a:cubicBezTo>
                        <a:pt x="180" y="74"/>
                        <a:pt x="184" y="78"/>
                        <a:pt x="187" y="82"/>
                      </a:cubicBezTo>
                      <a:cubicBezTo>
                        <a:pt x="189" y="78"/>
                        <a:pt x="194" y="74"/>
                        <a:pt x="199" y="77"/>
                      </a:cubicBezTo>
                      <a:cubicBezTo>
                        <a:pt x="205" y="80"/>
                        <a:pt x="205" y="87"/>
                        <a:pt x="202" y="96"/>
                      </a:cubicBezTo>
                      <a:cubicBezTo>
                        <a:pt x="198" y="107"/>
                        <a:pt x="211" y="112"/>
                        <a:pt x="218" y="107"/>
                      </a:cubicBezTo>
                      <a:cubicBezTo>
                        <a:pt x="222" y="104"/>
                        <a:pt x="221" y="100"/>
                        <a:pt x="219" y="98"/>
                      </a:cubicBezTo>
                      <a:cubicBezTo>
                        <a:pt x="218" y="96"/>
                        <a:pt x="215" y="96"/>
                        <a:pt x="215" y="96"/>
                      </a:cubicBezTo>
                      <a:cubicBezTo>
                        <a:pt x="219" y="99"/>
                        <a:pt x="215" y="104"/>
                        <a:pt x="211" y="103"/>
                      </a:cubicBezTo>
                      <a:cubicBezTo>
                        <a:pt x="207" y="102"/>
                        <a:pt x="207" y="99"/>
                        <a:pt x="207" y="99"/>
                      </a:cubicBezTo>
                      <a:cubicBezTo>
                        <a:pt x="207" y="91"/>
                        <a:pt x="218" y="87"/>
                        <a:pt x="225" y="95"/>
                      </a:cubicBezTo>
                      <a:cubicBezTo>
                        <a:pt x="230" y="101"/>
                        <a:pt x="226" y="110"/>
                        <a:pt x="226" y="110"/>
                      </a:cubicBezTo>
                      <a:cubicBezTo>
                        <a:pt x="226" y="110"/>
                        <a:pt x="234" y="109"/>
                        <a:pt x="237" y="115"/>
                      </a:cubicBezTo>
                      <a:cubicBezTo>
                        <a:pt x="240" y="122"/>
                        <a:pt x="237" y="128"/>
                        <a:pt x="235" y="130"/>
                      </a:cubicBezTo>
                      <a:cubicBezTo>
                        <a:pt x="251" y="138"/>
                        <a:pt x="260" y="150"/>
                        <a:pt x="264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5" y="155"/>
                        <a:pt x="369" y="155"/>
                        <a:pt x="374" y="155"/>
                      </a:cubicBezTo>
                      <a:cubicBezTo>
                        <a:pt x="368" y="153"/>
                        <a:pt x="362" y="150"/>
                        <a:pt x="356" y="146"/>
                      </a:cubicBezTo>
                      <a:cubicBezTo>
                        <a:pt x="330" y="128"/>
                        <a:pt x="318" y="121"/>
                        <a:pt x="298" y="67"/>
                      </a:cubicBezTo>
                      <a:cubicBezTo>
                        <a:pt x="284" y="30"/>
                        <a:pt x="255" y="9"/>
                        <a:pt x="225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18" y="9"/>
                        <a:pt x="89" y="30"/>
                        <a:pt x="75" y="67"/>
                      </a:cubicBezTo>
                      <a:cubicBezTo>
                        <a:pt x="56" y="121"/>
                        <a:pt x="44" y="128"/>
                        <a:pt x="17" y="146"/>
                      </a:cubicBezTo>
                      <a:cubicBezTo>
                        <a:pt x="12" y="150"/>
                        <a:pt x="6" y="153"/>
                        <a:pt x="0" y="155"/>
                      </a:cubicBezTo>
                      <a:cubicBezTo>
                        <a:pt x="4" y="155"/>
                        <a:pt x="8" y="155"/>
                        <a:pt x="11" y="15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253"/>
                <p:cNvSpPr/>
                <p:nvPr/>
              </p:nvSpPr>
              <p:spPr bwMode="auto">
                <a:xfrm rot="5463">
                  <a:off x="1334222" y="2162108"/>
                  <a:ext cx="2236245" cy="457755"/>
                </a:xfrm>
                <a:custGeom>
                  <a:avLst/>
                  <a:gdLst>
                    <a:gd name="T0" fmla="*/ 546 w 551"/>
                    <a:gd name="T1" fmla="*/ 47 h 113"/>
                    <a:gd name="T2" fmla="*/ 524 w 551"/>
                    <a:gd name="T3" fmla="*/ 9 h 113"/>
                    <a:gd name="T4" fmla="*/ 493 w 551"/>
                    <a:gd name="T5" fmla="*/ 1 h 113"/>
                    <a:gd name="T6" fmla="*/ 455 w 551"/>
                    <a:gd name="T7" fmla="*/ 56 h 113"/>
                    <a:gd name="T8" fmla="*/ 500 w 551"/>
                    <a:gd name="T9" fmla="*/ 73 h 113"/>
                    <a:gd name="T10" fmla="*/ 506 w 551"/>
                    <a:gd name="T11" fmla="*/ 40 h 113"/>
                    <a:gd name="T12" fmla="*/ 476 w 551"/>
                    <a:gd name="T13" fmla="*/ 37 h 113"/>
                    <a:gd name="T14" fmla="*/ 504 w 551"/>
                    <a:gd name="T15" fmla="*/ 25 h 113"/>
                    <a:gd name="T16" fmla="*/ 508 w 551"/>
                    <a:gd name="T17" fmla="*/ 82 h 113"/>
                    <a:gd name="T18" fmla="*/ 451 w 551"/>
                    <a:gd name="T19" fmla="*/ 91 h 113"/>
                    <a:gd name="T20" fmla="*/ 350 w 551"/>
                    <a:gd name="T21" fmla="*/ 91 h 113"/>
                    <a:gd name="T22" fmla="*/ 276 w 551"/>
                    <a:gd name="T23" fmla="*/ 53 h 113"/>
                    <a:gd name="T24" fmla="*/ 276 w 551"/>
                    <a:gd name="T25" fmla="*/ 53 h 113"/>
                    <a:gd name="T26" fmla="*/ 276 w 551"/>
                    <a:gd name="T27" fmla="*/ 53 h 113"/>
                    <a:gd name="T28" fmla="*/ 275 w 551"/>
                    <a:gd name="T29" fmla="*/ 53 h 113"/>
                    <a:gd name="T30" fmla="*/ 275 w 551"/>
                    <a:gd name="T31" fmla="*/ 53 h 113"/>
                    <a:gd name="T32" fmla="*/ 202 w 551"/>
                    <a:gd name="T33" fmla="*/ 91 h 113"/>
                    <a:gd name="T34" fmla="*/ 100 w 551"/>
                    <a:gd name="T35" fmla="*/ 91 h 113"/>
                    <a:gd name="T36" fmla="*/ 43 w 551"/>
                    <a:gd name="T37" fmla="*/ 82 h 113"/>
                    <a:gd name="T38" fmla="*/ 48 w 551"/>
                    <a:gd name="T39" fmla="*/ 25 h 113"/>
                    <a:gd name="T40" fmla="*/ 75 w 551"/>
                    <a:gd name="T41" fmla="*/ 37 h 113"/>
                    <a:gd name="T42" fmla="*/ 45 w 551"/>
                    <a:gd name="T43" fmla="*/ 40 h 113"/>
                    <a:gd name="T44" fmla="*/ 52 w 551"/>
                    <a:gd name="T45" fmla="*/ 73 h 113"/>
                    <a:gd name="T46" fmla="*/ 96 w 551"/>
                    <a:gd name="T47" fmla="*/ 56 h 113"/>
                    <a:gd name="T48" fmla="*/ 58 w 551"/>
                    <a:gd name="T49" fmla="*/ 1 h 113"/>
                    <a:gd name="T50" fmla="*/ 27 w 551"/>
                    <a:gd name="T51" fmla="*/ 9 h 113"/>
                    <a:gd name="T52" fmla="*/ 5 w 551"/>
                    <a:gd name="T53" fmla="*/ 47 h 113"/>
                    <a:gd name="T54" fmla="*/ 72 w 551"/>
                    <a:gd name="T55" fmla="*/ 111 h 113"/>
                    <a:gd name="T56" fmla="*/ 221 w 551"/>
                    <a:gd name="T57" fmla="*/ 111 h 113"/>
                    <a:gd name="T58" fmla="*/ 275 w 551"/>
                    <a:gd name="T59" fmla="*/ 80 h 113"/>
                    <a:gd name="T60" fmla="*/ 276 w 551"/>
                    <a:gd name="T61" fmla="*/ 80 h 113"/>
                    <a:gd name="T62" fmla="*/ 331 w 551"/>
                    <a:gd name="T63" fmla="*/ 111 h 113"/>
                    <a:gd name="T64" fmla="*/ 479 w 551"/>
                    <a:gd name="T65" fmla="*/ 111 h 113"/>
                    <a:gd name="T66" fmla="*/ 546 w 551"/>
                    <a:gd name="T67" fmla="*/ 4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13">
                      <a:moveTo>
                        <a:pt x="546" y="47"/>
                      </a:moveTo>
                      <a:cubicBezTo>
                        <a:pt x="546" y="47"/>
                        <a:pt x="545" y="22"/>
                        <a:pt x="524" y="9"/>
                      </a:cubicBezTo>
                      <a:cubicBezTo>
                        <a:pt x="517" y="5"/>
                        <a:pt x="506" y="0"/>
                        <a:pt x="493" y="1"/>
                      </a:cubicBezTo>
                      <a:cubicBezTo>
                        <a:pt x="453" y="4"/>
                        <a:pt x="450" y="42"/>
                        <a:pt x="455" y="56"/>
                      </a:cubicBezTo>
                      <a:cubicBezTo>
                        <a:pt x="461" y="71"/>
                        <a:pt x="478" y="84"/>
                        <a:pt x="500" y="73"/>
                      </a:cubicBezTo>
                      <a:cubicBezTo>
                        <a:pt x="514" y="65"/>
                        <a:pt x="515" y="49"/>
                        <a:pt x="506" y="40"/>
                      </a:cubicBezTo>
                      <a:cubicBezTo>
                        <a:pt x="500" y="34"/>
                        <a:pt x="485" y="30"/>
                        <a:pt x="476" y="37"/>
                      </a:cubicBezTo>
                      <a:cubicBezTo>
                        <a:pt x="476" y="37"/>
                        <a:pt x="479" y="19"/>
                        <a:pt x="504" y="25"/>
                      </a:cubicBezTo>
                      <a:cubicBezTo>
                        <a:pt x="525" y="30"/>
                        <a:pt x="534" y="66"/>
                        <a:pt x="508" y="82"/>
                      </a:cubicBezTo>
                      <a:cubicBezTo>
                        <a:pt x="491" y="93"/>
                        <a:pt x="451" y="91"/>
                        <a:pt x="451" y="91"/>
                      </a:cubicBezTo>
                      <a:cubicBezTo>
                        <a:pt x="350" y="91"/>
                        <a:pt x="350" y="91"/>
                        <a:pt x="350" y="91"/>
                      </a:cubicBezTo>
                      <a:cubicBezTo>
                        <a:pt x="350" y="91"/>
                        <a:pt x="328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5" y="53"/>
                        <a:pt x="275" y="53"/>
                      </a:cubicBezTo>
                      <a:cubicBezTo>
                        <a:pt x="275" y="53"/>
                        <a:pt x="275" y="53"/>
                        <a:pt x="275" y="53"/>
                      </a:cubicBezTo>
                      <a:cubicBezTo>
                        <a:pt x="223" y="53"/>
                        <a:pt x="202" y="91"/>
                        <a:pt x="202" y="91"/>
                      </a:cubicBezTo>
                      <a:cubicBezTo>
                        <a:pt x="100" y="91"/>
                        <a:pt x="100" y="91"/>
                        <a:pt x="100" y="91"/>
                      </a:cubicBezTo>
                      <a:cubicBezTo>
                        <a:pt x="100" y="91"/>
                        <a:pt x="60" y="93"/>
                        <a:pt x="43" y="82"/>
                      </a:cubicBezTo>
                      <a:cubicBezTo>
                        <a:pt x="17" y="66"/>
                        <a:pt x="27" y="30"/>
                        <a:pt x="48" y="25"/>
                      </a:cubicBezTo>
                      <a:cubicBezTo>
                        <a:pt x="72" y="19"/>
                        <a:pt x="75" y="37"/>
                        <a:pt x="75" y="37"/>
                      </a:cubicBezTo>
                      <a:cubicBezTo>
                        <a:pt x="66" y="30"/>
                        <a:pt x="51" y="34"/>
                        <a:pt x="45" y="40"/>
                      </a:cubicBezTo>
                      <a:cubicBezTo>
                        <a:pt x="37" y="49"/>
                        <a:pt x="37" y="65"/>
                        <a:pt x="52" y="73"/>
                      </a:cubicBezTo>
                      <a:cubicBezTo>
                        <a:pt x="74" y="84"/>
                        <a:pt x="90" y="71"/>
                        <a:pt x="96" y="56"/>
                      </a:cubicBezTo>
                      <a:cubicBezTo>
                        <a:pt x="102" y="42"/>
                        <a:pt x="98" y="4"/>
                        <a:pt x="58" y="1"/>
                      </a:cubicBezTo>
                      <a:cubicBezTo>
                        <a:pt x="46" y="0"/>
                        <a:pt x="35" y="5"/>
                        <a:pt x="27" y="9"/>
                      </a:cubicBezTo>
                      <a:cubicBezTo>
                        <a:pt x="7" y="22"/>
                        <a:pt x="5" y="47"/>
                        <a:pt x="5" y="47"/>
                      </a:cubicBezTo>
                      <a:cubicBezTo>
                        <a:pt x="0" y="113"/>
                        <a:pt x="72" y="111"/>
                        <a:pt x="72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38" y="78"/>
                        <a:pt x="275" y="80"/>
                        <a:pt x="275" y="80"/>
                      </a:cubicBezTo>
                      <a:cubicBezTo>
                        <a:pt x="276" y="80"/>
                        <a:pt x="276" y="80"/>
                        <a:pt x="276" y="80"/>
                      </a:cubicBezTo>
                      <a:cubicBezTo>
                        <a:pt x="276" y="80"/>
                        <a:pt x="313" y="78"/>
                        <a:pt x="331" y="111"/>
                      </a:cubicBezTo>
                      <a:cubicBezTo>
                        <a:pt x="479" y="111"/>
                        <a:pt x="479" y="111"/>
                        <a:pt x="479" y="111"/>
                      </a:cubicBezTo>
                      <a:cubicBezTo>
                        <a:pt x="479" y="111"/>
                        <a:pt x="551" y="113"/>
                        <a:pt x="546" y="4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254"/>
                <p:cNvSpPr/>
                <p:nvPr/>
              </p:nvSpPr>
              <p:spPr bwMode="auto">
                <a:xfrm rot="5463">
                  <a:off x="1691498" y="2632369"/>
                  <a:ext cx="1520847" cy="52530"/>
                </a:xfrm>
                <a:custGeom>
                  <a:avLst/>
                  <a:gdLst>
                    <a:gd name="T0" fmla="*/ 0 w 608"/>
                    <a:gd name="T1" fmla="*/ 21 h 21"/>
                    <a:gd name="T2" fmla="*/ 13 w 608"/>
                    <a:gd name="T3" fmla="*/ 21 h 21"/>
                    <a:gd name="T4" fmla="*/ 595 w 608"/>
                    <a:gd name="T5" fmla="*/ 21 h 21"/>
                    <a:gd name="T6" fmla="*/ 608 w 608"/>
                    <a:gd name="T7" fmla="*/ 21 h 21"/>
                    <a:gd name="T8" fmla="*/ 608 w 608"/>
                    <a:gd name="T9" fmla="*/ 0 h 21"/>
                    <a:gd name="T10" fmla="*/ 0 w 608"/>
                    <a:gd name="T11" fmla="*/ 0 h 21"/>
                    <a:gd name="T12" fmla="*/ 0 w 608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21">
                      <a:moveTo>
                        <a:pt x="0" y="21"/>
                      </a:moveTo>
                      <a:lnTo>
                        <a:pt x="13" y="21"/>
                      </a:lnTo>
                      <a:lnTo>
                        <a:pt x="595" y="21"/>
                      </a:lnTo>
                      <a:lnTo>
                        <a:pt x="608" y="21"/>
                      </a:lnTo>
                      <a:lnTo>
                        <a:pt x="608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255"/>
                <p:cNvSpPr/>
                <p:nvPr/>
              </p:nvSpPr>
              <p:spPr bwMode="auto">
                <a:xfrm rot="5463">
                  <a:off x="1743911" y="2704914"/>
                  <a:ext cx="1420791" cy="52530"/>
                </a:xfrm>
                <a:custGeom>
                  <a:avLst/>
                  <a:gdLst>
                    <a:gd name="T0" fmla="*/ 568 w 568"/>
                    <a:gd name="T1" fmla="*/ 0 h 21"/>
                    <a:gd name="T2" fmla="*/ 0 w 568"/>
                    <a:gd name="T3" fmla="*/ 0 h 21"/>
                    <a:gd name="T4" fmla="*/ 0 w 568"/>
                    <a:gd name="T5" fmla="*/ 21 h 21"/>
                    <a:gd name="T6" fmla="*/ 13 w 568"/>
                    <a:gd name="T7" fmla="*/ 21 h 21"/>
                    <a:gd name="T8" fmla="*/ 555 w 568"/>
                    <a:gd name="T9" fmla="*/ 21 h 21"/>
                    <a:gd name="T10" fmla="*/ 568 w 568"/>
                    <a:gd name="T11" fmla="*/ 21 h 21"/>
                    <a:gd name="T12" fmla="*/ 568 w 568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8" h="21">
                      <a:moveTo>
                        <a:pt x="568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55" y="21"/>
                      </a:lnTo>
                      <a:lnTo>
                        <a:pt x="568" y="21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258"/>
                <p:cNvSpPr>
                  <a:spLocks noChangeArrowheads="1"/>
                </p:cNvSpPr>
                <p:nvPr/>
              </p:nvSpPr>
              <p:spPr bwMode="auto">
                <a:xfrm rot="5463">
                  <a:off x="2310657" y="1801913"/>
                  <a:ext cx="287661" cy="550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256"/>
                <p:cNvSpPr/>
                <p:nvPr/>
              </p:nvSpPr>
              <p:spPr bwMode="auto">
                <a:xfrm rot="5463">
                  <a:off x="1790215" y="3607960"/>
                  <a:ext cx="1318235" cy="104262"/>
                </a:xfrm>
                <a:custGeom>
                  <a:avLst/>
                  <a:gdLst>
                    <a:gd name="T0" fmla="*/ 527 w 527"/>
                    <a:gd name="T1" fmla="*/ 0 h 21"/>
                    <a:gd name="T2" fmla="*/ 0 w 527"/>
                    <a:gd name="T3" fmla="*/ 0 h 21"/>
                    <a:gd name="T4" fmla="*/ 0 w 527"/>
                    <a:gd name="T5" fmla="*/ 21 h 21"/>
                    <a:gd name="T6" fmla="*/ 13 w 527"/>
                    <a:gd name="T7" fmla="*/ 21 h 21"/>
                    <a:gd name="T8" fmla="*/ 514 w 527"/>
                    <a:gd name="T9" fmla="*/ 21 h 21"/>
                    <a:gd name="T10" fmla="*/ 527 w 527"/>
                    <a:gd name="T11" fmla="*/ 21 h 21"/>
                    <a:gd name="T12" fmla="*/ 527 w 5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7" h="21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256"/>
                <p:cNvSpPr/>
                <p:nvPr/>
              </p:nvSpPr>
              <p:spPr bwMode="auto">
                <a:xfrm rot="5463">
                  <a:off x="1684753" y="3735691"/>
                  <a:ext cx="1519812" cy="100479"/>
                </a:xfrm>
                <a:custGeom>
                  <a:avLst/>
                  <a:gdLst>
                    <a:gd name="T0" fmla="*/ 527 w 527"/>
                    <a:gd name="T1" fmla="*/ 0 h 21"/>
                    <a:gd name="T2" fmla="*/ 0 w 527"/>
                    <a:gd name="T3" fmla="*/ 0 h 21"/>
                    <a:gd name="T4" fmla="*/ 0 w 527"/>
                    <a:gd name="T5" fmla="*/ 21 h 21"/>
                    <a:gd name="T6" fmla="*/ 13 w 527"/>
                    <a:gd name="T7" fmla="*/ 21 h 21"/>
                    <a:gd name="T8" fmla="*/ 514 w 527"/>
                    <a:gd name="T9" fmla="*/ 21 h 21"/>
                    <a:gd name="T10" fmla="*/ 527 w 527"/>
                    <a:gd name="T11" fmla="*/ 21 h 21"/>
                    <a:gd name="T12" fmla="*/ 527 w 5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7" h="21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形状 83"/>
                <p:cNvSpPr/>
                <p:nvPr/>
              </p:nvSpPr>
              <p:spPr>
                <a:xfrm rot="20896">
                  <a:off x="1790119" y="3203373"/>
                  <a:ext cx="1319931" cy="386837"/>
                </a:xfrm>
                <a:custGeom>
                  <a:avLst/>
                  <a:gdLst>
                    <a:gd name="connsiteX0" fmla="*/ 1611826 w 1613917"/>
                    <a:gd name="connsiteY0" fmla="*/ 0 h 472997"/>
                    <a:gd name="connsiteX1" fmla="*/ 1613917 w 1613917"/>
                    <a:gd name="connsiteY1" fmla="*/ 465761 h 472997"/>
                    <a:gd name="connsiteX2" fmla="*/ 1574156 w 1613917"/>
                    <a:gd name="connsiteY2" fmla="*/ 465939 h 472997"/>
                    <a:gd name="connsiteX3" fmla="*/ 41851 w 1613917"/>
                    <a:gd name="connsiteY3" fmla="*/ 472818 h 472997"/>
                    <a:gd name="connsiteX4" fmla="*/ 2091 w 1613917"/>
                    <a:gd name="connsiteY4" fmla="*/ 472997 h 472997"/>
                    <a:gd name="connsiteX5" fmla="*/ 0 w 1613917"/>
                    <a:gd name="connsiteY5" fmla="*/ 7236 h 472997"/>
                    <a:gd name="connsiteX6" fmla="*/ 603015 w 1613917"/>
                    <a:gd name="connsiteY6" fmla="*/ 4529 h 472997"/>
                    <a:gd name="connsiteX7" fmla="*/ 603015 w 1613917"/>
                    <a:gd name="connsiteY7" fmla="*/ 45511 h 472997"/>
                    <a:gd name="connsiteX8" fmla="*/ 602955 w 1613917"/>
                    <a:gd name="connsiteY8" fmla="*/ 45511 h 472997"/>
                    <a:gd name="connsiteX9" fmla="*/ 602955 w 1613917"/>
                    <a:gd name="connsiteY9" fmla="*/ 397022 h 472997"/>
                    <a:gd name="connsiteX10" fmla="*/ 1001540 w 1613917"/>
                    <a:gd name="connsiteY10" fmla="*/ 397022 h 472997"/>
                    <a:gd name="connsiteX11" fmla="*/ 1001540 w 1613917"/>
                    <a:gd name="connsiteY11" fmla="*/ 45511 h 472997"/>
                    <a:gd name="connsiteX12" fmla="*/ 1001540 w 1613917"/>
                    <a:gd name="connsiteY12" fmla="*/ 2740 h 472997"/>
                    <a:gd name="connsiteX13" fmla="*/ 1611826 w 1613917"/>
                    <a:gd name="connsiteY13" fmla="*/ 0 h 47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3917" h="472997">
                      <a:moveTo>
                        <a:pt x="1611826" y="0"/>
                      </a:moveTo>
                      <a:lnTo>
                        <a:pt x="1613917" y="465761"/>
                      </a:lnTo>
                      <a:lnTo>
                        <a:pt x="1574156" y="465939"/>
                      </a:lnTo>
                      <a:lnTo>
                        <a:pt x="41851" y="472818"/>
                      </a:lnTo>
                      <a:lnTo>
                        <a:pt x="2091" y="472997"/>
                      </a:lnTo>
                      <a:lnTo>
                        <a:pt x="0" y="7236"/>
                      </a:lnTo>
                      <a:lnTo>
                        <a:pt x="603015" y="4529"/>
                      </a:lnTo>
                      <a:lnTo>
                        <a:pt x="603015" y="45511"/>
                      </a:lnTo>
                      <a:lnTo>
                        <a:pt x="602955" y="45511"/>
                      </a:lnTo>
                      <a:lnTo>
                        <a:pt x="602955" y="397022"/>
                      </a:lnTo>
                      <a:lnTo>
                        <a:pt x="1001540" y="397022"/>
                      </a:lnTo>
                      <a:lnTo>
                        <a:pt x="1001540" y="45511"/>
                      </a:lnTo>
                      <a:lnTo>
                        <a:pt x="1001540" y="2740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85" name="任意形状 84"/>
                <p:cNvSpPr/>
                <p:nvPr/>
              </p:nvSpPr>
              <p:spPr>
                <a:xfrm rot="20896">
                  <a:off x="1792658" y="2776995"/>
                  <a:ext cx="1320008" cy="403707"/>
                </a:xfrm>
                <a:custGeom>
                  <a:avLst/>
                  <a:gdLst>
                    <a:gd name="connsiteX0" fmla="*/ 1611826 w 1614010"/>
                    <a:gd name="connsiteY0" fmla="*/ 0 h 493623"/>
                    <a:gd name="connsiteX1" fmla="*/ 1614010 w 1614010"/>
                    <a:gd name="connsiteY1" fmla="*/ 486387 h 493623"/>
                    <a:gd name="connsiteX2" fmla="*/ 1574250 w 1614010"/>
                    <a:gd name="connsiteY2" fmla="*/ 486565 h 493623"/>
                    <a:gd name="connsiteX3" fmla="*/ 1001541 w 1614010"/>
                    <a:gd name="connsiteY3" fmla="*/ 489136 h 493623"/>
                    <a:gd name="connsiteX4" fmla="*/ 1001541 w 1614010"/>
                    <a:gd name="connsiteY4" fmla="*/ 464385 h 493623"/>
                    <a:gd name="connsiteX5" fmla="*/ 802278 w 1614010"/>
                    <a:gd name="connsiteY5" fmla="*/ 265122 h 493623"/>
                    <a:gd name="connsiteX6" fmla="*/ 603016 w 1614010"/>
                    <a:gd name="connsiteY6" fmla="*/ 464385 h 493623"/>
                    <a:gd name="connsiteX7" fmla="*/ 603016 w 1614010"/>
                    <a:gd name="connsiteY7" fmla="*/ 490925 h 493623"/>
                    <a:gd name="connsiteX8" fmla="*/ 41944 w 1614010"/>
                    <a:gd name="connsiteY8" fmla="*/ 493444 h 493623"/>
                    <a:gd name="connsiteX9" fmla="*/ 2184 w 1614010"/>
                    <a:gd name="connsiteY9" fmla="*/ 493623 h 493623"/>
                    <a:gd name="connsiteX10" fmla="*/ 0 w 1614010"/>
                    <a:gd name="connsiteY10" fmla="*/ 7236 h 493623"/>
                    <a:gd name="connsiteX11" fmla="*/ 1611826 w 1614010"/>
                    <a:gd name="connsiteY11" fmla="*/ 0 h 49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14010" h="493623">
                      <a:moveTo>
                        <a:pt x="1611826" y="0"/>
                      </a:moveTo>
                      <a:lnTo>
                        <a:pt x="1614010" y="486387"/>
                      </a:lnTo>
                      <a:lnTo>
                        <a:pt x="1574250" y="486565"/>
                      </a:lnTo>
                      <a:lnTo>
                        <a:pt x="1001541" y="489136"/>
                      </a:lnTo>
                      <a:lnTo>
                        <a:pt x="1001541" y="464385"/>
                      </a:lnTo>
                      <a:cubicBezTo>
                        <a:pt x="1001541" y="354335"/>
                        <a:pt x="912328" y="265122"/>
                        <a:pt x="802278" y="265122"/>
                      </a:cubicBezTo>
                      <a:cubicBezTo>
                        <a:pt x="692228" y="265122"/>
                        <a:pt x="603016" y="354335"/>
                        <a:pt x="603016" y="464385"/>
                      </a:cubicBezTo>
                      <a:lnTo>
                        <a:pt x="603016" y="490925"/>
                      </a:lnTo>
                      <a:lnTo>
                        <a:pt x="41944" y="493444"/>
                      </a:lnTo>
                      <a:lnTo>
                        <a:pt x="2184" y="493623"/>
                      </a:lnTo>
                      <a:lnTo>
                        <a:pt x="0" y="7236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grpSp>
          <p:nvGrpSpPr>
            <p:cNvPr id="86" name="组 85"/>
            <p:cNvGrpSpPr/>
            <p:nvPr/>
          </p:nvGrpSpPr>
          <p:grpSpPr>
            <a:xfrm rot="19516232">
              <a:off x="9868523" y="5942208"/>
              <a:ext cx="1565523" cy="1339049"/>
              <a:chOff x="8223251" y="2493962"/>
              <a:chExt cx="1279525" cy="993776"/>
            </a:xfrm>
            <a:solidFill>
              <a:schemeClr val="accent1"/>
            </a:solidFill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87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avLst/>
                <a:gdLst>
                  <a:gd name="T0" fmla="*/ 195 w 201"/>
                  <a:gd name="T1" fmla="*/ 37 h 185"/>
                  <a:gd name="T2" fmla="*/ 192 w 201"/>
                  <a:gd name="T3" fmla="*/ 35 h 185"/>
                  <a:gd name="T4" fmla="*/ 127 w 201"/>
                  <a:gd name="T5" fmla="*/ 103 h 185"/>
                  <a:gd name="T6" fmla="*/ 173 w 201"/>
                  <a:gd name="T7" fmla="*/ 20 h 185"/>
                  <a:gd name="T8" fmla="*/ 162 w 201"/>
                  <a:gd name="T9" fmla="*/ 14 h 185"/>
                  <a:gd name="T10" fmla="*/ 117 w 201"/>
                  <a:gd name="T11" fmla="*/ 97 h 185"/>
                  <a:gd name="T12" fmla="*/ 140 w 201"/>
                  <a:gd name="T13" fmla="*/ 6 h 185"/>
                  <a:gd name="T14" fmla="*/ 140 w 201"/>
                  <a:gd name="T15" fmla="*/ 5 h 185"/>
                  <a:gd name="T16" fmla="*/ 140 w 201"/>
                  <a:gd name="T17" fmla="*/ 5 h 185"/>
                  <a:gd name="T18" fmla="*/ 129 w 201"/>
                  <a:gd name="T19" fmla="*/ 3 h 185"/>
                  <a:gd name="T20" fmla="*/ 106 w 201"/>
                  <a:gd name="T21" fmla="*/ 94 h 185"/>
                  <a:gd name="T22" fmla="*/ 106 w 201"/>
                  <a:gd name="T23" fmla="*/ 0 h 185"/>
                  <a:gd name="T24" fmla="*/ 102 w 201"/>
                  <a:gd name="T25" fmla="*/ 0 h 185"/>
                  <a:gd name="T26" fmla="*/ 102 w 201"/>
                  <a:gd name="T27" fmla="*/ 0 h 185"/>
                  <a:gd name="T28" fmla="*/ 99 w 201"/>
                  <a:gd name="T29" fmla="*/ 0 h 185"/>
                  <a:gd name="T30" fmla="*/ 99 w 201"/>
                  <a:gd name="T31" fmla="*/ 0 h 185"/>
                  <a:gd name="T32" fmla="*/ 97 w 201"/>
                  <a:gd name="T33" fmla="*/ 0 h 185"/>
                  <a:gd name="T34" fmla="*/ 97 w 201"/>
                  <a:gd name="T35" fmla="*/ 0 h 185"/>
                  <a:gd name="T36" fmla="*/ 94 w 201"/>
                  <a:gd name="T37" fmla="*/ 0 h 185"/>
                  <a:gd name="T38" fmla="*/ 94 w 201"/>
                  <a:gd name="T39" fmla="*/ 94 h 185"/>
                  <a:gd name="T40" fmla="*/ 71 w 201"/>
                  <a:gd name="T41" fmla="*/ 3 h 185"/>
                  <a:gd name="T42" fmla="*/ 59 w 201"/>
                  <a:gd name="T43" fmla="*/ 6 h 185"/>
                  <a:gd name="T44" fmla="*/ 59 w 201"/>
                  <a:gd name="T45" fmla="*/ 6 h 185"/>
                  <a:gd name="T46" fmla="*/ 83 w 201"/>
                  <a:gd name="T47" fmla="*/ 97 h 185"/>
                  <a:gd name="T48" fmla="*/ 38 w 201"/>
                  <a:gd name="T49" fmla="*/ 15 h 185"/>
                  <a:gd name="T50" fmla="*/ 27 w 201"/>
                  <a:gd name="T51" fmla="*/ 21 h 185"/>
                  <a:gd name="T52" fmla="*/ 73 w 201"/>
                  <a:gd name="T53" fmla="*/ 104 h 185"/>
                  <a:gd name="T54" fmla="*/ 8 w 201"/>
                  <a:gd name="T55" fmla="*/ 36 h 185"/>
                  <a:gd name="T56" fmla="*/ 2 w 201"/>
                  <a:gd name="T57" fmla="*/ 43 h 185"/>
                  <a:gd name="T58" fmla="*/ 0 w 201"/>
                  <a:gd name="T59" fmla="*/ 44 h 185"/>
                  <a:gd name="T60" fmla="*/ 92 w 201"/>
                  <a:gd name="T61" fmla="*/ 140 h 185"/>
                  <a:gd name="T62" fmla="*/ 69 w 201"/>
                  <a:gd name="T63" fmla="*/ 164 h 185"/>
                  <a:gd name="T64" fmla="*/ 69 w 201"/>
                  <a:gd name="T65" fmla="*/ 172 h 185"/>
                  <a:gd name="T66" fmla="*/ 73 w 201"/>
                  <a:gd name="T67" fmla="*/ 174 h 185"/>
                  <a:gd name="T68" fmla="*/ 75 w 201"/>
                  <a:gd name="T69" fmla="*/ 173 h 185"/>
                  <a:gd name="T70" fmla="*/ 78 w 201"/>
                  <a:gd name="T71" fmla="*/ 179 h 185"/>
                  <a:gd name="T72" fmla="*/ 81 w 201"/>
                  <a:gd name="T73" fmla="*/ 180 h 185"/>
                  <a:gd name="T74" fmla="*/ 84 w 201"/>
                  <a:gd name="T75" fmla="*/ 179 h 185"/>
                  <a:gd name="T76" fmla="*/ 89 w 201"/>
                  <a:gd name="T77" fmla="*/ 184 h 185"/>
                  <a:gd name="T78" fmla="*/ 90 w 201"/>
                  <a:gd name="T79" fmla="*/ 184 h 185"/>
                  <a:gd name="T80" fmla="*/ 95 w 201"/>
                  <a:gd name="T81" fmla="*/ 182 h 185"/>
                  <a:gd name="T82" fmla="*/ 100 w 201"/>
                  <a:gd name="T83" fmla="*/ 185 h 185"/>
                  <a:gd name="T84" fmla="*/ 105 w 201"/>
                  <a:gd name="T85" fmla="*/ 182 h 185"/>
                  <a:gd name="T86" fmla="*/ 110 w 201"/>
                  <a:gd name="T87" fmla="*/ 184 h 185"/>
                  <a:gd name="T88" fmla="*/ 111 w 201"/>
                  <a:gd name="T89" fmla="*/ 184 h 185"/>
                  <a:gd name="T90" fmla="*/ 115 w 201"/>
                  <a:gd name="T91" fmla="*/ 179 h 185"/>
                  <a:gd name="T92" fmla="*/ 119 w 201"/>
                  <a:gd name="T93" fmla="*/ 180 h 185"/>
                  <a:gd name="T94" fmla="*/ 122 w 201"/>
                  <a:gd name="T95" fmla="*/ 179 h 185"/>
                  <a:gd name="T96" fmla="*/ 125 w 201"/>
                  <a:gd name="T97" fmla="*/ 173 h 185"/>
                  <a:gd name="T98" fmla="*/ 127 w 201"/>
                  <a:gd name="T99" fmla="*/ 174 h 185"/>
                  <a:gd name="T100" fmla="*/ 131 w 201"/>
                  <a:gd name="T101" fmla="*/ 172 h 185"/>
                  <a:gd name="T102" fmla="*/ 131 w 201"/>
                  <a:gd name="T103" fmla="*/ 164 h 185"/>
                  <a:gd name="T104" fmla="*/ 108 w 201"/>
                  <a:gd name="T105" fmla="*/ 140 h 185"/>
                  <a:gd name="T106" fmla="*/ 201 w 201"/>
                  <a:gd name="T107" fmla="*/ 43 h 185"/>
                  <a:gd name="T108" fmla="*/ 195 w 201"/>
                  <a:gd name="T109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" h="185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avLst/>
                <a:gdLst>
                  <a:gd name="T0" fmla="*/ 167 w 167"/>
                  <a:gd name="T1" fmla="*/ 171 h 194"/>
                  <a:gd name="T2" fmla="*/ 69 w 167"/>
                  <a:gd name="T3" fmla="*/ 0 h 194"/>
                  <a:gd name="T4" fmla="*/ 38 w 167"/>
                  <a:gd name="T5" fmla="*/ 32 h 194"/>
                  <a:gd name="T6" fmla="*/ 38 w 167"/>
                  <a:gd name="T7" fmla="*/ 32 h 194"/>
                  <a:gd name="T8" fmla="*/ 0 w 167"/>
                  <a:gd name="T9" fmla="*/ 53 h 194"/>
                  <a:gd name="T10" fmla="*/ 141 w 167"/>
                  <a:gd name="T11" fmla="*/ 194 h 194"/>
                  <a:gd name="T12" fmla="*/ 147 w 167"/>
                  <a:gd name="T13" fmla="*/ 188 h 194"/>
                  <a:gd name="T14" fmla="*/ 167 w 167"/>
                  <a:gd name="T15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194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avLst/>
                <a:gdLst>
                  <a:gd name="T0" fmla="*/ 98 w 130"/>
                  <a:gd name="T1" fmla="*/ 203 h 203"/>
                  <a:gd name="T2" fmla="*/ 117 w 130"/>
                  <a:gd name="T3" fmla="*/ 192 h 203"/>
                  <a:gd name="T4" fmla="*/ 130 w 130"/>
                  <a:gd name="T5" fmla="*/ 187 h 203"/>
                  <a:gd name="T6" fmla="*/ 80 w 130"/>
                  <a:gd name="T7" fmla="*/ 0 h 203"/>
                  <a:gd name="T8" fmla="*/ 42 w 130"/>
                  <a:gd name="T9" fmla="*/ 23 h 203"/>
                  <a:gd name="T10" fmla="*/ 42 w 130"/>
                  <a:gd name="T11" fmla="*/ 23 h 203"/>
                  <a:gd name="T12" fmla="*/ 0 w 130"/>
                  <a:gd name="T13" fmla="*/ 33 h 203"/>
                  <a:gd name="T14" fmla="*/ 98 w 130"/>
                  <a:gd name="T1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3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avLst/>
                <a:gdLst>
                  <a:gd name="T0" fmla="*/ 50 w 86"/>
                  <a:gd name="T1" fmla="*/ 198 h 198"/>
                  <a:gd name="T2" fmla="*/ 85 w 86"/>
                  <a:gd name="T3" fmla="*/ 193 h 198"/>
                  <a:gd name="T4" fmla="*/ 85 w 86"/>
                  <a:gd name="T5" fmla="*/ 183 h 198"/>
                  <a:gd name="T6" fmla="*/ 86 w 86"/>
                  <a:gd name="T7" fmla="*/ 0 h 198"/>
                  <a:gd name="T8" fmla="*/ 43 w 86"/>
                  <a:gd name="T9" fmla="*/ 13 h 198"/>
                  <a:gd name="T10" fmla="*/ 0 w 86"/>
                  <a:gd name="T11" fmla="*/ 11 h 198"/>
                  <a:gd name="T12" fmla="*/ 50 w 86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98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avLst/>
                <a:gdLst>
                  <a:gd name="T0" fmla="*/ 61 w 85"/>
                  <a:gd name="T1" fmla="*/ 104 h 198"/>
                  <a:gd name="T2" fmla="*/ 85 w 85"/>
                  <a:gd name="T3" fmla="*/ 12 h 198"/>
                  <a:gd name="T4" fmla="*/ 41 w 85"/>
                  <a:gd name="T5" fmla="*/ 13 h 198"/>
                  <a:gd name="T6" fmla="*/ 0 w 85"/>
                  <a:gd name="T7" fmla="*/ 0 h 198"/>
                  <a:gd name="T8" fmla="*/ 0 w 85"/>
                  <a:gd name="T9" fmla="*/ 193 h 198"/>
                  <a:gd name="T10" fmla="*/ 35 w 85"/>
                  <a:gd name="T11" fmla="*/ 198 h 198"/>
                  <a:gd name="T12" fmla="*/ 61 w 85"/>
                  <a:gd name="T13" fmla="*/ 10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98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avLst/>
                <a:gdLst>
                  <a:gd name="T0" fmla="*/ 9 w 130"/>
                  <a:gd name="T1" fmla="*/ 189 h 201"/>
                  <a:gd name="T2" fmla="*/ 33 w 130"/>
                  <a:gd name="T3" fmla="*/ 201 h 201"/>
                  <a:gd name="T4" fmla="*/ 74 w 130"/>
                  <a:gd name="T5" fmla="*/ 130 h 201"/>
                  <a:gd name="T6" fmla="*/ 130 w 130"/>
                  <a:gd name="T7" fmla="*/ 33 h 201"/>
                  <a:gd name="T8" fmla="*/ 87 w 130"/>
                  <a:gd name="T9" fmla="*/ 23 h 201"/>
                  <a:gd name="T10" fmla="*/ 50 w 130"/>
                  <a:gd name="T11" fmla="*/ 0 h 201"/>
                  <a:gd name="T12" fmla="*/ 0 w 130"/>
                  <a:gd name="T13" fmla="*/ 186 h 201"/>
                  <a:gd name="T14" fmla="*/ 9 w 130"/>
                  <a:gd name="T15" fmla="*/ 1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01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avLst/>
                <a:gdLst>
                  <a:gd name="T0" fmla="*/ 166 w 166"/>
                  <a:gd name="T1" fmla="*/ 52 h 191"/>
                  <a:gd name="T2" fmla="*/ 127 w 166"/>
                  <a:gd name="T3" fmla="*/ 31 h 191"/>
                  <a:gd name="T4" fmla="*/ 127 w 166"/>
                  <a:gd name="T5" fmla="*/ 31 h 191"/>
                  <a:gd name="T6" fmla="*/ 98 w 166"/>
                  <a:gd name="T7" fmla="*/ 0 h 191"/>
                  <a:gd name="T8" fmla="*/ 0 w 166"/>
                  <a:gd name="T9" fmla="*/ 168 h 191"/>
                  <a:gd name="T10" fmla="*/ 17 w 166"/>
                  <a:gd name="T11" fmla="*/ 181 h 191"/>
                  <a:gd name="T12" fmla="*/ 17 w 166"/>
                  <a:gd name="T13" fmla="*/ 181 h 191"/>
                  <a:gd name="T14" fmla="*/ 17 w 166"/>
                  <a:gd name="T15" fmla="*/ 182 h 191"/>
                  <a:gd name="T16" fmla="*/ 18 w 166"/>
                  <a:gd name="T17" fmla="*/ 182 h 191"/>
                  <a:gd name="T18" fmla="*/ 18 w 166"/>
                  <a:gd name="T19" fmla="*/ 182 h 191"/>
                  <a:gd name="T20" fmla="*/ 26 w 166"/>
                  <a:gd name="T21" fmla="*/ 191 h 191"/>
                  <a:gd name="T22" fmla="*/ 166 w 166"/>
                  <a:gd name="T23" fmla="*/ 5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91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Line 189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190"/>
              <p:cNvSpPr>
                <a:spLocks noChangeShapeType="1"/>
              </p:cNvSpPr>
              <p:nvPr/>
            </p:nvSpPr>
            <p:spPr bwMode="auto">
              <a:xfrm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6" name="Freeform 358"/>
            <p:cNvSpPr>
              <a:spLocks noEditPoints="1"/>
            </p:cNvSpPr>
            <p:nvPr/>
          </p:nvSpPr>
          <p:spPr bwMode="auto">
            <a:xfrm rot="629555">
              <a:off x="9619952" y="6260777"/>
              <a:ext cx="688607" cy="67006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58"/>
            <p:cNvSpPr>
              <a:spLocks noEditPoints="1"/>
            </p:cNvSpPr>
            <p:nvPr/>
          </p:nvSpPr>
          <p:spPr bwMode="auto">
            <a:xfrm rot="629555">
              <a:off x="9587648" y="5920852"/>
              <a:ext cx="349852" cy="3404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58"/>
            <p:cNvSpPr>
              <a:spLocks noEditPoints="1"/>
            </p:cNvSpPr>
            <p:nvPr/>
          </p:nvSpPr>
          <p:spPr bwMode="auto">
            <a:xfrm rot="629555">
              <a:off x="10080902" y="5717569"/>
              <a:ext cx="539080" cy="5245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60"/>
            <p:cNvSpPr/>
            <p:nvPr/>
          </p:nvSpPr>
          <p:spPr bwMode="auto">
            <a:xfrm rot="3946082">
              <a:off x="10436673" y="6778529"/>
              <a:ext cx="167445" cy="39364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6187940" y="954250"/>
            <a:ext cx="4825218" cy="1800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05908" y="4051495"/>
            <a:ext cx="4825218" cy="1800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2895676" y="-67093"/>
          <a:ext cx="4118496" cy="404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矩形 57"/>
          <p:cNvSpPr/>
          <p:nvPr/>
        </p:nvSpPr>
        <p:spPr>
          <a:xfrm>
            <a:off x="4063928" y="1340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9" name="文本框 8"/>
          <p:cNvSpPr txBox="1"/>
          <p:nvPr/>
        </p:nvSpPr>
        <p:spPr>
          <a:xfrm>
            <a:off x="4089956" y="1716645"/>
            <a:ext cx="1937586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</a:t>
            </a:r>
          </a:p>
        </p:txBody>
      </p:sp>
      <p:sp>
        <p:nvSpPr>
          <p:cNvPr id="2" name="Freeform 358"/>
          <p:cNvSpPr>
            <a:spLocks noEditPoints="1"/>
          </p:cNvSpPr>
          <p:nvPr/>
        </p:nvSpPr>
        <p:spPr bwMode="auto">
          <a:xfrm rot="19997453">
            <a:off x="534503" y="223946"/>
            <a:ext cx="1295861" cy="126097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358"/>
          <p:cNvSpPr>
            <a:spLocks noEditPoints="1"/>
          </p:cNvSpPr>
          <p:nvPr/>
        </p:nvSpPr>
        <p:spPr bwMode="auto">
          <a:xfrm rot="809477">
            <a:off x="499611" y="1754672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58"/>
          <p:cNvSpPr>
            <a:spLocks noEditPoints="1"/>
          </p:cNvSpPr>
          <p:nvPr/>
        </p:nvSpPr>
        <p:spPr bwMode="auto">
          <a:xfrm rot="809477">
            <a:off x="1811841" y="704987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6969965">
            <a:off x="-451101" y="1355804"/>
            <a:ext cx="952999" cy="92734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258737" y="2462954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58"/>
          <p:cNvSpPr>
            <a:spLocks noEditPoints="1"/>
          </p:cNvSpPr>
          <p:nvPr/>
        </p:nvSpPr>
        <p:spPr bwMode="auto">
          <a:xfrm rot="809477">
            <a:off x="3745979" y="33938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2360304" y="2176358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58"/>
          <p:cNvSpPr>
            <a:spLocks noEditPoints="1"/>
          </p:cNvSpPr>
          <p:nvPr/>
        </p:nvSpPr>
        <p:spPr bwMode="auto">
          <a:xfrm rot="19735482">
            <a:off x="1511719" y="1479996"/>
            <a:ext cx="287731" cy="2799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9182002" y="2504319"/>
            <a:ext cx="2816417" cy="2952660"/>
            <a:chOff x="8580819" y="1290798"/>
            <a:chExt cx="3561004" cy="3733266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809477">
              <a:off x="11545903" y="2602841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809477">
              <a:off x="11954199" y="2498620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9735482">
              <a:off x="11534494" y="2192605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809477">
              <a:off x="11655184" y="3238127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809477">
              <a:off x="11382608" y="4827453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809477">
              <a:off x="8873897" y="3280325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9735482">
              <a:off x="8711774" y="2658474"/>
              <a:ext cx="387599" cy="37716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16969965">
              <a:off x="8571122" y="3691926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809477">
              <a:off x="10053390" y="2013688"/>
              <a:ext cx="261766" cy="25472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809477">
              <a:off x="8943434" y="4905739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809477">
              <a:off x="10243423" y="1514124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9997453">
              <a:off x="10902302" y="1539869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809477">
              <a:off x="10875089" y="1934820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809477">
              <a:off x="11262158" y="1290798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809477">
              <a:off x="10684166" y="2073585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61" name="图表 60"/>
          <p:cNvGraphicFramePr/>
          <p:nvPr/>
        </p:nvGraphicFramePr>
        <p:xfrm>
          <a:off x="86486" y="2925961"/>
          <a:ext cx="4118496" cy="404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矩形 61"/>
          <p:cNvSpPr/>
          <p:nvPr/>
        </p:nvSpPr>
        <p:spPr>
          <a:xfrm>
            <a:off x="1254738" y="43332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3" name="文本框 8"/>
          <p:cNvSpPr txBox="1"/>
          <p:nvPr/>
        </p:nvSpPr>
        <p:spPr>
          <a:xfrm>
            <a:off x="1280766" y="4709699"/>
            <a:ext cx="200402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Top ofFonts, font sizes, colors, line spacing, and more can be modified in the start panel.</a:t>
            </a:r>
          </a:p>
        </p:txBody>
      </p:sp>
      <p:sp>
        <p:nvSpPr>
          <p:cNvPr id="65" name="矩形 64"/>
          <p:cNvSpPr/>
          <p:nvPr/>
        </p:nvSpPr>
        <p:spPr>
          <a:xfrm>
            <a:off x="6805219" y="1296448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6" name="文本框 8"/>
          <p:cNvSpPr txBox="1"/>
          <p:nvPr/>
        </p:nvSpPr>
        <p:spPr>
          <a:xfrm>
            <a:off x="6831246" y="1672916"/>
            <a:ext cx="3686235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67" name="矩形 66"/>
          <p:cNvSpPr/>
          <p:nvPr/>
        </p:nvSpPr>
        <p:spPr>
          <a:xfrm>
            <a:off x="3957542" y="43332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8" name="文本框 8"/>
          <p:cNvSpPr txBox="1"/>
          <p:nvPr/>
        </p:nvSpPr>
        <p:spPr>
          <a:xfrm>
            <a:off x="3983570" y="4709699"/>
            <a:ext cx="3743894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8921744" y="2447778"/>
            <a:ext cx="3111833" cy="4352624"/>
            <a:chOff x="2051050" y="-2544763"/>
            <a:chExt cx="2257425" cy="3157538"/>
          </a:xfrm>
        </p:grpSpPr>
        <p:sp>
          <p:nvSpPr>
            <p:cNvPr id="17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avLst/>
              <a:gdLst>
                <a:gd name="T0" fmla="*/ 269 w 876"/>
                <a:gd name="T1" fmla="*/ 204 h 1224"/>
                <a:gd name="T2" fmla="*/ 171 w 876"/>
                <a:gd name="T3" fmla="*/ 43 h 1224"/>
                <a:gd name="T4" fmla="*/ 52 w 876"/>
                <a:gd name="T5" fmla="*/ 24 h 1224"/>
                <a:gd name="T6" fmla="*/ 20 w 876"/>
                <a:gd name="T7" fmla="*/ 126 h 1224"/>
                <a:gd name="T8" fmla="*/ 111 w 876"/>
                <a:gd name="T9" fmla="*/ 307 h 1224"/>
                <a:gd name="T10" fmla="*/ 225 w 876"/>
                <a:gd name="T11" fmla="*/ 457 h 1224"/>
                <a:gd name="T12" fmla="*/ 182 w 876"/>
                <a:gd name="T13" fmla="*/ 943 h 1224"/>
                <a:gd name="T14" fmla="*/ 204 w 876"/>
                <a:gd name="T15" fmla="*/ 1205 h 1224"/>
                <a:gd name="T16" fmla="*/ 294 w 876"/>
                <a:gd name="T17" fmla="*/ 1205 h 1224"/>
                <a:gd name="T18" fmla="*/ 327 w 876"/>
                <a:gd name="T19" fmla="*/ 1142 h 1224"/>
                <a:gd name="T20" fmla="*/ 359 w 876"/>
                <a:gd name="T21" fmla="*/ 1049 h 1224"/>
                <a:gd name="T22" fmla="*/ 630 w 876"/>
                <a:gd name="T23" fmla="*/ 1051 h 1224"/>
                <a:gd name="T24" fmla="*/ 658 w 876"/>
                <a:gd name="T25" fmla="*/ 1157 h 1224"/>
                <a:gd name="T26" fmla="*/ 716 w 876"/>
                <a:gd name="T27" fmla="*/ 1213 h 1224"/>
                <a:gd name="T28" fmla="*/ 788 w 876"/>
                <a:gd name="T29" fmla="*/ 1203 h 1224"/>
                <a:gd name="T30" fmla="*/ 805 w 876"/>
                <a:gd name="T31" fmla="*/ 872 h 1224"/>
                <a:gd name="T32" fmla="*/ 850 w 876"/>
                <a:gd name="T33" fmla="*/ 885 h 1224"/>
                <a:gd name="T34" fmla="*/ 876 w 876"/>
                <a:gd name="T35" fmla="*/ 816 h 1224"/>
                <a:gd name="T36" fmla="*/ 788 w 876"/>
                <a:gd name="T37" fmla="*/ 448 h 1224"/>
                <a:gd name="T38" fmla="*/ 731 w 876"/>
                <a:gd name="T39" fmla="*/ 329 h 1224"/>
                <a:gd name="T40" fmla="*/ 684 w 876"/>
                <a:gd name="T41" fmla="*/ 108 h 1224"/>
                <a:gd name="T42" fmla="*/ 512 w 876"/>
                <a:gd name="T43" fmla="*/ 29 h 1224"/>
                <a:gd name="T44" fmla="*/ 312 w 876"/>
                <a:gd name="T45" fmla="*/ 94 h 1224"/>
                <a:gd name="T46" fmla="*/ 269 w 876"/>
                <a:gd name="T47" fmla="*/ 20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1224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avLst/>
              <a:gdLst>
                <a:gd name="T0" fmla="*/ 26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2 h 24"/>
                <a:gd name="T8" fmla="*/ 26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avLst/>
              <a:gdLst>
                <a:gd name="T0" fmla="*/ 0 w 71"/>
                <a:gd name="T1" fmla="*/ 19 h 49"/>
                <a:gd name="T2" fmla="*/ 20 w 71"/>
                <a:gd name="T3" fmla="*/ 2 h 49"/>
                <a:gd name="T4" fmla="*/ 63 w 71"/>
                <a:gd name="T5" fmla="*/ 8 h 49"/>
                <a:gd name="T6" fmla="*/ 65 w 71"/>
                <a:gd name="T7" fmla="*/ 29 h 49"/>
                <a:gd name="T8" fmla="*/ 49 w 71"/>
                <a:gd name="T9" fmla="*/ 44 h 49"/>
                <a:gd name="T10" fmla="*/ 33 w 71"/>
                <a:gd name="T11" fmla="*/ 48 h 49"/>
                <a:gd name="T12" fmla="*/ 13 w 71"/>
                <a:gd name="T13" fmla="*/ 41 h 49"/>
                <a:gd name="T14" fmla="*/ 0 w 71"/>
                <a:gd name="T1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9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avLst/>
              <a:gdLst>
                <a:gd name="T0" fmla="*/ 0 w 200"/>
                <a:gd name="T1" fmla="*/ 17 h 58"/>
                <a:gd name="T2" fmla="*/ 98 w 200"/>
                <a:gd name="T3" fmla="*/ 2 h 58"/>
                <a:gd name="T4" fmla="*/ 200 w 200"/>
                <a:gd name="T5" fmla="*/ 23 h 58"/>
                <a:gd name="T6" fmla="*/ 108 w 200"/>
                <a:gd name="T7" fmla="*/ 58 h 58"/>
                <a:gd name="T8" fmla="*/ 0 w 20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8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avLst/>
              <a:gdLst>
                <a:gd name="T0" fmla="*/ 77 w 77"/>
                <a:gd name="T1" fmla="*/ 55 h 111"/>
                <a:gd name="T2" fmla="*/ 22 w 77"/>
                <a:gd name="T3" fmla="*/ 0 h 111"/>
                <a:gd name="T4" fmla="*/ 4 w 77"/>
                <a:gd name="T5" fmla="*/ 3 h 111"/>
                <a:gd name="T6" fmla="*/ 0 w 77"/>
                <a:gd name="T7" fmla="*/ 20 h 111"/>
                <a:gd name="T8" fmla="*/ 22 w 77"/>
                <a:gd name="T9" fmla="*/ 111 h 111"/>
                <a:gd name="T10" fmla="*/ 77 w 7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1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358"/>
          <p:cNvSpPr>
            <a:spLocks noEditPoints="1"/>
          </p:cNvSpPr>
          <p:nvPr/>
        </p:nvSpPr>
        <p:spPr bwMode="auto">
          <a:xfrm rot="1597027">
            <a:off x="7127576" y="284954"/>
            <a:ext cx="453758" cy="44154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597027">
            <a:off x="6618556" y="826130"/>
            <a:ext cx="787439" cy="76624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58"/>
          <p:cNvSpPr>
            <a:spLocks noEditPoints="1"/>
          </p:cNvSpPr>
          <p:nvPr/>
        </p:nvSpPr>
        <p:spPr bwMode="auto">
          <a:xfrm rot="19997453">
            <a:off x="9952239" y="-205377"/>
            <a:ext cx="2093903" cy="203753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 48"/>
          <p:cNvGrpSpPr/>
          <p:nvPr/>
        </p:nvGrpSpPr>
        <p:grpSpPr>
          <a:xfrm rot="2082701">
            <a:off x="2790124" y="1478481"/>
            <a:ext cx="1988678" cy="170098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0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613000" y="889003"/>
            <a:ext cx="3146075" cy="2343147"/>
            <a:chOff x="3162513" y="1184973"/>
            <a:chExt cx="2430809" cy="1810429"/>
          </a:xfrm>
        </p:grpSpPr>
        <p:sp>
          <p:nvSpPr>
            <p:cNvPr id="20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形状 26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Freeform 349"/>
          <p:cNvSpPr>
            <a:spLocks noEditPoints="1"/>
          </p:cNvSpPr>
          <p:nvPr/>
        </p:nvSpPr>
        <p:spPr bwMode="auto">
          <a:xfrm rot="19938830" flipH="1">
            <a:off x="509329" y="3876727"/>
            <a:ext cx="1869084" cy="172530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49"/>
          <p:cNvSpPr>
            <a:spLocks noEditPoints="1"/>
          </p:cNvSpPr>
          <p:nvPr/>
        </p:nvSpPr>
        <p:spPr bwMode="auto">
          <a:xfrm>
            <a:off x="7502144" y="6020896"/>
            <a:ext cx="1278401" cy="1180062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 30"/>
          <p:cNvGrpSpPr/>
          <p:nvPr/>
        </p:nvGrpSpPr>
        <p:grpSpPr>
          <a:xfrm>
            <a:off x="1720578" y="2472378"/>
            <a:ext cx="4264085" cy="3465104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2" name="椭圆 3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4" name="任意形状 33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6" name="组 35"/>
          <p:cNvGrpSpPr/>
          <p:nvPr/>
        </p:nvGrpSpPr>
        <p:grpSpPr>
          <a:xfrm>
            <a:off x="5158718" y="4281859"/>
            <a:ext cx="3360400" cy="2175003"/>
            <a:chOff x="10045515" y="738844"/>
            <a:chExt cx="2596408" cy="1680511"/>
          </a:xfrm>
        </p:grpSpPr>
        <p:sp>
          <p:nvSpPr>
            <p:cNvPr id="3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任意形状 43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任意形状 44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1204806" y="3706034"/>
            <a:ext cx="6810041" cy="3196463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7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任意形状 47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9" name="Freeform 358"/>
          <p:cNvSpPr>
            <a:spLocks noEditPoints="1"/>
          </p:cNvSpPr>
          <p:nvPr/>
        </p:nvSpPr>
        <p:spPr bwMode="auto">
          <a:xfrm rot="19997453">
            <a:off x="758174" y="5567860"/>
            <a:ext cx="874735" cy="85118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58"/>
          <p:cNvSpPr>
            <a:spLocks noEditPoints="1"/>
          </p:cNvSpPr>
          <p:nvPr/>
        </p:nvSpPr>
        <p:spPr bwMode="auto">
          <a:xfrm rot="19997453">
            <a:off x="381602" y="5421428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6173906" y="335705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 rot="1274603">
            <a:off x="6073977" y="6290736"/>
            <a:ext cx="570892" cy="545131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5170325" y="496750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 68"/>
          <p:cNvGrpSpPr/>
          <p:nvPr/>
        </p:nvGrpSpPr>
        <p:grpSpPr>
          <a:xfrm rot="19754982">
            <a:off x="2716560" y="6640173"/>
            <a:ext cx="570892" cy="545131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Freeform 358"/>
          <p:cNvSpPr>
            <a:spLocks noEditPoints="1"/>
          </p:cNvSpPr>
          <p:nvPr/>
        </p:nvSpPr>
        <p:spPr bwMode="auto">
          <a:xfrm rot="19997453">
            <a:off x="3261356" y="668773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770804" y="4740433"/>
            <a:ext cx="684792" cy="66635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21122731">
            <a:off x="116057" y="5864384"/>
            <a:ext cx="570892" cy="545131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60"/>
          <p:cNvSpPr/>
          <p:nvPr/>
        </p:nvSpPr>
        <p:spPr bwMode="auto">
          <a:xfrm rot="1468502">
            <a:off x="4996915" y="5460854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60"/>
          <p:cNvSpPr/>
          <p:nvPr/>
        </p:nvSpPr>
        <p:spPr bwMode="auto">
          <a:xfrm rot="20337622">
            <a:off x="5549068" y="5882195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60"/>
          <p:cNvSpPr/>
          <p:nvPr/>
        </p:nvSpPr>
        <p:spPr bwMode="auto">
          <a:xfrm rot="5712631">
            <a:off x="6669604" y="6985157"/>
            <a:ext cx="209075" cy="4915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60"/>
          <p:cNvSpPr/>
          <p:nvPr/>
        </p:nvSpPr>
        <p:spPr bwMode="auto">
          <a:xfrm rot="1713980">
            <a:off x="1447585" y="3213154"/>
            <a:ext cx="212704" cy="5000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60"/>
          <p:cNvSpPr/>
          <p:nvPr/>
        </p:nvSpPr>
        <p:spPr bwMode="auto">
          <a:xfrm rot="19012026">
            <a:off x="5426984" y="6371603"/>
            <a:ext cx="116790" cy="2745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60"/>
          <p:cNvSpPr/>
          <p:nvPr/>
        </p:nvSpPr>
        <p:spPr bwMode="auto">
          <a:xfrm rot="19725754">
            <a:off x="4840873" y="5921588"/>
            <a:ext cx="191789" cy="45087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60"/>
          <p:cNvSpPr/>
          <p:nvPr/>
        </p:nvSpPr>
        <p:spPr bwMode="auto">
          <a:xfrm rot="20903776">
            <a:off x="3181773" y="6128774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60"/>
          <p:cNvSpPr/>
          <p:nvPr/>
        </p:nvSpPr>
        <p:spPr bwMode="auto">
          <a:xfrm rot="21216407">
            <a:off x="4332606" y="4228128"/>
            <a:ext cx="105396" cy="24777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60"/>
          <p:cNvSpPr/>
          <p:nvPr/>
        </p:nvSpPr>
        <p:spPr bwMode="auto">
          <a:xfrm rot="19642021">
            <a:off x="7017429" y="6118777"/>
            <a:ext cx="307212" cy="7222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2" name="组 91"/>
          <p:cNvGrpSpPr/>
          <p:nvPr/>
        </p:nvGrpSpPr>
        <p:grpSpPr>
          <a:xfrm rot="21122731">
            <a:off x="7840692" y="4536912"/>
            <a:ext cx="570892" cy="545131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9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Freeform 360"/>
          <p:cNvSpPr/>
          <p:nvPr/>
        </p:nvSpPr>
        <p:spPr bwMode="auto">
          <a:xfrm rot="1468502">
            <a:off x="6965040" y="5555058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17217756">
            <a:off x="619715" y="3873867"/>
            <a:ext cx="212704" cy="50004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20337622">
            <a:off x="5094553" y="3326432"/>
            <a:ext cx="107477" cy="25266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60"/>
          <p:cNvSpPr/>
          <p:nvPr/>
        </p:nvSpPr>
        <p:spPr bwMode="auto">
          <a:xfrm rot="2129879">
            <a:off x="4813626" y="6472554"/>
            <a:ext cx="126007" cy="29622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19725754">
            <a:off x="3887022" y="2696593"/>
            <a:ext cx="181138" cy="42583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 102"/>
          <p:cNvGrpSpPr/>
          <p:nvPr/>
        </p:nvGrpSpPr>
        <p:grpSpPr>
          <a:xfrm rot="2140787">
            <a:off x="4613203" y="2619488"/>
            <a:ext cx="1928432" cy="281320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4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360"/>
          <p:cNvSpPr/>
          <p:nvPr/>
        </p:nvSpPr>
        <p:spPr bwMode="auto">
          <a:xfrm rot="1468502">
            <a:off x="6772611" y="3860311"/>
            <a:ext cx="122749" cy="28856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962754">
            <a:off x="6834983" y="3183579"/>
            <a:ext cx="116280" cy="273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1033491" y="3280333"/>
            <a:ext cx="4554959" cy="6766115"/>
            <a:chOff x="2144713" y="1679575"/>
            <a:chExt cx="2289175" cy="3400425"/>
          </a:xfrm>
        </p:grpSpPr>
        <p:sp>
          <p:nvSpPr>
            <p:cNvPr id="3" name="Freeform 53"/>
            <p:cNvSpPr/>
            <p:nvPr/>
          </p:nvSpPr>
          <p:spPr bwMode="auto">
            <a:xfrm>
              <a:off x="2144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4 w 889"/>
                <a:gd name="T5" fmla="*/ 206 h 1318"/>
                <a:gd name="T6" fmla="*/ 187 w 889"/>
                <a:gd name="T7" fmla="*/ 342 h 1318"/>
                <a:gd name="T8" fmla="*/ 79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2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9 w 889"/>
                <a:gd name="T29" fmla="*/ 1302 h 1318"/>
                <a:gd name="T30" fmla="*/ 775 w 889"/>
                <a:gd name="T31" fmla="*/ 1299 h 1318"/>
                <a:gd name="T32" fmla="*/ 796 w 889"/>
                <a:gd name="T33" fmla="*/ 929 h 1318"/>
                <a:gd name="T34" fmla="*/ 854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5" y="122"/>
                    <a:pt x="204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9" y="600"/>
                  </a:cubicBezTo>
                  <a:cubicBezTo>
                    <a:pt x="49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20" y="1318"/>
                    <a:pt x="239" y="1307"/>
                  </a:cubicBezTo>
                  <a:cubicBezTo>
                    <a:pt x="258" y="1296"/>
                    <a:pt x="269" y="1261"/>
                    <a:pt x="272" y="1231"/>
                  </a:cubicBezTo>
                  <a:cubicBezTo>
                    <a:pt x="274" y="1201"/>
                    <a:pt x="272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1" y="1141"/>
                    <a:pt x="631" y="1198"/>
                    <a:pt x="633" y="1223"/>
                  </a:cubicBezTo>
                  <a:cubicBezTo>
                    <a:pt x="636" y="1247"/>
                    <a:pt x="636" y="1299"/>
                    <a:pt x="669" y="1302"/>
                  </a:cubicBezTo>
                  <a:cubicBezTo>
                    <a:pt x="701" y="1304"/>
                    <a:pt x="764" y="1315"/>
                    <a:pt x="775" y="1299"/>
                  </a:cubicBezTo>
                  <a:cubicBezTo>
                    <a:pt x="786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54"/>
            <p:cNvSpPr>
              <a:spLocks noChangeArrowheads="1"/>
            </p:cNvSpPr>
            <p:nvPr/>
          </p:nvSpPr>
          <p:spPr bwMode="auto">
            <a:xfrm>
              <a:off x="2649538" y="1698625"/>
              <a:ext cx="2413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55"/>
            <p:cNvSpPr>
              <a:spLocks noChangeArrowheads="1"/>
            </p:cNvSpPr>
            <p:nvPr/>
          </p:nvSpPr>
          <p:spPr bwMode="auto">
            <a:xfrm>
              <a:off x="2706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3730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3792538" y="174942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2886075" y="1922462"/>
              <a:ext cx="24288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2943225" y="1989137"/>
              <a:ext cx="123825" cy="73025"/>
            </a:xfrm>
            <a:custGeom>
              <a:avLst/>
              <a:gdLst>
                <a:gd name="T0" fmla="*/ 46 w 48"/>
                <a:gd name="T1" fmla="*/ 18 h 28"/>
                <a:gd name="T2" fmla="*/ 27 w 48"/>
                <a:gd name="T3" fmla="*/ 1 h 28"/>
                <a:gd name="T4" fmla="*/ 27 w 48"/>
                <a:gd name="T5" fmla="*/ 1 h 28"/>
                <a:gd name="T6" fmla="*/ 27 w 48"/>
                <a:gd name="T7" fmla="*/ 1 h 28"/>
                <a:gd name="T8" fmla="*/ 25 w 48"/>
                <a:gd name="T9" fmla="*/ 0 h 28"/>
                <a:gd name="T10" fmla="*/ 25 w 48"/>
                <a:gd name="T11" fmla="*/ 0 h 28"/>
                <a:gd name="T12" fmla="*/ 23 w 48"/>
                <a:gd name="T13" fmla="*/ 0 h 28"/>
                <a:gd name="T14" fmla="*/ 23 w 48"/>
                <a:gd name="T15" fmla="*/ 0 h 28"/>
                <a:gd name="T16" fmla="*/ 21 w 48"/>
                <a:gd name="T17" fmla="*/ 0 h 28"/>
                <a:gd name="T18" fmla="*/ 21 w 48"/>
                <a:gd name="T19" fmla="*/ 0 h 28"/>
                <a:gd name="T20" fmla="*/ 19 w 48"/>
                <a:gd name="T21" fmla="*/ 1 h 28"/>
                <a:gd name="T22" fmla="*/ 19 w 48"/>
                <a:gd name="T23" fmla="*/ 1 h 28"/>
                <a:gd name="T24" fmla="*/ 19 w 48"/>
                <a:gd name="T25" fmla="*/ 1 h 28"/>
                <a:gd name="T26" fmla="*/ 19 w 48"/>
                <a:gd name="T27" fmla="*/ 1 h 28"/>
                <a:gd name="T28" fmla="*/ 19 w 48"/>
                <a:gd name="T29" fmla="*/ 1 h 28"/>
                <a:gd name="T30" fmla="*/ 3 w 48"/>
                <a:gd name="T31" fmla="*/ 19 h 28"/>
                <a:gd name="T32" fmla="*/ 3 w 48"/>
                <a:gd name="T33" fmla="*/ 26 h 28"/>
                <a:gd name="T34" fmla="*/ 7 w 48"/>
                <a:gd name="T35" fmla="*/ 28 h 28"/>
                <a:gd name="T36" fmla="*/ 11 w 48"/>
                <a:gd name="T37" fmla="*/ 26 h 28"/>
                <a:gd name="T38" fmla="*/ 23 w 48"/>
                <a:gd name="T39" fmla="*/ 13 h 28"/>
                <a:gd name="T40" fmla="*/ 38 w 48"/>
                <a:gd name="T41" fmla="*/ 26 h 28"/>
                <a:gd name="T42" fmla="*/ 42 w 48"/>
                <a:gd name="T43" fmla="*/ 28 h 28"/>
                <a:gd name="T44" fmla="*/ 46 w 48"/>
                <a:gd name="T45" fmla="*/ 26 h 28"/>
                <a:gd name="T46" fmla="*/ 46 w 48"/>
                <a:gd name="T4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28">
                  <a:moveTo>
                    <a:pt x="46" y="18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1"/>
                    <a:pt x="1" y="24"/>
                    <a:pt x="3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8" y="28"/>
                    <a:pt x="9" y="27"/>
                    <a:pt x="11" y="2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7"/>
                    <a:pt x="41" y="28"/>
                    <a:pt x="42" y="28"/>
                  </a:cubicBezTo>
                  <a:cubicBezTo>
                    <a:pt x="43" y="28"/>
                    <a:pt x="45" y="27"/>
                    <a:pt x="46" y="26"/>
                  </a:cubicBezTo>
                  <a:cubicBezTo>
                    <a:pt x="48" y="24"/>
                    <a:pt x="48" y="21"/>
                    <a:pt x="46" y="18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0"/>
            <p:cNvSpPr>
              <a:spLocks noChangeArrowheads="1"/>
            </p:cNvSpPr>
            <p:nvPr/>
          </p:nvSpPr>
          <p:spPr bwMode="auto">
            <a:xfrm>
              <a:off x="3484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543300" y="1984375"/>
              <a:ext cx="120650" cy="74613"/>
            </a:xfrm>
            <a:custGeom>
              <a:avLst/>
              <a:gdLst>
                <a:gd name="T0" fmla="*/ 45 w 47"/>
                <a:gd name="T1" fmla="*/ 19 h 29"/>
                <a:gd name="T2" fmla="*/ 26 w 47"/>
                <a:gd name="T3" fmla="*/ 2 h 29"/>
                <a:gd name="T4" fmla="*/ 26 w 47"/>
                <a:gd name="T5" fmla="*/ 2 h 29"/>
                <a:gd name="T6" fmla="*/ 26 w 47"/>
                <a:gd name="T7" fmla="*/ 2 h 29"/>
                <a:gd name="T8" fmla="*/ 26 w 47"/>
                <a:gd name="T9" fmla="*/ 2 h 29"/>
                <a:gd name="T10" fmla="*/ 25 w 47"/>
                <a:gd name="T11" fmla="*/ 1 h 29"/>
                <a:gd name="T12" fmla="*/ 24 w 47"/>
                <a:gd name="T13" fmla="*/ 0 h 29"/>
                <a:gd name="T14" fmla="*/ 22 w 47"/>
                <a:gd name="T15" fmla="*/ 0 h 29"/>
                <a:gd name="T16" fmla="*/ 22 w 47"/>
                <a:gd name="T17" fmla="*/ 0 h 29"/>
                <a:gd name="T18" fmla="*/ 20 w 47"/>
                <a:gd name="T19" fmla="*/ 1 h 29"/>
                <a:gd name="T20" fmla="*/ 20 w 47"/>
                <a:gd name="T21" fmla="*/ 1 h 29"/>
                <a:gd name="T22" fmla="*/ 19 w 47"/>
                <a:gd name="T23" fmla="*/ 1 h 29"/>
                <a:gd name="T24" fmla="*/ 18 w 47"/>
                <a:gd name="T25" fmla="*/ 2 h 29"/>
                <a:gd name="T26" fmla="*/ 18 w 47"/>
                <a:gd name="T27" fmla="*/ 2 h 29"/>
                <a:gd name="T28" fmla="*/ 18 w 47"/>
                <a:gd name="T29" fmla="*/ 2 h 29"/>
                <a:gd name="T30" fmla="*/ 18 w 47"/>
                <a:gd name="T31" fmla="*/ 2 h 29"/>
                <a:gd name="T32" fmla="*/ 2 w 47"/>
                <a:gd name="T33" fmla="*/ 19 h 29"/>
                <a:gd name="T34" fmla="*/ 2 w 47"/>
                <a:gd name="T35" fmla="*/ 27 h 29"/>
                <a:gd name="T36" fmla="*/ 6 w 47"/>
                <a:gd name="T37" fmla="*/ 29 h 29"/>
                <a:gd name="T38" fmla="*/ 10 w 47"/>
                <a:gd name="T39" fmla="*/ 27 h 29"/>
                <a:gd name="T40" fmla="*/ 23 w 47"/>
                <a:gd name="T41" fmla="*/ 13 h 29"/>
                <a:gd name="T42" fmla="*/ 38 w 47"/>
                <a:gd name="T43" fmla="*/ 27 h 29"/>
                <a:gd name="T44" fmla="*/ 41 w 47"/>
                <a:gd name="T45" fmla="*/ 29 h 29"/>
                <a:gd name="T46" fmla="*/ 45 w 47"/>
                <a:gd name="T47" fmla="*/ 27 h 29"/>
                <a:gd name="T48" fmla="*/ 45 w 47"/>
                <a:gd name="T4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29">
                  <a:moveTo>
                    <a:pt x="45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9"/>
                    <a:pt x="9" y="28"/>
                    <a:pt x="10" y="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3" y="29"/>
                    <a:pt x="44" y="28"/>
                    <a:pt x="45" y="27"/>
                  </a:cubicBezTo>
                  <a:cubicBezTo>
                    <a:pt x="47" y="25"/>
                    <a:pt x="47" y="21"/>
                    <a:pt x="45" y="19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2927350" y="1778000"/>
              <a:ext cx="120650" cy="53975"/>
            </a:xfrm>
            <a:custGeom>
              <a:avLst/>
              <a:gdLst>
                <a:gd name="T0" fmla="*/ 23 w 47"/>
                <a:gd name="T1" fmla="*/ 9 h 21"/>
                <a:gd name="T2" fmla="*/ 47 w 47"/>
                <a:gd name="T3" fmla="*/ 21 h 21"/>
                <a:gd name="T4" fmla="*/ 23 w 47"/>
                <a:gd name="T5" fmla="*/ 0 h 21"/>
                <a:gd name="T6" fmla="*/ 0 w 47"/>
                <a:gd name="T7" fmla="*/ 21 h 21"/>
                <a:gd name="T8" fmla="*/ 23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3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3560763" y="1762125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64"/>
            <p:cNvSpPr>
              <a:spLocks noChangeArrowheads="1"/>
            </p:cNvSpPr>
            <p:nvPr/>
          </p:nvSpPr>
          <p:spPr bwMode="auto">
            <a:xfrm>
              <a:off x="2967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3224213" y="2128837"/>
              <a:ext cx="185738" cy="123825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5 w 72"/>
                <a:gd name="T7" fmla="*/ 28 h 48"/>
                <a:gd name="T8" fmla="*/ 50 w 72"/>
                <a:gd name="T9" fmla="*/ 44 h 48"/>
                <a:gd name="T10" fmla="*/ 33 w 72"/>
                <a:gd name="T11" fmla="*/ 48 h 48"/>
                <a:gd name="T12" fmla="*/ 13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2" y="14"/>
                    <a:pt x="67" y="24"/>
                    <a:pt x="65" y="28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9" y="48"/>
                    <a:pt x="20" y="46"/>
                    <a:pt x="13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005138" y="2325687"/>
              <a:ext cx="582613" cy="74613"/>
            </a:xfrm>
            <a:custGeom>
              <a:avLst/>
              <a:gdLst>
                <a:gd name="T0" fmla="*/ 4 w 226"/>
                <a:gd name="T1" fmla="*/ 11 h 29"/>
                <a:gd name="T2" fmla="*/ 4 w 226"/>
                <a:gd name="T3" fmla="*/ 3 h 29"/>
                <a:gd name="T4" fmla="*/ 119 w 226"/>
                <a:gd name="T5" fmla="*/ 15 h 29"/>
                <a:gd name="T6" fmla="*/ 205 w 226"/>
                <a:gd name="T7" fmla="*/ 6 h 29"/>
                <a:gd name="T8" fmla="*/ 226 w 226"/>
                <a:gd name="T9" fmla="*/ 6 h 29"/>
                <a:gd name="T10" fmla="*/ 114 w 226"/>
                <a:gd name="T11" fmla="*/ 27 h 29"/>
                <a:gd name="T12" fmla="*/ 4 w 226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9">
                  <a:moveTo>
                    <a:pt x="4" y="11"/>
                  </a:moveTo>
                  <a:cubicBezTo>
                    <a:pt x="4" y="11"/>
                    <a:pt x="0" y="3"/>
                    <a:pt x="4" y="3"/>
                  </a:cubicBezTo>
                  <a:cubicBezTo>
                    <a:pt x="9" y="3"/>
                    <a:pt x="96" y="15"/>
                    <a:pt x="119" y="15"/>
                  </a:cubicBezTo>
                  <a:cubicBezTo>
                    <a:pt x="142" y="14"/>
                    <a:pt x="199" y="9"/>
                    <a:pt x="205" y="6"/>
                  </a:cubicBezTo>
                  <a:cubicBezTo>
                    <a:pt x="210" y="5"/>
                    <a:pt x="226" y="0"/>
                    <a:pt x="226" y="6"/>
                  </a:cubicBezTo>
                  <a:cubicBezTo>
                    <a:pt x="225" y="14"/>
                    <a:pt x="163" y="29"/>
                    <a:pt x="114" y="27"/>
                  </a:cubicBezTo>
                  <a:cubicBezTo>
                    <a:pt x="65" y="25"/>
                    <a:pt x="26" y="20"/>
                    <a:pt x="4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2600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8"/>
            <p:cNvSpPr>
              <a:spLocks noChangeArrowheads="1"/>
            </p:cNvSpPr>
            <p:nvPr/>
          </p:nvSpPr>
          <p:spPr bwMode="auto">
            <a:xfrm>
              <a:off x="3716338" y="2146300"/>
              <a:ext cx="285750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文本框 112"/>
          <p:cNvSpPr txBox="1"/>
          <p:nvPr/>
        </p:nvSpPr>
        <p:spPr>
          <a:xfrm>
            <a:off x="7374662" y="385987"/>
            <a:ext cx="4402167" cy="1107996"/>
          </a:xfrm>
          <a:prstGeom prst="rect">
            <a:avLst/>
          </a:prstGeom>
          <a:noFill/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6600" b="1"/>
              <a:t>CONTENTS</a:t>
            </a:r>
            <a:endParaRPr kumimoji="1" lang="zh-CN" altLang="en-US" sz="6600" b="1" dirty="0"/>
          </a:p>
        </p:txBody>
      </p:sp>
      <p:sp>
        <p:nvSpPr>
          <p:cNvPr id="114" name="文本框 113"/>
          <p:cNvSpPr txBox="1"/>
          <p:nvPr/>
        </p:nvSpPr>
        <p:spPr>
          <a:xfrm>
            <a:off x="8594651" y="3802124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000" b="1" dirty="0"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ONE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0410280" y="3879798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8594651" y="4353982"/>
            <a:ext cx="139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000" b="1" dirty="0"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THE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0429330" y="4431656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8594651" y="4905840"/>
            <a:ext cx="1544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000" b="1" dirty="0"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THREE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0471422" y="4983514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594651" y="5457699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000" b="1" dirty="0"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000" b="1" dirty="0">
                <a:ea typeface="微软雅黑" panose="020B0503020204020204" charset="-122"/>
                <a:cs typeface="微软雅黑" panose="020B0503020204020204" charset="-122"/>
              </a:rPr>
              <a:t>FOUR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534105" y="5535373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597027">
            <a:off x="9773901" y="117776"/>
            <a:ext cx="408924" cy="397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597027">
            <a:off x="11274139" y="1782499"/>
            <a:ext cx="342675" cy="33345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358"/>
          <p:cNvSpPr>
            <a:spLocks noEditPoints="1"/>
          </p:cNvSpPr>
          <p:nvPr/>
        </p:nvSpPr>
        <p:spPr bwMode="auto">
          <a:xfrm rot="1597027">
            <a:off x="7671229" y="257974"/>
            <a:ext cx="302647" cy="29450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58"/>
          <p:cNvSpPr>
            <a:spLocks noEditPoints="1"/>
          </p:cNvSpPr>
          <p:nvPr/>
        </p:nvSpPr>
        <p:spPr bwMode="auto">
          <a:xfrm rot="19997453">
            <a:off x="6330479" y="15683"/>
            <a:ext cx="1030129" cy="100239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3948717" y="42578"/>
            <a:ext cx="423309" cy="40420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4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358"/>
          <p:cNvSpPr>
            <a:spLocks noEditPoints="1"/>
          </p:cNvSpPr>
          <p:nvPr/>
        </p:nvSpPr>
        <p:spPr bwMode="auto">
          <a:xfrm rot="19997453">
            <a:off x="4283314" y="3082689"/>
            <a:ext cx="303776" cy="29559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19997453">
            <a:off x="5853205" y="430823"/>
            <a:ext cx="303776" cy="29559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 40"/>
          <p:cNvGrpSpPr/>
          <p:nvPr/>
        </p:nvGrpSpPr>
        <p:grpSpPr>
          <a:xfrm rot="1274603">
            <a:off x="7105404" y="985089"/>
            <a:ext cx="390228" cy="372619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4855599" y="73668"/>
            <a:ext cx="608648" cy="5922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 54"/>
          <p:cNvGrpSpPr/>
          <p:nvPr/>
        </p:nvGrpSpPr>
        <p:grpSpPr>
          <a:xfrm rot="21122731">
            <a:off x="4927864" y="879372"/>
            <a:ext cx="390228" cy="372619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60"/>
          <p:cNvSpPr/>
          <p:nvPr/>
        </p:nvSpPr>
        <p:spPr bwMode="auto">
          <a:xfrm rot="1468502">
            <a:off x="7309470" y="1627134"/>
            <a:ext cx="88839" cy="2088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60"/>
          <p:cNvSpPr/>
          <p:nvPr/>
        </p:nvSpPr>
        <p:spPr bwMode="auto">
          <a:xfrm rot="8148367">
            <a:off x="3653027" y="55841"/>
            <a:ext cx="156570" cy="36807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360"/>
          <p:cNvSpPr/>
          <p:nvPr/>
        </p:nvSpPr>
        <p:spPr bwMode="auto">
          <a:xfrm rot="20337622">
            <a:off x="4015453" y="1484997"/>
            <a:ext cx="77785" cy="1828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60"/>
          <p:cNvSpPr/>
          <p:nvPr/>
        </p:nvSpPr>
        <p:spPr bwMode="auto">
          <a:xfrm rot="5712631">
            <a:off x="7783083" y="-23017"/>
            <a:ext cx="142911" cy="33596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60"/>
          <p:cNvSpPr/>
          <p:nvPr/>
        </p:nvSpPr>
        <p:spPr bwMode="auto">
          <a:xfrm rot="19012026">
            <a:off x="7501120" y="2204767"/>
            <a:ext cx="79831" cy="1876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60"/>
          <p:cNvSpPr/>
          <p:nvPr/>
        </p:nvSpPr>
        <p:spPr bwMode="auto">
          <a:xfrm rot="19642021">
            <a:off x="4587184" y="2385086"/>
            <a:ext cx="209992" cy="49366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360"/>
          <p:cNvSpPr/>
          <p:nvPr/>
        </p:nvSpPr>
        <p:spPr bwMode="auto">
          <a:xfrm rot="1468502">
            <a:off x="7154242" y="2034217"/>
            <a:ext cx="88839" cy="2088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360"/>
          <p:cNvSpPr/>
          <p:nvPr/>
        </p:nvSpPr>
        <p:spPr bwMode="auto">
          <a:xfrm rot="20337622">
            <a:off x="4392010" y="541077"/>
            <a:ext cx="131741" cy="30970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360"/>
          <p:cNvSpPr/>
          <p:nvPr/>
        </p:nvSpPr>
        <p:spPr bwMode="auto">
          <a:xfrm rot="2060216">
            <a:off x="8197213" y="82274"/>
            <a:ext cx="128316" cy="3016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 46"/>
          <p:cNvGrpSpPr/>
          <p:nvPr/>
        </p:nvGrpSpPr>
        <p:grpSpPr>
          <a:xfrm rot="19754982">
            <a:off x="4446618" y="1711981"/>
            <a:ext cx="338651" cy="323369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4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Freeform 358"/>
          <p:cNvSpPr>
            <a:spLocks noEditPoints="1"/>
          </p:cNvSpPr>
          <p:nvPr/>
        </p:nvSpPr>
        <p:spPr bwMode="auto">
          <a:xfrm rot="19997453">
            <a:off x="4493363" y="1087193"/>
            <a:ext cx="460206" cy="4478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60"/>
          <p:cNvSpPr/>
          <p:nvPr/>
        </p:nvSpPr>
        <p:spPr bwMode="auto">
          <a:xfrm rot="20626967">
            <a:off x="6127228" y="57063"/>
            <a:ext cx="155963" cy="36664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360"/>
          <p:cNvSpPr/>
          <p:nvPr/>
        </p:nvSpPr>
        <p:spPr bwMode="auto">
          <a:xfrm rot="1065193">
            <a:off x="4543230" y="122534"/>
            <a:ext cx="126893" cy="29831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60"/>
          <p:cNvSpPr/>
          <p:nvPr/>
        </p:nvSpPr>
        <p:spPr bwMode="auto">
          <a:xfrm rot="2129879">
            <a:off x="7473339" y="249763"/>
            <a:ext cx="130484" cy="30675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60"/>
          <p:cNvSpPr/>
          <p:nvPr/>
        </p:nvSpPr>
        <p:spPr bwMode="auto">
          <a:xfrm rot="1468502">
            <a:off x="3702493" y="1046632"/>
            <a:ext cx="83904" cy="1972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60"/>
          <p:cNvSpPr/>
          <p:nvPr/>
        </p:nvSpPr>
        <p:spPr bwMode="auto">
          <a:xfrm rot="20962754">
            <a:off x="6862081" y="1236206"/>
            <a:ext cx="79483" cy="1868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3">
            <a:off x="5396073" y="792723"/>
            <a:ext cx="610580" cy="59414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922681">
            <a:off x="6105819" y="913860"/>
            <a:ext cx="529329" cy="5150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60"/>
          <p:cNvSpPr/>
          <p:nvPr/>
        </p:nvSpPr>
        <p:spPr bwMode="auto">
          <a:xfrm rot="20337622">
            <a:off x="7541668" y="1824519"/>
            <a:ext cx="131741" cy="30970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60"/>
          <p:cNvSpPr/>
          <p:nvPr/>
        </p:nvSpPr>
        <p:spPr bwMode="auto">
          <a:xfrm rot="1468502">
            <a:off x="7812586" y="2643736"/>
            <a:ext cx="83904" cy="1972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60"/>
          <p:cNvSpPr/>
          <p:nvPr/>
        </p:nvSpPr>
        <p:spPr bwMode="auto">
          <a:xfrm rot="20337622">
            <a:off x="8088456" y="1286574"/>
            <a:ext cx="77785" cy="1828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60"/>
          <p:cNvSpPr/>
          <p:nvPr/>
        </p:nvSpPr>
        <p:spPr bwMode="auto">
          <a:xfrm rot="1468502">
            <a:off x="7775496" y="848209"/>
            <a:ext cx="83904" cy="1972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rot="21004853">
            <a:off x="3007774" y="87218"/>
            <a:ext cx="429437" cy="41787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 88"/>
          <p:cNvGrpSpPr/>
          <p:nvPr/>
        </p:nvGrpSpPr>
        <p:grpSpPr>
          <a:xfrm>
            <a:off x="8508463" y="94052"/>
            <a:ext cx="423309" cy="40420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9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 94"/>
          <p:cNvGrpSpPr/>
          <p:nvPr/>
        </p:nvGrpSpPr>
        <p:grpSpPr>
          <a:xfrm rot="21122731">
            <a:off x="7529497" y="523467"/>
            <a:ext cx="390228" cy="372619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786445" y="1477129"/>
            <a:ext cx="2712519" cy="1369373"/>
            <a:chOff x="786445" y="1477129"/>
            <a:chExt cx="2712519" cy="1369373"/>
          </a:xfrm>
        </p:grpSpPr>
        <p:sp>
          <p:nvSpPr>
            <p:cNvPr id="2" name="圆角矩形 1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文本框 8"/>
            <p:cNvSpPr txBox="1"/>
            <p:nvPr/>
          </p:nvSpPr>
          <p:spPr>
            <a:xfrm>
              <a:off x="937460" y="2025197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084516" y="1631633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16" name="组 115"/>
          <p:cNvGrpSpPr/>
          <p:nvPr/>
        </p:nvGrpSpPr>
        <p:grpSpPr>
          <a:xfrm>
            <a:off x="785561" y="3085904"/>
            <a:ext cx="2712519" cy="1369373"/>
            <a:chOff x="786445" y="1477129"/>
            <a:chExt cx="2712519" cy="1369373"/>
          </a:xfrm>
        </p:grpSpPr>
        <p:sp>
          <p:nvSpPr>
            <p:cNvPr id="117" name="圆角矩形 116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8" name="文本框 8"/>
            <p:cNvSpPr txBox="1"/>
            <p:nvPr/>
          </p:nvSpPr>
          <p:spPr>
            <a:xfrm>
              <a:off x="937460" y="2027719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098135" y="1654101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20" name="组 119"/>
          <p:cNvGrpSpPr/>
          <p:nvPr/>
        </p:nvGrpSpPr>
        <p:grpSpPr>
          <a:xfrm>
            <a:off x="785561" y="4694679"/>
            <a:ext cx="2712519" cy="1369373"/>
            <a:chOff x="786445" y="1477129"/>
            <a:chExt cx="2712519" cy="1369373"/>
          </a:xfrm>
        </p:grpSpPr>
        <p:sp>
          <p:nvSpPr>
            <p:cNvPr id="121" name="圆角矩形 120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2" name="文本框 8"/>
            <p:cNvSpPr txBox="1"/>
            <p:nvPr/>
          </p:nvSpPr>
          <p:spPr>
            <a:xfrm>
              <a:off x="949578" y="1998764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105852" y="1593162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36" name="组 135"/>
          <p:cNvGrpSpPr/>
          <p:nvPr/>
        </p:nvGrpSpPr>
        <p:grpSpPr>
          <a:xfrm>
            <a:off x="8675800" y="1477129"/>
            <a:ext cx="2712519" cy="1369373"/>
            <a:chOff x="786445" y="1477129"/>
            <a:chExt cx="2712519" cy="1369373"/>
          </a:xfrm>
        </p:grpSpPr>
        <p:sp>
          <p:nvSpPr>
            <p:cNvPr id="137" name="圆角矩形 136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8" name="文本框 8"/>
            <p:cNvSpPr txBox="1"/>
            <p:nvPr/>
          </p:nvSpPr>
          <p:spPr>
            <a:xfrm>
              <a:off x="944557" y="2025197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133257" y="1631633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40" name="组 139"/>
          <p:cNvGrpSpPr/>
          <p:nvPr/>
        </p:nvGrpSpPr>
        <p:grpSpPr>
          <a:xfrm>
            <a:off x="8674916" y="3085904"/>
            <a:ext cx="2712519" cy="1369373"/>
            <a:chOff x="786445" y="1477129"/>
            <a:chExt cx="2712519" cy="1369373"/>
          </a:xfrm>
        </p:grpSpPr>
        <p:sp>
          <p:nvSpPr>
            <p:cNvPr id="141" name="圆角矩形 140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2" name="文本框 8"/>
            <p:cNvSpPr txBox="1"/>
            <p:nvPr/>
          </p:nvSpPr>
          <p:spPr>
            <a:xfrm>
              <a:off x="958230" y="2044404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143" name="矩形 142"/>
            <p:cNvSpPr/>
            <p:nvPr/>
          </p:nvSpPr>
          <p:spPr>
            <a:xfrm>
              <a:off x="1091947" y="1621321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44" name="组 143"/>
          <p:cNvGrpSpPr/>
          <p:nvPr/>
        </p:nvGrpSpPr>
        <p:grpSpPr>
          <a:xfrm>
            <a:off x="8674916" y="4694679"/>
            <a:ext cx="2712519" cy="1369373"/>
            <a:chOff x="786445" y="1477129"/>
            <a:chExt cx="2712519" cy="1369373"/>
          </a:xfrm>
        </p:grpSpPr>
        <p:sp>
          <p:nvSpPr>
            <p:cNvPr id="145" name="圆角矩形 144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name="adj" fmla="val 78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6" name="文本框 8"/>
            <p:cNvSpPr txBox="1"/>
            <p:nvPr/>
          </p:nvSpPr>
          <p:spPr>
            <a:xfrm>
              <a:off x="937460" y="2037235"/>
              <a:ext cx="240872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ofFonts, font sizes, colors, line spacing, and more can be modified in the start panel.</a:t>
              </a:r>
            </a:p>
          </p:txBody>
        </p:sp>
        <p:sp>
          <p:nvSpPr>
            <p:cNvPr id="147" name="矩形 146"/>
            <p:cNvSpPr/>
            <p:nvPr/>
          </p:nvSpPr>
          <p:spPr>
            <a:xfrm>
              <a:off x="1125443" y="1631633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463040" y="2094913"/>
            <a:ext cx="2139108" cy="145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3472335" y="3653179"/>
            <a:ext cx="2139108" cy="145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3469993" y="5261954"/>
            <a:ext cx="2139108" cy="145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6626870" y="2075982"/>
            <a:ext cx="2139108" cy="145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6636165" y="3634248"/>
            <a:ext cx="2139108" cy="145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633823" y="5243023"/>
            <a:ext cx="2139108" cy="145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 12"/>
          <p:cNvGrpSpPr/>
          <p:nvPr/>
        </p:nvGrpSpPr>
        <p:grpSpPr>
          <a:xfrm>
            <a:off x="4815017" y="1536825"/>
            <a:ext cx="2588486" cy="4720572"/>
            <a:chOff x="5286375" y="6383338"/>
            <a:chExt cx="1863725" cy="3398838"/>
          </a:xfrm>
        </p:grpSpPr>
        <p:sp>
          <p:nvSpPr>
            <p:cNvPr id="14" name="Freeform 125"/>
            <p:cNvSpPr/>
            <p:nvPr/>
          </p:nvSpPr>
          <p:spPr bwMode="auto">
            <a:xfrm>
              <a:off x="5286375" y="6383338"/>
              <a:ext cx="1863725" cy="3398838"/>
            </a:xfrm>
            <a:custGeom>
              <a:avLst/>
              <a:gdLst>
                <a:gd name="T0" fmla="*/ 359 w 723"/>
                <a:gd name="T1" fmla="*/ 0 h 1318"/>
                <a:gd name="T2" fmla="*/ 174 w 723"/>
                <a:gd name="T3" fmla="*/ 75 h 1318"/>
                <a:gd name="T4" fmla="*/ 117 w 723"/>
                <a:gd name="T5" fmla="*/ 298 h 1318"/>
                <a:gd name="T6" fmla="*/ 15 w 723"/>
                <a:gd name="T7" fmla="*/ 549 h 1318"/>
                <a:gd name="T8" fmla="*/ 36 w 723"/>
                <a:gd name="T9" fmla="*/ 712 h 1318"/>
                <a:gd name="T10" fmla="*/ 38 w 723"/>
                <a:gd name="T11" fmla="*/ 1201 h 1318"/>
                <a:gd name="T12" fmla="*/ 61 w 723"/>
                <a:gd name="T13" fmla="*/ 1305 h 1318"/>
                <a:gd name="T14" fmla="*/ 151 w 723"/>
                <a:gd name="T15" fmla="*/ 1305 h 1318"/>
                <a:gd name="T16" fmla="*/ 185 w 723"/>
                <a:gd name="T17" fmla="*/ 1230 h 1318"/>
                <a:gd name="T18" fmla="*/ 208 w 723"/>
                <a:gd name="T19" fmla="*/ 1133 h 1318"/>
                <a:gd name="T20" fmla="*/ 508 w 723"/>
                <a:gd name="T21" fmla="*/ 1124 h 1318"/>
                <a:gd name="T22" fmla="*/ 553 w 723"/>
                <a:gd name="T23" fmla="*/ 1187 h 1318"/>
                <a:gd name="T24" fmla="*/ 565 w 723"/>
                <a:gd name="T25" fmla="*/ 1284 h 1318"/>
                <a:gd name="T26" fmla="*/ 666 w 723"/>
                <a:gd name="T27" fmla="*/ 1302 h 1318"/>
                <a:gd name="T28" fmla="*/ 696 w 723"/>
                <a:gd name="T29" fmla="*/ 1268 h 1318"/>
                <a:gd name="T30" fmla="*/ 712 w 723"/>
                <a:gd name="T31" fmla="*/ 920 h 1318"/>
                <a:gd name="T32" fmla="*/ 689 w 723"/>
                <a:gd name="T33" fmla="*/ 708 h 1318"/>
                <a:gd name="T34" fmla="*/ 723 w 723"/>
                <a:gd name="T35" fmla="*/ 629 h 1318"/>
                <a:gd name="T36" fmla="*/ 639 w 723"/>
                <a:gd name="T37" fmla="*/ 366 h 1318"/>
                <a:gd name="T38" fmla="*/ 601 w 723"/>
                <a:gd name="T39" fmla="*/ 140 h 1318"/>
                <a:gd name="T40" fmla="*/ 359 w 723"/>
                <a:gd name="T4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1318">
                  <a:moveTo>
                    <a:pt x="359" y="0"/>
                  </a:moveTo>
                  <a:cubicBezTo>
                    <a:pt x="359" y="0"/>
                    <a:pt x="212" y="18"/>
                    <a:pt x="174" y="75"/>
                  </a:cubicBezTo>
                  <a:cubicBezTo>
                    <a:pt x="135" y="131"/>
                    <a:pt x="117" y="206"/>
                    <a:pt x="117" y="298"/>
                  </a:cubicBezTo>
                  <a:cubicBezTo>
                    <a:pt x="117" y="391"/>
                    <a:pt x="31" y="441"/>
                    <a:pt x="15" y="549"/>
                  </a:cubicBezTo>
                  <a:cubicBezTo>
                    <a:pt x="0" y="658"/>
                    <a:pt x="31" y="685"/>
                    <a:pt x="36" y="712"/>
                  </a:cubicBezTo>
                  <a:cubicBezTo>
                    <a:pt x="40" y="739"/>
                    <a:pt x="24" y="1085"/>
                    <a:pt x="38" y="1201"/>
                  </a:cubicBezTo>
                  <a:cubicBezTo>
                    <a:pt x="52" y="1316"/>
                    <a:pt x="40" y="1300"/>
                    <a:pt x="61" y="1305"/>
                  </a:cubicBezTo>
                  <a:cubicBezTo>
                    <a:pt x="81" y="1309"/>
                    <a:pt x="128" y="1318"/>
                    <a:pt x="151" y="1305"/>
                  </a:cubicBezTo>
                  <a:cubicBezTo>
                    <a:pt x="174" y="1291"/>
                    <a:pt x="178" y="1268"/>
                    <a:pt x="185" y="1230"/>
                  </a:cubicBezTo>
                  <a:cubicBezTo>
                    <a:pt x="192" y="1192"/>
                    <a:pt x="189" y="1146"/>
                    <a:pt x="208" y="1133"/>
                  </a:cubicBezTo>
                  <a:cubicBezTo>
                    <a:pt x="226" y="1119"/>
                    <a:pt x="474" y="1112"/>
                    <a:pt x="508" y="1124"/>
                  </a:cubicBezTo>
                  <a:cubicBezTo>
                    <a:pt x="542" y="1135"/>
                    <a:pt x="547" y="1164"/>
                    <a:pt x="553" y="1187"/>
                  </a:cubicBezTo>
                  <a:cubicBezTo>
                    <a:pt x="560" y="1210"/>
                    <a:pt x="544" y="1266"/>
                    <a:pt x="565" y="1284"/>
                  </a:cubicBezTo>
                  <a:cubicBezTo>
                    <a:pt x="585" y="1302"/>
                    <a:pt x="639" y="1307"/>
                    <a:pt x="666" y="1302"/>
                  </a:cubicBezTo>
                  <a:cubicBezTo>
                    <a:pt x="694" y="1298"/>
                    <a:pt x="694" y="1284"/>
                    <a:pt x="696" y="1268"/>
                  </a:cubicBezTo>
                  <a:cubicBezTo>
                    <a:pt x="698" y="1253"/>
                    <a:pt x="712" y="1002"/>
                    <a:pt x="712" y="920"/>
                  </a:cubicBezTo>
                  <a:cubicBezTo>
                    <a:pt x="712" y="839"/>
                    <a:pt x="689" y="708"/>
                    <a:pt x="689" y="708"/>
                  </a:cubicBezTo>
                  <a:cubicBezTo>
                    <a:pt x="689" y="708"/>
                    <a:pt x="723" y="687"/>
                    <a:pt x="723" y="629"/>
                  </a:cubicBezTo>
                  <a:cubicBezTo>
                    <a:pt x="723" y="570"/>
                    <a:pt x="680" y="445"/>
                    <a:pt x="639" y="366"/>
                  </a:cubicBezTo>
                  <a:cubicBezTo>
                    <a:pt x="639" y="366"/>
                    <a:pt x="610" y="222"/>
                    <a:pt x="601" y="140"/>
                  </a:cubicBezTo>
                  <a:cubicBezTo>
                    <a:pt x="592" y="59"/>
                    <a:pt x="467" y="0"/>
                    <a:pt x="3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26"/>
            <p:cNvSpPr>
              <a:spLocks noChangeArrowheads="1"/>
            </p:cNvSpPr>
            <p:nvPr/>
          </p:nvSpPr>
          <p:spPr bwMode="auto">
            <a:xfrm>
              <a:off x="5575300" y="6405563"/>
              <a:ext cx="24288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27"/>
            <p:cNvSpPr>
              <a:spLocks noChangeArrowheads="1"/>
            </p:cNvSpPr>
            <p:nvPr/>
          </p:nvSpPr>
          <p:spPr bwMode="auto">
            <a:xfrm>
              <a:off x="5632450" y="645160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28"/>
            <p:cNvSpPr>
              <a:spLocks noChangeArrowheads="1"/>
            </p:cNvSpPr>
            <p:nvPr/>
          </p:nvSpPr>
          <p:spPr bwMode="auto">
            <a:xfrm>
              <a:off x="6654800" y="6400800"/>
              <a:ext cx="252413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29"/>
            <p:cNvSpPr>
              <a:spLocks noChangeArrowheads="1"/>
            </p:cNvSpPr>
            <p:nvPr/>
          </p:nvSpPr>
          <p:spPr bwMode="auto">
            <a:xfrm>
              <a:off x="6719888" y="6454775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0"/>
            <p:cNvSpPr/>
            <p:nvPr/>
          </p:nvSpPr>
          <p:spPr bwMode="auto">
            <a:xfrm>
              <a:off x="5853113" y="64833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1"/>
            <p:cNvSpPr/>
            <p:nvPr/>
          </p:nvSpPr>
          <p:spPr bwMode="auto">
            <a:xfrm>
              <a:off x="6484938" y="64706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32"/>
            <p:cNvSpPr>
              <a:spLocks noChangeArrowheads="1"/>
            </p:cNvSpPr>
            <p:nvPr/>
          </p:nvSpPr>
          <p:spPr bwMode="auto">
            <a:xfrm>
              <a:off x="5526088" y="685165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33"/>
            <p:cNvSpPr>
              <a:spLocks noChangeArrowheads="1"/>
            </p:cNvSpPr>
            <p:nvPr/>
          </p:nvSpPr>
          <p:spPr bwMode="auto">
            <a:xfrm>
              <a:off x="6642100" y="685165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34"/>
            <p:cNvSpPr>
              <a:spLocks noChangeArrowheads="1"/>
            </p:cNvSpPr>
            <p:nvPr/>
          </p:nvSpPr>
          <p:spPr bwMode="auto">
            <a:xfrm>
              <a:off x="5889625" y="6810375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5"/>
            <p:cNvSpPr/>
            <p:nvPr/>
          </p:nvSpPr>
          <p:spPr bwMode="auto">
            <a:xfrm>
              <a:off x="6124575" y="6837363"/>
              <a:ext cx="200025" cy="136525"/>
            </a:xfrm>
            <a:custGeom>
              <a:avLst/>
              <a:gdLst>
                <a:gd name="T0" fmla="*/ 0 w 78"/>
                <a:gd name="T1" fmla="*/ 20 h 53"/>
                <a:gd name="T2" fmla="*/ 23 w 78"/>
                <a:gd name="T3" fmla="*/ 2 h 53"/>
                <a:gd name="T4" fmla="*/ 70 w 78"/>
                <a:gd name="T5" fmla="*/ 8 h 53"/>
                <a:gd name="T6" fmla="*/ 72 w 78"/>
                <a:gd name="T7" fmla="*/ 31 h 53"/>
                <a:gd name="T8" fmla="*/ 54 w 78"/>
                <a:gd name="T9" fmla="*/ 48 h 53"/>
                <a:gd name="T10" fmla="*/ 36 w 78"/>
                <a:gd name="T11" fmla="*/ 53 h 53"/>
                <a:gd name="T12" fmla="*/ 14 w 78"/>
                <a:gd name="T13" fmla="*/ 45 h 53"/>
                <a:gd name="T14" fmla="*/ 0 w 78"/>
                <a:gd name="T1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3">
                  <a:moveTo>
                    <a:pt x="0" y="20"/>
                  </a:moveTo>
                  <a:cubicBezTo>
                    <a:pt x="0" y="11"/>
                    <a:pt x="3" y="4"/>
                    <a:pt x="23" y="2"/>
                  </a:cubicBezTo>
                  <a:cubicBezTo>
                    <a:pt x="43" y="0"/>
                    <a:pt x="61" y="1"/>
                    <a:pt x="70" y="8"/>
                  </a:cubicBezTo>
                  <a:cubicBezTo>
                    <a:pt x="78" y="15"/>
                    <a:pt x="73" y="26"/>
                    <a:pt x="72" y="31"/>
                  </a:cubicBezTo>
                  <a:cubicBezTo>
                    <a:pt x="70" y="36"/>
                    <a:pt x="65" y="44"/>
                    <a:pt x="54" y="48"/>
                  </a:cubicBezTo>
                  <a:cubicBezTo>
                    <a:pt x="43" y="53"/>
                    <a:pt x="42" y="53"/>
                    <a:pt x="36" y="53"/>
                  </a:cubicBezTo>
                  <a:cubicBezTo>
                    <a:pt x="31" y="52"/>
                    <a:pt x="22" y="51"/>
                    <a:pt x="14" y="45"/>
                  </a:cubicBezTo>
                  <a:cubicBezTo>
                    <a:pt x="7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5926138" y="7023100"/>
              <a:ext cx="569913" cy="165100"/>
            </a:xfrm>
            <a:custGeom>
              <a:avLst/>
              <a:gdLst>
                <a:gd name="T0" fmla="*/ 0 w 221"/>
                <a:gd name="T1" fmla="*/ 18 h 64"/>
                <a:gd name="T2" fmla="*/ 107 w 221"/>
                <a:gd name="T3" fmla="*/ 2 h 64"/>
                <a:gd name="T4" fmla="*/ 221 w 221"/>
                <a:gd name="T5" fmla="*/ 26 h 64"/>
                <a:gd name="T6" fmla="*/ 118 w 221"/>
                <a:gd name="T7" fmla="*/ 64 h 64"/>
                <a:gd name="T8" fmla="*/ 0 w 221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4">
                  <a:moveTo>
                    <a:pt x="0" y="18"/>
                  </a:moveTo>
                  <a:cubicBezTo>
                    <a:pt x="0" y="18"/>
                    <a:pt x="31" y="0"/>
                    <a:pt x="107" y="2"/>
                  </a:cubicBezTo>
                  <a:cubicBezTo>
                    <a:pt x="184" y="3"/>
                    <a:pt x="221" y="26"/>
                    <a:pt x="221" y="26"/>
                  </a:cubicBezTo>
                  <a:cubicBezTo>
                    <a:pt x="221" y="26"/>
                    <a:pt x="169" y="64"/>
                    <a:pt x="118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37"/>
            <p:cNvSpPr>
              <a:spLocks noChangeArrowheads="1"/>
            </p:cNvSpPr>
            <p:nvPr/>
          </p:nvSpPr>
          <p:spPr bwMode="auto">
            <a:xfrm>
              <a:off x="5805488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8"/>
            <p:cNvSpPr>
              <a:spLocks noChangeArrowheads="1"/>
            </p:cNvSpPr>
            <p:nvPr/>
          </p:nvSpPr>
          <p:spPr bwMode="auto">
            <a:xfrm>
              <a:off x="5902325" y="6681788"/>
              <a:ext cx="44450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39"/>
            <p:cNvSpPr>
              <a:spLocks noChangeArrowheads="1"/>
            </p:cNvSpPr>
            <p:nvPr/>
          </p:nvSpPr>
          <p:spPr bwMode="auto">
            <a:xfrm>
              <a:off x="6397625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40"/>
            <p:cNvSpPr>
              <a:spLocks noChangeArrowheads="1"/>
            </p:cNvSpPr>
            <p:nvPr/>
          </p:nvSpPr>
          <p:spPr bwMode="auto">
            <a:xfrm>
              <a:off x="6497638" y="6681788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1"/>
            <p:cNvSpPr/>
            <p:nvPr/>
          </p:nvSpPr>
          <p:spPr bwMode="auto">
            <a:xfrm>
              <a:off x="5843588" y="7747000"/>
              <a:ext cx="790575" cy="784225"/>
            </a:xfrm>
            <a:custGeom>
              <a:avLst/>
              <a:gdLst>
                <a:gd name="T0" fmla="*/ 301 w 307"/>
                <a:gd name="T1" fmla="*/ 111 h 304"/>
                <a:gd name="T2" fmla="*/ 267 w 307"/>
                <a:gd name="T3" fmla="*/ 34 h 304"/>
                <a:gd name="T4" fmla="*/ 151 w 307"/>
                <a:gd name="T5" fmla="*/ 8 h 304"/>
                <a:gd name="T6" fmla="*/ 151 w 307"/>
                <a:gd name="T7" fmla="*/ 59 h 304"/>
                <a:gd name="T8" fmla="*/ 182 w 307"/>
                <a:gd name="T9" fmla="*/ 39 h 304"/>
                <a:gd name="T10" fmla="*/ 191 w 307"/>
                <a:gd name="T11" fmla="*/ 46 h 304"/>
                <a:gd name="T12" fmla="*/ 146 w 307"/>
                <a:gd name="T13" fmla="*/ 71 h 304"/>
                <a:gd name="T14" fmla="*/ 106 w 307"/>
                <a:gd name="T15" fmla="*/ 45 h 304"/>
                <a:gd name="T16" fmla="*/ 111 w 307"/>
                <a:gd name="T17" fmla="*/ 42 h 304"/>
                <a:gd name="T18" fmla="*/ 116 w 307"/>
                <a:gd name="T19" fmla="*/ 40 h 304"/>
                <a:gd name="T20" fmla="*/ 140 w 307"/>
                <a:gd name="T21" fmla="*/ 59 h 304"/>
                <a:gd name="T22" fmla="*/ 140 w 307"/>
                <a:gd name="T23" fmla="*/ 7 h 304"/>
                <a:gd name="T24" fmla="*/ 13 w 307"/>
                <a:gd name="T25" fmla="*/ 62 h 304"/>
                <a:gd name="T26" fmla="*/ 0 w 307"/>
                <a:gd name="T27" fmla="*/ 113 h 304"/>
                <a:gd name="T28" fmla="*/ 82 w 307"/>
                <a:gd name="T29" fmla="*/ 160 h 304"/>
                <a:gd name="T30" fmla="*/ 106 w 307"/>
                <a:gd name="T31" fmla="*/ 227 h 304"/>
                <a:gd name="T32" fmla="*/ 72 w 307"/>
                <a:gd name="T33" fmla="*/ 269 h 304"/>
                <a:gd name="T34" fmla="*/ 102 w 307"/>
                <a:gd name="T35" fmla="*/ 300 h 304"/>
                <a:gd name="T36" fmla="*/ 153 w 307"/>
                <a:gd name="T37" fmla="*/ 300 h 304"/>
                <a:gd name="T38" fmla="*/ 206 w 307"/>
                <a:gd name="T39" fmla="*/ 300 h 304"/>
                <a:gd name="T40" fmla="*/ 234 w 307"/>
                <a:gd name="T41" fmla="*/ 274 h 304"/>
                <a:gd name="T42" fmla="*/ 193 w 307"/>
                <a:gd name="T43" fmla="*/ 241 h 304"/>
                <a:gd name="T44" fmla="*/ 202 w 307"/>
                <a:gd name="T45" fmla="*/ 180 h 304"/>
                <a:gd name="T46" fmla="*/ 301 w 307"/>
                <a:gd name="T47" fmla="*/ 11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304">
                  <a:moveTo>
                    <a:pt x="301" y="111"/>
                  </a:moveTo>
                  <a:cubicBezTo>
                    <a:pt x="301" y="111"/>
                    <a:pt x="307" y="70"/>
                    <a:pt x="267" y="34"/>
                  </a:cubicBezTo>
                  <a:cubicBezTo>
                    <a:pt x="229" y="0"/>
                    <a:pt x="184" y="8"/>
                    <a:pt x="151" y="8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68" y="56"/>
                    <a:pt x="182" y="39"/>
                    <a:pt x="182" y="3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7"/>
                    <a:pt x="170" y="71"/>
                    <a:pt x="146" y="71"/>
                  </a:cubicBezTo>
                  <a:cubicBezTo>
                    <a:pt x="120" y="71"/>
                    <a:pt x="107" y="46"/>
                    <a:pt x="106" y="45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25" y="56"/>
                    <a:pt x="140" y="59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88" y="6"/>
                    <a:pt x="25" y="13"/>
                    <a:pt x="13" y="6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63" y="133"/>
                    <a:pt x="82" y="160"/>
                  </a:cubicBezTo>
                  <a:cubicBezTo>
                    <a:pt x="100" y="186"/>
                    <a:pt x="116" y="198"/>
                    <a:pt x="106" y="227"/>
                  </a:cubicBezTo>
                  <a:cubicBezTo>
                    <a:pt x="96" y="255"/>
                    <a:pt x="72" y="269"/>
                    <a:pt x="72" y="269"/>
                  </a:cubicBezTo>
                  <a:cubicBezTo>
                    <a:pt x="72" y="269"/>
                    <a:pt x="78" y="298"/>
                    <a:pt x="102" y="300"/>
                  </a:cubicBezTo>
                  <a:cubicBezTo>
                    <a:pt x="126" y="302"/>
                    <a:pt x="128" y="296"/>
                    <a:pt x="153" y="300"/>
                  </a:cubicBezTo>
                  <a:cubicBezTo>
                    <a:pt x="177" y="304"/>
                    <a:pt x="195" y="303"/>
                    <a:pt x="206" y="300"/>
                  </a:cubicBezTo>
                  <a:cubicBezTo>
                    <a:pt x="216" y="298"/>
                    <a:pt x="234" y="274"/>
                    <a:pt x="234" y="274"/>
                  </a:cubicBezTo>
                  <a:cubicBezTo>
                    <a:pt x="234" y="274"/>
                    <a:pt x="198" y="261"/>
                    <a:pt x="193" y="241"/>
                  </a:cubicBezTo>
                  <a:cubicBezTo>
                    <a:pt x="189" y="221"/>
                    <a:pt x="185" y="198"/>
                    <a:pt x="202" y="180"/>
                  </a:cubicBezTo>
                  <a:cubicBezTo>
                    <a:pt x="218" y="162"/>
                    <a:pt x="301" y="111"/>
                    <a:pt x="301" y="111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203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6" name="矩形 325"/>
          <p:cNvSpPr/>
          <p:nvPr/>
        </p:nvSpPr>
        <p:spPr>
          <a:xfrm>
            <a:off x="2032000" y="0"/>
            <a:ext cx="203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7" name="矩形 326"/>
          <p:cNvSpPr/>
          <p:nvPr/>
        </p:nvSpPr>
        <p:spPr>
          <a:xfrm>
            <a:off x="4064001" y="0"/>
            <a:ext cx="20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8" name="矩形 327"/>
          <p:cNvSpPr/>
          <p:nvPr/>
        </p:nvSpPr>
        <p:spPr>
          <a:xfrm>
            <a:off x="6096001" y="0"/>
            <a:ext cx="20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9" name="矩形 328"/>
          <p:cNvSpPr/>
          <p:nvPr/>
        </p:nvSpPr>
        <p:spPr>
          <a:xfrm>
            <a:off x="8128000" y="0"/>
            <a:ext cx="203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0" name="矩形 329"/>
          <p:cNvSpPr/>
          <p:nvPr/>
        </p:nvSpPr>
        <p:spPr>
          <a:xfrm>
            <a:off x="10160000" y="0"/>
            <a:ext cx="203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2" name="矩形 321"/>
          <p:cNvSpPr/>
          <p:nvPr/>
        </p:nvSpPr>
        <p:spPr>
          <a:xfrm>
            <a:off x="-88900" y="2654299"/>
            <a:ext cx="12412096" cy="1549401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21" name="组 320"/>
          <p:cNvGrpSpPr/>
          <p:nvPr/>
        </p:nvGrpSpPr>
        <p:grpSpPr>
          <a:xfrm>
            <a:off x="103709" y="3001136"/>
            <a:ext cx="11984582" cy="884768"/>
            <a:chOff x="378547" y="2931744"/>
            <a:chExt cx="15504935" cy="1144660"/>
          </a:xfrm>
        </p:grpSpPr>
        <p:grpSp>
          <p:nvGrpSpPr>
            <p:cNvPr id="27" name="组 26"/>
            <p:cNvGrpSpPr/>
            <p:nvPr/>
          </p:nvGrpSpPr>
          <p:grpSpPr>
            <a:xfrm>
              <a:off x="10146814" y="2950646"/>
              <a:ext cx="902697" cy="1120065"/>
              <a:chOff x="7605713" y="-2532063"/>
              <a:chExt cx="2544763" cy="3157538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7605713" y="-2532063"/>
                <a:ext cx="2544763" cy="3157538"/>
              </a:xfrm>
              <a:custGeom>
                <a:avLst/>
                <a:gdLst>
                  <a:gd name="T0" fmla="*/ 936 w 988"/>
                  <a:gd name="T1" fmla="*/ 28 h 1224"/>
                  <a:gd name="T2" fmla="*/ 817 w 988"/>
                  <a:gd name="T3" fmla="*/ 48 h 1224"/>
                  <a:gd name="T4" fmla="*/ 721 w 988"/>
                  <a:gd name="T5" fmla="*/ 207 h 1224"/>
                  <a:gd name="T6" fmla="*/ 683 w 988"/>
                  <a:gd name="T7" fmla="*/ 108 h 1224"/>
                  <a:gd name="T8" fmla="*/ 682 w 988"/>
                  <a:gd name="T9" fmla="*/ 106 h 1224"/>
                  <a:gd name="T10" fmla="*/ 677 w 988"/>
                  <a:gd name="T11" fmla="*/ 98 h 1224"/>
                  <a:gd name="T12" fmla="*/ 673 w 988"/>
                  <a:gd name="T13" fmla="*/ 95 h 1224"/>
                  <a:gd name="T14" fmla="*/ 512 w 988"/>
                  <a:gd name="T15" fmla="*/ 29 h 1224"/>
                  <a:gd name="T16" fmla="*/ 311 w 988"/>
                  <a:gd name="T17" fmla="*/ 94 h 1224"/>
                  <a:gd name="T18" fmla="*/ 268 w 988"/>
                  <a:gd name="T19" fmla="*/ 204 h 1224"/>
                  <a:gd name="T20" fmla="*/ 171 w 988"/>
                  <a:gd name="T21" fmla="*/ 43 h 1224"/>
                  <a:gd name="T22" fmla="*/ 52 w 988"/>
                  <a:gd name="T23" fmla="*/ 24 h 1224"/>
                  <a:gd name="T24" fmla="*/ 19 w 988"/>
                  <a:gd name="T25" fmla="*/ 125 h 1224"/>
                  <a:gd name="T26" fmla="*/ 110 w 988"/>
                  <a:gd name="T27" fmla="*/ 307 h 1224"/>
                  <a:gd name="T28" fmla="*/ 225 w 988"/>
                  <a:gd name="T29" fmla="*/ 456 h 1224"/>
                  <a:gd name="T30" fmla="*/ 182 w 988"/>
                  <a:gd name="T31" fmla="*/ 943 h 1224"/>
                  <a:gd name="T32" fmla="*/ 203 w 988"/>
                  <a:gd name="T33" fmla="*/ 1205 h 1224"/>
                  <a:gd name="T34" fmla="*/ 294 w 988"/>
                  <a:gd name="T35" fmla="*/ 1205 h 1224"/>
                  <a:gd name="T36" fmla="*/ 327 w 988"/>
                  <a:gd name="T37" fmla="*/ 1142 h 1224"/>
                  <a:gd name="T38" fmla="*/ 359 w 988"/>
                  <a:gd name="T39" fmla="*/ 1049 h 1224"/>
                  <a:gd name="T40" fmla="*/ 629 w 988"/>
                  <a:gd name="T41" fmla="*/ 1051 h 1224"/>
                  <a:gd name="T42" fmla="*/ 658 w 988"/>
                  <a:gd name="T43" fmla="*/ 1157 h 1224"/>
                  <a:gd name="T44" fmla="*/ 716 w 988"/>
                  <a:gd name="T45" fmla="*/ 1213 h 1224"/>
                  <a:gd name="T46" fmla="*/ 787 w 988"/>
                  <a:gd name="T47" fmla="*/ 1203 h 1224"/>
                  <a:gd name="T48" fmla="*/ 805 w 988"/>
                  <a:gd name="T49" fmla="*/ 872 h 1224"/>
                  <a:gd name="T50" fmla="*/ 775 w 988"/>
                  <a:gd name="T51" fmla="*/ 446 h 1224"/>
                  <a:gd name="T52" fmla="*/ 878 w 988"/>
                  <a:gd name="T53" fmla="*/ 312 h 1224"/>
                  <a:gd name="T54" fmla="*/ 969 w 988"/>
                  <a:gd name="T55" fmla="*/ 130 h 1224"/>
                  <a:gd name="T56" fmla="*/ 936 w 988"/>
                  <a:gd name="T57" fmla="*/ 28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1224">
                    <a:moveTo>
                      <a:pt x="936" y="28"/>
                    </a:moveTo>
                    <a:cubicBezTo>
                      <a:pt x="917" y="17"/>
                      <a:pt x="869" y="4"/>
                      <a:pt x="817" y="48"/>
                    </a:cubicBezTo>
                    <a:cubicBezTo>
                      <a:pt x="769" y="88"/>
                      <a:pt x="726" y="193"/>
                      <a:pt x="721" y="207"/>
                    </a:cubicBezTo>
                    <a:cubicBezTo>
                      <a:pt x="714" y="171"/>
                      <a:pt x="702" y="135"/>
                      <a:pt x="683" y="108"/>
                    </a:cubicBezTo>
                    <a:cubicBezTo>
                      <a:pt x="683" y="108"/>
                      <a:pt x="683" y="107"/>
                      <a:pt x="682" y="106"/>
                    </a:cubicBezTo>
                    <a:cubicBezTo>
                      <a:pt x="680" y="104"/>
                      <a:pt x="679" y="101"/>
                      <a:pt x="677" y="98"/>
                    </a:cubicBezTo>
                    <a:cubicBezTo>
                      <a:pt x="675" y="96"/>
                      <a:pt x="674" y="95"/>
                      <a:pt x="673" y="95"/>
                    </a:cubicBezTo>
                    <a:cubicBezTo>
                      <a:pt x="624" y="35"/>
                      <a:pt x="568" y="35"/>
                      <a:pt x="512" y="29"/>
                    </a:cubicBezTo>
                    <a:cubicBezTo>
                      <a:pt x="446" y="22"/>
                      <a:pt x="347" y="44"/>
                      <a:pt x="311" y="94"/>
                    </a:cubicBezTo>
                    <a:cubicBezTo>
                      <a:pt x="283" y="134"/>
                      <a:pt x="268" y="204"/>
                      <a:pt x="268" y="204"/>
                    </a:cubicBezTo>
                    <a:cubicBezTo>
                      <a:pt x="268" y="204"/>
                      <a:pt x="223" y="87"/>
                      <a:pt x="171" y="43"/>
                    </a:cubicBezTo>
                    <a:cubicBezTo>
                      <a:pt x="119" y="0"/>
                      <a:pt x="71" y="13"/>
                      <a:pt x="52" y="24"/>
                    </a:cubicBezTo>
                    <a:cubicBezTo>
                      <a:pt x="32" y="35"/>
                      <a:pt x="0" y="65"/>
                      <a:pt x="19" y="125"/>
                    </a:cubicBezTo>
                    <a:cubicBezTo>
                      <a:pt x="39" y="186"/>
                      <a:pt x="63" y="242"/>
                      <a:pt x="110" y="307"/>
                    </a:cubicBezTo>
                    <a:cubicBezTo>
                      <a:pt x="158" y="372"/>
                      <a:pt x="225" y="456"/>
                      <a:pt x="225" y="456"/>
                    </a:cubicBezTo>
                    <a:cubicBezTo>
                      <a:pt x="225" y="456"/>
                      <a:pt x="164" y="727"/>
                      <a:pt x="182" y="943"/>
                    </a:cubicBezTo>
                    <a:cubicBezTo>
                      <a:pt x="199" y="1159"/>
                      <a:pt x="188" y="1198"/>
                      <a:pt x="203" y="1205"/>
                    </a:cubicBezTo>
                    <a:cubicBezTo>
                      <a:pt x="218" y="1211"/>
                      <a:pt x="270" y="1220"/>
                      <a:pt x="294" y="1205"/>
                    </a:cubicBezTo>
                    <a:cubicBezTo>
                      <a:pt x="318" y="1190"/>
                      <a:pt x="322" y="1177"/>
                      <a:pt x="327" y="1142"/>
                    </a:cubicBezTo>
                    <a:cubicBezTo>
                      <a:pt x="331" y="1107"/>
                      <a:pt x="327" y="1051"/>
                      <a:pt x="359" y="1049"/>
                    </a:cubicBezTo>
                    <a:cubicBezTo>
                      <a:pt x="391" y="1047"/>
                      <a:pt x="610" y="1043"/>
                      <a:pt x="629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4" y="1211"/>
                      <a:pt x="716" y="1213"/>
                    </a:cubicBezTo>
                    <a:cubicBezTo>
                      <a:pt x="738" y="1216"/>
                      <a:pt x="776" y="1218"/>
                      <a:pt x="787" y="1203"/>
                    </a:cubicBezTo>
                    <a:cubicBezTo>
                      <a:pt x="798" y="1187"/>
                      <a:pt x="809" y="939"/>
                      <a:pt x="805" y="872"/>
                    </a:cubicBezTo>
                    <a:cubicBezTo>
                      <a:pt x="805" y="872"/>
                      <a:pt x="786" y="613"/>
                      <a:pt x="775" y="446"/>
                    </a:cubicBezTo>
                    <a:cubicBezTo>
                      <a:pt x="774" y="442"/>
                      <a:pt x="846" y="355"/>
                      <a:pt x="878" y="312"/>
                    </a:cubicBezTo>
                    <a:cubicBezTo>
                      <a:pt x="926" y="247"/>
                      <a:pt x="949" y="190"/>
                      <a:pt x="969" y="130"/>
                    </a:cubicBezTo>
                    <a:cubicBezTo>
                      <a:pt x="988" y="69"/>
                      <a:pt x="956" y="39"/>
                      <a:pt x="936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>
                <a:off x="8486775" y="-2254250"/>
                <a:ext cx="220663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9017000" y="-2254250"/>
                <a:ext cx="223838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8561388" y="-2081213"/>
                <a:ext cx="592138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9078913" y="-2378075"/>
                <a:ext cx="127000" cy="61913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8512175" y="-2378075"/>
                <a:ext cx="119063" cy="55563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8578850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9109075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8772525" y="-2060575"/>
                <a:ext cx="185738" cy="123825"/>
              </a:xfrm>
              <a:custGeom>
                <a:avLst/>
                <a:gdLst>
                  <a:gd name="T0" fmla="*/ 0 w 72"/>
                  <a:gd name="T1" fmla="*/ 19 h 48"/>
                  <a:gd name="T2" fmla="*/ 21 w 72"/>
                  <a:gd name="T3" fmla="*/ 2 h 48"/>
                  <a:gd name="T4" fmla="*/ 64 w 72"/>
                  <a:gd name="T5" fmla="*/ 8 h 48"/>
                  <a:gd name="T6" fmla="*/ 66 w 72"/>
                  <a:gd name="T7" fmla="*/ 29 h 48"/>
                  <a:gd name="T8" fmla="*/ 50 w 72"/>
                  <a:gd name="T9" fmla="*/ 44 h 48"/>
                  <a:gd name="T10" fmla="*/ 34 w 72"/>
                  <a:gd name="T11" fmla="*/ 48 h 48"/>
                  <a:gd name="T12" fmla="*/ 14 w 72"/>
                  <a:gd name="T13" fmla="*/ 41 h 48"/>
                  <a:gd name="T14" fmla="*/ 0 w 72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8591550" y="-1890713"/>
                <a:ext cx="517525" cy="150813"/>
              </a:xfrm>
              <a:custGeom>
                <a:avLst/>
                <a:gdLst>
                  <a:gd name="T0" fmla="*/ 0 w 201"/>
                  <a:gd name="T1" fmla="*/ 16 h 58"/>
                  <a:gd name="T2" fmla="*/ 98 w 201"/>
                  <a:gd name="T3" fmla="*/ 1 h 58"/>
                  <a:gd name="T4" fmla="*/ 201 w 201"/>
                  <a:gd name="T5" fmla="*/ 23 h 58"/>
                  <a:gd name="T6" fmla="*/ 108 w 201"/>
                  <a:gd name="T7" fmla="*/ 58 h 58"/>
                  <a:gd name="T8" fmla="*/ 0 w 201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8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8251825" y="-24542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8308975" y="-2408238"/>
                <a:ext cx="13176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9239250" y="-2454275"/>
                <a:ext cx="2540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9302750" y="-2405063"/>
                <a:ext cx="131763" cy="125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9224963" y="-2057400"/>
                <a:ext cx="287338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0"/>
              <p:cNvSpPr/>
              <p:nvPr/>
            </p:nvSpPr>
            <p:spPr bwMode="auto">
              <a:xfrm>
                <a:off x="8296275" y="-2057400"/>
                <a:ext cx="200025" cy="284163"/>
              </a:xfrm>
              <a:custGeom>
                <a:avLst/>
                <a:gdLst>
                  <a:gd name="T0" fmla="*/ 78 w 78"/>
                  <a:gd name="T1" fmla="*/ 55 h 110"/>
                  <a:gd name="T2" fmla="*/ 22 w 78"/>
                  <a:gd name="T3" fmla="*/ 0 h 110"/>
                  <a:gd name="T4" fmla="*/ 4 w 78"/>
                  <a:gd name="T5" fmla="*/ 3 h 110"/>
                  <a:gd name="T6" fmla="*/ 0 w 78"/>
                  <a:gd name="T7" fmla="*/ 20 h 110"/>
                  <a:gd name="T8" fmla="*/ 22 w 78"/>
                  <a:gd name="T9" fmla="*/ 110 h 110"/>
                  <a:gd name="T10" fmla="*/ 78 w 78"/>
                  <a:gd name="T11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10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4" name="组 43"/>
            <p:cNvGrpSpPr/>
            <p:nvPr/>
          </p:nvGrpSpPr>
          <p:grpSpPr>
            <a:xfrm>
              <a:off x="8201885" y="2950646"/>
              <a:ext cx="800771" cy="1120065"/>
              <a:chOff x="2051050" y="-2544763"/>
              <a:chExt cx="2257425" cy="3157538"/>
            </a:xfrm>
          </p:grpSpPr>
          <p:sp>
            <p:nvSpPr>
              <p:cNvPr id="45" name="Freeform 21"/>
              <p:cNvSpPr/>
              <p:nvPr/>
            </p:nvSpPr>
            <p:spPr bwMode="auto">
              <a:xfrm>
                <a:off x="2051050" y="-2544763"/>
                <a:ext cx="2257425" cy="3157538"/>
              </a:xfrm>
              <a:custGeom>
                <a:avLst/>
                <a:gdLst>
                  <a:gd name="T0" fmla="*/ 269 w 876"/>
                  <a:gd name="T1" fmla="*/ 204 h 1224"/>
                  <a:gd name="T2" fmla="*/ 171 w 876"/>
                  <a:gd name="T3" fmla="*/ 43 h 1224"/>
                  <a:gd name="T4" fmla="*/ 52 w 876"/>
                  <a:gd name="T5" fmla="*/ 24 h 1224"/>
                  <a:gd name="T6" fmla="*/ 20 w 876"/>
                  <a:gd name="T7" fmla="*/ 126 h 1224"/>
                  <a:gd name="T8" fmla="*/ 111 w 876"/>
                  <a:gd name="T9" fmla="*/ 307 h 1224"/>
                  <a:gd name="T10" fmla="*/ 225 w 876"/>
                  <a:gd name="T11" fmla="*/ 457 h 1224"/>
                  <a:gd name="T12" fmla="*/ 182 w 876"/>
                  <a:gd name="T13" fmla="*/ 943 h 1224"/>
                  <a:gd name="T14" fmla="*/ 204 w 876"/>
                  <a:gd name="T15" fmla="*/ 1205 h 1224"/>
                  <a:gd name="T16" fmla="*/ 294 w 876"/>
                  <a:gd name="T17" fmla="*/ 1205 h 1224"/>
                  <a:gd name="T18" fmla="*/ 327 w 876"/>
                  <a:gd name="T19" fmla="*/ 1142 h 1224"/>
                  <a:gd name="T20" fmla="*/ 359 w 876"/>
                  <a:gd name="T21" fmla="*/ 1049 h 1224"/>
                  <a:gd name="T22" fmla="*/ 630 w 876"/>
                  <a:gd name="T23" fmla="*/ 1051 h 1224"/>
                  <a:gd name="T24" fmla="*/ 658 w 876"/>
                  <a:gd name="T25" fmla="*/ 1157 h 1224"/>
                  <a:gd name="T26" fmla="*/ 716 w 876"/>
                  <a:gd name="T27" fmla="*/ 1213 h 1224"/>
                  <a:gd name="T28" fmla="*/ 788 w 876"/>
                  <a:gd name="T29" fmla="*/ 1203 h 1224"/>
                  <a:gd name="T30" fmla="*/ 805 w 876"/>
                  <a:gd name="T31" fmla="*/ 872 h 1224"/>
                  <a:gd name="T32" fmla="*/ 850 w 876"/>
                  <a:gd name="T33" fmla="*/ 885 h 1224"/>
                  <a:gd name="T34" fmla="*/ 876 w 876"/>
                  <a:gd name="T35" fmla="*/ 816 h 1224"/>
                  <a:gd name="T36" fmla="*/ 788 w 876"/>
                  <a:gd name="T37" fmla="*/ 448 h 1224"/>
                  <a:gd name="T38" fmla="*/ 731 w 876"/>
                  <a:gd name="T39" fmla="*/ 329 h 1224"/>
                  <a:gd name="T40" fmla="*/ 684 w 876"/>
                  <a:gd name="T41" fmla="*/ 108 h 1224"/>
                  <a:gd name="T42" fmla="*/ 512 w 876"/>
                  <a:gd name="T43" fmla="*/ 29 h 1224"/>
                  <a:gd name="T44" fmla="*/ 312 w 876"/>
                  <a:gd name="T45" fmla="*/ 94 h 1224"/>
                  <a:gd name="T46" fmla="*/ 269 w 876"/>
                  <a:gd name="T47" fmla="*/ 20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6" h="1224">
                    <a:moveTo>
                      <a:pt x="269" y="204"/>
                    </a:moveTo>
                    <a:cubicBezTo>
                      <a:pt x="269" y="204"/>
                      <a:pt x="223" y="87"/>
                      <a:pt x="171" y="43"/>
                    </a:cubicBezTo>
                    <a:cubicBezTo>
                      <a:pt x="119" y="0"/>
                      <a:pt x="72" y="13"/>
                      <a:pt x="52" y="24"/>
                    </a:cubicBezTo>
                    <a:cubicBezTo>
                      <a:pt x="33" y="35"/>
                      <a:pt x="0" y="65"/>
                      <a:pt x="20" y="126"/>
                    </a:cubicBezTo>
                    <a:cubicBezTo>
                      <a:pt x="39" y="186"/>
                      <a:pt x="63" y="242"/>
                      <a:pt x="111" y="307"/>
                    </a:cubicBezTo>
                    <a:cubicBezTo>
                      <a:pt x="158" y="372"/>
                      <a:pt x="225" y="457"/>
                      <a:pt x="225" y="457"/>
                    </a:cubicBezTo>
                    <a:cubicBezTo>
                      <a:pt x="225" y="457"/>
                      <a:pt x="165" y="727"/>
                      <a:pt x="182" y="943"/>
                    </a:cubicBezTo>
                    <a:cubicBezTo>
                      <a:pt x="199" y="1160"/>
                      <a:pt x="188" y="1198"/>
                      <a:pt x="204" y="1205"/>
                    </a:cubicBezTo>
                    <a:cubicBezTo>
                      <a:pt x="219" y="1211"/>
                      <a:pt x="271" y="1220"/>
                      <a:pt x="294" y="1205"/>
                    </a:cubicBezTo>
                    <a:cubicBezTo>
                      <a:pt x="318" y="1190"/>
                      <a:pt x="323" y="1177"/>
                      <a:pt x="327" y="1142"/>
                    </a:cubicBezTo>
                    <a:cubicBezTo>
                      <a:pt x="331" y="1108"/>
                      <a:pt x="327" y="1051"/>
                      <a:pt x="359" y="1049"/>
                    </a:cubicBezTo>
                    <a:cubicBezTo>
                      <a:pt x="392" y="1047"/>
                      <a:pt x="610" y="1043"/>
                      <a:pt x="630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5" y="1211"/>
                      <a:pt x="716" y="1213"/>
                    </a:cubicBezTo>
                    <a:cubicBezTo>
                      <a:pt x="738" y="1216"/>
                      <a:pt x="777" y="1218"/>
                      <a:pt x="788" y="1203"/>
                    </a:cubicBezTo>
                    <a:cubicBezTo>
                      <a:pt x="798" y="1188"/>
                      <a:pt x="809" y="939"/>
                      <a:pt x="805" y="872"/>
                    </a:cubicBezTo>
                    <a:cubicBezTo>
                      <a:pt x="805" y="872"/>
                      <a:pt x="829" y="896"/>
                      <a:pt x="850" y="885"/>
                    </a:cubicBezTo>
                    <a:cubicBezTo>
                      <a:pt x="872" y="874"/>
                      <a:pt x="876" y="855"/>
                      <a:pt x="876" y="816"/>
                    </a:cubicBezTo>
                    <a:cubicBezTo>
                      <a:pt x="876" y="777"/>
                      <a:pt x="824" y="521"/>
                      <a:pt x="788" y="448"/>
                    </a:cubicBezTo>
                    <a:cubicBezTo>
                      <a:pt x="751" y="374"/>
                      <a:pt x="731" y="329"/>
                      <a:pt x="731" y="329"/>
                    </a:cubicBezTo>
                    <a:cubicBezTo>
                      <a:pt x="731" y="329"/>
                      <a:pt x="736" y="182"/>
                      <a:pt x="684" y="108"/>
                    </a:cubicBezTo>
                    <a:cubicBezTo>
                      <a:pt x="632" y="35"/>
                      <a:pt x="572" y="36"/>
                      <a:pt x="512" y="29"/>
                    </a:cubicBezTo>
                    <a:cubicBezTo>
                      <a:pt x="447" y="22"/>
                      <a:pt x="347" y="44"/>
                      <a:pt x="312" y="94"/>
                    </a:cubicBezTo>
                    <a:cubicBezTo>
                      <a:pt x="283" y="134"/>
                      <a:pt x="269" y="204"/>
                      <a:pt x="269" y="2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3525838" y="-2390775"/>
                <a:ext cx="125413" cy="61913"/>
              </a:xfrm>
              <a:custGeom>
                <a:avLst/>
                <a:gdLst>
                  <a:gd name="T0" fmla="*/ 26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2 h 24"/>
                  <a:gd name="T8" fmla="*/ 26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6" y="10"/>
                    </a:moveTo>
                    <a:cubicBezTo>
                      <a:pt x="36" y="11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2"/>
                    </a:cubicBezTo>
                    <a:cubicBezTo>
                      <a:pt x="6" y="14"/>
                      <a:pt x="15" y="9"/>
                      <a:pt x="2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3"/>
              <p:cNvSpPr/>
              <p:nvPr/>
            </p:nvSpPr>
            <p:spPr bwMode="auto">
              <a:xfrm>
                <a:off x="2959100" y="-2390775"/>
                <a:ext cx="117475" cy="57150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2932113" y="-2266950"/>
                <a:ext cx="225425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3025775" y="-220503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3465513" y="-2266950"/>
                <a:ext cx="222250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3556000" y="-2205038"/>
                <a:ext cx="4127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3006725" y="-2093913"/>
                <a:ext cx="593725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3221038" y="-2073275"/>
                <a:ext cx="182563" cy="127000"/>
              </a:xfrm>
              <a:custGeom>
                <a:avLst/>
                <a:gdLst>
                  <a:gd name="T0" fmla="*/ 0 w 71"/>
                  <a:gd name="T1" fmla="*/ 19 h 49"/>
                  <a:gd name="T2" fmla="*/ 20 w 71"/>
                  <a:gd name="T3" fmla="*/ 2 h 49"/>
                  <a:gd name="T4" fmla="*/ 63 w 71"/>
                  <a:gd name="T5" fmla="*/ 8 h 49"/>
                  <a:gd name="T6" fmla="*/ 65 w 71"/>
                  <a:gd name="T7" fmla="*/ 29 h 49"/>
                  <a:gd name="T8" fmla="*/ 49 w 71"/>
                  <a:gd name="T9" fmla="*/ 44 h 49"/>
                  <a:gd name="T10" fmla="*/ 33 w 71"/>
                  <a:gd name="T11" fmla="*/ 48 h 49"/>
                  <a:gd name="T12" fmla="*/ 13 w 71"/>
                  <a:gd name="T13" fmla="*/ 41 h 49"/>
                  <a:gd name="T14" fmla="*/ 0 w 71"/>
                  <a:gd name="T15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9">
                    <a:moveTo>
                      <a:pt x="0" y="19"/>
                    </a:moveTo>
                    <a:cubicBezTo>
                      <a:pt x="0" y="10"/>
                      <a:pt x="3" y="4"/>
                      <a:pt x="20" y="2"/>
                    </a:cubicBezTo>
                    <a:cubicBezTo>
                      <a:pt x="39" y="0"/>
                      <a:pt x="56" y="1"/>
                      <a:pt x="63" y="8"/>
                    </a:cubicBezTo>
                    <a:cubicBezTo>
                      <a:pt x="71" y="15"/>
                      <a:pt x="67" y="25"/>
                      <a:pt x="65" y="29"/>
                    </a:cubicBezTo>
                    <a:cubicBezTo>
                      <a:pt x="63" y="33"/>
                      <a:pt x="59" y="40"/>
                      <a:pt x="49" y="44"/>
                    </a:cubicBezTo>
                    <a:cubicBezTo>
                      <a:pt x="39" y="48"/>
                      <a:pt x="38" y="49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6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3041650" y="-1903413"/>
                <a:ext cx="514350" cy="150813"/>
              </a:xfrm>
              <a:custGeom>
                <a:avLst/>
                <a:gdLst>
                  <a:gd name="T0" fmla="*/ 0 w 200"/>
                  <a:gd name="T1" fmla="*/ 17 h 58"/>
                  <a:gd name="T2" fmla="*/ 98 w 200"/>
                  <a:gd name="T3" fmla="*/ 2 h 58"/>
                  <a:gd name="T4" fmla="*/ 200 w 200"/>
                  <a:gd name="T5" fmla="*/ 23 h 58"/>
                  <a:gd name="T6" fmla="*/ 108 w 200"/>
                  <a:gd name="T7" fmla="*/ 58 h 58"/>
                  <a:gd name="T8" fmla="*/ 0 w 200"/>
                  <a:gd name="T9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58">
                    <a:moveTo>
                      <a:pt x="0" y="17"/>
                    </a:moveTo>
                    <a:cubicBezTo>
                      <a:pt x="0" y="17"/>
                      <a:pt x="28" y="0"/>
                      <a:pt x="98" y="2"/>
                    </a:cubicBezTo>
                    <a:cubicBezTo>
                      <a:pt x="167" y="3"/>
                      <a:pt x="200" y="23"/>
                      <a:pt x="200" y="23"/>
                    </a:cubicBezTo>
                    <a:cubicBezTo>
                      <a:pt x="200" y="23"/>
                      <a:pt x="154" y="58"/>
                      <a:pt x="108" y="58"/>
                    </a:cubicBezTo>
                    <a:cubicBezTo>
                      <a:pt x="62" y="58"/>
                      <a:pt x="0" y="17"/>
                      <a:pt x="0" y="1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698750" y="-24669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757488" y="-241935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3684588" y="-2466975"/>
                <a:ext cx="2555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34"/>
              <p:cNvSpPr>
                <a:spLocks noChangeArrowheads="1"/>
              </p:cNvSpPr>
              <p:nvPr/>
            </p:nvSpPr>
            <p:spPr bwMode="auto">
              <a:xfrm>
                <a:off x="3749675" y="-2419350"/>
                <a:ext cx="131763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35"/>
              <p:cNvSpPr>
                <a:spLocks noChangeArrowheads="1"/>
              </p:cNvSpPr>
              <p:nvPr/>
            </p:nvSpPr>
            <p:spPr bwMode="auto">
              <a:xfrm>
                <a:off x="3675063" y="-2070100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2744788" y="-2070100"/>
                <a:ext cx="198438" cy="285750"/>
              </a:xfrm>
              <a:custGeom>
                <a:avLst/>
                <a:gdLst>
                  <a:gd name="T0" fmla="*/ 77 w 77"/>
                  <a:gd name="T1" fmla="*/ 55 h 111"/>
                  <a:gd name="T2" fmla="*/ 22 w 77"/>
                  <a:gd name="T3" fmla="*/ 0 h 111"/>
                  <a:gd name="T4" fmla="*/ 4 w 77"/>
                  <a:gd name="T5" fmla="*/ 3 h 111"/>
                  <a:gd name="T6" fmla="*/ 0 w 77"/>
                  <a:gd name="T7" fmla="*/ 20 h 111"/>
                  <a:gd name="T8" fmla="*/ 22 w 77"/>
                  <a:gd name="T9" fmla="*/ 111 h 111"/>
                  <a:gd name="T10" fmla="*/ 77 w 77"/>
                  <a:gd name="T11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11">
                    <a:moveTo>
                      <a:pt x="77" y="55"/>
                    </a:moveTo>
                    <a:cubicBezTo>
                      <a:pt x="77" y="25"/>
                      <a:pt x="52" y="0"/>
                      <a:pt x="22" y="0"/>
                    </a:cubicBezTo>
                    <a:cubicBezTo>
                      <a:pt x="15" y="0"/>
                      <a:pt x="9" y="1"/>
                      <a:pt x="4" y="3"/>
                    </a:cubicBezTo>
                    <a:cubicBezTo>
                      <a:pt x="1" y="14"/>
                      <a:pt x="0" y="20"/>
                      <a:pt x="0" y="20"/>
                    </a:cubicBezTo>
                    <a:cubicBezTo>
                      <a:pt x="0" y="20"/>
                      <a:pt x="15" y="90"/>
                      <a:pt x="22" y="111"/>
                    </a:cubicBezTo>
                    <a:cubicBezTo>
                      <a:pt x="31" y="111"/>
                      <a:pt x="77" y="86"/>
                      <a:pt x="77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1" name="组 60"/>
            <p:cNvGrpSpPr/>
            <p:nvPr/>
          </p:nvGrpSpPr>
          <p:grpSpPr>
            <a:xfrm>
              <a:off x="9229590" y="2947757"/>
              <a:ext cx="690290" cy="1125842"/>
              <a:chOff x="4986338" y="-2751138"/>
              <a:chExt cx="2193925" cy="3578225"/>
            </a:xfrm>
          </p:grpSpPr>
          <p:sp>
            <p:nvSpPr>
              <p:cNvPr id="62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avLst/>
                <a:gdLst>
                  <a:gd name="T0" fmla="*/ 226 w 852"/>
                  <a:gd name="T1" fmla="*/ 256 h 1387"/>
                  <a:gd name="T2" fmla="*/ 84 w 852"/>
                  <a:gd name="T3" fmla="*/ 199 h 1387"/>
                  <a:gd name="T4" fmla="*/ 32 w 852"/>
                  <a:gd name="T5" fmla="*/ 199 h 1387"/>
                  <a:gd name="T6" fmla="*/ 46 w 852"/>
                  <a:gd name="T7" fmla="*/ 232 h 1387"/>
                  <a:gd name="T8" fmla="*/ 13 w 852"/>
                  <a:gd name="T9" fmla="*/ 298 h 1387"/>
                  <a:gd name="T10" fmla="*/ 288 w 852"/>
                  <a:gd name="T11" fmla="*/ 523 h 1387"/>
                  <a:gd name="T12" fmla="*/ 193 w 852"/>
                  <a:gd name="T13" fmla="*/ 966 h 1387"/>
                  <a:gd name="T14" fmla="*/ 326 w 852"/>
                  <a:gd name="T15" fmla="*/ 1251 h 1387"/>
                  <a:gd name="T16" fmla="*/ 397 w 852"/>
                  <a:gd name="T17" fmla="*/ 1333 h 1387"/>
                  <a:gd name="T18" fmla="*/ 404 w 852"/>
                  <a:gd name="T19" fmla="*/ 1348 h 1387"/>
                  <a:gd name="T20" fmla="*/ 389 w 852"/>
                  <a:gd name="T21" fmla="*/ 1372 h 1387"/>
                  <a:gd name="T22" fmla="*/ 404 w 852"/>
                  <a:gd name="T23" fmla="*/ 1385 h 1387"/>
                  <a:gd name="T24" fmla="*/ 601 w 852"/>
                  <a:gd name="T25" fmla="*/ 1385 h 1387"/>
                  <a:gd name="T26" fmla="*/ 665 w 852"/>
                  <a:gd name="T27" fmla="*/ 1322 h 1387"/>
                  <a:gd name="T28" fmla="*/ 665 w 852"/>
                  <a:gd name="T29" fmla="*/ 1247 h 1387"/>
                  <a:gd name="T30" fmla="*/ 771 w 852"/>
                  <a:gd name="T31" fmla="*/ 1058 h 1387"/>
                  <a:gd name="T32" fmla="*/ 834 w 852"/>
                  <a:gd name="T33" fmla="*/ 1046 h 1387"/>
                  <a:gd name="T34" fmla="*/ 834 w 852"/>
                  <a:gd name="T35" fmla="*/ 989 h 1387"/>
                  <a:gd name="T36" fmla="*/ 792 w 852"/>
                  <a:gd name="T37" fmla="*/ 979 h 1387"/>
                  <a:gd name="T38" fmla="*/ 764 w 852"/>
                  <a:gd name="T39" fmla="*/ 598 h 1387"/>
                  <a:gd name="T40" fmla="*/ 691 w 852"/>
                  <a:gd name="T41" fmla="*/ 324 h 1387"/>
                  <a:gd name="T42" fmla="*/ 695 w 852"/>
                  <a:gd name="T43" fmla="*/ 174 h 1387"/>
                  <a:gd name="T44" fmla="*/ 568 w 852"/>
                  <a:gd name="T45" fmla="*/ 27 h 1387"/>
                  <a:gd name="T46" fmla="*/ 334 w 852"/>
                  <a:gd name="T47" fmla="*/ 36 h 1387"/>
                  <a:gd name="T48" fmla="*/ 251 w 852"/>
                  <a:gd name="T49" fmla="*/ 168 h 1387"/>
                  <a:gd name="T50" fmla="*/ 226 w 852"/>
                  <a:gd name="T51" fmla="*/ 25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2" h="1387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avLst/>
                <a:gdLst>
                  <a:gd name="T0" fmla="*/ 0 w 71"/>
                  <a:gd name="T1" fmla="*/ 19 h 48"/>
                  <a:gd name="T2" fmla="*/ 21 w 71"/>
                  <a:gd name="T3" fmla="*/ 2 h 48"/>
                  <a:gd name="T4" fmla="*/ 64 w 71"/>
                  <a:gd name="T5" fmla="*/ 7 h 48"/>
                  <a:gd name="T6" fmla="*/ 65 w 71"/>
                  <a:gd name="T7" fmla="*/ 28 h 48"/>
                  <a:gd name="T8" fmla="*/ 49 w 71"/>
                  <a:gd name="T9" fmla="*/ 44 h 48"/>
                  <a:gd name="T10" fmla="*/ 33 w 71"/>
                  <a:gd name="T11" fmla="*/ 48 h 48"/>
                  <a:gd name="T12" fmla="*/ 13 w 71"/>
                  <a:gd name="T13" fmla="*/ 41 h 48"/>
                  <a:gd name="T14" fmla="*/ 0 w 71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avLst/>
                <a:gdLst>
                  <a:gd name="T0" fmla="*/ 0 w 201"/>
                  <a:gd name="T1" fmla="*/ 16 h 57"/>
                  <a:gd name="T2" fmla="*/ 98 w 201"/>
                  <a:gd name="T3" fmla="*/ 1 h 57"/>
                  <a:gd name="T4" fmla="*/ 201 w 201"/>
                  <a:gd name="T5" fmla="*/ 23 h 57"/>
                  <a:gd name="T6" fmla="*/ 108 w 201"/>
                  <a:gd name="T7" fmla="*/ 57 h 57"/>
                  <a:gd name="T8" fmla="*/ 0 w 201"/>
                  <a:gd name="T9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7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9" name="组 128"/>
            <p:cNvGrpSpPr/>
            <p:nvPr/>
          </p:nvGrpSpPr>
          <p:grpSpPr>
            <a:xfrm>
              <a:off x="11276445" y="2992599"/>
              <a:ext cx="796266" cy="1036159"/>
              <a:chOff x="2203382" y="6616700"/>
              <a:chExt cx="2244725" cy="2921000"/>
            </a:xfrm>
          </p:grpSpPr>
          <p:sp>
            <p:nvSpPr>
              <p:cNvPr id="130" name="Freeform 101"/>
              <p:cNvSpPr/>
              <p:nvPr/>
            </p:nvSpPr>
            <p:spPr bwMode="auto">
              <a:xfrm>
                <a:off x="2203382" y="6616700"/>
                <a:ext cx="2244725" cy="2921000"/>
              </a:xfrm>
              <a:custGeom>
                <a:avLst/>
                <a:gdLst>
                  <a:gd name="T0" fmla="*/ 408 w 872"/>
                  <a:gd name="T1" fmla="*/ 0 h 1132"/>
                  <a:gd name="T2" fmla="*/ 257 w 872"/>
                  <a:gd name="T3" fmla="*/ 56 h 1132"/>
                  <a:gd name="T4" fmla="*/ 191 w 872"/>
                  <a:gd name="T5" fmla="*/ 215 h 1132"/>
                  <a:gd name="T6" fmla="*/ 153 w 872"/>
                  <a:gd name="T7" fmla="*/ 408 h 1132"/>
                  <a:gd name="T8" fmla="*/ 19 w 872"/>
                  <a:gd name="T9" fmla="*/ 727 h 1132"/>
                  <a:gd name="T10" fmla="*/ 31 w 872"/>
                  <a:gd name="T11" fmla="*/ 863 h 1132"/>
                  <a:gd name="T12" fmla="*/ 70 w 872"/>
                  <a:gd name="T13" fmla="*/ 894 h 1132"/>
                  <a:gd name="T14" fmla="*/ 87 w 872"/>
                  <a:gd name="T15" fmla="*/ 1054 h 1132"/>
                  <a:gd name="T16" fmla="*/ 191 w 872"/>
                  <a:gd name="T17" fmla="*/ 1116 h 1132"/>
                  <a:gd name="T18" fmla="*/ 491 w 872"/>
                  <a:gd name="T19" fmla="*/ 1128 h 1132"/>
                  <a:gd name="T20" fmla="*/ 731 w 872"/>
                  <a:gd name="T21" fmla="*/ 1114 h 1132"/>
                  <a:gd name="T22" fmla="*/ 797 w 872"/>
                  <a:gd name="T23" fmla="*/ 1025 h 1132"/>
                  <a:gd name="T24" fmla="*/ 797 w 872"/>
                  <a:gd name="T25" fmla="*/ 888 h 1132"/>
                  <a:gd name="T26" fmla="*/ 861 w 872"/>
                  <a:gd name="T27" fmla="*/ 843 h 1132"/>
                  <a:gd name="T28" fmla="*/ 824 w 872"/>
                  <a:gd name="T29" fmla="*/ 623 h 1132"/>
                  <a:gd name="T30" fmla="*/ 710 w 872"/>
                  <a:gd name="T31" fmla="*/ 373 h 1132"/>
                  <a:gd name="T32" fmla="*/ 673 w 872"/>
                  <a:gd name="T33" fmla="*/ 135 h 1132"/>
                  <a:gd name="T34" fmla="*/ 408 w 872"/>
                  <a:gd name="T35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2" h="1132">
                    <a:moveTo>
                      <a:pt x="408" y="0"/>
                    </a:moveTo>
                    <a:cubicBezTo>
                      <a:pt x="408" y="0"/>
                      <a:pt x="304" y="13"/>
                      <a:pt x="257" y="56"/>
                    </a:cubicBezTo>
                    <a:cubicBezTo>
                      <a:pt x="209" y="100"/>
                      <a:pt x="197" y="164"/>
                      <a:pt x="191" y="215"/>
                    </a:cubicBezTo>
                    <a:cubicBezTo>
                      <a:pt x="184" y="267"/>
                      <a:pt x="191" y="346"/>
                      <a:pt x="153" y="408"/>
                    </a:cubicBezTo>
                    <a:cubicBezTo>
                      <a:pt x="116" y="470"/>
                      <a:pt x="37" y="621"/>
                      <a:pt x="19" y="727"/>
                    </a:cubicBezTo>
                    <a:cubicBezTo>
                      <a:pt x="0" y="832"/>
                      <a:pt x="15" y="841"/>
                      <a:pt x="31" y="863"/>
                    </a:cubicBezTo>
                    <a:cubicBezTo>
                      <a:pt x="48" y="886"/>
                      <a:pt x="70" y="894"/>
                      <a:pt x="70" y="894"/>
                    </a:cubicBezTo>
                    <a:cubicBezTo>
                      <a:pt x="70" y="894"/>
                      <a:pt x="58" y="1012"/>
                      <a:pt x="87" y="1054"/>
                    </a:cubicBezTo>
                    <a:cubicBezTo>
                      <a:pt x="116" y="1095"/>
                      <a:pt x="160" y="1112"/>
                      <a:pt x="191" y="1116"/>
                    </a:cubicBezTo>
                    <a:cubicBezTo>
                      <a:pt x="222" y="1120"/>
                      <a:pt x="395" y="1124"/>
                      <a:pt x="491" y="1128"/>
                    </a:cubicBezTo>
                    <a:cubicBezTo>
                      <a:pt x="586" y="1132"/>
                      <a:pt x="700" y="1126"/>
                      <a:pt x="731" y="1114"/>
                    </a:cubicBezTo>
                    <a:cubicBezTo>
                      <a:pt x="762" y="1101"/>
                      <a:pt x="787" y="1064"/>
                      <a:pt x="797" y="1025"/>
                    </a:cubicBezTo>
                    <a:cubicBezTo>
                      <a:pt x="807" y="985"/>
                      <a:pt x="803" y="923"/>
                      <a:pt x="797" y="888"/>
                    </a:cubicBezTo>
                    <a:cubicBezTo>
                      <a:pt x="797" y="888"/>
                      <a:pt x="851" y="886"/>
                      <a:pt x="861" y="843"/>
                    </a:cubicBezTo>
                    <a:cubicBezTo>
                      <a:pt x="872" y="799"/>
                      <a:pt x="849" y="683"/>
                      <a:pt x="824" y="623"/>
                    </a:cubicBezTo>
                    <a:cubicBezTo>
                      <a:pt x="799" y="563"/>
                      <a:pt x="727" y="433"/>
                      <a:pt x="710" y="373"/>
                    </a:cubicBezTo>
                    <a:cubicBezTo>
                      <a:pt x="694" y="313"/>
                      <a:pt x="696" y="207"/>
                      <a:pt x="673" y="135"/>
                    </a:cubicBezTo>
                    <a:cubicBezTo>
                      <a:pt x="650" y="62"/>
                      <a:pt x="584" y="2"/>
                      <a:pt x="408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102"/>
              <p:cNvSpPr>
                <a:spLocks noChangeArrowheads="1"/>
              </p:cNvSpPr>
              <p:nvPr/>
            </p:nvSpPr>
            <p:spPr bwMode="auto">
              <a:xfrm>
                <a:off x="2525713" y="8799513"/>
                <a:ext cx="111125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103"/>
              <p:cNvSpPr>
                <a:spLocks noChangeArrowheads="1"/>
              </p:cNvSpPr>
              <p:nvPr/>
            </p:nvSpPr>
            <p:spPr bwMode="auto">
              <a:xfrm>
                <a:off x="2693988" y="8763000"/>
                <a:ext cx="10953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104"/>
              <p:cNvSpPr>
                <a:spLocks noChangeArrowheads="1"/>
              </p:cNvSpPr>
              <p:nvPr/>
            </p:nvSpPr>
            <p:spPr bwMode="auto">
              <a:xfrm>
                <a:off x="2847975" y="8824913"/>
                <a:ext cx="112713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05"/>
              <p:cNvSpPr>
                <a:spLocks noChangeArrowheads="1"/>
              </p:cNvSpPr>
              <p:nvPr/>
            </p:nvSpPr>
            <p:spPr bwMode="auto">
              <a:xfrm>
                <a:off x="3779838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106"/>
              <p:cNvSpPr>
                <a:spLocks noChangeArrowheads="1"/>
              </p:cNvSpPr>
              <p:nvPr/>
            </p:nvSpPr>
            <p:spPr bwMode="auto">
              <a:xfrm>
                <a:off x="3929063" y="8763000"/>
                <a:ext cx="114300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Oval 107"/>
              <p:cNvSpPr>
                <a:spLocks noChangeArrowheads="1"/>
              </p:cNvSpPr>
              <p:nvPr/>
            </p:nvSpPr>
            <p:spPr bwMode="auto">
              <a:xfrm>
                <a:off x="4098925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Oval 108"/>
              <p:cNvSpPr>
                <a:spLocks noChangeArrowheads="1"/>
              </p:cNvSpPr>
              <p:nvPr/>
            </p:nvSpPr>
            <p:spPr bwMode="auto">
              <a:xfrm>
                <a:off x="2528888" y="8955088"/>
                <a:ext cx="414338" cy="454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Oval 109"/>
              <p:cNvSpPr>
                <a:spLocks noChangeArrowheads="1"/>
              </p:cNvSpPr>
              <p:nvPr/>
            </p:nvSpPr>
            <p:spPr bwMode="auto">
              <a:xfrm>
                <a:off x="3792538" y="8959850"/>
                <a:ext cx="415925" cy="450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Oval 110"/>
              <p:cNvSpPr>
                <a:spLocks noChangeArrowheads="1"/>
              </p:cNvSpPr>
              <p:nvPr/>
            </p:nvSpPr>
            <p:spPr bwMode="auto">
              <a:xfrm>
                <a:off x="2708275" y="6623050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Oval 111"/>
              <p:cNvSpPr>
                <a:spLocks noChangeArrowheads="1"/>
              </p:cNvSpPr>
              <p:nvPr/>
            </p:nvSpPr>
            <p:spPr bwMode="auto">
              <a:xfrm>
                <a:off x="2768600" y="6669088"/>
                <a:ext cx="12541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112"/>
              <p:cNvSpPr>
                <a:spLocks noChangeArrowheads="1"/>
              </p:cNvSpPr>
              <p:nvPr/>
            </p:nvSpPr>
            <p:spPr bwMode="auto">
              <a:xfrm>
                <a:off x="3778250" y="6616700"/>
                <a:ext cx="249238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Oval 113"/>
              <p:cNvSpPr>
                <a:spLocks noChangeArrowheads="1"/>
              </p:cNvSpPr>
              <p:nvPr/>
            </p:nvSpPr>
            <p:spPr bwMode="auto">
              <a:xfrm>
                <a:off x="3840163" y="6673850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4"/>
              <p:cNvSpPr/>
              <p:nvPr/>
            </p:nvSpPr>
            <p:spPr bwMode="auto">
              <a:xfrm>
                <a:off x="2973388" y="6699250"/>
                <a:ext cx="119063" cy="57150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15"/>
              <p:cNvSpPr/>
              <p:nvPr/>
            </p:nvSpPr>
            <p:spPr bwMode="auto">
              <a:xfrm>
                <a:off x="3605213" y="6686550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116"/>
              <p:cNvSpPr>
                <a:spLocks noChangeArrowheads="1"/>
              </p:cNvSpPr>
              <p:nvPr/>
            </p:nvSpPr>
            <p:spPr bwMode="auto">
              <a:xfrm>
                <a:off x="2646363" y="706913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Oval 117"/>
              <p:cNvSpPr>
                <a:spLocks noChangeArrowheads="1"/>
              </p:cNvSpPr>
              <p:nvPr/>
            </p:nvSpPr>
            <p:spPr bwMode="auto">
              <a:xfrm>
                <a:off x="3762375" y="7069138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Oval 118"/>
              <p:cNvSpPr>
                <a:spLocks noChangeArrowheads="1"/>
              </p:cNvSpPr>
              <p:nvPr/>
            </p:nvSpPr>
            <p:spPr bwMode="auto">
              <a:xfrm>
                <a:off x="3009900" y="7029450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19"/>
              <p:cNvSpPr/>
              <p:nvPr/>
            </p:nvSpPr>
            <p:spPr bwMode="auto">
              <a:xfrm>
                <a:off x="3244850" y="7053263"/>
                <a:ext cx="203200" cy="136525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0"/>
              <p:cNvSpPr/>
              <p:nvPr/>
            </p:nvSpPr>
            <p:spPr bwMode="auto">
              <a:xfrm>
                <a:off x="3046413" y="7242175"/>
                <a:ext cx="568325" cy="161925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121"/>
              <p:cNvSpPr>
                <a:spLocks noChangeArrowheads="1"/>
              </p:cNvSpPr>
              <p:nvPr/>
            </p:nvSpPr>
            <p:spPr bwMode="auto">
              <a:xfrm>
                <a:off x="2925763" y="6834188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122"/>
              <p:cNvSpPr>
                <a:spLocks noChangeArrowheads="1"/>
              </p:cNvSpPr>
              <p:nvPr/>
            </p:nvSpPr>
            <p:spPr bwMode="auto">
              <a:xfrm>
                <a:off x="3025775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Oval 123"/>
              <p:cNvSpPr>
                <a:spLocks noChangeArrowheads="1"/>
              </p:cNvSpPr>
              <p:nvPr/>
            </p:nvSpPr>
            <p:spPr bwMode="auto">
              <a:xfrm>
                <a:off x="3517900" y="6834188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124"/>
              <p:cNvSpPr>
                <a:spLocks noChangeArrowheads="1"/>
              </p:cNvSpPr>
              <p:nvPr/>
            </p:nvSpPr>
            <p:spPr bwMode="auto">
              <a:xfrm>
                <a:off x="3617913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" name="组 77"/>
            <p:cNvGrpSpPr/>
            <p:nvPr/>
          </p:nvGrpSpPr>
          <p:grpSpPr>
            <a:xfrm>
              <a:off x="12299645" y="2945481"/>
              <a:ext cx="760984" cy="1130395"/>
              <a:chOff x="2144713" y="1679575"/>
              <a:chExt cx="2289175" cy="3400425"/>
            </a:xfrm>
          </p:grpSpPr>
          <p:sp>
            <p:nvSpPr>
              <p:cNvPr id="79" name="Freeform 53"/>
              <p:cNvSpPr/>
              <p:nvPr/>
            </p:nvSpPr>
            <p:spPr bwMode="auto">
              <a:xfrm>
                <a:off x="2144713" y="1679575"/>
                <a:ext cx="2289175" cy="3400425"/>
              </a:xfrm>
              <a:custGeom>
                <a:avLst/>
                <a:gdLst>
                  <a:gd name="T0" fmla="*/ 454 w 889"/>
                  <a:gd name="T1" fmla="*/ 4 h 1318"/>
                  <a:gd name="T2" fmla="*/ 274 w 889"/>
                  <a:gd name="T3" fmla="*/ 58 h 1318"/>
                  <a:gd name="T4" fmla="*/ 204 w 889"/>
                  <a:gd name="T5" fmla="*/ 206 h 1318"/>
                  <a:gd name="T6" fmla="*/ 187 w 889"/>
                  <a:gd name="T7" fmla="*/ 342 h 1318"/>
                  <a:gd name="T8" fmla="*/ 79 w 889"/>
                  <a:gd name="T9" fmla="*/ 600 h 1318"/>
                  <a:gd name="T10" fmla="*/ 38 w 889"/>
                  <a:gd name="T11" fmla="*/ 935 h 1318"/>
                  <a:gd name="T12" fmla="*/ 106 w 889"/>
                  <a:gd name="T13" fmla="*/ 935 h 1318"/>
                  <a:gd name="T14" fmla="*/ 122 w 889"/>
                  <a:gd name="T15" fmla="*/ 1215 h 1318"/>
                  <a:gd name="T16" fmla="*/ 122 w 889"/>
                  <a:gd name="T17" fmla="*/ 1307 h 1318"/>
                  <a:gd name="T18" fmla="*/ 239 w 889"/>
                  <a:gd name="T19" fmla="*/ 1307 h 1318"/>
                  <a:gd name="T20" fmla="*/ 272 w 889"/>
                  <a:gd name="T21" fmla="*/ 1231 h 1318"/>
                  <a:gd name="T22" fmla="*/ 293 w 889"/>
                  <a:gd name="T23" fmla="*/ 1136 h 1318"/>
                  <a:gd name="T24" fmla="*/ 598 w 889"/>
                  <a:gd name="T25" fmla="*/ 1133 h 1318"/>
                  <a:gd name="T26" fmla="*/ 633 w 889"/>
                  <a:gd name="T27" fmla="*/ 1223 h 1318"/>
                  <a:gd name="T28" fmla="*/ 669 w 889"/>
                  <a:gd name="T29" fmla="*/ 1302 h 1318"/>
                  <a:gd name="T30" fmla="*/ 775 w 889"/>
                  <a:gd name="T31" fmla="*/ 1299 h 1318"/>
                  <a:gd name="T32" fmla="*/ 796 w 889"/>
                  <a:gd name="T33" fmla="*/ 929 h 1318"/>
                  <a:gd name="T34" fmla="*/ 854 w 889"/>
                  <a:gd name="T35" fmla="*/ 946 h 1318"/>
                  <a:gd name="T36" fmla="*/ 840 w 889"/>
                  <a:gd name="T37" fmla="*/ 660 h 1318"/>
                  <a:gd name="T38" fmla="*/ 712 w 889"/>
                  <a:gd name="T39" fmla="*/ 336 h 1318"/>
                  <a:gd name="T40" fmla="*/ 685 w 889"/>
                  <a:gd name="T41" fmla="*/ 130 h 1318"/>
                  <a:gd name="T42" fmla="*/ 454 w 889"/>
                  <a:gd name="T43" fmla="*/ 4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8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5" y="122"/>
                      <a:pt x="204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9" y="600"/>
                    </a:cubicBezTo>
                    <a:cubicBezTo>
                      <a:pt x="49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20" y="1318"/>
                      <a:pt x="239" y="1307"/>
                    </a:cubicBezTo>
                    <a:cubicBezTo>
                      <a:pt x="258" y="1296"/>
                      <a:pt x="269" y="1261"/>
                      <a:pt x="272" y="1231"/>
                    </a:cubicBezTo>
                    <a:cubicBezTo>
                      <a:pt x="274" y="1201"/>
                      <a:pt x="272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1" y="1141"/>
                      <a:pt x="631" y="1198"/>
                      <a:pt x="633" y="1223"/>
                    </a:cubicBezTo>
                    <a:cubicBezTo>
                      <a:pt x="636" y="1247"/>
                      <a:pt x="636" y="1299"/>
                      <a:pt x="669" y="1302"/>
                    </a:cubicBezTo>
                    <a:cubicBezTo>
                      <a:pt x="701" y="1304"/>
                      <a:pt x="764" y="1315"/>
                      <a:pt x="775" y="1299"/>
                    </a:cubicBezTo>
                    <a:cubicBezTo>
                      <a:pt x="786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Oval 54"/>
              <p:cNvSpPr>
                <a:spLocks noChangeArrowheads="1"/>
              </p:cNvSpPr>
              <p:nvPr/>
            </p:nvSpPr>
            <p:spPr bwMode="auto">
              <a:xfrm>
                <a:off x="2649538" y="1698625"/>
                <a:ext cx="2413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Oval 55"/>
              <p:cNvSpPr>
                <a:spLocks noChangeArrowheads="1"/>
              </p:cNvSpPr>
              <p:nvPr/>
            </p:nvSpPr>
            <p:spPr bwMode="auto">
              <a:xfrm>
                <a:off x="2706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Oval 56"/>
              <p:cNvSpPr>
                <a:spLocks noChangeArrowheads="1"/>
              </p:cNvSpPr>
              <p:nvPr/>
            </p:nvSpPr>
            <p:spPr bwMode="auto">
              <a:xfrm>
                <a:off x="3730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3792538" y="174942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58"/>
              <p:cNvSpPr>
                <a:spLocks noChangeArrowheads="1"/>
              </p:cNvSpPr>
              <p:nvPr/>
            </p:nvSpPr>
            <p:spPr bwMode="auto">
              <a:xfrm>
                <a:off x="2886075" y="1922462"/>
                <a:ext cx="242888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59"/>
              <p:cNvSpPr/>
              <p:nvPr/>
            </p:nvSpPr>
            <p:spPr bwMode="auto">
              <a:xfrm>
                <a:off x="2943225" y="1989137"/>
                <a:ext cx="123825" cy="73025"/>
              </a:xfrm>
              <a:custGeom>
                <a:avLst/>
                <a:gdLst>
                  <a:gd name="T0" fmla="*/ 46 w 48"/>
                  <a:gd name="T1" fmla="*/ 18 h 28"/>
                  <a:gd name="T2" fmla="*/ 27 w 48"/>
                  <a:gd name="T3" fmla="*/ 1 h 28"/>
                  <a:gd name="T4" fmla="*/ 27 w 48"/>
                  <a:gd name="T5" fmla="*/ 1 h 28"/>
                  <a:gd name="T6" fmla="*/ 27 w 48"/>
                  <a:gd name="T7" fmla="*/ 1 h 28"/>
                  <a:gd name="T8" fmla="*/ 25 w 48"/>
                  <a:gd name="T9" fmla="*/ 0 h 28"/>
                  <a:gd name="T10" fmla="*/ 25 w 48"/>
                  <a:gd name="T11" fmla="*/ 0 h 28"/>
                  <a:gd name="T12" fmla="*/ 23 w 48"/>
                  <a:gd name="T13" fmla="*/ 0 h 28"/>
                  <a:gd name="T14" fmla="*/ 23 w 48"/>
                  <a:gd name="T15" fmla="*/ 0 h 28"/>
                  <a:gd name="T16" fmla="*/ 21 w 48"/>
                  <a:gd name="T17" fmla="*/ 0 h 28"/>
                  <a:gd name="T18" fmla="*/ 21 w 48"/>
                  <a:gd name="T19" fmla="*/ 0 h 28"/>
                  <a:gd name="T20" fmla="*/ 19 w 48"/>
                  <a:gd name="T21" fmla="*/ 1 h 28"/>
                  <a:gd name="T22" fmla="*/ 19 w 48"/>
                  <a:gd name="T23" fmla="*/ 1 h 28"/>
                  <a:gd name="T24" fmla="*/ 19 w 48"/>
                  <a:gd name="T25" fmla="*/ 1 h 28"/>
                  <a:gd name="T26" fmla="*/ 19 w 48"/>
                  <a:gd name="T27" fmla="*/ 1 h 28"/>
                  <a:gd name="T28" fmla="*/ 19 w 48"/>
                  <a:gd name="T29" fmla="*/ 1 h 28"/>
                  <a:gd name="T30" fmla="*/ 3 w 48"/>
                  <a:gd name="T31" fmla="*/ 19 h 28"/>
                  <a:gd name="T32" fmla="*/ 3 w 48"/>
                  <a:gd name="T33" fmla="*/ 26 h 28"/>
                  <a:gd name="T34" fmla="*/ 7 w 48"/>
                  <a:gd name="T35" fmla="*/ 28 h 28"/>
                  <a:gd name="T36" fmla="*/ 11 w 48"/>
                  <a:gd name="T37" fmla="*/ 26 h 28"/>
                  <a:gd name="T38" fmla="*/ 23 w 48"/>
                  <a:gd name="T39" fmla="*/ 13 h 28"/>
                  <a:gd name="T40" fmla="*/ 38 w 48"/>
                  <a:gd name="T41" fmla="*/ 26 h 28"/>
                  <a:gd name="T42" fmla="*/ 42 w 48"/>
                  <a:gd name="T43" fmla="*/ 28 h 28"/>
                  <a:gd name="T44" fmla="*/ 46 w 48"/>
                  <a:gd name="T45" fmla="*/ 26 h 28"/>
                  <a:gd name="T46" fmla="*/ 46 w 48"/>
                  <a:gd name="T4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28">
                    <a:moveTo>
                      <a:pt x="46" y="18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21"/>
                      <a:pt x="1" y="24"/>
                      <a:pt x="3" y="26"/>
                    </a:cubicBezTo>
                    <a:cubicBezTo>
                      <a:pt x="4" y="27"/>
                      <a:pt x="5" y="28"/>
                      <a:pt x="7" y="28"/>
                    </a:cubicBezTo>
                    <a:cubicBezTo>
                      <a:pt x="8" y="28"/>
                      <a:pt x="9" y="27"/>
                      <a:pt x="11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41" y="28"/>
                      <a:pt x="42" y="28"/>
                    </a:cubicBezTo>
                    <a:cubicBezTo>
                      <a:pt x="43" y="28"/>
                      <a:pt x="45" y="27"/>
                      <a:pt x="46" y="26"/>
                    </a:cubicBezTo>
                    <a:cubicBezTo>
                      <a:pt x="48" y="24"/>
                      <a:pt x="48" y="21"/>
                      <a:pt x="46" y="18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60"/>
              <p:cNvSpPr>
                <a:spLocks noChangeArrowheads="1"/>
              </p:cNvSpPr>
              <p:nvPr/>
            </p:nvSpPr>
            <p:spPr bwMode="auto">
              <a:xfrm>
                <a:off x="3484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61"/>
              <p:cNvSpPr/>
              <p:nvPr/>
            </p:nvSpPr>
            <p:spPr bwMode="auto">
              <a:xfrm>
                <a:off x="3543300" y="1984375"/>
                <a:ext cx="120650" cy="74613"/>
              </a:xfrm>
              <a:custGeom>
                <a:avLst/>
                <a:gdLst>
                  <a:gd name="T0" fmla="*/ 45 w 47"/>
                  <a:gd name="T1" fmla="*/ 19 h 29"/>
                  <a:gd name="T2" fmla="*/ 26 w 47"/>
                  <a:gd name="T3" fmla="*/ 2 h 29"/>
                  <a:gd name="T4" fmla="*/ 26 w 47"/>
                  <a:gd name="T5" fmla="*/ 2 h 29"/>
                  <a:gd name="T6" fmla="*/ 26 w 47"/>
                  <a:gd name="T7" fmla="*/ 2 h 29"/>
                  <a:gd name="T8" fmla="*/ 26 w 47"/>
                  <a:gd name="T9" fmla="*/ 2 h 29"/>
                  <a:gd name="T10" fmla="*/ 25 w 47"/>
                  <a:gd name="T11" fmla="*/ 1 h 29"/>
                  <a:gd name="T12" fmla="*/ 24 w 47"/>
                  <a:gd name="T13" fmla="*/ 0 h 29"/>
                  <a:gd name="T14" fmla="*/ 22 w 47"/>
                  <a:gd name="T15" fmla="*/ 0 h 29"/>
                  <a:gd name="T16" fmla="*/ 22 w 47"/>
                  <a:gd name="T17" fmla="*/ 0 h 29"/>
                  <a:gd name="T18" fmla="*/ 20 w 47"/>
                  <a:gd name="T19" fmla="*/ 1 h 29"/>
                  <a:gd name="T20" fmla="*/ 20 w 47"/>
                  <a:gd name="T21" fmla="*/ 1 h 29"/>
                  <a:gd name="T22" fmla="*/ 19 w 47"/>
                  <a:gd name="T23" fmla="*/ 1 h 29"/>
                  <a:gd name="T24" fmla="*/ 18 w 47"/>
                  <a:gd name="T25" fmla="*/ 2 h 29"/>
                  <a:gd name="T26" fmla="*/ 18 w 47"/>
                  <a:gd name="T27" fmla="*/ 2 h 29"/>
                  <a:gd name="T28" fmla="*/ 18 w 47"/>
                  <a:gd name="T29" fmla="*/ 2 h 29"/>
                  <a:gd name="T30" fmla="*/ 18 w 47"/>
                  <a:gd name="T31" fmla="*/ 2 h 29"/>
                  <a:gd name="T32" fmla="*/ 2 w 47"/>
                  <a:gd name="T33" fmla="*/ 19 h 29"/>
                  <a:gd name="T34" fmla="*/ 2 w 47"/>
                  <a:gd name="T35" fmla="*/ 27 h 29"/>
                  <a:gd name="T36" fmla="*/ 6 w 47"/>
                  <a:gd name="T37" fmla="*/ 29 h 29"/>
                  <a:gd name="T38" fmla="*/ 10 w 47"/>
                  <a:gd name="T39" fmla="*/ 27 h 29"/>
                  <a:gd name="T40" fmla="*/ 23 w 47"/>
                  <a:gd name="T41" fmla="*/ 13 h 29"/>
                  <a:gd name="T42" fmla="*/ 38 w 47"/>
                  <a:gd name="T43" fmla="*/ 27 h 29"/>
                  <a:gd name="T44" fmla="*/ 41 w 47"/>
                  <a:gd name="T45" fmla="*/ 29 h 29"/>
                  <a:gd name="T46" fmla="*/ 45 w 47"/>
                  <a:gd name="T47" fmla="*/ 27 h 29"/>
                  <a:gd name="T48" fmla="*/ 45 w 47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29">
                    <a:moveTo>
                      <a:pt x="45" y="19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22"/>
                      <a:pt x="0" y="25"/>
                      <a:pt x="2" y="27"/>
                    </a:cubicBezTo>
                    <a:cubicBezTo>
                      <a:pt x="3" y="28"/>
                      <a:pt x="5" y="29"/>
                      <a:pt x="6" y="29"/>
                    </a:cubicBezTo>
                    <a:cubicBezTo>
                      <a:pt x="7" y="29"/>
                      <a:pt x="9" y="28"/>
                      <a:pt x="10" y="2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8"/>
                      <a:pt x="40" y="29"/>
                      <a:pt x="41" y="29"/>
                    </a:cubicBezTo>
                    <a:cubicBezTo>
                      <a:pt x="43" y="29"/>
                      <a:pt x="44" y="28"/>
                      <a:pt x="45" y="27"/>
                    </a:cubicBezTo>
                    <a:cubicBezTo>
                      <a:pt x="47" y="25"/>
                      <a:pt x="47" y="21"/>
                      <a:pt x="45" y="19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2"/>
              <p:cNvSpPr/>
              <p:nvPr/>
            </p:nvSpPr>
            <p:spPr bwMode="auto">
              <a:xfrm>
                <a:off x="2927350" y="1778000"/>
                <a:ext cx="120650" cy="53975"/>
              </a:xfrm>
              <a:custGeom>
                <a:avLst/>
                <a:gdLst>
                  <a:gd name="T0" fmla="*/ 23 w 47"/>
                  <a:gd name="T1" fmla="*/ 9 h 21"/>
                  <a:gd name="T2" fmla="*/ 47 w 47"/>
                  <a:gd name="T3" fmla="*/ 21 h 21"/>
                  <a:gd name="T4" fmla="*/ 23 w 47"/>
                  <a:gd name="T5" fmla="*/ 0 h 21"/>
                  <a:gd name="T6" fmla="*/ 0 w 47"/>
                  <a:gd name="T7" fmla="*/ 21 h 21"/>
                  <a:gd name="T8" fmla="*/ 23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3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63"/>
              <p:cNvSpPr/>
              <p:nvPr/>
            </p:nvSpPr>
            <p:spPr bwMode="auto">
              <a:xfrm>
                <a:off x="3560763" y="1762125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1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64"/>
              <p:cNvSpPr>
                <a:spLocks noChangeArrowheads="1"/>
              </p:cNvSpPr>
              <p:nvPr/>
            </p:nvSpPr>
            <p:spPr bwMode="auto">
              <a:xfrm>
                <a:off x="2967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65"/>
              <p:cNvSpPr/>
              <p:nvPr/>
            </p:nvSpPr>
            <p:spPr bwMode="auto">
              <a:xfrm>
                <a:off x="3224213" y="2128837"/>
                <a:ext cx="185738" cy="123825"/>
              </a:xfrm>
              <a:custGeom>
                <a:avLst/>
                <a:gdLst>
                  <a:gd name="T0" fmla="*/ 0 w 72"/>
                  <a:gd name="T1" fmla="*/ 19 h 48"/>
                  <a:gd name="T2" fmla="*/ 21 w 72"/>
                  <a:gd name="T3" fmla="*/ 2 h 48"/>
                  <a:gd name="T4" fmla="*/ 64 w 72"/>
                  <a:gd name="T5" fmla="*/ 8 h 48"/>
                  <a:gd name="T6" fmla="*/ 65 w 72"/>
                  <a:gd name="T7" fmla="*/ 28 h 48"/>
                  <a:gd name="T8" fmla="*/ 50 w 72"/>
                  <a:gd name="T9" fmla="*/ 44 h 48"/>
                  <a:gd name="T10" fmla="*/ 33 w 72"/>
                  <a:gd name="T11" fmla="*/ 48 h 48"/>
                  <a:gd name="T12" fmla="*/ 13 w 72"/>
                  <a:gd name="T13" fmla="*/ 41 h 48"/>
                  <a:gd name="T14" fmla="*/ 0 w 72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5" y="28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9" y="48"/>
                      <a:pt x="20" y="46"/>
                      <a:pt x="13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6"/>
              <p:cNvSpPr/>
              <p:nvPr/>
            </p:nvSpPr>
            <p:spPr bwMode="auto">
              <a:xfrm>
                <a:off x="3005138" y="2325687"/>
                <a:ext cx="582613" cy="74613"/>
              </a:xfrm>
              <a:custGeom>
                <a:avLst/>
                <a:gdLst>
                  <a:gd name="T0" fmla="*/ 4 w 226"/>
                  <a:gd name="T1" fmla="*/ 11 h 29"/>
                  <a:gd name="T2" fmla="*/ 4 w 226"/>
                  <a:gd name="T3" fmla="*/ 3 h 29"/>
                  <a:gd name="T4" fmla="*/ 119 w 226"/>
                  <a:gd name="T5" fmla="*/ 15 h 29"/>
                  <a:gd name="T6" fmla="*/ 205 w 226"/>
                  <a:gd name="T7" fmla="*/ 6 h 29"/>
                  <a:gd name="T8" fmla="*/ 226 w 226"/>
                  <a:gd name="T9" fmla="*/ 6 h 29"/>
                  <a:gd name="T10" fmla="*/ 114 w 226"/>
                  <a:gd name="T11" fmla="*/ 27 h 29"/>
                  <a:gd name="T12" fmla="*/ 4 w 226"/>
                  <a:gd name="T1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9">
                    <a:moveTo>
                      <a:pt x="4" y="11"/>
                    </a:moveTo>
                    <a:cubicBezTo>
                      <a:pt x="4" y="11"/>
                      <a:pt x="0" y="3"/>
                      <a:pt x="4" y="3"/>
                    </a:cubicBezTo>
                    <a:cubicBezTo>
                      <a:pt x="9" y="3"/>
                      <a:pt x="96" y="15"/>
                      <a:pt x="119" y="15"/>
                    </a:cubicBezTo>
                    <a:cubicBezTo>
                      <a:pt x="142" y="14"/>
                      <a:pt x="199" y="9"/>
                      <a:pt x="205" y="6"/>
                    </a:cubicBezTo>
                    <a:cubicBezTo>
                      <a:pt x="210" y="5"/>
                      <a:pt x="226" y="0"/>
                      <a:pt x="226" y="6"/>
                    </a:cubicBezTo>
                    <a:cubicBezTo>
                      <a:pt x="225" y="14"/>
                      <a:pt x="163" y="29"/>
                      <a:pt x="114" y="27"/>
                    </a:cubicBezTo>
                    <a:cubicBezTo>
                      <a:pt x="65" y="25"/>
                      <a:pt x="26" y="20"/>
                      <a:pt x="4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67"/>
              <p:cNvSpPr>
                <a:spLocks noChangeArrowheads="1"/>
              </p:cNvSpPr>
              <p:nvPr/>
            </p:nvSpPr>
            <p:spPr bwMode="auto">
              <a:xfrm>
                <a:off x="2600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68"/>
              <p:cNvSpPr>
                <a:spLocks noChangeArrowheads="1"/>
              </p:cNvSpPr>
              <p:nvPr/>
            </p:nvSpPr>
            <p:spPr bwMode="auto">
              <a:xfrm>
                <a:off x="3716338" y="2146300"/>
                <a:ext cx="285750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5" name="组 94"/>
            <p:cNvGrpSpPr/>
            <p:nvPr/>
          </p:nvGrpSpPr>
          <p:grpSpPr>
            <a:xfrm>
              <a:off x="14134050" y="2945481"/>
              <a:ext cx="760984" cy="1130395"/>
              <a:chOff x="5065713" y="1679575"/>
              <a:chExt cx="2289175" cy="3400425"/>
            </a:xfrm>
          </p:grpSpPr>
          <p:sp>
            <p:nvSpPr>
              <p:cNvPr id="96" name="Freeform 69"/>
              <p:cNvSpPr/>
              <p:nvPr/>
            </p:nvSpPr>
            <p:spPr bwMode="auto">
              <a:xfrm>
                <a:off x="5065713" y="1679575"/>
                <a:ext cx="2289175" cy="3400425"/>
              </a:xfrm>
              <a:custGeom>
                <a:avLst/>
                <a:gdLst>
                  <a:gd name="T0" fmla="*/ 454 w 889"/>
                  <a:gd name="T1" fmla="*/ 4 h 1318"/>
                  <a:gd name="T2" fmla="*/ 274 w 889"/>
                  <a:gd name="T3" fmla="*/ 58 h 1318"/>
                  <a:gd name="T4" fmla="*/ 203 w 889"/>
                  <a:gd name="T5" fmla="*/ 206 h 1318"/>
                  <a:gd name="T6" fmla="*/ 187 w 889"/>
                  <a:gd name="T7" fmla="*/ 342 h 1318"/>
                  <a:gd name="T8" fmla="*/ 78 w 889"/>
                  <a:gd name="T9" fmla="*/ 600 h 1318"/>
                  <a:gd name="T10" fmla="*/ 38 w 889"/>
                  <a:gd name="T11" fmla="*/ 935 h 1318"/>
                  <a:gd name="T12" fmla="*/ 106 w 889"/>
                  <a:gd name="T13" fmla="*/ 935 h 1318"/>
                  <a:gd name="T14" fmla="*/ 122 w 889"/>
                  <a:gd name="T15" fmla="*/ 1215 h 1318"/>
                  <a:gd name="T16" fmla="*/ 122 w 889"/>
                  <a:gd name="T17" fmla="*/ 1307 h 1318"/>
                  <a:gd name="T18" fmla="*/ 239 w 889"/>
                  <a:gd name="T19" fmla="*/ 1307 h 1318"/>
                  <a:gd name="T20" fmla="*/ 271 w 889"/>
                  <a:gd name="T21" fmla="*/ 1231 h 1318"/>
                  <a:gd name="T22" fmla="*/ 293 w 889"/>
                  <a:gd name="T23" fmla="*/ 1136 h 1318"/>
                  <a:gd name="T24" fmla="*/ 598 w 889"/>
                  <a:gd name="T25" fmla="*/ 1133 h 1318"/>
                  <a:gd name="T26" fmla="*/ 633 w 889"/>
                  <a:gd name="T27" fmla="*/ 1223 h 1318"/>
                  <a:gd name="T28" fmla="*/ 668 w 889"/>
                  <a:gd name="T29" fmla="*/ 1302 h 1318"/>
                  <a:gd name="T30" fmla="*/ 774 w 889"/>
                  <a:gd name="T31" fmla="*/ 1299 h 1318"/>
                  <a:gd name="T32" fmla="*/ 796 w 889"/>
                  <a:gd name="T33" fmla="*/ 929 h 1318"/>
                  <a:gd name="T34" fmla="*/ 853 w 889"/>
                  <a:gd name="T35" fmla="*/ 946 h 1318"/>
                  <a:gd name="T36" fmla="*/ 840 w 889"/>
                  <a:gd name="T37" fmla="*/ 660 h 1318"/>
                  <a:gd name="T38" fmla="*/ 712 w 889"/>
                  <a:gd name="T39" fmla="*/ 336 h 1318"/>
                  <a:gd name="T40" fmla="*/ 685 w 889"/>
                  <a:gd name="T41" fmla="*/ 130 h 1318"/>
                  <a:gd name="T42" fmla="*/ 454 w 889"/>
                  <a:gd name="T43" fmla="*/ 4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8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4" y="122"/>
                      <a:pt x="203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8" y="600"/>
                    </a:cubicBezTo>
                    <a:cubicBezTo>
                      <a:pt x="48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19" y="1318"/>
                      <a:pt x="239" y="1307"/>
                    </a:cubicBezTo>
                    <a:cubicBezTo>
                      <a:pt x="258" y="1296"/>
                      <a:pt x="269" y="1261"/>
                      <a:pt x="271" y="1231"/>
                    </a:cubicBezTo>
                    <a:cubicBezTo>
                      <a:pt x="274" y="1201"/>
                      <a:pt x="271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0" y="1141"/>
                      <a:pt x="630" y="1198"/>
                      <a:pt x="633" y="1223"/>
                    </a:cubicBezTo>
                    <a:cubicBezTo>
                      <a:pt x="636" y="1247"/>
                      <a:pt x="636" y="1299"/>
                      <a:pt x="668" y="1302"/>
                    </a:cubicBezTo>
                    <a:cubicBezTo>
                      <a:pt x="701" y="1304"/>
                      <a:pt x="764" y="1315"/>
                      <a:pt x="774" y="1299"/>
                    </a:cubicBezTo>
                    <a:cubicBezTo>
                      <a:pt x="785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3" y="946"/>
                    </a:cubicBezTo>
                    <a:cubicBezTo>
                      <a:pt x="872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8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70"/>
              <p:cNvSpPr>
                <a:spLocks noChangeArrowheads="1"/>
              </p:cNvSpPr>
              <p:nvPr/>
            </p:nvSpPr>
            <p:spPr bwMode="auto">
              <a:xfrm>
                <a:off x="5570538" y="169862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71"/>
              <p:cNvSpPr>
                <a:spLocks noChangeArrowheads="1"/>
              </p:cNvSpPr>
              <p:nvPr/>
            </p:nvSpPr>
            <p:spPr bwMode="auto">
              <a:xfrm>
                <a:off x="5627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72"/>
              <p:cNvSpPr>
                <a:spLocks noChangeArrowheads="1"/>
              </p:cNvSpPr>
              <p:nvPr/>
            </p:nvSpPr>
            <p:spPr bwMode="auto">
              <a:xfrm>
                <a:off x="6651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Oval 73"/>
              <p:cNvSpPr>
                <a:spLocks noChangeArrowheads="1"/>
              </p:cNvSpPr>
              <p:nvPr/>
            </p:nvSpPr>
            <p:spPr bwMode="auto">
              <a:xfrm>
                <a:off x="6713538" y="1749425"/>
                <a:ext cx="130175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74"/>
              <p:cNvSpPr>
                <a:spLocks noChangeArrowheads="1"/>
              </p:cNvSpPr>
              <p:nvPr/>
            </p:nvSpPr>
            <p:spPr bwMode="auto">
              <a:xfrm>
                <a:off x="5807075" y="192246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75"/>
              <p:cNvSpPr>
                <a:spLocks noChangeArrowheads="1"/>
              </p:cNvSpPr>
              <p:nvPr/>
            </p:nvSpPr>
            <p:spPr bwMode="auto">
              <a:xfrm>
                <a:off x="6405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76"/>
              <p:cNvSpPr/>
              <p:nvPr/>
            </p:nvSpPr>
            <p:spPr bwMode="auto">
              <a:xfrm>
                <a:off x="5848350" y="177800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77"/>
              <p:cNvSpPr/>
              <p:nvPr/>
            </p:nvSpPr>
            <p:spPr bwMode="auto">
              <a:xfrm>
                <a:off x="6480175" y="1762125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78"/>
              <p:cNvSpPr>
                <a:spLocks noChangeArrowheads="1"/>
              </p:cNvSpPr>
              <p:nvPr/>
            </p:nvSpPr>
            <p:spPr bwMode="auto">
              <a:xfrm>
                <a:off x="5888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6145213" y="2128837"/>
                <a:ext cx="182563" cy="123825"/>
              </a:xfrm>
              <a:custGeom>
                <a:avLst/>
                <a:gdLst>
                  <a:gd name="T0" fmla="*/ 0 w 71"/>
                  <a:gd name="T1" fmla="*/ 19 h 48"/>
                  <a:gd name="T2" fmla="*/ 21 w 71"/>
                  <a:gd name="T3" fmla="*/ 2 h 48"/>
                  <a:gd name="T4" fmla="*/ 64 w 71"/>
                  <a:gd name="T5" fmla="*/ 8 h 48"/>
                  <a:gd name="T6" fmla="*/ 65 w 71"/>
                  <a:gd name="T7" fmla="*/ 28 h 48"/>
                  <a:gd name="T8" fmla="*/ 50 w 71"/>
                  <a:gd name="T9" fmla="*/ 44 h 48"/>
                  <a:gd name="T10" fmla="*/ 33 w 71"/>
                  <a:gd name="T11" fmla="*/ 48 h 48"/>
                  <a:gd name="T12" fmla="*/ 13 w 71"/>
                  <a:gd name="T13" fmla="*/ 41 h 48"/>
                  <a:gd name="T14" fmla="*/ 0 w 71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3"/>
                      <a:pt x="59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80"/>
              <p:cNvSpPr>
                <a:spLocks noChangeArrowheads="1"/>
              </p:cNvSpPr>
              <p:nvPr/>
            </p:nvSpPr>
            <p:spPr bwMode="auto">
              <a:xfrm>
                <a:off x="5521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81"/>
              <p:cNvSpPr>
                <a:spLocks noChangeArrowheads="1"/>
              </p:cNvSpPr>
              <p:nvPr/>
            </p:nvSpPr>
            <p:spPr bwMode="auto">
              <a:xfrm>
                <a:off x="6637338" y="214630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82"/>
              <p:cNvSpPr>
                <a:spLocks noChangeArrowheads="1"/>
              </p:cNvSpPr>
              <p:nvPr/>
            </p:nvSpPr>
            <p:spPr bwMode="auto">
              <a:xfrm>
                <a:off x="5876925" y="1997075"/>
                <a:ext cx="8572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83"/>
              <p:cNvSpPr>
                <a:spLocks noChangeArrowheads="1"/>
              </p:cNvSpPr>
              <p:nvPr/>
            </p:nvSpPr>
            <p:spPr bwMode="auto">
              <a:xfrm>
                <a:off x="6475413" y="1997075"/>
                <a:ext cx="8413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84"/>
              <p:cNvSpPr>
                <a:spLocks noChangeArrowheads="1"/>
              </p:cNvSpPr>
              <p:nvPr/>
            </p:nvSpPr>
            <p:spPr bwMode="auto">
              <a:xfrm>
                <a:off x="6173788" y="2376487"/>
                <a:ext cx="103188" cy="1857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组 111"/>
            <p:cNvGrpSpPr/>
            <p:nvPr/>
          </p:nvGrpSpPr>
          <p:grpSpPr>
            <a:xfrm>
              <a:off x="15121970" y="2944953"/>
              <a:ext cx="761512" cy="1131451"/>
              <a:chOff x="7723188" y="1609725"/>
              <a:chExt cx="2290763" cy="3403600"/>
            </a:xfrm>
          </p:grpSpPr>
          <p:sp>
            <p:nvSpPr>
              <p:cNvPr id="113" name="Freeform 85"/>
              <p:cNvSpPr/>
              <p:nvPr/>
            </p:nvSpPr>
            <p:spPr bwMode="auto">
              <a:xfrm>
                <a:off x="7723188" y="1609725"/>
                <a:ext cx="2290763" cy="3403600"/>
              </a:xfrm>
              <a:custGeom>
                <a:avLst/>
                <a:gdLst>
                  <a:gd name="T0" fmla="*/ 454 w 889"/>
                  <a:gd name="T1" fmla="*/ 5 h 1319"/>
                  <a:gd name="T2" fmla="*/ 274 w 889"/>
                  <a:gd name="T3" fmla="*/ 59 h 1319"/>
                  <a:gd name="T4" fmla="*/ 204 w 889"/>
                  <a:gd name="T5" fmla="*/ 206 h 1319"/>
                  <a:gd name="T6" fmla="*/ 187 w 889"/>
                  <a:gd name="T7" fmla="*/ 342 h 1319"/>
                  <a:gd name="T8" fmla="*/ 79 w 889"/>
                  <a:gd name="T9" fmla="*/ 601 h 1319"/>
                  <a:gd name="T10" fmla="*/ 38 w 889"/>
                  <a:gd name="T11" fmla="*/ 935 h 1319"/>
                  <a:gd name="T12" fmla="*/ 106 w 889"/>
                  <a:gd name="T13" fmla="*/ 935 h 1319"/>
                  <a:gd name="T14" fmla="*/ 122 w 889"/>
                  <a:gd name="T15" fmla="*/ 1215 h 1319"/>
                  <a:gd name="T16" fmla="*/ 122 w 889"/>
                  <a:gd name="T17" fmla="*/ 1308 h 1319"/>
                  <a:gd name="T18" fmla="*/ 239 w 889"/>
                  <a:gd name="T19" fmla="*/ 1308 h 1319"/>
                  <a:gd name="T20" fmla="*/ 272 w 889"/>
                  <a:gd name="T21" fmla="*/ 1232 h 1319"/>
                  <a:gd name="T22" fmla="*/ 293 w 889"/>
                  <a:gd name="T23" fmla="*/ 1136 h 1319"/>
                  <a:gd name="T24" fmla="*/ 598 w 889"/>
                  <a:gd name="T25" fmla="*/ 1134 h 1319"/>
                  <a:gd name="T26" fmla="*/ 633 w 889"/>
                  <a:gd name="T27" fmla="*/ 1223 h 1319"/>
                  <a:gd name="T28" fmla="*/ 669 w 889"/>
                  <a:gd name="T29" fmla="*/ 1302 h 1319"/>
                  <a:gd name="T30" fmla="*/ 775 w 889"/>
                  <a:gd name="T31" fmla="*/ 1300 h 1319"/>
                  <a:gd name="T32" fmla="*/ 797 w 889"/>
                  <a:gd name="T33" fmla="*/ 930 h 1319"/>
                  <a:gd name="T34" fmla="*/ 854 w 889"/>
                  <a:gd name="T35" fmla="*/ 946 h 1319"/>
                  <a:gd name="T36" fmla="*/ 840 w 889"/>
                  <a:gd name="T37" fmla="*/ 660 h 1319"/>
                  <a:gd name="T38" fmla="*/ 712 w 889"/>
                  <a:gd name="T39" fmla="*/ 337 h 1319"/>
                  <a:gd name="T40" fmla="*/ 685 w 889"/>
                  <a:gd name="T41" fmla="*/ 130 h 1319"/>
                  <a:gd name="T42" fmla="*/ 454 w 889"/>
                  <a:gd name="T43" fmla="*/ 5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9">
                    <a:moveTo>
                      <a:pt x="454" y="5"/>
                    </a:moveTo>
                    <a:cubicBezTo>
                      <a:pt x="454" y="5"/>
                      <a:pt x="332" y="0"/>
                      <a:pt x="274" y="59"/>
                    </a:cubicBezTo>
                    <a:cubicBezTo>
                      <a:pt x="217" y="117"/>
                      <a:pt x="215" y="122"/>
                      <a:pt x="204" y="206"/>
                    </a:cubicBezTo>
                    <a:cubicBezTo>
                      <a:pt x="193" y="291"/>
                      <a:pt x="198" y="310"/>
                      <a:pt x="187" y="342"/>
                    </a:cubicBezTo>
                    <a:cubicBezTo>
                      <a:pt x="177" y="375"/>
                      <a:pt x="109" y="484"/>
                      <a:pt x="79" y="601"/>
                    </a:cubicBezTo>
                    <a:cubicBezTo>
                      <a:pt x="49" y="718"/>
                      <a:pt x="0" y="911"/>
                      <a:pt x="38" y="935"/>
                    </a:cubicBezTo>
                    <a:cubicBezTo>
                      <a:pt x="76" y="960"/>
                      <a:pt x="106" y="935"/>
                      <a:pt x="106" y="935"/>
                    </a:cubicBezTo>
                    <a:cubicBezTo>
                      <a:pt x="106" y="935"/>
                      <a:pt x="111" y="1153"/>
                      <a:pt x="122" y="1215"/>
                    </a:cubicBezTo>
                    <a:cubicBezTo>
                      <a:pt x="133" y="1278"/>
                      <a:pt x="111" y="1297"/>
                      <a:pt x="122" y="1308"/>
                    </a:cubicBezTo>
                    <a:cubicBezTo>
                      <a:pt x="133" y="1319"/>
                      <a:pt x="220" y="1319"/>
                      <a:pt x="239" y="1308"/>
                    </a:cubicBezTo>
                    <a:cubicBezTo>
                      <a:pt x="258" y="1297"/>
                      <a:pt x="269" y="1261"/>
                      <a:pt x="272" y="1232"/>
                    </a:cubicBezTo>
                    <a:cubicBezTo>
                      <a:pt x="274" y="1202"/>
                      <a:pt x="272" y="1145"/>
                      <a:pt x="293" y="1136"/>
                    </a:cubicBezTo>
                    <a:cubicBezTo>
                      <a:pt x="315" y="1128"/>
                      <a:pt x="565" y="1126"/>
                      <a:pt x="598" y="1134"/>
                    </a:cubicBezTo>
                    <a:cubicBezTo>
                      <a:pt x="631" y="1142"/>
                      <a:pt x="631" y="1199"/>
                      <a:pt x="633" y="1223"/>
                    </a:cubicBezTo>
                    <a:cubicBezTo>
                      <a:pt x="636" y="1248"/>
                      <a:pt x="636" y="1300"/>
                      <a:pt x="669" y="1302"/>
                    </a:cubicBezTo>
                    <a:cubicBezTo>
                      <a:pt x="701" y="1305"/>
                      <a:pt x="764" y="1316"/>
                      <a:pt x="775" y="1300"/>
                    </a:cubicBezTo>
                    <a:cubicBezTo>
                      <a:pt x="786" y="1283"/>
                      <a:pt x="799" y="976"/>
                      <a:pt x="797" y="930"/>
                    </a:cubicBezTo>
                    <a:cubicBezTo>
                      <a:pt x="797" y="930"/>
                      <a:pt x="835" y="968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8"/>
                      <a:pt x="715" y="378"/>
                      <a:pt x="712" y="337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6"/>
                      <a:pt x="598" y="5"/>
                      <a:pt x="454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Oval 86"/>
              <p:cNvSpPr>
                <a:spLocks noChangeArrowheads="1"/>
              </p:cNvSpPr>
              <p:nvPr/>
            </p:nvSpPr>
            <p:spPr bwMode="auto">
              <a:xfrm>
                <a:off x="8229600" y="1630362"/>
                <a:ext cx="241300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87"/>
              <p:cNvSpPr>
                <a:spLocks noChangeArrowheads="1"/>
              </p:cNvSpPr>
              <p:nvPr/>
            </p:nvSpPr>
            <p:spPr bwMode="auto">
              <a:xfrm>
                <a:off x="8285163" y="1677987"/>
                <a:ext cx="128588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Oval 88"/>
              <p:cNvSpPr>
                <a:spLocks noChangeArrowheads="1"/>
              </p:cNvSpPr>
              <p:nvPr/>
            </p:nvSpPr>
            <p:spPr bwMode="auto">
              <a:xfrm>
                <a:off x="9310688" y="1625600"/>
                <a:ext cx="249238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Oval 89"/>
              <p:cNvSpPr>
                <a:spLocks noChangeArrowheads="1"/>
              </p:cNvSpPr>
              <p:nvPr/>
            </p:nvSpPr>
            <p:spPr bwMode="auto">
              <a:xfrm>
                <a:off x="9372600" y="167957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0"/>
              <p:cNvSpPr/>
              <p:nvPr/>
            </p:nvSpPr>
            <p:spPr bwMode="auto">
              <a:xfrm>
                <a:off x="8507413" y="1708150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1"/>
              <p:cNvSpPr/>
              <p:nvPr/>
            </p:nvSpPr>
            <p:spPr bwMode="auto">
              <a:xfrm>
                <a:off x="9140825" y="16954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92"/>
              <p:cNvSpPr>
                <a:spLocks noChangeArrowheads="1"/>
              </p:cNvSpPr>
              <p:nvPr/>
            </p:nvSpPr>
            <p:spPr bwMode="auto">
              <a:xfrm>
                <a:off x="8180388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Oval 93"/>
              <p:cNvSpPr>
                <a:spLocks noChangeArrowheads="1"/>
              </p:cNvSpPr>
              <p:nvPr/>
            </p:nvSpPr>
            <p:spPr bwMode="auto">
              <a:xfrm>
                <a:off x="9294813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Oval 94"/>
              <p:cNvSpPr>
                <a:spLocks noChangeArrowheads="1"/>
              </p:cNvSpPr>
              <p:nvPr/>
            </p:nvSpPr>
            <p:spPr bwMode="auto">
              <a:xfrm>
                <a:off x="8542338" y="2036762"/>
                <a:ext cx="655638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5"/>
              <p:cNvSpPr/>
              <p:nvPr/>
            </p:nvSpPr>
            <p:spPr bwMode="auto">
              <a:xfrm>
                <a:off x="8777288" y="2062162"/>
                <a:ext cx="203200" cy="136525"/>
              </a:xfrm>
              <a:custGeom>
                <a:avLst/>
                <a:gdLst>
                  <a:gd name="T0" fmla="*/ 0 w 79"/>
                  <a:gd name="T1" fmla="*/ 20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8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0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4" y="0"/>
                      <a:pt x="62" y="1"/>
                      <a:pt x="70" y="8"/>
                    </a:cubicBezTo>
                    <a:cubicBezTo>
                      <a:pt x="79" y="15"/>
                      <a:pt x="74" y="26"/>
                      <a:pt x="72" y="31"/>
                    </a:cubicBezTo>
                    <a:cubicBezTo>
                      <a:pt x="70" y="36"/>
                      <a:pt x="66" y="44"/>
                      <a:pt x="55" y="48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2" y="52"/>
                      <a:pt x="22" y="51"/>
                      <a:pt x="15" y="45"/>
                    </a:cubicBezTo>
                    <a:cubicBezTo>
                      <a:pt x="8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6"/>
              <p:cNvSpPr/>
              <p:nvPr/>
            </p:nvSpPr>
            <p:spPr bwMode="auto">
              <a:xfrm>
                <a:off x="8578850" y="2247900"/>
                <a:ext cx="569913" cy="165100"/>
              </a:xfrm>
              <a:custGeom>
                <a:avLst/>
                <a:gdLst>
                  <a:gd name="T0" fmla="*/ 0 w 221"/>
                  <a:gd name="T1" fmla="*/ 18 h 64"/>
                  <a:gd name="T2" fmla="*/ 108 w 221"/>
                  <a:gd name="T3" fmla="*/ 2 h 64"/>
                  <a:gd name="T4" fmla="*/ 221 w 221"/>
                  <a:gd name="T5" fmla="*/ 26 h 64"/>
                  <a:gd name="T6" fmla="*/ 119 w 221"/>
                  <a:gd name="T7" fmla="*/ 64 h 64"/>
                  <a:gd name="T8" fmla="*/ 0 w 221"/>
                  <a:gd name="T9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4">
                    <a:moveTo>
                      <a:pt x="0" y="18"/>
                    </a:moveTo>
                    <a:cubicBezTo>
                      <a:pt x="0" y="18"/>
                      <a:pt x="32" y="0"/>
                      <a:pt x="108" y="2"/>
                    </a:cubicBezTo>
                    <a:cubicBezTo>
                      <a:pt x="185" y="3"/>
                      <a:pt x="221" y="26"/>
                      <a:pt x="221" y="26"/>
                    </a:cubicBezTo>
                    <a:cubicBezTo>
                      <a:pt x="221" y="26"/>
                      <a:pt x="170" y="64"/>
                      <a:pt x="119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Oval 97"/>
              <p:cNvSpPr>
                <a:spLocks noChangeArrowheads="1"/>
              </p:cNvSpPr>
              <p:nvPr/>
            </p:nvSpPr>
            <p:spPr bwMode="auto">
              <a:xfrm>
                <a:off x="8461375" y="1839912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Oval 98"/>
              <p:cNvSpPr>
                <a:spLocks noChangeArrowheads="1"/>
              </p:cNvSpPr>
              <p:nvPr/>
            </p:nvSpPr>
            <p:spPr bwMode="auto">
              <a:xfrm>
                <a:off x="8558213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Oval 99"/>
              <p:cNvSpPr>
                <a:spLocks noChangeArrowheads="1"/>
              </p:cNvSpPr>
              <p:nvPr/>
            </p:nvSpPr>
            <p:spPr bwMode="auto">
              <a:xfrm>
                <a:off x="9053513" y="183991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Oval 100"/>
              <p:cNvSpPr>
                <a:spLocks noChangeArrowheads="1"/>
              </p:cNvSpPr>
              <p:nvPr/>
            </p:nvSpPr>
            <p:spPr bwMode="auto">
              <a:xfrm>
                <a:off x="9150350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4" name="组 153"/>
            <p:cNvGrpSpPr/>
            <p:nvPr/>
          </p:nvGrpSpPr>
          <p:grpSpPr>
            <a:xfrm>
              <a:off x="13287563" y="2945744"/>
              <a:ext cx="619553" cy="1129868"/>
              <a:chOff x="5286375" y="6383338"/>
              <a:chExt cx="1863725" cy="3398838"/>
            </a:xfrm>
          </p:grpSpPr>
          <p:sp>
            <p:nvSpPr>
              <p:cNvPr id="155" name="Freeform 125"/>
              <p:cNvSpPr/>
              <p:nvPr/>
            </p:nvSpPr>
            <p:spPr bwMode="auto">
              <a:xfrm>
                <a:off x="5286375" y="6383338"/>
                <a:ext cx="1863725" cy="3398838"/>
              </a:xfrm>
              <a:custGeom>
                <a:avLst/>
                <a:gdLst>
                  <a:gd name="T0" fmla="*/ 359 w 723"/>
                  <a:gd name="T1" fmla="*/ 0 h 1318"/>
                  <a:gd name="T2" fmla="*/ 174 w 723"/>
                  <a:gd name="T3" fmla="*/ 75 h 1318"/>
                  <a:gd name="T4" fmla="*/ 117 w 723"/>
                  <a:gd name="T5" fmla="*/ 298 h 1318"/>
                  <a:gd name="T6" fmla="*/ 15 w 723"/>
                  <a:gd name="T7" fmla="*/ 549 h 1318"/>
                  <a:gd name="T8" fmla="*/ 36 w 723"/>
                  <a:gd name="T9" fmla="*/ 712 h 1318"/>
                  <a:gd name="T10" fmla="*/ 38 w 723"/>
                  <a:gd name="T11" fmla="*/ 1201 h 1318"/>
                  <a:gd name="T12" fmla="*/ 61 w 723"/>
                  <a:gd name="T13" fmla="*/ 1305 h 1318"/>
                  <a:gd name="T14" fmla="*/ 151 w 723"/>
                  <a:gd name="T15" fmla="*/ 1305 h 1318"/>
                  <a:gd name="T16" fmla="*/ 185 w 723"/>
                  <a:gd name="T17" fmla="*/ 1230 h 1318"/>
                  <a:gd name="T18" fmla="*/ 208 w 723"/>
                  <a:gd name="T19" fmla="*/ 1133 h 1318"/>
                  <a:gd name="T20" fmla="*/ 508 w 723"/>
                  <a:gd name="T21" fmla="*/ 1124 h 1318"/>
                  <a:gd name="T22" fmla="*/ 553 w 723"/>
                  <a:gd name="T23" fmla="*/ 1187 h 1318"/>
                  <a:gd name="T24" fmla="*/ 565 w 723"/>
                  <a:gd name="T25" fmla="*/ 1284 h 1318"/>
                  <a:gd name="T26" fmla="*/ 666 w 723"/>
                  <a:gd name="T27" fmla="*/ 1302 h 1318"/>
                  <a:gd name="T28" fmla="*/ 696 w 723"/>
                  <a:gd name="T29" fmla="*/ 1268 h 1318"/>
                  <a:gd name="T30" fmla="*/ 712 w 723"/>
                  <a:gd name="T31" fmla="*/ 920 h 1318"/>
                  <a:gd name="T32" fmla="*/ 689 w 723"/>
                  <a:gd name="T33" fmla="*/ 708 h 1318"/>
                  <a:gd name="T34" fmla="*/ 723 w 723"/>
                  <a:gd name="T35" fmla="*/ 629 h 1318"/>
                  <a:gd name="T36" fmla="*/ 639 w 723"/>
                  <a:gd name="T37" fmla="*/ 366 h 1318"/>
                  <a:gd name="T38" fmla="*/ 601 w 723"/>
                  <a:gd name="T39" fmla="*/ 140 h 1318"/>
                  <a:gd name="T40" fmla="*/ 359 w 723"/>
                  <a:gd name="T41" fmla="*/ 0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1318">
                    <a:moveTo>
                      <a:pt x="359" y="0"/>
                    </a:moveTo>
                    <a:cubicBezTo>
                      <a:pt x="359" y="0"/>
                      <a:pt x="212" y="18"/>
                      <a:pt x="174" y="75"/>
                    </a:cubicBezTo>
                    <a:cubicBezTo>
                      <a:pt x="135" y="131"/>
                      <a:pt x="117" y="206"/>
                      <a:pt x="117" y="298"/>
                    </a:cubicBezTo>
                    <a:cubicBezTo>
                      <a:pt x="117" y="391"/>
                      <a:pt x="31" y="441"/>
                      <a:pt x="15" y="549"/>
                    </a:cubicBezTo>
                    <a:cubicBezTo>
                      <a:pt x="0" y="658"/>
                      <a:pt x="31" y="685"/>
                      <a:pt x="36" y="712"/>
                    </a:cubicBezTo>
                    <a:cubicBezTo>
                      <a:pt x="40" y="739"/>
                      <a:pt x="24" y="1085"/>
                      <a:pt x="38" y="1201"/>
                    </a:cubicBezTo>
                    <a:cubicBezTo>
                      <a:pt x="52" y="1316"/>
                      <a:pt x="40" y="1300"/>
                      <a:pt x="61" y="1305"/>
                    </a:cubicBezTo>
                    <a:cubicBezTo>
                      <a:pt x="81" y="1309"/>
                      <a:pt x="128" y="1318"/>
                      <a:pt x="151" y="1305"/>
                    </a:cubicBezTo>
                    <a:cubicBezTo>
                      <a:pt x="174" y="1291"/>
                      <a:pt x="178" y="1268"/>
                      <a:pt x="185" y="1230"/>
                    </a:cubicBezTo>
                    <a:cubicBezTo>
                      <a:pt x="192" y="1192"/>
                      <a:pt x="189" y="1146"/>
                      <a:pt x="208" y="1133"/>
                    </a:cubicBezTo>
                    <a:cubicBezTo>
                      <a:pt x="226" y="1119"/>
                      <a:pt x="474" y="1112"/>
                      <a:pt x="508" y="1124"/>
                    </a:cubicBezTo>
                    <a:cubicBezTo>
                      <a:pt x="542" y="1135"/>
                      <a:pt x="547" y="1164"/>
                      <a:pt x="553" y="1187"/>
                    </a:cubicBezTo>
                    <a:cubicBezTo>
                      <a:pt x="560" y="1210"/>
                      <a:pt x="544" y="1266"/>
                      <a:pt x="565" y="1284"/>
                    </a:cubicBezTo>
                    <a:cubicBezTo>
                      <a:pt x="585" y="1302"/>
                      <a:pt x="639" y="1307"/>
                      <a:pt x="666" y="1302"/>
                    </a:cubicBezTo>
                    <a:cubicBezTo>
                      <a:pt x="694" y="1298"/>
                      <a:pt x="694" y="1284"/>
                      <a:pt x="696" y="1268"/>
                    </a:cubicBezTo>
                    <a:cubicBezTo>
                      <a:pt x="698" y="1253"/>
                      <a:pt x="712" y="1002"/>
                      <a:pt x="712" y="920"/>
                    </a:cubicBezTo>
                    <a:cubicBezTo>
                      <a:pt x="712" y="839"/>
                      <a:pt x="689" y="708"/>
                      <a:pt x="689" y="708"/>
                    </a:cubicBezTo>
                    <a:cubicBezTo>
                      <a:pt x="689" y="708"/>
                      <a:pt x="723" y="687"/>
                      <a:pt x="723" y="629"/>
                    </a:cubicBezTo>
                    <a:cubicBezTo>
                      <a:pt x="723" y="570"/>
                      <a:pt x="680" y="445"/>
                      <a:pt x="639" y="366"/>
                    </a:cubicBezTo>
                    <a:cubicBezTo>
                      <a:pt x="639" y="366"/>
                      <a:pt x="610" y="222"/>
                      <a:pt x="601" y="140"/>
                    </a:cubicBezTo>
                    <a:cubicBezTo>
                      <a:pt x="592" y="59"/>
                      <a:pt x="467" y="0"/>
                      <a:pt x="35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Oval 126"/>
              <p:cNvSpPr>
                <a:spLocks noChangeArrowheads="1"/>
              </p:cNvSpPr>
              <p:nvPr/>
            </p:nvSpPr>
            <p:spPr bwMode="auto">
              <a:xfrm>
                <a:off x="5575300" y="6405563"/>
                <a:ext cx="24288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Oval 127"/>
              <p:cNvSpPr>
                <a:spLocks noChangeArrowheads="1"/>
              </p:cNvSpPr>
              <p:nvPr/>
            </p:nvSpPr>
            <p:spPr bwMode="auto">
              <a:xfrm>
                <a:off x="5632450" y="645160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Oval 128"/>
              <p:cNvSpPr>
                <a:spLocks noChangeArrowheads="1"/>
              </p:cNvSpPr>
              <p:nvPr/>
            </p:nvSpPr>
            <p:spPr bwMode="auto">
              <a:xfrm>
                <a:off x="6654800" y="6400800"/>
                <a:ext cx="252413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Oval 129"/>
              <p:cNvSpPr>
                <a:spLocks noChangeArrowheads="1"/>
              </p:cNvSpPr>
              <p:nvPr/>
            </p:nvSpPr>
            <p:spPr bwMode="auto">
              <a:xfrm>
                <a:off x="6719888" y="6454775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30"/>
              <p:cNvSpPr/>
              <p:nvPr/>
            </p:nvSpPr>
            <p:spPr bwMode="auto">
              <a:xfrm>
                <a:off x="5853113" y="64833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1"/>
              <p:cNvSpPr/>
              <p:nvPr/>
            </p:nvSpPr>
            <p:spPr bwMode="auto">
              <a:xfrm>
                <a:off x="6484938" y="64706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Oval 132"/>
              <p:cNvSpPr>
                <a:spLocks noChangeArrowheads="1"/>
              </p:cNvSpPr>
              <p:nvPr/>
            </p:nvSpPr>
            <p:spPr bwMode="auto">
              <a:xfrm>
                <a:off x="5526088" y="685165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133"/>
              <p:cNvSpPr>
                <a:spLocks noChangeArrowheads="1"/>
              </p:cNvSpPr>
              <p:nvPr/>
            </p:nvSpPr>
            <p:spPr bwMode="auto">
              <a:xfrm>
                <a:off x="6642100" y="685165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Oval 134"/>
              <p:cNvSpPr>
                <a:spLocks noChangeArrowheads="1"/>
              </p:cNvSpPr>
              <p:nvPr/>
            </p:nvSpPr>
            <p:spPr bwMode="auto">
              <a:xfrm>
                <a:off x="5889625" y="6810375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5"/>
              <p:cNvSpPr/>
              <p:nvPr/>
            </p:nvSpPr>
            <p:spPr bwMode="auto">
              <a:xfrm>
                <a:off x="6124575" y="6837363"/>
                <a:ext cx="200025" cy="136525"/>
              </a:xfrm>
              <a:custGeom>
                <a:avLst/>
                <a:gdLst>
                  <a:gd name="T0" fmla="*/ 0 w 78"/>
                  <a:gd name="T1" fmla="*/ 20 h 53"/>
                  <a:gd name="T2" fmla="*/ 23 w 78"/>
                  <a:gd name="T3" fmla="*/ 2 h 53"/>
                  <a:gd name="T4" fmla="*/ 70 w 78"/>
                  <a:gd name="T5" fmla="*/ 8 h 53"/>
                  <a:gd name="T6" fmla="*/ 72 w 78"/>
                  <a:gd name="T7" fmla="*/ 31 h 53"/>
                  <a:gd name="T8" fmla="*/ 54 w 78"/>
                  <a:gd name="T9" fmla="*/ 48 h 53"/>
                  <a:gd name="T10" fmla="*/ 36 w 78"/>
                  <a:gd name="T11" fmla="*/ 53 h 53"/>
                  <a:gd name="T12" fmla="*/ 14 w 78"/>
                  <a:gd name="T13" fmla="*/ 45 h 53"/>
                  <a:gd name="T14" fmla="*/ 0 w 78"/>
                  <a:gd name="T15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3">
                    <a:moveTo>
                      <a:pt x="0" y="20"/>
                    </a:moveTo>
                    <a:cubicBezTo>
                      <a:pt x="0" y="11"/>
                      <a:pt x="3" y="4"/>
                      <a:pt x="23" y="2"/>
                    </a:cubicBezTo>
                    <a:cubicBezTo>
                      <a:pt x="43" y="0"/>
                      <a:pt x="61" y="1"/>
                      <a:pt x="70" y="8"/>
                    </a:cubicBezTo>
                    <a:cubicBezTo>
                      <a:pt x="78" y="15"/>
                      <a:pt x="73" y="26"/>
                      <a:pt x="72" y="31"/>
                    </a:cubicBezTo>
                    <a:cubicBezTo>
                      <a:pt x="70" y="36"/>
                      <a:pt x="65" y="44"/>
                      <a:pt x="54" y="48"/>
                    </a:cubicBezTo>
                    <a:cubicBezTo>
                      <a:pt x="43" y="53"/>
                      <a:pt x="42" y="53"/>
                      <a:pt x="36" y="53"/>
                    </a:cubicBezTo>
                    <a:cubicBezTo>
                      <a:pt x="31" y="52"/>
                      <a:pt x="22" y="51"/>
                      <a:pt x="14" y="45"/>
                    </a:cubicBezTo>
                    <a:cubicBezTo>
                      <a:pt x="7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36"/>
              <p:cNvSpPr/>
              <p:nvPr/>
            </p:nvSpPr>
            <p:spPr bwMode="auto">
              <a:xfrm>
                <a:off x="5926138" y="7023100"/>
                <a:ext cx="569913" cy="165100"/>
              </a:xfrm>
              <a:custGeom>
                <a:avLst/>
                <a:gdLst>
                  <a:gd name="T0" fmla="*/ 0 w 221"/>
                  <a:gd name="T1" fmla="*/ 18 h 64"/>
                  <a:gd name="T2" fmla="*/ 107 w 221"/>
                  <a:gd name="T3" fmla="*/ 2 h 64"/>
                  <a:gd name="T4" fmla="*/ 221 w 221"/>
                  <a:gd name="T5" fmla="*/ 26 h 64"/>
                  <a:gd name="T6" fmla="*/ 118 w 221"/>
                  <a:gd name="T7" fmla="*/ 64 h 64"/>
                  <a:gd name="T8" fmla="*/ 0 w 221"/>
                  <a:gd name="T9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4">
                    <a:moveTo>
                      <a:pt x="0" y="18"/>
                    </a:moveTo>
                    <a:cubicBezTo>
                      <a:pt x="0" y="18"/>
                      <a:pt x="31" y="0"/>
                      <a:pt x="107" y="2"/>
                    </a:cubicBezTo>
                    <a:cubicBezTo>
                      <a:pt x="184" y="3"/>
                      <a:pt x="221" y="26"/>
                      <a:pt x="221" y="26"/>
                    </a:cubicBezTo>
                    <a:cubicBezTo>
                      <a:pt x="221" y="26"/>
                      <a:pt x="169" y="64"/>
                      <a:pt x="118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Oval 137"/>
              <p:cNvSpPr>
                <a:spLocks noChangeArrowheads="1"/>
              </p:cNvSpPr>
              <p:nvPr/>
            </p:nvSpPr>
            <p:spPr bwMode="auto">
              <a:xfrm>
                <a:off x="5805488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5902325" y="6681788"/>
                <a:ext cx="44450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6397625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Oval 140"/>
              <p:cNvSpPr>
                <a:spLocks noChangeArrowheads="1"/>
              </p:cNvSpPr>
              <p:nvPr/>
            </p:nvSpPr>
            <p:spPr bwMode="auto">
              <a:xfrm>
                <a:off x="6497638" y="6681788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41"/>
              <p:cNvSpPr/>
              <p:nvPr/>
            </p:nvSpPr>
            <p:spPr bwMode="auto">
              <a:xfrm>
                <a:off x="5843588" y="7747000"/>
                <a:ext cx="790575" cy="784225"/>
              </a:xfrm>
              <a:custGeom>
                <a:avLst/>
                <a:gdLst>
                  <a:gd name="T0" fmla="*/ 301 w 307"/>
                  <a:gd name="T1" fmla="*/ 111 h 304"/>
                  <a:gd name="T2" fmla="*/ 267 w 307"/>
                  <a:gd name="T3" fmla="*/ 34 h 304"/>
                  <a:gd name="T4" fmla="*/ 151 w 307"/>
                  <a:gd name="T5" fmla="*/ 8 h 304"/>
                  <a:gd name="T6" fmla="*/ 151 w 307"/>
                  <a:gd name="T7" fmla="*/ 59 h 304"/>
                  <a:gd name="T8" fmla="*/ 182 w 307"/>
                  <a:gd name="T9" fmla="*/ 39 h 304"/>
                  <a:gd name="T10" fmla="*/ 191 w 307"/>
                  <a:gd name="T11" fmla="*/ 46 h 304"/>
                  <a:gd name="T12" fmla="*/ 146 w 307"/>
                  <a:gd name="T13" fmla="*/ 71 h 304"/>
                  <a:gd name="T14" fmla="*/ 106 w 307"/>
                  <a:gd name="T15" fmla="*/ 45 h 304"/>
                  <a:gd name="T16" fmla="*/ 111 w 307"/>
                  <a:gd name="T17" fmla="*/ 42 h 304"/>
                  <a:gd name="T18" fmla="*/ 116 w 307"/>
                  <a:gd name="T19" fmla="*/ 40 h 304"/>
                  <a:gd name="T20" fmla="*/ 140 w 307"/>
                  <a:gd name="T21" fmla="*/ 59 h 304"/>
                  <a:gd name="T22" fmla="*/ 140 w 307"/>
                  <a:gd name="T23" fmla="*/ 7 h 304"/>
                  <a:gd name="T24" fmla="*/ 13 w 307"/>
                  <a:gd name="T25" fmla="*/ 62 h 304"/>
                  <a:gd name="T26" fmla="*/ 0 w 307"/>
                  <a:gd name="T27" fmla="*/ 113 h 304"/>
                  <a:gd name="T28" fmla="*/ 82 w 307"/>
                  <a:gd name="T29" fmla="*/ 160 h 304"/>
                  <a:gd name="T30" fmla="*/ 106 w 307"/>
                  <a:gd name="T31" fmla="*/ 227 h 304"/>
                  <a:gd name="T32" fmla="*/ 72 w 307"/>
                  <a:gd name="T33" fmla="*/ 269 h 304"/>
                  <a:gd name="T34" fmla="*/ 102 w 307"/>
                  <a:gd name="T35" fmla="*/ 300 h 304"/>
                  <a:gd name="T36" fmla="*/ 153 w 307"/>
                  <a:gd name="T37" fmla="*/ 300 h 304"/>
                  <a:gd name="T38" fmla="*/ 206 w 307"/>
                  <a:gd name="T39" fmla="*/ 300 h 304"/>
                  <a:gd name="T40" fmla="*/ 234 w 307"/>
                  <a:gd name="T41" fmla="*/ 274 h 304"/>
                  <a:gd name="T42" fmla="*/ 193 w 307"/>
                  <a:gd name="T43" fmla="*/ 241 h 304"/>
                  <a:gd name="T44" fmla="*/ 202 w 307"/>
                  <a:gd name="T45" fmla="*/ 180 h 304"/>
                  <a:gd name="T46" fmla="*/ 301 w 307"/>
                  <a:gd name="T47" fmla="*/ 11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304">
                    <a:moveTo>
                      <a:pt x="301" y="111"/>
                    </a:moveTo>
                    <a:cubicBezTo>
                      <a:pt x="301" y="111"/>
                      <a:pt x="307" y="70"/>
                      <a:pt x="267" y="34"/>
                    </a:cubicBezTo>
                    <a:cubicBezTo>
                      <a:pt x="229" y="0"/>
                      <a:pt x="184" y="8"/>
                      <a:pt x="151" y="8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68" y="56"/>
                      <a:pt x="182" y="39"/>
                      <a:pt x="182" y="39"/>
                    </a:cubicBezTo>
                    <a:cubicBezTo>
                      <a:pt x="191" y="46"/>
                      <a:pt x="191" y="46"/>
                      <a:pt x="191" y="46"/>
                    </a:cubicBezTo>
                    <a:cubicBezTo>
                      <a:pt x="190" y="47"/>
                      <a:pt x="170" y="71"/>
                      <a:pt x="146" y="71"/>
                    </a:cubicBezTo>
                    <a:cubicBezTo>
                      <a:pt x="120" y="71"/>
                      <a:pt x="107" y="46"/>
                      <a:pt x="106" y="45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25" y="56"/>
                      <a:pt x="140" y="59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88" y="6"/>
                      <a:pt x="25" y="13"/>
                      <a:pt x="13" y="6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63" y="133"/>
                      <a:pt x="82" y="160"/>
                    </a:cubicBezTo>
                    <a:cubicBezTo>
                      <a:pt x="100" y="186"/>
                      <a:pt x="116" y="198"/>
                      <a:pt x="106" y="227"/>
                    </a:cubicBezTo>
                    <a:cubicBezTo>
                      <a:pt x="96" y="255"/>
                      <a:pt x="72" y="269"/>
                      <a:pt x="72" y="269"/>
                    </a:cubicBezTo>
                    <a:cubicBezTo>
                      <a:pt x="72" y="269"/>
                      <a:pt x="78" y="298"/>
                      <a:pt x="102" y="300"/>
                    </a:cubicBezTo>
                    <a:cubicBezTo>
                      <a:pt x="126" y="302"/>
                      <a:pt x="128" y="296"/>
                      <a:pt x="153" y="300"/>
                    </a:cubicBezTo>
                    <a:cubicBezTo>
                      <a:pt x="177" y="304"/>
                      <a:pt x="195" y="303"/>
                      <a:pt x="206" y="300"/>
                    </a:cubicBezTo>
                    <a:cubicBezTo>
                      <a:pt x="216" y="298"/>
                      <a:pt x="234" y="274"/>
                      <a:pt x="234" y="274"/>
                    </a:cubicBezTo>
                    <a:cubicBezTo>
                      <a:pt x="234" y="274"/>
                      <a:pt x="198" y="261"/>
                      <a:pt x="193" y="241"/>
                    </a:cubicBezTo>
                    <a:cubicBezTo>
                      <a:pt x="189" y="221"/>
                      <a:pt x="185" y="198"/>
                      <a:pt x="202" y="180"/>
                    </a:cubicBezTo>
                    <a:cubicBezTo>
                      <a:pt x="218" y="162"/>
                      <a:pt x="301" y="111"/>
                      <a:pt x="301" y="111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6" name="组 175"/>
            <p:cNvGrpSpPr/>
            <p:nvPr/>
          </p:nvGrpSpPr>
          <p:grpSpPr>
            <a:xfrm>
              <a:off x="2323476" y="2937437"/>
              <a:ext cx="902697" cy="1120065"/>
              <a:chOff x="7605713" y="-2532063"/>
              <a:chExt cx="2544763" cy="3157538"/>
            </a:xfrm>
          </p:grpSpPr>
          <p:sp>
            <p:nvSpPr>
              <p:cNvPr id="305" name="Freeform 5"/>
              <p:cNvSpPr/>
              <p:nvPr/>
            </p:nvSpPr>
            <p:spPr bwMode="auto">
              <a:xfrm>
                <a:off x="7605713" y="-2532063"/>
                <a:ext cx="2544763" cy="3157538"/>
              </a:xfrm>
              <a:custGeom>
                <a:avLst/>
                <a:gdLst>
                  <a:gd name="T0" fmla="*/ 936 w 988"/>
                  <a:gd name="T1" fmla="*/ 28 h 1224"/>
                  <a:gd name="T2" fmla="*/ 817 w 988"/>
                  <a:gd name="T3" fmla="*/ 48 h 1224"/>
                  <a:gd name="T4" fmla="*/ 721 w 988"/>
                  <a:gd name="T5" fmla="*/ 207 h 1224"/>
                  <a:gd name="T6" fmla="*/ 683 w 988"/>
                  <a:gd name="T7" fmla="*/ 108 h 1224"/>
                  <a:gd name="T8" fmla="*/ 682 w 988"/>
                  <a:gd name="T9" fmla="*/ 106 h 1224"/>
                  <a:gd name="T10" fmla="*/ 677 w 988"/>
                  <a:gd name="T11" fmla="*/ 98 h 1224"/>
                  <a:gd name="T12" fmla="*/ 673 w 988"/>
                  <a:gd name="T13" fmla="*/ 95 h 1224"/>
                  <a:gd name="T14" fmla="*/ 512 w 988"/>
                  <a:gd name="T15" fmla="*/ 29 h 1224"/>
                  <a:gd name="T16" fmla="*/ 311 w 988"/>
                  <a:gd name="T17" fmla="*/ 94 h 1224"/>
                  <a:gd name="T18" fmla="*/ 268 w 988"/>
                  <a:gd name="T19" fmla="*/ 204 h 1224"/>
                  <a:gd name="T20" fmla="*/ 171 w 988"/>
                  <a:gd name="T21" fmla="*/ 43 h 1224"/>
                  <a:gd name="T22" fmla="*/ 52 w 988"/>
                  <a:gd name="T23" fmla="*/ 24 h 1224"/>
                  <a:gd name="T24" fmla="*/ 19 w 988"/>
                  <a:gd name="T25" fmla="*/ 125 h 1224"/>
                  <a:gd name="T26" fmla="*/ 110 w 988"/>
                  <a:gd name="T27" fmla="*/ 307 h 1224"/>
                  <a:gd name="T28" fmla="*/ 225 w 988"/>
                  <a:gd name="T29" fmla="*/ 456 h 1224"/>
                  <a:gd name="T30" fmla="*/ 182 w 988"/>
                  <a:gd name="T31" fmla="*/ 943 h 1224"/>
                  <a:gd name="T32" fmla="*/ 203 w 988"/>
                  <a:gd name="T33" fmla="*/ 1205 h 1224"/>
                  <a:gd name="T34" fmla="*/ 294 w 988"/>
                  <a:gd name="T35" fmla="*/ 1205 h 1224"/>
                  <a:gd name="T36" fmla="*/ 327 w 988"/>
                  <a:gd name="T37" fmla="*/ 1142 h 1224"/>
                  <a:gd name="T38" fmla="*/ 359 w 988"/>
                  <a:gd name="T39" fmla="*/ 1049 h 1224"/>
                  <a:gd name="T40" fmla="*/ 629 w 988"/>
                  <a:gd name="T41" fmla="*/ 1051 h 1224"/>
                  <a:gd name="T42" fmla="*/ 658 w 988"/>
                  <a:gd name="T43" fmla="*/ 1157 h 1224"/>
                  <a:gd name="T44" fmla="*/ 716 w 988"/>
                  <a:gd name="T45" fmla="*/ 1213 h 1224"/>
                  <a:gd name="T46" fmla="*/ 787 w 988"/>
                  <a:gd name="T47" fmla="*/ 1203 h 1224"/>
                  <a:gd name="T48" fmla="*/ 805 w 988"/>
                  <a:gd name="T49" fmla="*/ 872 h 1224"/>
                  <a:gd name="T50" fmla="*/ 775 w 988"/>
                  <a:gd name="T51" fmla="*/ 446 h 1224"/>
                  <a:gd name="T52" fmla="*/ 878 w 988"/>
                  <a:gd name="T53" fmla="*/ 312 h 1224"/>
                  <a:gd name="T54" fmla="*/ 969 w 988"/>
                  <a:gd name="T55" fmla="*/ 130 h 1224"/>
                  <a:gd name="T56" fmla="*/ 936 w 988"/>
                  <a:gd name="T57" fmla="*/ 28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1224">
                    <a:moveTo>
                      <a:pt x="936" y="28"/>
                    </a:moveTo>
                    <a:cubicBezTo>
                      <a:pt x="917" y="17"/>
                      <a:pt x="869" y="4"/>
                      <a:pt x="817" y="48"/>
                    </a:cubicBezTo>
                    <a:cubicBezTo>
                      <a:pt x="769" y="88"/>
                      <a:pt x="726" y="193"/>
                      <a:pt x="721" y="207"/>
                    </a:cubicBezTo>
                    <a:cubicBezTo>
                      <a:pt x="714" y="171"/>
                      <a:pt x="702" y="135"/>
                      <a:pt x="683" y="108"/>
                    </a:cubicBezTo>
                    <a:cubicBezTo>
                      <a:pt x="683" y="108"/>
                      <a:pt x="683" y="107"/>
                      <a:pt x="682" y="106"/>
                    </a:cubicBezTo>
                    <a:cubicBezTo>
                      <a:pt x="680" y="104"/>
                      <a:pt x="679" y="101"/>
                      <a:pt x="677" y="98"/>
                    </a:cubicBezTo>
                    <a:cubicBezTo>
                      <a:pt x="675" y="96"/>
                      <a:pt x="674" y="95"/>
                      <a:pt x="673" y="95"/>
                    </a:cubicBezTo>
                    <a:cubicBezTo>
                      <a:pt x="624" y="35"/>
                      <a:pt x="568" y="35"/>
                      <a:pt x="512" y="29"/>
                    </a:cubicBezTo>
                    <a:cubicBezTo>
                      <a:pt x="446" y="22"/>
                      <a:pt x="347" y="44"/>
                      <a:pt x="311" y="94"/>
                    </a:cubicBezTo>
                    <a:cubicBezTo>
                      <a:pt x="283" y="134"/>
                      <a:pt x="268" y="204"/>
                      <a:pt x="268" y="204"/>
                    </a:cubicBezTo>
                    <a:cubicBezTo>
                      <a:pt x="268" y="204"/>
                      <a:pt x="223" y="87"/>
                      <a:pt x="171" y="43"/>
                    </a:cubicBezTo>
                    <a:cubicBezTo>
                      <a:pt x="119" y="0"/>
                      <a:pt x="71" y="13"/>
                      <a:pt x="52" y="24"/>
                    </a:cubicBezTo>
                    <a:cubicBezTo>
                      <a:pt x="32" y="35"/>
                      <a:pt x="0" y="65"/>
                      <a:pt x="19" y="125"/>
                    </a:cubicBezTo>
                    <a:cubicBezTo>
                      <a:pt x="39" y="186"/>
                      <a:pt x="63" y="242"/>
                      <a:pt x="110" y="307"/>
                    </a:cubicBezTo>
                    <a:cubicBezTo>
                      <a:pt x="158" y="372"/>
                      <a:pt x="225" y="456"/>
                      <a:pt x="225" y="456"/>
                    </a:cubicBezTo>
                    <a:cubicBezTo>
                      <a:pt x="225" y="456"/>
                      <a:pt x="164" y="727"/>
                      <a:pt x="182" y="943"/>
                    </a:cubicBezTo>
                    <a:cubicBezTo>
                      <a:pt x="199" y="1159"/>
                      <a:pt x="188" y="1198"/>
                      <a:pt x="203" y="1205"/>
                    </a:cubicBezTo>
                    <a:cubicBezTo>
                      <a:pt x="218" y="1211"/>
                      <a:pt x="270" y="1220"/>
                      <a:pt x="294" y="1205"/>
                    </a:cubicBezTo>
                    <a:cubicBezTo>
                      <a:pt x="318" y="1190"/>
                      <a:pt x="322" y="1177"/>
                      <a:pt x="327" y="1142"/>
                    </a:cubicBezTo>
                    <a:cubicBezTo>
                      <a:pt x="331" y="1107"/>
                      <a:pt x="327" y="1051"/>
                      <a:pt x="359" y="1049"/>
                    </a:cubicBezTo>
                    <a:cubicBezTo>
                      <a:pt x="391" y="1047"/>
                      <a:pt x="610" y="1043"/>
                      <a:pt x="629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4" y="1211"/>
                      <a:pt x="716" y="1213"/>
                    </a:cubicBezTo>
                    <a:cubicBezTo>
                      <a:pt x="738" y="1216"/>
                      <a:pt x="776" y="1218"/>
                      <a:pt x="787" y="1203"/>
                    </a:cubicBezTo>
                    <a:cubicBezTo>
                      <a:pt x="798" y="1187"/>
                      <a:pt x="809" y="939"/>
                      <a:pt x="805" y="872"/>
                    </a:cubicBezTo>
                    <a:cubicBezTo>
                      <a:pt x="805" y="872"/>
                      <a:pt x="786" y="613"/>
                      <a:pt x="775" y="446"/>
                    </a:cubicBezTo>
                    <a:cubicBezTo>
                      <a:pt x="774" y="442"/>
                      <a:pt x="846" y="355"/>
                      <a:pt x="878" y="312"/>
                    </a:cubicBezTo>
                    <a:cubicBezTo>
                      <a:pt x="926" y="247"/>
                      <a:pt x="949" y="190"/>
                      <a:pt x="969" y="130"/>
                    </a:cubicBezTo>
                    <a:cubicBezTo>
                      <a:pt x="988" y="69"/>
                      <a:pt x="956" y="39"/>
                      <a:pt x="936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6"/>
              <p:cNvSpPr>
                <a:spLocks noChangeArrowheads="1"/>
              </p:cNvSpPr>
              <p:nvPr/>
            </p:nvSpPr>
            <p:spPr bwMode="auto">
              <a:xfrm>
                <a:off x="8486775" y="-2254250"/>
                <a:ext cx="220663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7"/>
              <p:cNvSpPr>
                <a:spLocks noChangeArrowheads="1"/>
              </p:cNvSpPr>
              <p:nvPr/>
            </p:nvSpPr>
            <p:spPr bwMode="auto">
              <a:xfrm>
                <a:off x="9017000" y="-2254250"/>
                <a:ext cx="223838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8"/>
              <p:cNvSpPr>
                <a:spLocks noChangeArrowheads="1"/>
              </p:cNvSpPr>
              <p:nvPr/>
            </p:nvSpPr>
            <p:spPr bwMode="auto">
              <a:xfrm>
                <a:off x="8561388" y="-2081213"/>
                <a:ext cx="592138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9078913" y="-2378075"/>
                <a:ext cx="127000" cy="61913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0"/>
              <p:cNvSpPr/>
              <p:nvPr/>
            </p:nvSpPr>
            <p:spPr bwMode="auto">
              <a:xfrm>
                <a:off x="8512175" y="-2378075"/>
                <a:ext cx="119063" cy="55563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1"/>
              <p:cNvSpPr>
                <a:spLocks noChangeArrowheads="1"/>
              </p:cNvSpPr>
              <p:nvPr/>
            </p:nvSpPr>
            <p:spPr bwMode="auto">
              <a:xfrm>
                <a:off x="8578850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2"/>
              <p:cNvSpPr>
                <a:spLocks noChangeArrowheads="1"/>
              </p:cNvSpPr>
              <p:nvPr/>
            </p:nvSpPr>
            <p:spPr bwMode="auto">
              <a:xfrm>
                <a:off x="9109075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3"/>
              <p:cNvSpPr/>
              <p:nvPr/>
            </p:nvSpPr>
            <p:spPr bwMode="auto">
              <a:xfrm>
                <a:off x="8772525" y="-2060575"/>
                <a:ext cx="185738" cy="123825"/>
              </a:xfrm>
              <a:custGeom>
                <a:avLst/>
                <a:gdLst>
                  <a:gd name="T0" fmla="*/ 0 w 72"/>
                  <a:gd name="T1" fmla="*/ 19 h 48"/>
                  <a:gd name="T2" fmla="*/ 21 w 72"/>
                  <a:gd name="T3" fmla="*/ 2 h 48"/>
                  <a:gd name="T4" fmla="*/ 64 w 72"/>
                  <a:gd name="T5" fmla="*/ 8 h 48"/>
                  <a:gd name="T6" fmla="*/ 66 w 72"/>
                  <a:gd name="T7" fmla="*/ 29 h 48"/>
                  <a:gd name="T8" fmla="*/ 50 w 72"/>
                  <a:gd name="T9" fmla="*/ 44 h 48"/>
                  <a:gd name="T10" fmla="*/ 34 w 72"/>
                  <a:gd name="T11" fmla="*/ 48 h 48"/>
                  <a:gd name="T12" fmla="*/ 14 w 72"/>
                  <a:gd name="T13" fmla="*/ 41 h 48"/>
                  <a:gd name="T14" fmla="*/ 0 w 72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4"/>
              <p:cNvSpPr/>
              <p:nvPr/>
            </p:nvSpPr>
            <p:spPr bwMode="auto">
              <a:xfrm>
                <a:off x="8591550" y="-1890713"/>
                <a:ext cx="517525" cy="150813"/>
              </a:xfrm>
              <a:custGeom>
                <a:avLst/>
                <a:gdLst>
                  <a:gd name="T0" fmla="*/ 0 w 201"/>
                  <a:gd name="T1" fmla="*/ 16 h 58"/>
                  <a:gd name="T2" fmla="*/ 98 w 201"/>
                  <a:gd name="T3" fmla="*/ 1 h 58"/>
                  <a:gd name="T4" fmla="*/ 201 w 201"/>
                  <a:gd name="T5" fmla="*/ 23 h 58"/>
                  <a:gd name="T6" fmla="*/ 108 w 201"/>
                  <a:gd name="T7" fmla="*/ 58 h 58"/>
                  <a:gd name="T8" fmla="*/ 0 w 201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8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15"/>
              <p:cNvSpPr>
                <a:spLocks noChangeArrowheads="1"/>
              </p:cNvSpPr>
              <p:nvPr/>
            </p:nvSpPr>
            <p:spPr bwMode="auto">
              <a:xfrm>
                <a:off x="8251825" y="-24542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16"/>
              <p:cNvSpPr>
                <a:spLocks noChangeArrowheads="1"/>
              </p:cNvSpPr>
              <p:nvPr/>
            </p:nvSpPr>
            <p:spPr bwMode="auto">
              <a:xfrm>
                <a:off x="8308975" y="-2408238"/>
                <a:ext cx="13176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7"/>
              <p:cNvSpPr>
                <a:spLocks noChangeArrowheads="1"/>
              </p:cNvSpPr>
              <p:nvPr/>
            </p:nvSpPr>
            <p:spPr bwMode="auto">
              <a:xfrm>
                <a:off x="9239250" y="-2454275"/>
                <a:ext cx="2540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8"/>
              <p:cNvSpPr>
                <a:spLocks noChangeArrowheads="1"/>
              </p:cNvSpPr>
              <p:nvPr/>
            </p:nvSpPr>
            <p:spPr bwMode="auto">
              <a:xfrm>
                <a:off x="9302750" y="-2405063"/>
                <a:ext cx="131763" cy="125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9"/>
              <p:cNvSpPr>
                <a:spLocks noChangeArrowheads="1"/>
              </p:cNvSpPr>
              <p:nvPr/>
            </p:nvSpPr>
            <p:spPr bwMode="auto">
              <a:xfrm>
                <a:off x="9224963" y="-2057400"/>
                <a:ext cx="287338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"/>
              <p:cNvSpPr/>
              <p:nvPr/>
            </p:nvSpPr>
            <p:spPr bwMode="auto">
              <a:xfrm>
                <a:off x="8296275" y="-2057400"/>
                <a:ext cx="200025" cy="284163"/>
              </a:xfrm>
              <a:custGeom>
                <a:avLst/>
                <a:gdLst>
                  <a:gd name="T0" fmla="*/ 78 w 78"/>
                  <a:gd name="T1" fmla="*/ 55 h 110"/>
                  <a:gd name="T2" fmla="*/ 22 w 78"/>
                  <a:gd name="T3" fmla="*/ 0 h 110"/>
                  <a:gd name="T4" fmla="*/ 4 w 78"/>
                  <a:gd name="T5" fmla="*/ 3 h 110"/>
                  <a:gd name="T6" fmla="*/ 0 w 78"/>
                  <a:gd name="T7" fmla="*/ 20 h 110"/>
                  <a:gd name="T8" fmla="*/ 22 w 78"/>
                  <a:gd name="T9" fmla="*/ 110 h 110"/>
                  <a:gd name="T10" fmla="*/ 78 w 78"/>
                  <a:gd name="T11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10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7" name="组 176"/>
            <p:cNvGrpSpPr/>
            <p:nvPr/>
          </p:nvGrpSpPr>
          <p:grpSpPr>
            <a:xfrm>
              <a:off x="378547" y="2937437"/>
              <a:ext cx="800771" cy="1120065"/>
              <a:chOff x="2051050" y="-2544763"/>
              <a:chExt cx="2257425" cy="3157538"/>
            </a:xfrm>
          </p:grpSpPr>
          <p:sp>
            <p:nvSpPr>
              <p:cNvPr id="289" name="Freeform 21"/>
              <p:cNvSpPr/>
              <p:nvPr/>
            </p:nvSpPr>
            <p:spPr bwMode="auto">
              <a:xfrm>
                <a:off x="2051050" y="-2544763"/>
                <a:ext cx="2257425" cy="3157538"/>
              </a:xfrm>
              <a:custGeom>
                <a:avLst/>
                <a:gdLst>
                  <a:gd name="T0" fmla="*/ 269 w 876"/>
                  <a:gd name="T1" fmla="*/ 204 h 1224"/>
                  <a:gd name="T2" fmla="*/ 171 w 876"/>
                  <a:gd name="T3" fmla="*/ 43 h 1224"/>
                  <a:gd name="T4" fmla="*/ 52 w 876"/>
                  <a:gd name="T5" fmla="*/ 24 h 1224"/>
                  <a:gd name="T6" fmla="*/ 20 w 876"/>
                  <a:gd name="T7" fmla="*/ 126 h 1224"/>
                  <a:gd name="T8" fmla="*/ 111 w 876"/>
                  <a:gd name="T9" fmla="*/ 307 h 1224"/>
                  <a:gd name="T10" fmla="*/ 225 w 876"/>
                  <a:gd name="T11" fmla="*/ 457 h 1224"/>
                  <a:gd name="T12" fmla="*/ 182 w 876"/>
                  <a:gd name="T13" fmla="*/ 943 h 1224"/>
                  <a:gd name="T14" fmla="*/ 204 w 876"/>
                  <a:gd name="T15" fmla="*/ 1205 h 1224"/>
                  <a:gd name="T16" fmla="*/ 294 w 876"/>
                  <a:gd name="T17" fmla="*/ 1205 h 1224"/>
                  <a:gd name="T18" fmla="*/ 327 w 876"/>
                  <a:gd name="T19" fmla="*/ 1142 h 1224"/>
                  <a:gd name="T20" fmla="*/ 359 w 876"/>
                  <a:gd name="T21" fmla="*/ 1049 h 1224"/>
                  <a:gd name="T22" fmla="*/ 630 w 876"/>
                  <a:gd name="T23" fmla="*/ 1051 h 1224"/>
                  <a:gd name="T24" fmla="*/ 658 w 876"/>
                  <a:gd name="T25" fmla="*/ 1157 h 1224"/>
                  <a:gd name="T26" fmla="*/ 716 w 876"/>
                  <a:gd name="T27" fmla="*/ 1213 h 1224"/>
                  <a:gd name="T28" fmla="*/ 788 w 876"/>
                  <a:gd name="T29" fmla="*/ 1203 h 1224"/>
                  <a:gd name="T30" fmla="*/ 805 w 876"/>
                  <a:gd name="T31" fmla="*/ 872 h 1224"/>
                  <a:gd name="T32" fmla="*/ 850 w 876"/>
                  <a:gd name="T33" fmla="*/ 885 h 1224"/>
                  <a:gd name="T34" fmla="*/ 876 w 876"/>
                  <a:gd name="T35" fmla="*/ 816 h 1224"/>
                  <a:gd name="T36" fmla="*/ 788 w 876"/>
                  <a:gd name="T37" fmla="*/ 448 h 1224"/>
                  <a:gd name="T38" fmla="*/ 731 w 876"/>
                  <a:gd name="T39" fmla="*/ 329 h 1224"/>
                  <a:gd name="T40" fmla="*/ 684 w 876"/>
                  <a:gd name="T41" fmla="*/ 108 h 1224"/>
                  <a:gd name="T42" fmla="*/ 512 w 876"/>
                  <a:gd name="T43" fmla="*/ 29 h 1224"/>
                  <a:gd name="T44" fmla="*/ 312 w 876"/>
                  <a:gd name="T45" fmla="*/ 94 h 1224"/>
                  <a:gd name="T46" fmla="*/ 269 w 876"/>
                  <a:gd name="T47" fmla="*/ 20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6" h="1224">
                    <a:moveTo>
                      <a:pt x="269" y="204"/>
                    </a:moveTo>
                    <a:cubicBezTo>
                      <a:pt x="269" y="204"/>
                      <a:pt x="223" y="87"/>
                      <a:pt x="171" y="43"/>
                    </a:cubicBezTo>
                    <a:cubicBezTo>
                      <a:pt x="119" y="0"/>
                      <a:pt x="72" y="13"/>
                      <a:pt x="52" y="24"/>
                    </a:cubicBezTo>
                    <a:cubicBezTo>
                      <a:pt x="33" y="35"/>
                      <a:pt x="0" y="65"/>
                      <a:pt x="20" y="126"/>
                    </a:cubicBezTo>
                    <a:cubicBezTo>
                      <a:pt x="39" y="186"/>
                      <a:pt x="63" y="242"/>
                      <a:pt x="111" y="307"/>
                    </a:cubicBezTo>
                    <a:cubicBezTo>
                      <a:pt x="158" y="372"/>
                      <a:pt x="225" y="457"/>
                      <a:pt x="225" y="457"/>
                    </a:cubicBezTo>
                    <a:cubicBezTo>
                      <a:pt x="225" y="457"/>
                      <a:pt x="165" y="727"/>
                      <a:pt x="182" y="943"/>
                    </a:cubicBezTo>
                    <a:cubicBezTo>
                      <a:pt x="199" y="1160"/>
                      <a:pt x="188" y="1198"/>
                      <a:pt x="204" y="1205"/>
                    </a:cubicBezTo>
                    <a:cubicBezTo>
                      <a:pt x="219" y="1211"/>
                      <a:pt x="271" y="1220"/>
                      <a:pt x="294" y="1205"/>
                    </a:cubicBezTo>
                    <a:cubicBezTo>
                      <a:pt x="318" y="1190"/>
                      <a:pt x="323" y="1177"/>
                      <a:pt x="327" y="1142"/>
                    </a:cubicBezTo>
                    <a:cubicBezTo>
                      <a:pt x="331" y="1108"/>
                      <a:pt x="327" y="1051"/>
                      <a:pt x="359" y="1049"/>
                    </a:cubicBezTo>
                    <a:cubicBezTo>
                      <a:pt x="392" y="1047"/>
                      <a:pt x="610" y="1043"/>
                      <a:pt x="630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5" y="1211"/>
                      <a:pt x="716" y="1213"/>
                    </a:cubicBezTo>
                    <a:cubicBezTo>
                      <a:pt x="738" y="1216"/>
                      <a:pt x="777" y="1218"/>
                      <a:pt x="788" y="1203"/>
                    </a:cubicBezTo>
                    <a:cubicBezTo>
                      <a:pt x="798" y="1188"/>
                      <a:pt x="809" y="939"/>
                      <a:pt x="805" y="872"/>
                    </a:cubicBezTo>
                    <a:cubicBezTo>
                      <a:pt x="805" y="872"/>
                      <a:pt x="829" y="896"/>
                      <a:pt x="850" y="885"/>
                    </a:cubicBezTo>
                    <a:cubicBezTo>
                      <a:pt x="872" y="874"/>
                      <a:pt x="876" y="855"/>
                      <a:pt x="876" y="816"/>
                    </a:cubicBezTo>
                    <a:cubicBezTo>
                      <a:pt x="876" y="777"/>
                      <a:pt x="824" y="521"/>
                      <a:pt x="788" y="448"/>
                    </a:cubicBezTo>
                    <a:cubicBezTo>
                      <a:pt x="751" y="374"/>
                      <a:pt x="731" y="329"/>
                      <a:pt x="731" y="329"/>
                    </a:cubicBezTo>
                    <a:cubicBezTo>
                      <a:pt x="731" y="329"/>
                      <a:pt x="736" y="182"/>
                      <a:pt x="684" y="108"/>
                    </a:cubicBezTo>
                    <a:cubicBezTo>
                      <a:pt x="632" y="35"/>
                      <a:pt x="572" y="36"/>
                      <a:pt x="512" y="29"/>
                    </a:cubicBezTo>
                    <a:cubicBezTo>
                      <a:pt x="447" y="22"/>
                      <a:pt x="347" y="44"/>
                      <a:pt x="312" y="94"/>
                    </a:cubicBezTo>
                    <a:cubicBezTo>
                      <a:pt x="283" y="134"/>
                      <a:pt x="269" y="204"/>
                      <a:pt x="269" y="2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2"/>
              <p:cNvSpPr/>
              <p:nvPr/>
            </p:nvSpPr>
            <p:spPr bwMode="auto">
              <a:xfrm>
                <a:off x="3525838" y="-2390775"/>
                <a:ext cx="125413" cy="61913"/>
              </a:xfrm>
              <a:custGeom>
                <a:avLst/>
                <a:gdLst>
                  <a:gd name="T0" fmla="*/ 26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2 h 24"/>
                  <a:gd name="T8" fmla="*/ 26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6" y="10"/>
                    </a:moveTo>
                    <a:cubicBezTo>
                      <a:pt x="36" y="11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2"/>
                    </a:cubicBezTo>
                    <a:cubicBezTo>
                      <a:pt x="6" y="14"/>
                      <a:pt x="15" y="9"/>
                      <a:pt x="2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3"/>
              <p:cNvSpPr/>
              <p:nvPr/>
            </p:nvSpPr>
            <p:spPr bwMode="auto">
              <a:xfrm>
                <a:off x="2959100" y="-2390775"/>
                <a:ext cx="117475" cy="57150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Oval 24"/>
              <p:cNvSpPr>
                <a:spLocks noChangeArrowheads="1"/>
              </p:cNvSpPr>
              <p:nvPr/>
            </p:nvSpPr>
            <p:spPr bwMode="auto">
              <a:xfrm>
                <a:off x="2932113" y="-2266950"/>
                <a:ext cx="225425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25"/>
              <p:cNvSpPr>
                <a:spLocks noChangeArrowheads="1"/>
              </p:cNvSpPr>
              <p:nvPr/>
            </p:nvSpPr>
            <p:spPr bwMode="auto">
              <a:xfrm>
                <a:off x="3025775" y="-220503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26"/>
              <p:cNvSpPr>
                <a:spLocks noChangeArrowheads="1"/>
              </p:cNvSpPr>
              <p:nvPr/>
            </p:nvSpPr>
            <p:spPr bwMode="auto">
              <a:xfrm>
                <a:off x="3465513" y="-2266950"/>
                <a:ext cx="222250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27"/>
              <p:cNvSpPr>
                <a:spLocks noChangeArrowheads="1"/>
              </p:cNvSpPr>
              <p:nvPr/>
            </p:nvSpPr>
            <p:spPr bwMode="auto">
              <a:xfrm>
                <a:off x="3556000" y="-2205038"/>
                <a:ext cx="4127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28"/>
              <p:cNvSpPr>
                <a:spLocks noChangeArrowheads="1"/>
              </p:cNvSpPr>
              <p:nvPr/>
            </p:nvSpPr>
            <p:spPr bwMode="auto">
              <a:xfrm>
                <a:off x="3006725" y="-2093913"/>
                <a:ext cx="593725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9"/>
              <p:cNvSpPr/>
              <p:nvPr/>
            </p:nvSpPr>
            <p:spPr bwMode="auto">
              <a:xfrm>
                <a:off x="3221038" y="-2073275"/>
                <a:ext cx="182563" cy="127000"/>
              </a:xfrm>
              <a:custGeom>
                <a:avLst/>
                <a:gdLst>
                  <a:gd name="T0" fmla="*/ 0 w 71"/>
                  <a:gd name="T1" fmla="*/ 19 h 49"/>
                  <a:gd name="T2" fmla="*/ 20 w 71"/>
                  <a:gd name="T3" fmla="*/ 2 h 49"/>
                  <a:gd name="T4" fmla="*/ 63 w 71"/>
                  <a:gd name="T5" fmla="*/ 8 h 49"/>
                  <a:gd name="T6" fmla="*/ 65 w 71"/>
                  <a:gd name="T7" fmla="*/ 29 h 49"/>
                  <a:gd name="T8" fmla="*/ 49 w 71"/>
                  <a:gd name="T9" fmla="*/ 44 h 49"/>
                  <a:gd name="T10" fmla="*/ 33 w 71"/>
                  <a:gd name="T11" fmla="*/ 48 h 49"/>
                  <a:gd name="T12" fmla="*/ 13 w 71"/>
                  <a:gd name="T13" fmla="*/ 41 h 49"/>
                  <a:gd name="T14" fmla="*/ 0 w 71"/>
                  <a:gd name="T15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9">
                    <a:moveTo>
                      <a:pt x="0" y="19"/>
                    </a:moveTo>
                    <a:cubicBezTo>
                      <a:pt x="0" y="10"/>
                      <a:pt x="3" y="4"/>
                      <a:pt x="20" y="2"/>
                    </a:cubicBezTo>
                    <a:cubicBezTo>
                      <a:pt x="39" y="0"/>
                      <a:pt x="56" y="1"/>
                      <a:pt x="63" y="8"/>
                    </a:cubicBezTo>
                    <a:cubicBezTo>
                      <a:pt x="71" y="15"/>
                      <a:pt x="67" y="25"/>
                      <a:pt x="65" y="29"/>
                    </a:cubicBezTo>
                    <a:cubicBezTo>
                      <a:pt x="63" y="33"/>
                      <a:pt x="59" y="40"/>
                      <a:pt x="49" y="44"/>
                    </a:cubicBezTo>
                    <a:cubicBezTo>
                      <a:pt x="39" y="48"/>
                      <a:pt x="38" y="49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6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30"/>
              <p:cNvSpPr/>
              <p:nvPr/>
            </p:nvSpPr>
            <p:spPr bwMode="auto">
              <a:xfrm>
                <a:off x="3041650" y="-1903413"/>
                <a:ext cx="514350" cy="150813"/>
              </a:xfrm>
              <a:custGeom>
                <a:avLst/>
                <a:gdLst>
                  <a:gd name="T0" fmla="*/ 0 w 200"/>
                  <a:gd name="T1" fmla="*/ 17 h 58"/>
                  <a:gd name="T2" fmla="*/ 98 w 200"/>
                  <a:gd name="T3" fmla="*/ 2 h 58"/>
                  <a:gd name="T4" fmla="*/ 200 w 200"/>
                  <a:gd name="T5" fmla="*/ 23 h 58"/>
                  <a:gd name="T6" fmla="*/ 108 w 200"/>
                  <a:gd name="T7" fmla="*/ 58 h 58"/>
                  <a:gd name="T8" fmla="*/ 0 w 200"/>
                  <a:gd name="T9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58">
                    <a:moveTo>
                      <a:pt x="0" y="17"/>
                    </a:moveTo>
                    <a:cubicBezTo>
                      <a:pt x="0" y="17"/>
                      <a:pt x="28" y="0"/>
                      <a:pt x="98" y="2"/>
                    </a:cubicBezTo>
                    <a:cubicBezTo>
                      <a:pt x="167" y="3"/>
                      <a:pt x="200" y="23"/>
                      <a:pt x="200" y="23"/>
                    </a:cubicBezTo>
                    <a:cubicBezTo>
                      <a:pt x="200" y="23"/>
                      <a:pt x="154" y="58"/>
                      <a:pt x="108" y="58"/>
                    </a:cubicBezTo>
                    <a:cubicBezTo>
                      <a:pt x="62" y="58"/>
                      <a:pt x="0" y="17"/>
                      <a:pt x="0" y="1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31"/>
              <p:cNvSpPr>
                <a:spLocks noChangeArrowheads="1"/>
              </p:cNvSpPr>
              <p:nvPr/>
            </p:nvSpPr>
            <p:spPr bwMode="auto">
              <a:xfrm>
                <a:off x="2698750" y="-24669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32"/>
              <p:cNvSpPr>
                <a:spLocks noChangeArrowheads="1"/>
              </p:cNvSpPr>
              <p:nvPr/>
            </p:nvSpPr>
            <p:spPr bwMode="auto">
              <a:xfrm>
                <a:off x="2757488" y="-241935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33"/>
              <p:cNvSpPr>
                <a:spLocks noChangeArrowheads="1"/>
              </p:cNvSpPr>
              <p:nvPr/>
            </p:nvSpPr>
            <p:spPr bwMode="auto">
              <a:xfrm>
                <a:off x="3684588" y="-2466975"/>
                <a:ext cx="2555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34"/>
              <p:cNvSpPr>
                <a:spLocks noChangeArrowheads="1"/>
              </p:cNvSpPr>
              <p:nvPr/>
            </p:nvSpPr>
            <p:spPr bwMode="auto">
              <a:xfrm>
                <a:off x="3749675" y="-2419350"/>
                <a:ext cx="131763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35"/>
              <p:cNvSpPr>
                <a:spLocks noChangeArrowheads="1"/>
              </p:cNvSpPr>
              <p:nvPr/>
            </p:nvSpPr>
            <p:spPr bwMode="auto">
              <a:xfrm>
                <a:off x="3675063" y="-2070100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6"/>
              <p:cNvSpPr/>
              <p:nvPr/>
            </p:nvSpPr>
            <p:spPr bwMode="auto">
              <a:xfrm>
                <a:off x="2744788" y="-2070100"/>
                <a:ext cx="198438" cy="285750"/>
              </a:xfrm>
              <a:custGeom>
                <a:avLst/>
                <a:gdLst>
                  <a:gd name="T0" fmla="*/ 77 w 77"/>
                  <a:gd name="T1" fmla="*/ 55 h 111"/>
                  <a:gd name="T2" fmla="*/ 22 w 77"/>
                  <a:gd name="T3" fmla="*/ 0 h 111"/>
                  <a:gd name="T4" fmla="*/ 4 w 77"/>
                  <a:gd name="T5" fmla="*/ 3 h 111"/>
                  <a:gd name="T6" fmla="*/ 0 w 77"/>
                  <a:gd name="T7" fmla="*/ 20 h 111"/>
                  <a:gd name="T8" fmla="*/ 22 w 77"/>
                  <a:gd name="T9" fmla="*/ 111 h 111"/>
                  <a:gd name="T10" fmla="*/ 77 w 77"/>
                  <a:gd name="T11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11">
                    <a:moveTo>
                      <a:pt x="77" y="55"/>
                    </a:moveTo>
                    <a:cubicBezTo>
                      <a:pt x="77" y="25"/>
                      <a:pt x="52" y="0"/>
                      <a:pt x="22" y="0"/>
                    </a:cubicBezTo>
                    <a:cubicBezTo>
                      <a:pt x="15" y="0"/>
                      <a:pt x="9" y="1"/>
                      <a:pt x="4" y="3"/>
                    </a:cubicBezTo>
                    <a:cubicBezTo>
                      <a:pt x="1" y="14"/>
                      <a:pt x="0" y="20"/>
                      <a:pt x="0" y="20"/>
                    </a:cubicBezTo>
                    <a:cubicBezTo>
                      <a:pt x="0" y="20"/>
                      <a:pt x="15" y="90"/>
                      <a:pt x="22" y="111"/>
                    </a:cubicBezTo>
                    <a:cubicBezTo>
                      <a:pt x="31" y="111"/>
                      <a:pt x="77" y="86"/>
                      <a:pt x="77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 177"/>
            <p:cNvGrpSpPr/>
            <p:nvPr/>
          </p:nvGrpSpPr>
          <p:grpSpPr>
            <a:xfrm>
              <a:off x="1406252" y="2934548"/>
              <a:ext cx="690290" cy="1125842"/>
              <a:chOff x="4986338" y="-2751138"/>
              <a:chExt cx="2193925" cy="3578225"/>
            </a:xfrm>
          </p:grpSpPr>
          <p:sp>
            <p:nvSpPr>
              <p:cNvPr id="273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avLst/>
                <a:gdLst>
                  <a:gd name="T0" fmla="*/ 226 w 852"/>
                  <a:gd name="T1" fmla="*/ 256 h 1387"/>
                  <a:gd name="T2" fmla="*/ 84 w 852"/>
                  <a:gd name="T3" fmla="*/ 199 h 1387"/>
                  <a:gd name="T4" fmla="*/ 32 w 852"/>
                  <a:gd name="T5" fmla="*/ 199 h 1387"/>
                  <a:gd name="T6" fmla="*/ 46 w 852"/>
                  <a:gd name="T7" fmla="*/ 232 h 1387"/>
                  <a:gd name="T8" fmla="*/ 13 w 852"/>
                  <a:gd name="T9" fmla="*/ 298 h 1387"/>
                  <a:gd name="T10" fmla="*/ 288 w 852"/>
                  <a:gd name="T11" fmla="*/ 523 h 1387"/>
                  <a:gd name="T12" fmla="*/ 193 w 852"/>
                  <a:gd name="T13" fmla="*/ 966 h 1387"/>
                  <a:gd name="T14" fmla="*/ 326 w 852"/>
                  <a:gd name="T15" fmla="*/ 1251 h 1387"/>
                  <a:gd name="T16" fmla="*/ 397 w 852"/>
                  <a:gd name="T17" fmla="*/ 1333 h 1387"/>
                  <a:gd name="T18" fmla="*/ 404 w 852"/>
                  <a:gd name="T19" fmla="*/ 1348 h 1387"/>
                  <a:gd name="T20" fmla="*/ 389 w 852"/>
                  <a:gd name="T21" fmla="*/ 1372 h 1387"/>
                  <a:gd name="T22" fmla="*/ 404 w 852"/>
                  <a:gd name="T23" fmla="*/ 1385 h 1387"/>
                  <a:gd name="T24" fmla="*/ 601 w 852"/>
                  <a:gd name="T25" fmla="*/ 1385 h 1387"/>
                  <a:gd name="T26" fmla="*/ 665 w 852"/>
                  <a:gd name="T27" fmla="*/ 1322 h 1387"/>
                  <a:gd name="T28" fmla="*/ 665 w 852"/>
                  <a:gd name="T29" fmla="*/ 1247 h 1387"/>
                  <a:gd name="T30" fmla="*/ 771 w 852"/>
                  <a:gd name="T31" fmla="*/ 1058 h 1387"/>
                  <a:gd name="T32" fmla="*/ 834 w 852"/>
                  <a:gd name="T33" fmla="*/ 1046 h 1387"/>
                  <a:gd name="T34" fmla="*/ 834 w 852"/>
                  <a:gd name="T35" fmla="*/ 989 h 1387"/>
                  <a:gd name="T36" fmla="*/ 792 w 852"/>
                  <a:gd name="T37" fmla="*/ 979 h 1387"/>
                  <a:gd name="T38" fmla="*/ 764 w 852"/>
                  <a:gd name="T39" fmla="*/ 598 h 1387"/>
                  <a:gd name="T40" fmla="*/ 691 w 852"/>
                  <a:gd name="T41" fmla="*/ 324 h 1387"/>
                  <a:gd name="T42" fmla="*/ 695 w 852"/>
                  <a:gd name="T43" fmla="*/ 174 h 1387"/>
                  <a:gd name="T44" fmla="*/ 568 w 852"/>
                  <a:gd name="T45" fmla="*/ 27 h 1387"/>
                  <a:gd name="T46" fmla="*/ 334 w 852"/>
                  <a:gd name="T47" fmla="*/ 36 h 1387"/>
                  <a:gd name="T48" fmla="*/ 251 w 852"/>
                  <a:gd name="T49" fmla="*/ 168 h 1387"/>
                  <a:gd name="T50" fmla="*/ 226 w 852"/>
                  <a:gd name="T51" fmla="*/ 25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2" h="1387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avLst/>
                <a:gdLst>
                  <a:gd name="T0" fmla="*/ 25 w 49"/>
                  <a:gd name="T1" fmla="*/ 10 h 24"/>
                  <a:gd name="T2" fmla="*/ 49 w 49"/>
                  <a:gd name="T3" fmla="*/ 24 h 24"/>
                  <a:gd name="T4" fmla="*/ 26 w 49"/>
                  <a:gd name="T5" fmla="*/ 0 h 24"/>
                  <a:gd name="T6" fmla="*/ 0 w 49"/>
                  <a:gd name="T7" fmla="*/ 21 h 24"/>
                  <a:gd name="T8" fmla="*/ 25 w 49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avLst/>
                <a:gdLst>
                  <a:gd name="T0" fmla="*/ 0 w 71"/>
                  <a:gd name="T1" fmla="*/ 19 h 48"/>
                  <a:gd name="T2" fmla="*/ 21 w 71"/>
                  <a:gd name="T3" fmla="*/ 2 h 48"/>
                  <a:gd name="T4" fmla="*/ 64 w 71"/>
                  <a:gd name="T5" fmla="*/ 7 h 48"/>
                  <a:gd name="T6" fmla="*/ 65 w 71"/>
                  <a:gd name="T7" fmla="*/ 28 h 48"/>
                  <a:gd name="T8" fmla="*/ 49 w 71"/>
                  <a:gd name="T9" fmla="*/ 44 h 48"/>
                  <a:gd name="T10" fmla="*/ 33 w 71"/>
                  <a:gd name="T11" fmla="*/ 48 h 48"/>
                  <a:gd name="T12" fmla="*/ 13 w 71"/>
                  <a:gd name="T13" fmla="*/ 41 h 48"/>
                  <a:gd name="T14" fmla="*/ 0 w 71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avLst/>
                <a:gdLst>
                  <a:gd name="T0" fmla="*/ 0 w 201"/>
                  <a:gd name="T1" fmla="*/ 16 h 57"/>
                  <a:gd name="T2" fmla="*/ 98 w 201"/>
                  <a:gd name="T3" fmla="*/ 1 h 57"/>
                  <a:gd name="T4" fmla="*/ 201 w 201"/>
                  <a:gd name="T5" fmla="*/ 23 h 57"/>
                  <a:gd name="T6" fmla="*/ 108 w 201"/>
                  <a:gd name="T7" fmla="*/ 57 h 57"/>
                  <a:gd name="T8" fmla="*/ 0 w 201"/>
                  <a:gd name="T9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7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9" name="组 178"/>
            <p:cNvGrpSpPr/>
            <p:nvPr/>
          </p:nvGrpSpPr>
          <p:grpSpPr>
            <a:xfrm>
              <a:off x="3453107" y="2979390"/>
              <a:ext cx="796266" cy="1036159"/>
              <a:chOff x="2203382" y="6616700"/>
              <a:chExt cx="2244725" cy="2921000"/>
            </a:xfrm>
          </p:grpSpPr>
          <p:sp>
            <p:nvSpPr>
              <p:cNvPr id="249" name="Freeform 101"/>
              <p:cNvSpPr/>
              <p:nvPr/>
            </p:nvSpPr>
            <p:spPr bwMode="auto">
              <a:xfrm>
                <a:off x="2203382" y="6616700"/>
                <a:ext cx="2244725" cy="2921000"/>
              </a:xfrm>
              <a:custGeom>
                <a:avLst/>
                <a:gdLst>
                  <a:gd name="T0" fmla="*/ 408 w 872"/>
                  <a:gd name="T1" fmla="*/ 0 h 1132"/>
                  <a:gd name="T2" fmla="*/ 257 w 872"/>
                  <a:gd name="T3" fmla="*/ 56 h 1132"/>
                  <a:gd name="T4" fmla="*/ 191 w 872"/>
                  <a:gd name="T5" fmla="*/ 215 h 1132"/>
                  <a:gd name="T6" fmla="*/ 153 w 872"/>
                  <a:gd name="T7" fmla="*/ 408 h 1132"/>
                  <a:gd name="T8" fmla="*/ 19 w 872"/>
                  <a:gd name="T9" fmla="*/ 727 h 1132"/>
                  <a:gd name="T10" fmla="*/ 31 w 872"/>
                  <a:gd name="T11" fmla="*/ 863 h 1132"/>
                  <a:gd name="T12" fmla="*/ 70 w 872"/>
                  <a:gd name="T13" fmla="*/ 894 h 1132"/>
                  <a:gd name="T14" fmla="*/ 87 w 872"/>
                  <a:gd name="T15" fmla="*/ 1054 h 1132"/>
                  <a:gd name="T16" fmla="*/ 191 w 872"/>
                  <a:gd name="T17" fmla="*/ 1116 h 1132"/>
                  <a:gd name="T18" fmla="*/ 491 w 872"/>
                  <a:gd name="T19" fmla="*/ 1128 h 1132"/>
                  <a:gd name="T20" fmla="*/ 731 w 872"/>
                  <a:gd name="T21" fmla="*/ 1114 h 1132"/>
                  <a:gd name="T22" fmla="*/ 797 w 872"/>
                  <a:gd name="T23" fmla="*/ 1025 h 1132"/>
                  <a:gd name="T24" fmla="*/ 797 w 872"/>
                  <a:gd name="T25" fmla="*/ 888 h 1132"/>
                  <a:gd name="T26" fmla="*/ 861 w 872"/>
                  <a:gd name="T27" fmla="*/ 843 h 1132"/>
                  <a:gd name="T28" fmla="*/ 824 w 872"/>
                  <a:gd name="T29" fmla="*/ 623 h 1132"/>
                  <a:gd name="T30" fmla="*/ 710 w 872"/>
                  <a:gd name="T31" fmla="*/ 373 h 1132"/>
                  <a:gd name="T32" fmla="*/ 673 w 872"/>
                  <a:gd name="T33" fmla="*/ 135 h 1132"/>
                  <a:gd name="T34" fmla="*/ 408 w 872"/>
                  <a:gd name="T35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2" h="1132">
                    <a:moveTo>
                      <a:pt x="408" y="0"/>
                    </a:moveTo>
                    <a:cubicBezTo>
                      <a:pt x="408" y="0"/>
                      <a:pt x="304" y="13"/>
                      <a:pt x="257" y="56"/>
                    </a:cubicBezTo>
                    <a:cubicBezTo>
                      <a:pt x="209" y="100"/>
                      <a:pt x="197" y="164"/>
                      <a:pt x="191" y="215"/>
                    </a:cubicBezTo>
                    <a:cubicBezTo>
                      <a:pt x="184" y="267"/>
                      <a:pt x="191" y="346"/>
                      <a:pt x="153" y="408"/>
                    </a:cubicBezTo>
                    <a:cubicBezTo>
                      <a:pt x="116" y="470"/>
                      <a:pt x="37" y="621"/>
                      <a:pt x="19" y="727"/>
                    </a:cubicBezTo>
                    <a:cubicBezTo>
                      <a:pt x="0" y="832"/>
                      <a:pt x="15" y="841"/>
                      <a:pt x="31" y="863"/>
                    </a:cubicBezTo>
                    <a:cubicBezTo>
                      <a:pt x="48" y="886"/>
                      <a:pt x="70" y="894"/>
                      <a:pt x="70" y="894"/>
                    </a:cubicBezTo>
                    <a:cubicBezTo>
                      <a:pt x="70" y="894"/>
                      <a:pt x="58" y="1012"/>
                      <a:pt x="87" y="1054"/>
                    </a:cubicBezTo>
                    <a:cubicBezTo>
                      <a:pt x="116" y="1095"/>
                      <a:pt x="160" y="1112"/>
                      <a:pt x="191" y="1116"/>
                    </a:cubicBezTo>
                    <a:cubicBezTo>
                      <a:pt x="222" y="1120"/>
                      <a:pt x="395" y="1124"/>
                      <a:pt x="491" y="1128"/>
                    </a:cubicBezTo>
                    <a:cubicBezTo>
                      <a:pt x="586" y="1132"/>
                      <a:pt x="700" y="1126"/>
                      <a:pt x="731" y="1114"/>
                    </a:cubicBezTo>
                    <a:cubicBezTo>
                      <a:pt x="762" y="1101"/>
                      <a:pt x="787" y="1064"/>
                      <a:pt x="797" y="1025"/>
                    </a:cubicBezTo>
                    <a:cubicBezTo>
                      <a:pt x="807" y="985"/>
                      <a:pt x="803" y="923"/>
                      <a:pt x="797" y="888"/>
                    </a:cubicBezTo>
                    <a:cubicBezTo>
                      <a:pt x="797" y="888"/>
                      <a:pt x="851" y="886"/>
                      <a:pt x="861" y="843"/>
                    </a:cubicBezTo>
                    <a:cubicBezTo>
                      <a:pt x="872" y="799"/>
                      <a:pt x="849" y="683"/>
                      <a:pt x="824" y="623"/>
                    </a:cubicBezTo>
                    <a:cubicBezTo>
                      <a:pt x="799" y="563"/>
                      <a:pt x="727" y="433"/>
                      <a:pt x="710" y="373"/>
                    </a:cubicBezTo>
                    <a:cubicBezTo>
                      <a:pt x="694" y="313"/>
                      <a:pt x="696" y="207"/>
                      <a:pt x="673" y="135"/>
                    </a:cubicBezTo>
                    <a:cubicBezTo>
                      <a:pt x="650" y="62"/>
                      <a:pt x="584" y="2"/>
                      <a:pt x="408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102"/>
              <p:cNvSpPr>
                <a:spLocks noChangeArrowheads="1"/>
              </p:cNvSpPr>
              <p:nvPr/>
            </p:nvSpPr>
            <p:spPr bwMode="auto">
              <a:xfrm>
                <a:off x="2525713" y="8799513"/>
                <a:ext cx="111125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Oval 103"/>
              <p:cNvSpPr>
                <a:spLocks noChangeArrowheads="1"/>
              </p:cNvSpPr>
              <p:nvPr/>
            </p:nvSpPr>
            <p:spPr bwMode="auto">
              <a:xfrm>
                <a:off x="2693988" y="8763000"/>
                <a:ext cx="10953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104"/>
              <p:cNvSpPr>
                <a:spLocks noChangeArrowheads="1"/>
              </p:cNvSpPr>
              <p:nvPr/>
            </p:nvSpPr>
            <p:spPr bwMode="auto">
              <a:xfrm>
                <a:off x="2847975" y="8824913"/>
                <a:ext cx="112713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105"/>
              <p:cNvSpPr>
                <a:spLocks noChangeArrowheads="1"/>
              </p:cNvSpPr>
              <p:nvPr/>
            </p:nvSpPr>
            <p:spPr bwMode="auto">
              <a:xfrm>
                <a:off x="3779838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106"/>
              <p:cNvSpPr>
                <a:spLocks noChangeArrowheads="1"/>
              </p:cNvSpPr>
              <p:nvPr/>
            </p:nvSpPr>
            <p:spPr bwMode="auto">
              <a:xfrm>
                <a:off x="3929063" y="8763000"/>
                <a:ext cx="114300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Oval 107"/>
              <p:cNvSpPr>
                <a:spLocks noChangeArrowheads="1"/>
              </p:cNvSpPr>
              <p:nvPr/>
            </p:nvSpPr>
            <p:spPr bwMode="auto">
              <a:xfrm>
                <a:off x="4098925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Oval 108"/>
              <p:cNvSpPr>
                <a:spLocks noChangeArrowheads="1"/>
              </p:cNvSpPr>
              <p:nvPr/>
            </p:nvSpPr>
            <p:spPr bwMode="auto">
              <a:xfrm>
                <a:off x="2528888" y="8955088"/>
                <a:ext cx="414338" cy="454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Oval 109"/>
              <p:cNvSpPr>
                <a:spLocks noChangeArrowheads="1"/>
              </p:cNvSpPr>
              <p:nvPr/>
            </p:nvSpPr>
            <p:spPr bwMode="auto">
              <a:xfrm>
                <a:off x="3792538" y="8959850"/>
                <a:ext cx="415925" cy="450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110"/>
              <p:cNvSpPr>
                <a:spLocks noChangeArrowheads="1"/>
              </p:cNvSpPr>
              <p:nvPr/>
            </p:nvSpPr>
            <p:spPr bwMode="auto">
              <a:xfrm>
                <a:off x="2708275" y="6623050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111"/>
              <p:cNvSpPr>
                <a:spLocks noChangeArrowheads="1"/>
              </p:cNvSpPr>
              <p:nvPr/>
            </p:nvSpPr>
            <p:spPr bwMode="auto">
              <a:xfrm>
                <a:off x="2768600" y="6669088"/>
                <a:ext cx="12541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112"/>
              <p:cNvSpPr>
                <a:spLocks noChangeArrowheads="1"/>
              </p:cNvSpPr>
              <p:nvPr/>
            </p:nvSpPr>
            <p:spPr bwMode="auto">
              <a:xfrm>
                <a:off x="3778250" y="6616700"/>
                <a:ext cx="249238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113"/>
              <p:cNvSpPr>
                <a:spLocks noChangeArrowheads="1"/>
              </p:cNvSpPr>
              <p:nvPr/>
            </p:nvSpPr>
            <p:spPr bwMode="auto">
              <a:xfrm>
                <a:off x="3840163" y="6673850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4"/>
              <p:cNvSpPr/>
              <p:nvPr/>
            </p:nvSpPr>
            <p:spPr bwMode="auto">
              <a:xfrm>
                <a:off x="2973388" y="6699250"/>
                <a:ext cx="119063" cy="57150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5"/>
              <p:cNvSpPr/>
              <p:nvPr/>
            </p:nvSpPr>
            <p:spPr bwMode="auto">
              <a:xfrm>
                <a:off x="3605213" y="6686550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Oval 116"/>
              <p:cNvSpPr>
                <a:spLocks noChangeArrowheads="1"/>
              </p:cNvSpPr>
              <p:nvPr/>
            </p:nvSpPr>
            <p:spPr bwMode="auto">
              <a:xfrm>
                <a:off x="2646363" y="706913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Oval 117"/>
              <p:cNvSpPr>
                <a:spLocks noChangeArrowheads="1"/>
              </p:cNvSpPr>
              <p:nvPr/>
            </p:nvSpPr>
            <p:spPr bwMode="auto">
              <a:xfrm>
                <a:off x="3762375" y="7069138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118"/>
              <p:cNvSpPr>
                <a:spLocks noChangeArrowheads="1"/>
              </p:cNvSpPr>
              <p:nvPr/>
            </p:nvSpPr>
            <p:spPr bwMode="auto">
              <a:xfrm>
                <a:off x="3009900" y="7029450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9"/>
              <p:cNvSpPr/>
              <p:nvPr/>
            </p:nvSpPr>
            <p:spPr bwMode="auto">
              <a:xfrm>
                <a:off x="3244850" y="7053263"/>
                <a:ext cx="203200" cy="136525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20"/>
              <p:cNvSpPr/>
              <p:nvPr/>
            </p:nvSpPr>
            <p:spPr bwMode="auto">
              <a:xfrm>
                <a:off x="3046413" y="7242175"/>
                <a:ext cx="568325" cy="161925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121"/>
              <p:cNvSpPr>
                <a:spLocks noChangeArrowheads="1"/>
              </p:cNvSpPr>
              <p:nvPr/>
            </p:nvSpPr>
            <p:spPr bwMode="auto">
              <a:xfrm>
                <a:off x="2925763" y="6834188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Oval 122"/>
              <p:cNvSpPr>
                <a:spLocks noChangeArrowheads="1"/>
              </p:cNvSpPr>
              <p:nvPr/>
            </p:nvSpPr>
            <p:spPr bwMode="auto">
              <a:xfrm>
                <a:off x="3025775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123"/>
              <p:cNvSpPr>
                <a:spLocks noChangeArrowheads="1"/>
              </p:cNvSpPr>
              <p:nvPr/>
            </p:nvSpPr>
            <p:spPr bwMode="auto">
              <a:xfrm>
                <a:off x="3517900" y="6834188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124"/>
              <p:cNvSpPr>
                <a:spLocks noChangeArrowheads="1"/>
              </p:cNvSpPr>
              <p:nvPr/>
            </p:nvSpPr>
            <p:spPr bwMode="auto">
              <a:xfrm>
                <a:off x="3617913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0" name="组 179"/>
            <p:cNvGrpSpPr/>
            <p:nvPr/>
          </p:nvGrpSpPr>
          <p:grpSpPr>
            <a:xfrm>
              <a:off x="4476307" y="2932272"/>
              <a:ext cx="760984" cy="1130395"/>
              <a:chOff x="2144713" y="1679575"/>
              <a:chExt cx="2289175" cy="3400425"/>
            </a:xfrm>
          </p:grpSpPr>
          <p:sp>
            <p:nvSpPr>
              <p:cNvPr id="233" name="Freeform 53"/>
              <p:cNvSpPr/>
              <p:nvPr/>
            </p:nvSpPr>
            <p:spPr bwMode="auto">
              <a:xfrm>
                <a:off x="2144713" y="1679575"/>
                <a:ext cx="2289175" cy="3400425"/>
              </a:xfrm>
              <a:custGeom>
                <a:avLst/>
                <a:gdLst>
                  <a:gd name="T0" fmla="*/ 454 w 889"/>
                  <a:gd name="T1" fmla="*/ 4 h 1318"/>
                  <a:gd name="T2" fmla="*/ 274 w 889"/>
                  <a:gd name="T3" fmla="*/ 58 h 1318"/>
                  <a:gd name="T4" fmla="*/ 204 w 889"/>
                  <a:gd name="T5" fmla="*/ 206 h 1318"/>
                  <a:gd name="T6" fmla="*/ 187 w 889"/>
                  <a:gd name="T7" fmla="*/ 342 h 1318"/>
                  <a:gd name="T8" fmla="*/ 79 w 889"/>
                  <a:gd name="T9" fmla="*/ 600 h 1318"/>
                  <a:gd name="T10" fmla="*/ 38 w 889"/>
                  <a:gd name="T11" fmla="*/ 935 h 1318"/>
                  <a:gd name="T12" fmla="*/ 106 w 889"/>
                  <a:gd name="T13" fmla="*/ 935 h 1318"/>
                  <a:gd name="T14" fmla="*/ 122 w 889"/>
                  <a:gd name="T15" fmla="*/ 1215 h 1318"/>
                  <a:gd name="T16" fmla="*/ 122 w 889"/>
                  <a:gd name="T17" fmla="*/ 1307 h 1318"/>
                  <a:gd name="T18" fmla="*/ 239 w 889"/>
                  <a:gd name="T19" fmla="*/ 1307 h 1318"/>
                  <a:gd name="T20" fmla="*/ 272 w 889"/>
                  <a:gd name="T21" fmla="*/ 1231 h 1318"/>
                  <a:gd name="T22" fmla="*/ 293 w 889"/>
                  <a:gd name="T23" fmla="*/ 1136 h 1318"/>
                  <a:gd name="T24" fmla="*/ 598 w 889"/>
                  <a:gd name="T25" fmla="*/ 1133 h 1318"/>
                  <a:gd name="T26" fmla="*/ 633 w 889"/>
                  <a:gd name="T27" fmla="*/ 1223 h 1318"/>
                  <a:gd name="T28" fmla="*/ 669 w 889"/>
                  <a:gd name="T29" fmla="*/ 1302 h 1318"/>
                  <a:gd name="T30" fmla="*/ 775 w 889"/>
                  <a:gd name="T31" fmla="*/ 1299 h 1318"/>
                  <a:gd name="T32" fmla="*/ 796 w 889"/>
                  <a:gd name="T33" fmla="*/ 929 h 1318"/>
                  <a:gd name="T34" fmla="*/ 854 w 889"/>
                  <a:gd name="T35" fmla="*/ 946 h 1318"/>
                  <a:gd name="T36" fmla="*/ 840 w 889"/>
                  <a:gd name="T37" fmla="*/ 660 h 1318"/>
                  <a:gd name="T38" fmla="*/ 712 w 889"/>
                  <a:gd name="T39" fmla="*/ 336 h 1318"/>
                  <a:gd name="T40" fmla="*/ 685 w 889"/>
                  <a:gd name="T41" fmla="*/ 130 h 1318"/>
                  <a:gd name="T42" fmla="*/ 454 w 889"/>
                  <a:gd name="T43" fmla="*/ 4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8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5" y="122"/>
                      <a:pt x="204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9" y="600"/>
                    </a:cubicBezTo>
                    <a:cubicBezTo>
                      <a:pt x="49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20" y="1318"/>
                      <a:pt x="239" y="1307"/>
                    </a:cubicBezTo>
                    <a:cubicBezTo>
                      <a:pt x="258" y="1296"/>
                      <a:pt x="269" y="1261"/>
                      <a:pt x="272" y="1231"/>
                    </a:cubicBezTo>
                    <a:cubicBezTo>
                      <a:pt x="274" y="1201"/>
                      <a:pt x="272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1" y="1141"/>
                      <a:pt x="631" y="1198"/>
                      <a:pt x="633" y="1223"/>
                    </a:cubicBezTo>
                    <a:cubicBezTo>
                      <a:pt x="636" y="1247"/>
                      <a:pt x="636" y="1299"/>
                      <a:pt x="669" y="1302"/>
                    </a:cubicBezTo>
                    <a:cubicBezTo>
                      <a:pt x="701" y="1304"/>
                      <a:pt x="764" y="1315"/>
                      <a:pt x="775" y="1299"/>
                    </a:cubicBezTo>
                    <a:cubicBezTo>
                      <a:pt x="786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Oval 54"/>
              <p:cNvSpPr>
                <a:spLocks noChangeArrowheads="1"/>
              </p:cNvSpPr>
              <p:nvPr/>
            </p:nvSpPr>
            <p:spPr bwMode="auto">
              <a:xfrm>
                <a:off x="2649538" y="1698625"/>
                <a:ext cx="2413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2706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30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92538" y="174942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2886075" y="1922462"/>
                <a:ext cx="242888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59"/>
              <p:cNvSpPr/>
              <p:nvPr/>
            </p:nvSpPr>
            <p:spPr bwMode="auto">
              <a:xfrm>
                <a:off x="2943225" y="1989137"/>
                <a:ext cx="123825" cy="73025"/>
              </a:xfrm>
              <a:custGeom>
                <a:avLst/>
                <a:gdLst>
                  <a:gd name="T0" fmla="*/ 46 w 48"/>
                  <a:gd name="T1" fmla="*/ 18 h 28"/>
                  <a:gd name="T2" fmla="*/ 27 w 48"/>
                  <a:gd name="T3" fmla="*/ 1 h 28"/>
                  <a:gd name="T4" fmla="*/ 27 w 48"/>
                  <a:gd name="T5" fmla="*/ 1 h 28"/>
                  <a:gd name="T6" fmla="*/ 27 w 48"/>
                  <a:gd name="T7" fmla="*/ 1 h 28"/>
                  <a:gd name="T8" fmla="*/ 25 w 48"/>
                  <a:gd name="T9" fmla="*/ 0 h 28"/>
                  <a:gd name="T10" fmla="*/ 25 w 48"/>
                  <a:gd name="T11" fmla="*/ 0 h 28"/>
                  <a:gd name="T12" fmla="*/ 23 w 48"/>
                  <a:gd name="T13" fmla="*/ 0 h 28"/>
                  <a:gd name="T14" fmla="*/ 23 w 48"/>
                  <a:gd name="T15" fmla="*/ 0 h 28"/>
                  <a:gd name="T16" fmla="*/ 21 w 48"/>
                  <a:gd name="T17" fmla="*/ 0 h 28"/>
                  <a:gd name="T18" fmla="*/ 21 w 48"/>
                  <a:gd name="T19" fmla="*/ 0 h 28"/>
                  <a:gd name="T20" fmla="*/ 19 w 48"/>
                  <a:gd name="T21" fmla="*/ 1 h 28"/>
                  <a:gd name="T22" fmla="*/ 19 w 48"/>
                  <a:gd name="T23" fmla="*/ 1 h 28"/>
                  <a:gd name="T24" fmla="*/ 19 w 48"/>
                  <a:gd name="T25" fmla="*/ 1 h 28"/>
                  <a:gd name="T26" fmla="*/ 19 w 48"/>
                  <a:gd name="T27" fmla="*/ 1 h 28"/>
                  <a:gd name="T28" fmla="*/ 19 w 48"/>
                  <a:gd name="T29" fmla="*/ 1 h 28"/>
                  <a:gd name="T30" fmla="*/ 3 w 48"/>
                  <a:gd name="T31" fmla="*/ 19 h 28"/>
                  <a:gd name="T32" fmla="*/ 3 w 48"/>
                  <a:gd name="T33" fmla="*/ 26 h 28"/>
                  <a:gd name="T34" fmla="*/ 7 w 48"/>
                  <a:gd name="T35" fmla="*/ 28 h 28"/>
                  <a:gd name="T36" fmla="*/ 11 w 48"/>
                  <a:gd name="T37" fmla="*/ 26 h 28"/>
                  <a:gd name="T38" fmla="*/ 23 w 48"/>
                  <a:gd name="T39" fmla="*/ 13 h 28"/>
                  <a:gd name="T40" fmla="*/ 38 w 48"/>
                  <a:gd name="T41" fmla="*/ 26 h 28"/>
                  <a:gd name="T42" fmla="*/ 42 w 48"/>
                  <a:gd name="T43" fmla="*/ 28 h 28"/>
                  <a:gd name="T44" fmla="*/ 46 w 48"/>
                  <a:gd name="T45" fmla="*/ 26 h 28"/>
                  <a:gd name="T46" fmla="*/ 46 w 48"/>
                  <a:gd name="T4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28">
                    <a:moveTo>
                      <a:pt x="46" y="18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21"/>
                      <a:pt x="1" y="24"/>
                      <a:pt x="3" y="26"/>
                    </a:cubicBezTo>
                    <a:cubicBezTo>
                      <a:pt x="4" y="27"/>
                      <a:pt x="5" y="28"/>
                      <a:pt x="7" y="28"/>
                    </a:cubicBezTo>
                    <a:cubicBezTo>
                      <a:pt x="8" y="28"/>
                      <a:pt x="9" y="27"/>
                      <a:pt x="11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41" y="28"/>
                      <a:pt x="42" y="28"/>
                    </a:cubicBezTo>
                    <a:cubicBezTo>
                      <a:pt x="43" y="28"/>
                      <a:pt x="45" y="27"/>
                      <a:pt x="46" y="26"/>
                    </a:cubicBezTo>
                    <a:cubicBezTo>
                      <a:pt x="48" y="24"/>
                      <a:pt x="48" y="21"/>
                      <a:pt x="46" y="18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60"/>
              <p:cNvSpPr>
                <a:spLocks noChangeArrowheads="1"/>
              </p:cNvSpPr>
              <p:nvPr/>
            </p:nvSpPr>
            <p:spPr bwMode="auto">
              <a:xfrm>
                <a:off x="3484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61"/>
              <p:cNvSpPr/>
              <p:nvPr/>
            </p:nvSpPr>
            <p:spPr bwMode="auto">
              <a:xfrm>
                <a:off x="3543300" y="1984375"/>
                <a:ext cx="120650" cy="74613"/>
              </a:xfrm>
              <a:custGeom>
                <a:avLst/>
                <a:gdLst>
                  <a:gd name="T0" fmla="*/ 45 w 47"/>
                  <a:gd name="T1" fmla="*/ 19 h 29"/>
                  <a:gd name="T2" fmla="*/ 26 w 47"/>
                  <a:gd name="T3" fmla="*/ 2 h 29"/>
                  <a:gd name="T4" fmla="*/ 26 w 47"/>
                  <a:gd name="T5" fmla="*/ 2 h 29"/>
                  <a:gd name="T6" fmla="*/ 26 w 47"/>
                  <a:gd name="T7" fmla="*/ 2 h 29"/>
                  <a:gd name="T8" fmla="*/ 26 w 47"/>
                  <a:gd name="T9" fmla="*/ 2 h 29"/>
                  <a:gd name="T10" fmla="*/ 25 w 47"/>
                  <a:gd name="T11" fmla="*/ 1 h 29"/>
                  <a:gd name="T12" fmla="*/ 24 w 47"/>
                  <a:gd name="T13" fmla="*/ 0 h 29"/>
                  <a:gd name="T14" fmla="*/ 22 w 47"/>
                  <a:gd name="T15" fmla="*/ 0 h 29"/>
                  <a:gd name="T16" fmla="*/ 22 w 47"/>
                  <a:gd name="T17" fmla="*/ 0 h 29"/>
                  <a:gd name="T18" fmla="*/ 20 w 47"/>
                  <a:gd name="T19" fmla="*/ 1 h 29"/>
                  <a:gd name="T20" fmla="*/ 20 w 47"/>
                  <a:gd name="T21" fmla="*/ 1 h 29"/>
                  <a:gd name="T22" fmla="*/ 19 w 47"/>
                  <a:gd name="T23" fmla="*/ 1 h 29"/>
                  <a:gd name="T24" fmla="*/ 18 w 47"/>
                  <a:gd name="T25" fmla="*/ 2 h 29"/>
                  <a:gd name="T26" fmla="*/ 18 w 47"/>
                  <a:gd name="T27" fmla="*/ 2 h 29"/>
                  <a:gd name="T28" fmla="*/ 18 w 47"/>
                  <a:gd name="T29" fmla="*/ 2 h 29"/>
                  <a:gd name="T30" fmla="*/ 18 w 47"/>
                  <a:gd name="T31" fmla="*/ 2 h 29"/>
                  <a:gd name="T32" fmla="*/ 2 w 47"/>
                  <a:gd name="T33" fmla="*/ 19 h 29"/>
                  <a:gd name="T34" fmla="*/ 2 w 47"/>
                  <a:gd name="T35" fmla="*/ 27 h 29"/>
                  <a:gd name="T36" fmla="*/ 6 w 47"/>
                  <a:gd name="T37" fmla="*/ 29 h 29"/>
                  <a:gd name="T38" fmla="*/ 10 w 47"/>
                  <a:gd name="T39" fmla="*/ 27 h 29"/>
                  <a:gd name="T40" fmla="*/ 23 w 47"/>
                  <a:gd name="T41" fmla="*/ 13 h 29"/>
                  <a:gd name="T42" fmla="*/ 38 w 47"/>
                  <a:gd name="T43" fmla="*/ 27 h 29"/>
                  <a:gd name="T44" fmla="*/ 41 w 47"/>
                  <a:gd name="T45" fmla="*/ 29 h 29"/>
                  <a:gd name="T46" fmla="*/ 45 w 47"/>
                  <a:gd name="T47" fmla="*/ 27 h 29"/>
                  <a:gd name="T48" fmla="*/ 45 w 47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29">
                    <a:moveTo>
                      <a:pt x="45" y="19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22"/>
                      <a:pt x="0" y="25"/>
                      <a:pt x="2" y="27"/>
                    </a:cubicBezTo>
                    <a:cubicBezTo>
                      <a:pt x="3" y="28"/>
                      <a:pt x="5" y="29"/>
                      <a:pt x="6" y="29"/>
                    </a:cubicBezTo>
                    <a:cubicBezTo>
                      <a:pt x="7" y="29"/>
                      <a:pt x="9" y="28"/>
                      <a:pt x="10" y="2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8"/>
                      <a:pt x="40" y="29"/>
                      <a:pt x="41" y="29"/>
                    </a:cubicBezTo>
                    <a:cubicBezTo>
                      <a:pt x="43" y="29"/>
                      <a:pt x="44" y="28"/>
                      <a:pt x="45" y="27"/>
                    </a:cubicBezTo>
                    <a:cubicBezTo>
                      <a:pt x="47" y="25"/>
                      <a:pt x="47" y="21"/>
                      <a:pt x="45" y="19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62"/>
              <p:cNvSpPr/>
              <p:nvPr/>
            </p:nvSpPr>
            <p:spPr bwMode="auto">
              <a:xfrm>
                <a:off x="2927350" y="1778000"/>
                <a:ext cx="120650" cy="53975"/>
              </a:xfrm>
              <a:custGeom>
                <a:avLst/>
                <a:gdLst>
                  <a:gd name="T0" fmla="*/ 23 w 47"/>
                  <a:gd name="T1" fmla="*/ 9 h 21"/>
                  <a:gd name="T2" fmla="*/ 47 w 47"/>
                  <a:gd name="T3" fmla="*/ 21 h 21"/>
                  <a:gd name="T4" fmla="*/ 23 w 47"/>
                  <a:gd name="T5" fmla="*/ 0 h 21"/>
                  <a:gd name="T6" fmla="*/ 0 w 47"/>
                  <a:gd name="T7" fmla="*/ 21 h 21"/>
                  <a:gd name="T8" fmla="*/ 23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3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63"/>
              <p:cNvSpPr/>
              <p:nvPr/>
            </p:nvSpPr>
            <p:spPr bwMode="auto">
              <a:xfrm>
                <a:off x="3560763" y="1762125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1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Oval 64"/>
              <p:cNvSpPr>
                <a:spLocks noChangeArrowheads="1"/>
              </p:cNvSpPr>
              <p:nvPr/>
            </p:nvSpPr>
            <p:spPr bwMode="auto">
              <a:xfrm>
                <a:off x="2967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65"/>
              <p:cNvSpPr/>
              <p:nvPr/>
            </p:nvSpPr>
            <p:spPr bwMode="auto">
              <a:xfrm>
                <a:off x="3224213" y="2128837"/>
                <a:ext cx="185738" cy="123825"/>
              </a:xfrm>
              <a:custGeom>
                <a:avLst/>
                <a:gdLst>
                  <a:gd name="T0" fmla="*/ 0 w 72"/>
                  <a:gd name="T1" fmla="*/ 19 h 48"/>
                  <a:gd name="T2" fmla="*/ 21 w 72"/>
                  <a:gd name="T3" fmla="*/ 2 h 48"/>
                  <a:gd name="T4" fmla="*/ 64 w 72"/>
                  <a:gd name="T5" fmla="*/ 8 h 48"/>
                  <a:gd name="T6" fmla="*/ 65 w 72"/>
                  <a:gd name="T7" fmla="*/ 28 h 48"/>
                  <a:gd name="T8" fmla="*/ 50 w 72"/>
                  <a:gd name="T9" fmla="*/ 44 h 48"/>
                  <a:gd name="T10" fmla="*/ 33 w 72"/>
                  <a:gd name="T11" fmla="*/ 48 h 48"/>
                  <a:gd name="T12" fmla="*/ 13 w 72"/>
                  <a:gd name="T13" fmla="*/ 41 h 48"/>
                  <a:gd name="T14" fmla="*/ 0 w 72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5" y="28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9" y="48"/>
                      <a:pt x="20" y="46"/>
                      <a:pt x="13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66"/>
              <p:cNvSpPr/>
              <p:nvPr/>
            </p:nvSpPr>
            <p:spPr bwMode="auto">
              <a:xfrm>
                <a:off x="3005138" y="2325687"/>
                <a:ext cx="582613" cy="74613"/>
              </a:xfrm>
              <a:custGeom>
                <a:avLst/>
                <a:gdLst>
                  <a:gd name="T0" fmla="*/ 4 w 226"/>
                  <a:gd name="T1" fmla="*/ 11 h 29"/>
                  <a:gd name="T2" fmla="*/ 4 w 226"/>
                  <a:gd name="T3" fmla="*/ 3 h 29"/>
                  <a:gd name="T4" fmla="*/ 119 w 226"/>
                  <a:gd name="T5" fmla="*/ 15 h 29"/>
                  <a:gd name="T6" fmla="*/ 205 w 226"/>
                  <a:gd name="T7" fmla="*/ 6 h 29"/>
                  <a:gd name="T8" fmla="*/ 226 w 226"/>
                  <a:gd name="T9" fmla="*/ 6 h 29"/>
                  <a:gd name="T10" fmla="*/ 114 w 226"/>
                  <a:gd name="T11" fmla="*/ 27 h 29"/>
                  <a:gd name="T12" fmla="*/ 4 w 226"/>
                  <a:gd name="T1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9">
                    <a:moveTo>
                      <a:pt x="4" y="11"/>
                    </a:moveTo>
                    <a:cubicBezTo>
                      <a:pt x="4" y="11"/>
                      <a:pt x="0" y="3"/>
                      <a:pt x="4" y="3"/>
                    </a:cubicBezTo>
                    <a:cubicBezTo>
                      <a:pt x="9" y="3"/>
                      <a:pt x="96" y="15"/>
                      <a:pt x="119" y="15"/>
                    </a:cubicBezTo>
                    <a:cubicBezTo>
                      <a:pt x="142" y="14"/>
                      <a:pt x="199" y="9"/>
                      <a:pt x="205" y="6"/>
                    </a:cubicBezTo>
                    <a:cubicBezTo>
                      <a:pt x="210" y="5"/>
                      <a:pt x="226" y="0"/>
                      <a:pt x="226" y="6"/>
                    </a:cubicBezTo>
                    <a:cubicBezTo>
                      <a:pt x="225" y="14"/>
                      <a:pt x="163" y="29"/>
                      <a:pt x="114" y="27"/>
                    </a:cubicBezTo>
                    <a:cubicBezTo>
                      <a:pt x="65" y="25"/>
                      <a:pt x="26" y="20"/>
                      <a:pt x="4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Oval 67"/>
              <p:cNvSpPr>
                <a:spLocks noChangeArrowheads="1"/>
              </p:cNvSpPr>
              <p:nvPr/>
            </p:nvSpPr>
            <p:spPr bwMode="auto">
              <a:xfrm>
                <a:off x="2600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Oval 68"/>
              <p:cNvSpPr>
                <a:spLocks noChangeArrowheads="1"/>
              </p:cNvSpPr>
              <p:nvPr/>
            </p:nvSpPr>
            <p:spPr bwMode="auto">
              <a:xfrm>
                <a:off x="3716338" y="2146300"/>
                <a:ext cx="285750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1" name="组 180"/>
            <p:cNvGrpSpPr/>
            <p:nvPr/>
          </p:nvGrpSpPr>
          <p:grpSpPr>
            <a:xfrm>
              <a:off x="6310712" y="2932272"/>
              <a:ext cx="760984" cy="1130395"/>
              <a:chOff x="5065713" y="1679575"/>
              <a:chExt cx="2289175" cy="3400425"/>
            </a:xfrm>
          </p:grpSpPr>
          <p:sp>
            <p:nvSpPr>
              <p:cNvPr id="217" name="Freeform 69"/>
              <p:cNvSpPr/>
              <p:nvPr/>
            </p:nvSpPr>
            <p:spPr bwMode="auto">
              <a:xfrm>
                <a:off x="5065713" y="1679575"/>
                <a:ext cx="2289175" cy="3400425"/>
              </a:xfrm>
              <a:custGeom>
                <a:avLst/>
                <a:gdLst>
                  <a:gd name="T0" fmla="*/ 454 w 889"/>
                  <a:gd name="T1" fmla="*/ 4 h 1318"/>
                  <a:gd name="T2" fmla="*/ 274 w 889"/>
                  <a:gd name="T3" fmla="*/ 58 h 1318"/>
                  <a:gd name="T4" fmla="*/ 203 w 889"/>
                  <a:gd name="T5" fmla="*/ 206 h 1318"/>
                  <a:gd name="T6" fmla="*/ 187 w 889"/>
                  <a:gd name="T7" fmla="*/ 342 h 1318"/>
                  <a:gd name="T8" fmla="*/ 78 w 889"/>
                  <a:gd name="T9" fmla="*/ 600 h 1318"/>
                  <a:gd name="T10" fmla="*/ 38 w 889"/>
                  <a:gd name="T11" fmla="*/ 935 h 1318"/>
                  <a:gd name="T12" fmla="*/ 106 w 889"/>
                  <a:gd name="T13" fmla="*/ 935 h 1318"/>
                  <a:gd name="T14" fmla="*/ 122 w 889"/>
                  <a:gd name="T15" fmla="*/ 1215 h 1318"/>
                  <a:gd name="T16" fmla="*/ 122 w 889"/>
                  <a:gd name="T17" fmla="*/ 1307 h 1318"/>
                  <a:gd name="T18" fmla="*/ 239 w 889"/>
                  <a:gd name="T19" fmla="*/ 1307 h 1318"/>
                  <a:gd name="T20" fmla="*/ 271 w 889"/>
                  <a:gd name="T21" fmla="*/ 1231 h 1318"/>
                  <a:gd name="T22" fmla="*/ 293 w 889"/>
                  <a:gd name="T23" fmla="*/ 1136 h 1318"/>
                  <a:gd name="T24" fmla="*/ 598 w 889"/>
                  <a:gd name="T25" fmla="*/ 1133 h 1318"/>
                  <a:gd name="T26" fmla="*/ 633 w 889"/>
                  <a:gd name="T27" fmla="*/ 1223 h 1318"/>
                  <a:gd name="T28" fmla="*/ 668 w 889"/>
                  <a:gd name="T29" fmla="*/ 1302 h 1318"/>
                  <a:gd name="T30" fmla="*/ 774 w 889"/>
                  <a:gd name="T31" fmla="*/ 1299 h 1318"/>
                  <a:gd name="T32" fmla="*/ 796 w 889"/>
                  <a:gd name="T33" fmla="*/ 929 h 1318"/>
                  <a:gd name="T34" fmla="*/ 853 w 889"/>
                  <a:gd name="T35" fmla="*/ 946 h 1318"/>
                  <a:gd name="T36" fmla="*/ 840 w 889"/>
                  <a:gd name="T37" fmla="*/ 660 h 1318"/>
                  <a:gd name="T38" fmla="*/ 712 w 889"/>
                  <a:gd name="T39" fmla="*/ 336 h 1318"/>
                  <a:gd name="T40" fmla="*/ 685 w 889"/>
                  <a:gd name="T41" fmla="*/ 130 h 1318"/>
                  <a:gd name="T42" fmla="*/ 454 w 889"/>
                  <a:gd name="T43" fmla="*/ 4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8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4" y="122"/>
                      <a:pt x="203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8" y="600"/>
                    </a:cubicBezTo>
                    <a:cubicBezTo>
                      <a:pt x="48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19" y="1318"/>
                      <a:pt x="239" y="1307"/>
                    </a:cubicBezTo>
                    <a:cubicBezTo>
                      <a:pt x="258" y="1296"/>
                      <a:pt x="269" y="1261"/>
                      <a:pt x="271" y="1231"/>
                    </a:cubicBezTo>
                    <a:cubicBezTo>
                      <a:pt x="274" y="1201"/>
                      <a:pt x="271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0" y="1141"/>
                      <a:pt x="630" y="1198"/>
                      <a:pt x="633" y="1223"/>
                    </a:cubicBezTo>
                    <a:cubicBezTo>
                      <a:pt x="636" y="1247"/>
                      <a:pt x="636" y="1299"/>
                      <a:pt x="668" y="1302"/>
                    </a:cubicBezTo>
                    <a:cubicBezTo>
                      <a:pt x="701" y="1304"/>
                      <a:pt x="764" y="1315"/>
                      <a:pt x="774" y="1299"/>
                    </a:cubicBezTo>
                    <a:cubicBezTo>
                      <a:pt x="785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3" y="946"/>
                    </a:cubicBezTo>
                    <a:cubicBezTo>
                      <a:pt x="872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8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Oval 70"/>
              <p:cNvSpPr>
                <a:spLocks noChangeArrowheads="1"/>
              </p:cNvSpPr>
              <p:nvPr/>
            </p:nvSpPr>
            <p:spPr bwMode="auto">
              <a:xfrm>
                <a:off x="5570538" y="169862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Oval 71"/>
              <p:cNvSpPr>
                <a:spLocks noChangeArrowheads="1"/>
              </p:cNvSpPr>
              <p:nvPr/>
            </p:nvSpPr>
            <p:spPr bwMode="auto">
              <a:xfrm>
                <a:off x="5627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Oval 72"/>
              <p:cNvSpPr>
                <a:spLocks noChangeArrowheads="1"/>
              </p:cNvSpPr>
              <p:nvPr/>
            </p:nvSpPr>
            <p:spPr bwMode="auto">
              <a:xfrm>
                <a:off x="6651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Oval 73"/>
              <p:cNvSpPr>
                <a:spLocks noChangeArrowheads="1"/>
              </p:cNvSpPr>
              <p:nvPr/>
            </p:nvSpPr>
            <p:spPr bwMode="auto">
              <a:xfrm>
                <a:off x="6713538" y="1749425"/>
                <a:ext cx="130175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Oval 74"/>
              <p:cNvSpPr>
                <a:spLocks noChangeArrowheads="1"/>
              </p:cNvSpPr>
              <p:nvPr/>
            </p:nvSpPr>
            <p:spPr bwMode="auto">
              <a:xfrm>
                <a:off x="5807075" y="192246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Oval 75"/>
              <p:cNvSpPr>
                <a:spLocks noChangeArrowheads="1"/>
              </p:cNvSpPr>
              <p:nvPr/>
            </p:nvSpPr>
            <p:spPr bwMode="auto">
              <a:xfrm>
                <a:off x="6405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76"/>
              <p:cNvSpPr/>
              <p:nvPr/>
            </p:nvSpPr>
            <p:spPr bwMode="auto">
              <a:xfrm>
                <a:off x="5848350" y="177800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77"/>
              <p:cNvSpPr/>
              <p:nvPr/>
            </p:nvSpPr>
            <p:spPr bwMode="auto">
              <a:xfrm>
                <a:off x="6480175" y="1762125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Oval 78"/>
              <p:cNvSpPr>
                <a:spLocks noChangeArrowheads="1"/>
              </p:cNvSpPr>
              <p:nvPr/>
            </p:nvSpPr>
            <p:spPr bwMode="auto">
              <a:xfrm>
                <a:off x="5888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79"/>
              <p:cNvSpPr/>
              <p:nvPr/>
            </p:nvSpPr>
            <p:spPr bwMode="auto">
              <a:xfrm>
                <a:off x="6145213" y="2128837"/>
                <a:ext cx="182563" cy="123825"/>
              </a:xfrm>
              <a:custGeom>
                <a:avLst/>
                <a:gdLst>
                  <a:gd name="T0" fmla="*/ 0 w 71"/>
                  <a:gd name="T1" fmla="*/ 19 h 48"/>
                  <a:gd name="T2" fmla="*/ 21 w 71"/>
                  <a:gd name="T3" fmla="*/ 2 h 48"/>
                  <a:gd name="T4" fmla="*/ 64 w 71"/>
                  <a:gd name="T5" fmla="*/ 8 h 48"/>
                  <a:gd name="T6" fmla="*/ 65 w 71"/>
                  <a:gd name="T7" fmla="*/ 28 h 48"/>
                  <a:gd name="T8" fmla="*/ 50 w 71"/>
                  <a:gd name="T9" fmla="*/ 44 h 48"/>
                  <a:gd name="T10" fmla="*/ 33 w 71"/>
                  <a:gd name="T11" fmla="*/ 48 h 48"/>
                  <a:gd name="T12" fmla="*/ 13 w 71"/>
                  <a:gd name="T13" fmla="*/ 41 h 48"/>
                  <a:gd name="T14" fmla="*/ 0 w 71"/>
                  <a:gd name="T1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48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3"/>
                      <a:pt x="59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Oval 80"/>
              <p:cNvSpPr>
                <a:spLocks noChangeArrowheads="1"/>
              </p:cNvSpPr>
              <p:nvPr/>
            </p:nvSpPr>
            <p:spPr bwMode="auto">
              <a:xfrm>
                <a:off x="5521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Oval 81"/>
              <p:cNvSpPr>
                <a:spLocks noChangeArrowheads="1"/>
              </p:cNvSpPr>
              <p:nvPr/>
            </p:nvSpPr>
            <p:spPr bwMode="auto">
              <a:xfrm>
                <a:off x="6637338" y="214630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Oval 82"/>
              <p:cNvSpPr>
                <a:spLocks noChangeArrowheads="1"/>
              </p:cNvSpPr>
              <p:nvPr/>
            </p:nvSpPr>
            <p:spPr bwMode="auto">
              <a:xfrm>
                <a:off x="5876925" y="1997075"/>
                <a:ext cx="8572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Oval 83"/>
              <p:cNvSpPr>
                <a:spLocks noChangeArrowheads="1"/>
              </p:cNvSpPr>
              <p:nvPr/>
            </p:nvSpPr>
            <p:spPr bwMode="auto">
              <a:xfrm>
                <a:off x="6475413" y="1997075"/>
                <a:ext cx="8413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Oval 84"/>
              <p:cNvSpPr>
                <a:spLocks noChangeArrowheads="1"/>
              </p:cNvSpPr>
              <p:nvPr/>
            </p:nvSpPr>
            <p:spPr bwMode="auto">
              <a:xfrm>
                <a:off x="6173788" y="2376487"/>
                <a:ext cx="103188" cy="1857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 181"/>
            <p:cNvGrpSpPr/>
            <p:nvPr/>
          </p:nvGrpSpPr>
          <p:grpSpPr>
            <a:xfrm>
              <a:off x="7298632" y="2931744"/>
              <a:ext cx="761512" cy="1131451"/>
              <a:chOff x="7723188" y="1609725"/>
              <a:chExt cx="2290763" cy="3403600"/>
            </a:xfrm>
          </p:grpSpPr>
          <p:sp>
            <p:nvSpPr>
              <p:cNvPr id="201" name="Freeform 85"/>
              <p:cNvSpPr/>
              <p:nvPr/>
            </p:nvSpPr>
            <p:spPr bwMode="auto">
              <a:xfrm>
                <a:off x="7723188" y="1609725"/>
                <a:ext cx="2290763" cy="3403600"/>
              </a:xfrm>
              <a:custGeom>
                <a:avLst/>
                <a:gdLst>
                  <a:gd name="T0" fmla="*/ 454 w 889"/>
                  <a:gd name="T1" fmla="*/ 5 h 1319"/>
                  <a:gd name="T2" fmla="*/ 274 w 889"/>
                  <a:gd name="T3" fmla="*/ 59 h 1319"/>
                  <a:gd name="T4" fmla="*/ 204 w 889"/>
                  <a:gd name="T5" fmla="*/ 206 h 1319"/>
                  <a:gd name="T6" fmla="*/ 187 w 889"/>
                  <a:gd name="T7" fmla="*/ 342 h 1319"/>
                  <a:gd name="T8" fmla="*/ 79 w 889"/>
                  <a:gd name="T9" fmla="*/ 601 h 1319"/>
                  <a:gd name="T10" fmla="*/ 38 w 889"/>
                  <a:gd name="T11" fmla="*/ 935 h 1319"/>
                  <a:gd name="T12" fmla="*/ 106 w 889"/>
                  <a:gd name="T13" fmla="*/ 935 h 1319"/>
                  <a:gd name="T14" fmla="*/ 122 w 889"/>
                  <a:gd name="T15" fmla="*/ 1215 h 1319"/>
                  <a:gd name="T16" fmla="*/ 122 w 889"/>
                  <a:gd name="T17" fmla="*/ 1308 h 1319"/>
                  <a:gd name="T18" fmla="*/ 239 w 889"/>
                  <a:gd name="T19" fmla="*/ 1308 h 1319"/>
                  <a:gd name="T20" fmla="*/ 272 w 889"/>
                  <a:gd name="T21" fmla="*/ 1232 h 1319"/>
                  <a:gd name="T22" fmla="*/ 293 w 889"/>
                  <a:gd name="T23" fmla="*/ 1136 h 1319"/>
                  <a:gd name="T24" fmla="*/ 598 w 889"/>
                  <a:gd name="T25" fmla="*/ 1134 h 1319"/>
                  <a:gd name="T26" fmla="*/ 633 w 889"/>
                  <a:gd name="T27" fmla="*/ 1223 h 1319"/>
                  <a:gd name="T28" fmla="*/ 669 w 889"/>
                  <a:gd name="T29" fmla="*/ 1302 h 1319"/>
                  <a:gd name="T30" fmla="*/ 775 w 889"/>
                  <a:gd name="T31" fmla="*/ 1300 h 1319"/>
                  <a:gd name="T32" fmla="*/ 797 w 889"/>
                  <a:gd name="T33" fmla="*/ 930 h 1319"/>
                  <a:gd name="T34" fmla="*/ 854 w 889"/>
                  <a:gd name="T35" fmla="*/ 946 h 1319"/>
                  <a:gd name="T36" fmla="*/ 840 w 889"/>
                  <a:gd name="T37" fmla="*/ 660 h 1319"/>
                  <a:gd name="T38" fmla="*/ 712 w 889"/>
                  <a:gd name="T39" fmla="*/ 337 h 1319"/>
                  <a:gd name="T40" fmla="*/ 685 w 889"/>
                  <a:gd name="T41" fmla="*/ 130 h 1319"/>
                  <a:gd name="T42" fmla="*/ 454 w 889"/>
                  <a:gd name="T43" fmla="*/ 5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9" h="1319">
                    <a:moveTo>
                      <a:pt x="454" y="5"/>
                    </a:moveTo>
                    <a:cubicBezTo>
                      <a:pt x="454" y="5"/>
                      <a:pt x="332" y="0"/>
                      <a:pt x="274" y="59"/>
                    </a:cubicBezTo>
                    <a:cubicBezTo>
                      <a:pt x="217" y="117"/>
                      <a:pt x="215" y="122"/>
                      <a:pt x="204" y="206"/>
                    </a:cubicBezTo>
                    <a:cubicBezTo>
                      <a:pt x="193" y="291"/>
                      <a:pt x="198" y="310"/>
                      <a:pt x="187" y="342"/>
                    </a:cubicBezTo>
                    <a:cubicBezTo>
                      <a:pt x="177" y="375"/>
                      <a:pt x="109" y="484"/>
                      <a:pt x="79" y="601"/>
                    </a:cubicBezTo>
                    <a:cubicBezTo>
                      <a:pt x="49" y="718"/>
                      <a:pt x="0" y="911"/>
                      <a:pt x="38" y="935"/>
                    </a:cubicBezTo>
                    <a:cubicBezTo>
                      <a:pt x="76" y="960"/>
                      <a:pt x="106" y="935"/>
                      <a:pt x="106" y="935"/>
                    </a:cubicBezTo>
                    <a:cubicBezTo>
                      <a:pt x="106" y="935"/>
                      <a:pt x="111" y="1153"/>
                      <a:pt x="122" y="1215"/>
                    </a:cubicBezTo>
                    <a:cubicBezTo>
                      <a:pt x="133" y="1278"/>
                      <a:pt x="111" y="1297"/>
                      <a:pt x="122" y="1308"/>
                    </a:cubicBezTo>
                    <a:cubicBezTo>
                      <a:pt x="133" y="1319"/>
                      <a:pt x="220" y="1319"/>
                      <a:pt x="239" y="1308"/>
                    </a:cubicBezTo>
                    <a:cubicBezTo>
                      <a:pt x="258" y="1297"/>
                      <a:pt x="269" y="1261"/>
                      <a:pt x="272" y="1232"/>
                    </a:cubicBezTo>
                    <a:cubicBezTo>
                      <a:pt x="274" y="1202"/>
                      <a:pt x="272" y="1145"/>
                      <a:pt x="293" y="1136"/>
                    </a:cubicBezTo>
                    <a:cubicBezTo>
                      <a:pt x="315" y="1128"/>
                      <a:pt x="565" y="1126"/>
                      <a:pt x="598" y="1134"/>
                    </a:cubicBezTo>
                    <a:cubicBezTo>
                      <a:pt x="631" y="1142"/>
                      <a:pt x="631" y="1199"/>
                      <a:pt x="633" y="1223"/>
                    </a:cubicBezTo>
                    <a:cubicBezTo>
                      <a:pt x="636" y="1248"/>
                      <a:pt x="636" y="1300"/>
                      <a:pt x="669" y="1302"/>
                    </a:cubicBezTo>
                    <a:cubicBezTo>
                      <a:pt x="701" y="1305"/>
                      <a:pt x="764" y="1316"/>
                      <a:pt x="775" y="1300"/>
                    </a:cubicBezTo>
                    <a:cubicBezTo>
                      <a:pt x="786" y="1283"/>
                      <a:pt x="799" y="976"/>
                      <a:pt x="797" y="930"/>
                    </a:cubicBezTo>
                    <a:cubicBezTo>
                      <a:pt x="797" y="930"/>
                      <a:pt x="835" y="968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8"/>
                      <a:pt x="715" y="378"/>
                      <a:pt x="712" y="337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6"/>
                      <a:pt x="598" y="5"/>
                      <a:pt x="454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Oval 86"/>
              <p:cNvSpPr>
                <a:spLocks noChangeArrowheads="1"/>
              </p:cNvSpPr>
              <p:nvPr/>
            </p:nvSpPr>
            <p:spPr bwMode="auto">
              <a:xfrm>
                <a:off x="8229600" y="1630362"/>
                <a:ext cx="241300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Oval 87"/>
              <p:cNvSpPr>
                <a:spLocks noChangeArrowheads="1"/>
              </p:cNvSpPr>
              <p:nvPr/>
            </p:nvSpPr>
            <p:spPr bwMode="auto">
              <a:xfrm>
                <a:off x="8285163" y="1677987"/>
                <a:ext cx="128588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Oval 88"/>
              <p:cNvSpPr>
                <a:spLocks noChangeArrowheads="1"/>
              </p:cNvSpPr>
              <p:nvPr/>
            </p:nvSpPr>
            <p:spPr bwMode="auto">
              <a:xfrm>
                <a:off x="9310688" y="1625600"/>
                <a:ext cx="249238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Oval 89"/>
              <p:cNvSpPr>
                <a:spLocks noChangeArrowheads="1"/>
              </p:cNvSpPr>
              <p:nvPr/>
            </p:nvSpPr>
            <p:spPr bwMode="auto">
              <a:xfrm>
                <a:off x="9372600" y="167957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0"/>
              <p:cNvSpPr/>
              <p:nvPr/>
            </p:nvSpPr>
            <p:spPr bwMode="auto">
              <a:xfrm>
                <a:off x="8507413" y="1708150"/>
                <a:ext cx="120650" cy="53975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1"/>
              <p:cNvSpPr/>
              <p:nvPr/>
            </p:nvSpPr>
            <p:spPr bwMode="auto">
              <a:xfrm>
                <a:off x="9140825" y="16954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Oval 92"/>
              <p:cNvSpPr>
                <a:spLocks noChangeArrowheads="1"/>
              </p:cNvSpPr>
              <p:nvPr/>
            </p:nvSpPr>
            <p:spPr bwMode="auto">
              <a:xfrm>
                <a:off x="8180388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Oval 93"/>
              <p:cNvSpPr>
                <a:spLocks noChangeArrowheads="1"/>
              </p:cNvSpPr>
              <p:nvPr/>
            </p:nvSpPr>
            <p:spPr bwMode="auto">
              <a:xfrm>
                <a:off x="9294813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Oval 94"/>
              <p:cNvSpPr>
                <a:spLocks noChangeArrowheads="1"/>
              </p:cNvSpPr>
              <p:nvPr/>
            </p:nvSpPr>
            <p:spPr bwMode="auto">
              <a:xfrm>
                <a:off x="8542338" y="2036762"/>
                <a:ext cx="655638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5"/>
              <p:cNvSpPr/>
              <p:nvPr/>
            </p:nvSpPr>
            <p:spPr bwMode="auto">
              <a:xfrm>
                <a:off x="8777288" y="2062162"/>
                <a:ext cx="203200" cy="136525"/>
              </a:xfrm>
              <a:custGeom>
                <a:avLst/>
                <a:gdLst>
                  <a:gd name="T0" fmla="*/ 0 w 79"/>
                  <a:gd name="T1" fmla="*/ 20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8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0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4" y="0"/>
                      <a:pt x="62" y="1"/>
                      <a:pt x="70" y="8"/>
                    </a:cubicBezTo>
                    <a:cubicBezTo>
                      <a:pt x="79" y="15"/>
                      <a:pt x="74" y="26"/>
                      <a:pt x="72" y="31"/>
                    </a:cubicBezTo>
                    <a:cubicBezTo>
                      <a:pt x="70" y="36"/>
                      <a:pt x="66" y="44"/>
                      <a:pt x="55" y="48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2" y="52"/>
                      <a:pt x="22" y="51"/>
                      <a:pt x="15" y="45"/>
                    </a:cubicBezTo>
                    <a:cubicBezTo>
                      <a:pt x="8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6"/>
              <p:cNvSpPr/>
              <p:nvPr/>
            </p:nvSpPr>
            <p:spPr bwMode="auto">
              <a:xfrm>
                <a:off x="8578850" y="2247900"/>
                <a:ext cx="569913" cy="165100"/>
              </a:xfrm>
              <a:custGeom>
                <a:avLst/>
                <a:gdLst>
                  <a:gd name="T0" fmla="*/ 0 w 221"/>
                  <a:gd name="T1" fmla="*/ 18 h 64"/>
                  <a:gd name="T2" fmla="*/ 108 w 221"/>
                  <a:gd name="T3" fmla="*/ 2 h 64"/>
                  <a:gd name="T4" fmla="*/ 221 w 221"/>
                  <a:gd name="T5" fmla="*/ 26 h 64"/>
                  <a:gd name="T6" fmla="*/ 119 w 221"/>
                  <a:gd name="T7" fmla="*/ 64 h 64"/>
                  <a:gd name="T8" fmla="*/ 0 w 221"/>
                  <a:gd name="T9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4">
                    <a:moveTo>
                      <a:pt x="0" y="18"/>
                    </a:moveTo>
                    <a:cubicBezTo>
                      <a:pt x="0" y="18"/>
                      <a:pt x="32" y="0"/>
                      <a:pt x="108" y="2"/>
                    </a:cubicBezTo>
                    <a:cubicBezTo>
                      <a:pt x="185" y="3"/>
                      <a:pt x="221" y="26"/>
                      <a:pt x="221" y="26"/>
                    </a:cubicBezTo>
                    <a:cubicBezTo>
                      <a:pt x="221" y="26"/>
                      <a:pt x="170" y="64"/>
                      <a:pt x="119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Oval 97"/>
              <p:cNvSpPr>
                <a:spLocks noChangeArrowheads="1"/>
              </p:cNvSpPr>
              <p:nvPr/>
            </p:nvSpPr>
            <p:spPr bwMode="auto">
              <a:xfrm>
                <a:off x="8461375" y="1839912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Oval 98"/>
              <p:cNvSpPr>
                <a:spLocks noChangeArrowheads="1"/>
              </p:cNvSpPr>
              <p:nvPr/>
            </p:nvSpPr>
            <p:spPr bwMode="auto">
              <a:xfrm>
                <a:off x="8558213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99"/>
              <p:cNvSpPr>
                <a:spLocks noChangeArrowheads="1"/>
              </p:cNvSpPr>
              <p:nvPr/>
            </p:nvSpPr>
            <p:spPr bwMode="auto">
              <a:xfrm>
                <a:off x="9053513" y="183991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100"/>
              <p:cNvSpPr>
                <a:spLocks noChangeArrowheads="1"/>
              </p:cNvSpPr>
              <p:nvPr/>
            </p:nvSpPr>
            <p:spPr bwMode="auto">
              <a:xfrm>
                <a:off x="9150350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5464225" y="2932535"/>
              <a:ext cx="619553" cy="1129868"/>
              <a:chOff x="5286375" y="6383338"/>
              <a:chExt cx="1863725" cy="3398838"/>
            </a:xfrm>
          </p:grpSpPr>
          <p:sp>
            <p:nvSpPr>
              <p:cNvPr id="184" name="Freeform 125"/>
              <p:cNvSpPr/>
              <p:nvPr/>
            </p:nvSpPr>
            <p:spPr bwMode="auto">
              <a:xfrm>
                <a:off x="5286375" y="6383338"/>
                <a:ext cx="1863725" cy="3398838"/>
              </a:xfrm>
              <a:custGeom>
                <a:avLst/>
                <a:gdLst>
                  <a:gd name="T0" fmla="*/ 359 w 723"/>
                  <a:gd name="T1" fmla="*/ 0 h 1318"/>
                  <a:gd name="T2" fmla="*/ 174 w 723"/>
                  <a:gd name="T3" fmla="*/ 75 h 1318"/>
                  <a:gd name="T4" fmla="*/ 117 w 723"/>
                  <a:gd name="T5" fmla="*/ 298 h 1318"/>
                  <a:gd name="T6" fmla="*/ 15 w 723"/>
                  <a:gd name="T7" fmla="*/ 549 h 1318"/>
                  <a:gd name="T8" fmla="*/ 36 w 723"/>
                  <a:gd name="T9" fmla="*/ 712 h 1318"/>
                  <a:gd name="T10" fmla="*/ 38 w 723"/>
                  <a:gd name="T11" fmla="*/ 1201 h 1318"/>
                  <a:gd name="T12" fmla="*/ 61 w 723"/>
                  <a:gd name="T13" fmla="*/ 1305 h 1318"/>
                  <a:gd name="T14" fmla="*/ 151 w 723"/>
                  <a:gd name="T15" fmla="*/ 1305 h 1318"/>
                  <a:gd name="T16" fmla="*/ 185 w 723"/>
                  <a:gd name="T17" fmla="*/ 1230 h 1318"/>
                  <a:gd name="T18" fmla="*/ 208 w 723"/>
                  <a:gd name="T19" fmla="*/ 1133 h 1318"/>
                  <a:gd name="T20" fmla="*/ 508 w 723"/>
                  <a:gd name="T21" fmla="*/ 1124 h 1318"/>
                  <a:gd name="T22" fmla="*/ 553 w 723"/>
                  <a:gd name="T23" fmla="*/ 1187 h 1318"/>
                  <a:gd name="T24" fmla="*/ 565 w 723"/>
                  <a:gd name="T25" fmla="*/ 1284 h 1318"/>
                  <a:gd name="T26" fmla="*/ 666 w 723"/>
                  <a:gd name="T27" fmla="*/ 1302 h 1318"/>
                  <a:gd name="T28" fmla="*/ 696 w 723"/>
                  <a:gd name="T29" fmla="*/ 1268 h 1318"/>
                  <a:gd name="T30" fmla="*/ 712 w 723"/>
                  <a:gd name="T31" fmla="*/ 920 h 1318"/>
                  <a:gd name="T32" fmla="*/ 689 w 723"/>
                  <a:gd name="T33" fmla="*/ 708 h 1318"/>
                  <a:gd name="T34" fmla="*/ 723 w 723"/>
                  <a:gd name="T35" fmla="*/ 629 h 1318"/>
                  <a:gd name="T36" fmla="*/ 639 w 723"/>
                  <a:gd name="T37" fmla="*/ 366 h 1318"/>
                  <a:gd name="T38" fmla="*/ 601 w 723"/>
                  <a:gd name="T39" fmla="*/ 140 h 1318"/>
                  <a:gd name="T40" fmla="*/ 359 w 723"/>
                  <a:gd name="T41" fmla="*/ 0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1318">
                    <a:moveTo>
                      <a:pt x="359" y="0"/>
                    </a:moveTo>
                    <a:cubicBezTo>
                      <a:pt x="359" y="0"/>
                      <a:pt x="212" y="18"/>
                      <a:pt x="174" y="75"/>
                    </a:cubicBezTo>
                    <a:cubicBezTo>
                      <a:pt x="135" y="131"/>
                      <a:pt x="117" y="206"/>
                      <a:pt x="117" y="298"/>
                    </a:cubicBezTo>
                    <a:cubicBezTo>
                      <a:pt x="117" y="391"/>
                      <a:pt x="31" y="441"/>
                      <a:pt x="15" y="549"/>
                    </a:cubicBezTo>
                    <a:cubicBezTo>
                      <a:pt x="0" y="658"/>
                      <a:pt x="31" y="685"/>
                      <a:pt x="36" y="712"/>
                    </a:cubicBezTo>
                    <a:cubicBezTo>
                      <a:pt x="40" y="739"/>
                      <a:pt x="24" y="1085"/>
                      <a:pt x="38" y="1201"/>
                    </a:cubicBezTo>
                    <a:cubicBezTo>
                      <a:pt x="52" y="1316"/>
                      <a:pt x="40" y="1300"/>
                      <a:pt x="61" y="1305"/>
                    </a:cubicBezTo>
                    <a:cubicBezTo>
                      <a:pt x="81" y="1309"/>
                      <a:pt x="128" y="1318"/>
                      <a:pt x="151" y="1305"/>
                    </a:cubicBezTo>
                    <a:cubicBezTo>
                      <a:pt x="174" y="1291"/>
                      <a:pt x="178" y="1268"/>
                      <a:pt x="185" y="1230"/>
                    </a:cubicBezTo>
                    <a:cubicBezTo>
                      <a:pt x="192" y="1192"/>
                      <a:pt x="189" y="1146"/>
                      <a:pt x="208" y="1133"/>
                    </a:cubicBezTo>
                    <a:cubicBezTo>
                      <a:pt x="226" y="1119"/>
                      <a:pt x="474" y="1112"/>
                      <a:pt x="508" y="1124"/>
                    </a:cubicBezTo>
                    <a:cubicBezTo>
                      <a:pt x="542" y="1135"/>
                      <a:pt x="547" y="1164"/>
                      <a:pt x="553" y="1187"/>
                    </a:cubicBezTo>
                    <a:cubicBezTo>
                      <a:pt x="560" y="1210"/>
                      <a:pt x="544" y="1266"/>
                      <a:pt x="565" y="1284"/>
                    </a:cubicBezTo>
                    <a:cubicBezTo>
                      <a:pt x="585" y="1302"/>
                      <a:pt x="639" y="1307"/>
                      <a:pt x="666" y="1302"/>
                    </a:cubicBezTo>
                    <a:cubicBezTo>
                      <a:pt x="694" y="1298"/>
                      <a:pt x="694" y="1284"/>
                      <a:pt x="696" y="1268"/>
                    </a:cubicBezTo>
                    <a:cubicBezTo>
                      <a:pt x="698" y="1253"/>
                      <a:pt x="712" y="1002"/>
                      <a:pt x="712" y="920"/>
                    </a:cubicBezTo>
                    <a:cubicBezTo>
                      <a:pt x="712" y="839"/>
                      <a:pt x="689" y="708"/>
                      <a:pt x="689" y="708"/>
                    </a:cubicBezTo>
                    <a:cubicBezTo>
                      <a:pt x="689" y="708"/>
                      <a:pt x="723" y="687"/>
                      <a:pt x="723" y="629"/>
                    </a:cubicBezTo>
                    <a:cubicBezTo>
                      <a:pt x="723" y="570"/>
                      <a:pt x="680" y="445"/>
                      <a:pt x="639" y="366"/>
                    </a:cubicBezTo>
                    <a:cubicBezTo>
                      <a:pt x="639" y="366"/>
                      <a:pt x="610" y="222"/>
                      <a:pt x="601" y="140"/>
                    </a:cubicBezTo>
                    <a:cubicBezTo>
                      <a:pt x="592" y="59"/>
                      <a:pt x="467" y="0"/>
                      <a:pt x="35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Oval 126"/>
              <p:cNvSpPr>
                <a:spLocks noChangeArrowheads="1"/>
              </p:cNvSpPr>
              <p:nvPr/>
            </p:nvSpPr>
            <p:spPr bwMode="auto">
              <a:xfrm>
                <a:off x="5575300" y="6405563"/>
                <a:ext cx="24288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Oval 127"/>
              <p:cNvSpPr>
                <a:spLocks noChangeArrowheads="1"/>
              </p:cNvSpPr>
              <p:nvPr/>
            </p:nvSpPr>
            <p:spPr bwMode="auto">
              <a:xfrm>
                <a:off x="5632450" y="645160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Oval 128"/>
              <p:cNvSpPr>
                <a:spLocks noChangeArrowheads="1"/>
              </p:cNvSpPr>
              <p:nvPr/>
            </p:nvSpPr>
            <p:spPr bwMode="auto">
              <a:xfrm>
                <a:off x="6654800" y="6400800"/>
                <a:ext cx="252413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Oval 129"/>
              <p:cNvSpPr>
                <a:spLocks noChangeArrowheads="1"/>
              </p:cNvSpPr>
              <p:nvPr/>
            </p:nvSpPr>
            <p:spPr bwMode="auto">
              <a:xfrm>
                <a:off x="6719888" y="6454775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30"/>
              <p:cNvSpPr/>
              <p:nvPr/>
            </p:nvSpPr>
            <p:spPr bwMode="auto">
              <a:xfrm>
                <a:off x="5853113" y="64833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31"/>
              <p:cNvSpPr/>
              <p:nvPr/>
            </p:nvSpPr>
            <p:spPr bwMode="auto">
              <a:xfrm>
                <a:off x="6484938" y="6470650"/>
                <a:ext cx="119063" cy="53975"/>
              </a:xfrm>
              <a:custGeom>
                <a:avLst/>
                <a:gdLst>
                  <a:gd name="T0" fmla="*/ 23 w 46"/>
                  <a:gd name="T1" fmla="*/ 9 h 21"/>
                  <a:gd name="T2" fmla="*/ 46 w 46"/>
                  <a:gd name="T3" fmla="*/ 21 h 21"/>
                  <a:gd name="T4" fmla="*/ 23 w 46"/>
                  <a:gd name="T5" fmla="*/ 0 h 21"/>
                  <a:gd name="T6" fmla="*/ 0 w 46"/>
                  <a:gd name="T7" fmla="*/ 21 h 21"/>
                  <a:gd name="T8" fmla="*/ 23 w 46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Oval 132"/>
              <p:cNvSpPr>
                <a:spLocks noChangeArrowheads="1"/>
              </p:cNvSpPr>
              <p:nvPr/>
            </p:nvSpPr>
            <p:spPr bwMode="auto">
              <a:xfrm>
                <a:off x="5526088" y="685165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Oval 133"/>
              <p:cNvSpPr>
                <a:spLocks noChangeArrowheads="1"/>
              </p:cNvSpPr>
              <p:nvPr/>
            </p:nvSpPr>
            <p:spPr bwMode="auto">
              <a:xfrm>
                <a:off x="6642100" y="685165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Oval 134"/>
              <p:cNvSpPr>
                <a:spLocks noChangeArrowheads="1"/>
              </p:cNvSpPr>
              <p:nvPr/>
            </p:nvSpPr>
            <p:spPr bwMode="auto">
              <a:xfrm>
                <a:off x="5889625" y="6810375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35"/>
              <p:cNvSpPr/>
              <p:nvPr/>
            </p:nvSpPr>
            <p:spPr bwMode="auto">
              <a:xfrm>
                <a:off x="6124575" y="6837363"/>
                <a:ext cx="200025" cy="136525"/>
              </a:xfrm>
              <a:custGeom>
                <a:avLst/>
                <a:gdLst>
                  <a:gd name="T0" fmla="*/ 0 w 78"/>
                  <a:gd name="T1" fmla="*/ 20 h 53"/>
                  <a:gd name="T2" fmla="*/ 23 w 78"/>
                  <a:gd name="T3" fmla="*/ 2 h 53"/>
                  <a:gd name="T4" fmla="*/ 70 w 78"/>
                  <a:gd name="T5" fmla="*/ 8 h 53"/>
                  <a:gd name="T6" fmla="*/ 72 w 78"/>
                  <a:gd name="T7" fmla="*/ 31 h 53"/>
                  <a:gd name="T8" fmla="*/ 54 w 78"/>
                  <a:gd name="T9" fmla="*/ 48 h 53"/>
                  <a:gd name="T10" fmla="*/ 36 w 78"/>
                  <a:gd name="T11" fmla="*/ 53 h 53"/>
                  <a:gd name="T12" fmla="*/ 14 w 78"/>
                  <a:gd name="T13" fmla="*/ 45 h 53"/>
                  <a:gd name="T14" fmla="*/ 0 w 78"/>
                  <a:gd name="T15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3">
                    <a:moveTo>
                      <a:pt x="0" y="20"/>
                    </a:moveTo>
                    <a:cubicBezTo>
                      <a:pt x="0" y="11"/>
                      <a:pt x="3" y="4"/>
                      <a:pt x="23" y="2"/>
                    </a:cubicBezTo>
                    <a:cubicBezTo>
                      <a:pt x="43" y="0"/>
                      <a:pt x="61" y="1"/>
                      <a:pt x="70" y="8"/>
                    </a:cubicBezTo>
                    <a:cubicBezTo>
                      <a:pt x="78" y="15"/>
                      <a:pt x="73" y="26"/>
                      <a:pt x="72" y="31"/>
                    </a:cubicBezTo>
                    <a:cubicBezTo>
                      <a:pt x="70" y="36"/>
                      <a:pt x="65" y="44"/>
                      <a:pt x="54" y="48"/>
                    </a:cubicBezTo>
                    <a:cubicBezTo>
                      <a:pt x="43" y="53"/>
                      <a:pt x="42" y="53"/>
                      <a:pt x="36" y="53"/>
                    </a:cubicBezTo>
                    <a:cubicBezTo>
                      <a:pt x="31" y="52"/>
                      <a:pt x="22" y="51"/>
                      <a:pt x="14" y="45"/>
                    </a:cubicBezTo>
                    <a:cubicBezTo>
                      <a:pt x="7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36"/>
              <p:cNvSpPr/>
              <p:nvPr/>
            </p:nvSpPr>
            <p:spPr bwMode="auto">
              <a:xfrm>
                <a:off x="5926138" y="7023100"/>
                <a:ext cx="569913" cy="165100"/>
              </a:xfrm>
              <a:custGeom>
                <a:avLst/>
                <a:gdLst>
                  <a:gd name="T0" fmla="*/ 0 w 221"/>
                  <a:gd name="T1" fmla="*/ 18 h 64"/>
                  <a:gd name="T2" fmla="*/ 107 w 221"/>
                  <a:gd name="T3" fmla="*/ 2 h 64"/>
                  <a:gd name="T4" fmla="*/ 221 w 221"/>
                  <a:gd name="T5" fmla="*/ 26 h 64"/>
                  <a:gd name="T6" fmla="*/ 118 w 221"/>
                  <a:gd name="T7" fmla="*/ 64 h 64"/>
                  <a:gd name="T8" fmla="*/ 0 w 221"/>
                  <a:gd name="T9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4">
                    <a:moveTo>
                      <a:pt x="0" y="18"/>
                    </a:moveTo>
                    <a:cubicBezTo>
                      <a:pt x="0" y="18"/>
                      <a:pt x="31" y="0"/>
                      <a:pt x="107" y="2"/>
                    </a:cubicBezTo>
                    <a:cubicBezTo>
                      <a:pt x="184" y="3"/>
                      <a:pt x="221" y="26"/>
                      <a:pt x="221" y="26"/>
                    </a:cubicBezTo>
                    <a:cubicBezTo>
                      <a:pt x="221" y="26"/>
                      <a:pt x="169" y="64"/>
                      <a:pt x="118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Oval 137"/>
              <p:cNvSpPr>
                <a:spLocks noChangeArrowheads="1"/>
              </p:cNvSpPr>
              <p:nvPr/>
            </p:nvSpPr>
            <p:spPr bwMode="auto">
              <a:xfrm>
                <a:off x="5805488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Oval 138"/>
              <p:cNvSpPr>
                <a:spLocks noChangeArrowheads="1"/>
              </p:cNvSpPr>
              <p:nvPr/>
            </p:nvSpPr>
            <p:spPr bwMode="auto">
              <a:xfrm>
                <a:off x="5902325" y="6681788"/>
                <a:ext cx="44450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Oval 139"/>
              <p:cNvSpPr>
                <a:spLocks noChangeArrowheads="1"/>
              </p:cNvSpPr>
              <p:nvPr/>
            </p:nvSpPr>
            <p:spPr bwMode="auto">
              <a:xfrm>
                <a:off x="6397625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Oval 140"/>
              <p:cNvSpPr>
                <a:spLocks noChangeArrowheads="1"/>
              </p:cNvSpPr>
              <p:nvPr/>
            </p:nvSpPr>
            <p:spPr bwMode="auto">
              <a:xfrm>
                <a:off x="6497638" y="6681788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1"/>
              <p:cNvSpPr/>
              <p:nvPr/>
            </p:nvSpPr>
            <p:spPr bwMode="auto">
              <a:xfrm>
                <a:off x="5843588" y="7747000"/>
                <a:ext cx="790575" cy="784225"/>
              </a:xfrm>
              <a:custGeom>
                <a:avLst/>
                <a:gdLst>
                  <a:gd name="T0" fmla="*/ 301 w 307"/>
                  <a:gd name="T1" fmla="*/ 111 h 304"/>
                  <a:gd name="T2" fmla="*/ 267 w 307"/>
                  <a:gd name="T3" fmla="*/ 34 h 304"/>
                  <a:gd name="T4" fmla="*/ 151 w 307"/>
                  <a:gd name="T5" fmla="*/ 8 h 304"/>
                  <a:gd name="T6" fmla="*/ 151 w 307"/>
                  <a:gd name="T7" fmla="*/ 59 h 304"/>
                  <a:gd name="T8" fmla="*/ 182 w 307"/>
                  <a:gd name="T9" fmla="*/ 39 h 304"/>
                  <a:gd name="T10" fmla="*/ 191 w 307"/>
                  <a:gd name="T11" fmla="*/ 46 h 304"/>
                  <a:gd name="T12" fmla="*/ 146 w 307"/>
                  <a:gd name="T13" fmla="*/ 71 h 304"/>
                  <a:gd name="T14" fmla="*/ 106 w 307"/>
                  <a:gd name="T15" fmla="*/ 45 h 304"/>
                  <a:gd name="T16" fmla="*/ 111 w 307"/>
                  <a:gd name="T17" fmla="*/ 42 h 304"/>
                  <a:gd name="T18" fmla="*/ 116 w 307"/>
                  <a:gd name="T19" fmla="*/ 40 h 304"/>
                  <a:gd name="T20" fmla="*/ 140 w 307"/>
                  <a:gd name="T21" fmla="*/ 59 h 304"/>
                  <a:gd name="T22" fmla="*/ 140 w 307"/>
                  <a:gd name="T23" fmla="*/ 7 h 304"/>
                  <a:gd name="T24" fmla="*/ 13 w 307"/>
                  <a:gd name="T25" fmla="*/ 62 h 304"/>
                  <a:gd name="T26" fmla="*/ 0 w 307"/>
                  <a:gd name="T27" fmla="*/ 113 h 304"/>
                  <a:gd name="T28" fmla="*/ 82 w 307"/>
                  <a:gd name="T29" fmla="*/ 160 h 304"/>
                  <a:gd name="T30" fmla="*/ 106 w 307"/>
                  <a:gd name="T31" fmla="*/ 227 h 304"/>
                  <a:gd name="T32" fmla="*/ 72 w 307"/>
                  <a:gd name="T33" fmla="*/ 269 h 304"/>
                  <a:gd name="T34" fmla="*/ 102 w 307"/>
                  <a:gd name="T35" fmla="*/ 300 h 304"/>
                  <a:gd name="T36" fmla="*/ 153 w 307"/>
                  <a:gd name="T37" fmla="*/ 300 h 304"/>
                  <a:gd name="T38" fmla="*/ 206 w 307"/>
                  <a:gd name="T39" fmla="*/ 300 h 304"/>
                  <a:gd name="T40" fmla="*/ 234 w 307"/>
                  <a:gd name="T41" fmla="*/ 274 h 304"/>
                  <a:gd name="T42" fmla="*/ 193 w 307"/>
                  <a:gd name="T43" fmla="*/ 241 h 304"/>
                  <a:gd name="T44" fmla="*/ 202 w 307"/>
                  <a:gd name="T45" fmla="*/ 180 h 304"/>
                  <a:gd name="T46" fmla="*/ 301 w 307"/>
                  <a:gd name="T47" fmla="*/ 11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304">
                    <a:moveTo>
                      <a:pt x="301" y="111"/>
                    </a:moveTo>
                    <a:cubicBezTo>
                      <a:pt x="301" y="111"/>
                      <a:pt x="307" y="70"/>
                      <a:pt x="267" y="34"/>
                    </a:cubicBezTo>
                    <a:cubicBezTo>
                      <a:pt x="229" y="0"/>
                      <a:pt x="184" y="8"/>
                      <a:pt x="151" y="8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68" y="56"/>
                      <a:pt x="182" y="39"/>
                      <a:pt x="182" y="39"/>
                    </a:cubicBezTo>
                    <a:cubicBezTo>
                      <a:pt x="191" y="46"/>
                      <a:pt x="191" y="46"/>
                      <a:pt x="191" y="46"/>
                    </a:cubicBezTo>
                    <a:cubicBezTo>
                      <a:pt x="190" y="47"/>
                      <a:pt x="170" y="71"/>
                      <a:pt x="146" y="71"/>
                    </a:cubicBezTo>
                    <a:cubicBezTo>
                      <a:pt x="120" y="71"/>
                      <a:pt x="107" y="46"/>
                      <a:pt x="106" y="45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25" y="56"/>
                      <a:pt x="140" y="59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88" y="6"/>
                      <a:pt x="25" y="13"/>
                      <a:pt x="13" y="6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63" y="133"/>
                      <a:pt x="82" y="160"/>
                    </a:cubicBezTo>
                    <a:cubicBezTo>
                      <a:pt x="100" y="186"/>
                      <a:pt x="116" y="198"/>
                      <a:pt x="106" y="227"/>
                    </a:cubicBezTo>
                    <a:cubicBezTo>
                      <a:pt x="96" y="255"/>
                      <a:pt x="72" y="269"/>
                      <a:pt x="72" y="269"/>
                    </a:cubicBezTo>
                    <a:cubicBezTo>
                      <a:pt x="72" y="269"/>
                      <a:pt x="78" y="298"/>
                      <a:pt x="102" y="300"/>
                    </a:cubicBezTo>
                    <a:cubicBezTo>
                      <a:pt x="126" y="302"/>
                      <a:pt x="128" y="296"/>
                      <a:pt x="153" y="300"/>
                    </a:cubicBezTo>
                    <a:cubicBezTo>
                      <a:pt x="177" y="304"/>
                      <a:pt x="195" y="303"/>
                      <a:pt x="206" y="300"/>
                    </a:cubicBezTo>
                    <a:cubicBezTo>
                      <a:pt x="216" y="298"/>
                      <a:pt x="234" y="274"/>
                      <a:pt x="234" y="274"/>
                    </a:cubicBezTo>
                    <a:cubicBezTo>
                      <a:pt x="234" y="274"/>
                      <a:pt x="198" y="261"/>
                      <a:pt x="193" y="241"/>
                    </a:cubicBezTo>
                    <a:cubicBezTo>
                      <a:pt x="189" y="221"/>
                      <a:pt x="185" y="198"/>
                      <a:pt x="202" y="180"/>
                    </a:cubicBezTo>
                    <a:cubicBezTo>
                      <a:pt x="218" y="162"/>
                      <a:pt x="301" y="111"/>
                      <a:pt x="301" y="111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2" name="组 331"/>
          <p:cNvGrpSpPr/>
          <p:nvPr/>
        </p:nvGrpSpPr>
        <p:grpSpPr>
          <a:xfrm>
            <a:off x="677547" y="522987"/>
            <a:ext cx="648770" cy="590174"/>
            <a:chOff x="1199251" y="1071234"/>
            <a:chExt cx="2194856" cy="1996619"/>
          </a:xfrm>
          <a:solidFill>
            <a:schemeClr val="bg1"/>
          </a:solidFill>
        </p:grpSpPr>
        <p:sp>
          <p:nvSpPr>
            <p:cNvPr id="333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任意形状 339"/>
            <p:cNvSpPr/>
            <p:nvPr/>
          </p:nvSpPr>
          <p:spPr>
            <a:xfrm rot="21590911">
              <a:off x="1655320" y="2446736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1" name="任意形状 340"/>
            <p:cNvSpPr/>
            <p:nvPr/>
          </p:nvSpPr>
          <p:spPr>
            <a:xfrm rot="21590911">
              <a:off x="1654234" y="2028243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2" name="Freeform 349"/>
          <p:cNvSpPr>
            <a:spLocks noEditPoints="1"/>
          </p:cNvSpPr>
          <p:nvPr/>
        </p:nvSpPr>
        <p:spPr bwMode="auto">
          <a:xfrm flipH="1">
            <a:off x="8816546" y="549907"/>
            <a:ext cx="615564" cy="56821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3" name="组 342"/>
          <p:cNvGrpSpPr/>
          <p:nvPr/>
        </p:nvGrpSpPr>
        <p:grpSpPr>
          <a:xfrm>
            <a:off x="4688992" y="558387"/>
            <a:ext cx="673188" cy="575802"/>
            <a:chOff x="8223251" y="2493962"/>
            <a:chExt cx="1279525" cy="993776"/>
          </a:xfrm>
          <a:solidFill>
            <a:schemeClr val="bg1"/>
          </a:solidFill>
          <a:effectLst/>
        </p:grpSpPr>
        <p:sp>
          <p:nvSpPr>
            <p:cNvPr id="344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3" name="组 352"/>
          <p:cNvGrpSpPr/>
          <p:nvPr/>
        </p:nvGrpSpPr>
        <p:grpSpPr>
          <a:xfrm>
            <a:off x="6824467" y="4698462"/>
            <a:ext cx="568847" cy="543177"/>
            <a:chOff x="8848726" y="4949825"/>
            <a:chExt cx="879475" cy="839788"/>
          </a:xfrm>
          <a:solidFill>
            <a:schemeClr val="bg1"/>
          </a:solidFill>
          <a:effectLst/>
        </p:grpSpPr>
        <p:sp>
          <p:nvSpPr>
            <p:cNvPr id="354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0" name="文本框 8"/>
          <p:cNvSpPr txBox="1"/>
          <p:nvPr/>
        </p:nvSpPr>
        <p:spPr>
          <a:xfrm>
            <a:off x="238512" y="1296924"/>
            <a:ext cx="1670614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sp>
        <p:nvSpPr>
          <p:cNvPr id="371" name="文本框 8"/>
          <p:cNvSpPr txBox="1"/>
          <p:nvPr/>
        </p:nvSpPr>
        <p:spPr>
          <a:xfrm>
            <a:off x="2051026" y="5455004"/>
            <a:ext cx="1778526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sp>
        <p:nvSpPr>
          <p:cNvPr id="372" name="Freeform 358"/>
          <p:cNvSpPr>
            <a:spLocks noEditPoints="1"/>
          </p:cNvSpPr>
          <p:nvPr/>
        </p:nvSpPr>
        <p:spPr bwMode="auto">
          <a:xfrm>
            <a:off x="2819478" y="4737466"/>
            <a:ext cx="518932" cy="50496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文本框 8"/>
          <p:cNvSpPr txBox="1"/>
          <p:nvPr/>
        </p:nvSpPr>
        <p:spPr>
          <a:xfrm>
            <a:off x="4297522" y="1303232"/>
            <a:ext cx="1749600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sp>
        <p:nvSpPr>
          <p:cNvPr id="374" name="文本框 8"/>
          <p:cNvSpPr txBox="1"/>
          <p:nvPr/>
        </p:nvSpPr>
        <p:spPr>
          <a:xfrm>
            <a:off x="6267444" y="5452368"/>
            <a:ext cx="1603122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sp>
        <p:nvSpPr>
          <p:cNvPr id="375" name="文本框 8"/>
          <p:cNvSpPr txBox="1"/>
          <p:nvPr/>
        </p:nvSpPr>
        <p:spPr>
          <a:xfrm>
            <a:off x="8388405" y="1304659"/>
            <a:ext cx="1693363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sp>
        <p:nvSpPr>
          <p:cNvPr id="376" name="文本框 8"/>
          <p:cNvSpPr txBox="1"/>
          <p:nvPr/>
        </p:nvSpPr>
        <p:spPr>
          <a:xfrm>
            <a:off x="10348541" y="5453795"/>
            <a:ext cx="1612907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 Suggested body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Word number.</a:t>
            </a:r>
          </a:p>
        </p:txBody>
      </p:sp>
      <p:grpSp>
        <p:nvGrpSpPr>
          <p:cNvPr id="377" name="组 376"/>
          <p:cNvGrpSpPr/>
          <p:nvPr/>
        </p:nvGrpSpPr>
        <p:grpSpPr>
          <a:xfrm>
            <a:off x="10835088" y="4618046"/>
            <a:ext cx="648770" cy="590174"/>
            <a:chOff x="1199251" y="1071234"/>
            <a:chExt cx="2194856" cy="1996619"/>
          </a:xfrm>
          <a:solidFill>
            <a:schemeClr val="bg1"/>
          </a:solidFill>
        </p:grpSpPr>
        <p:sp>
          <p:nvSpPr>
            <p:cNvPr id="378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任意形状 384"/>
            <p:cNvSpPr/>
            <p:nvPr/>
          </p:nvSpPr>
          <p:spPr>
            <a:xfrm rot="21590911">
              <a:off x="1655320" y="2446736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6" name="任意形状 385"/>
            <p:cNvSpPr/>
            <p:nvPr/>
          </p:nvSpPr>
          <p:spPr>
            <a:xfrm rot="21590911">
              <a:off x="1654234" y="2028243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9938830" flipH="1">
            <a:off x="2142946" y="2210676"/>
            <a:ext cx="1444145" cy="133305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15891" y="4086814"/>
            <a:ext cx="9113760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62487" y="4040653"/>
            <a:ext cx="88280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1500" b="1" dirty="0"/>
              <a:t>THANK</a:t>
            </a:r>
            <a:r>
              <a:rPr kumimoji="1" lang="zh-CN" altLang="en-US" sz="11500" b="1" dirty="0"/>
              <a:t> </a:t>
            </a:r>
            <a:r>
              <a:rPr kumimoji="1" lang="en-US" altLang="zh-CN" sz="11500" b="1" dirty="0"/>
              <a:t>YOU!</a:t>
            </a:r>
            <a:endParaRPr kumimoji="1" lang="zh-CN" altLang="en-US" sz="11500" b="1" dirty="0"/>
          </a:p>
        </p:txBody>
      </p: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14598" y="3920006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Freeform 360"/>
          <p:cNvSpPr/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3582133" y="1935034"/>
            <a:ext cx="780181" cy="709716"/>
            <a:chOff x="1199251" y="1071234"/>
            <a:chExt cx="2194856" cy="1996619"/>
          </a:xfrm>
          <a:solidFill>
            <a:schemeClr val="tx1"/>
          </a:solidFill>
        </p:grpSpPr>
        <p:sp>
          <p:nvSpPr>
            <p:cNvPr id="3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形状 9"/>
            <p:cNvSpPr/>
            <p:nvPr/>
          </p:nvSpPr>
          <p:spPr>
            <a:xfrm rot="21590911">
              <a:off x="1655320" y="2446736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1590911">
              <a:off x="1654234" y="2028243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Freeform 349"/>
          <p:cNvSpPr>
            <a:spLocks noEditPoints="1"/>
          </p:cNvSpPr>
          <p:nvPr/>
        </p:nvSpPr>
        <p:spPr bwMode="auto">
          <a:xfrm flipH="1">
            <a:off x="7555534" y="1961332"/>
            <a:ext cx="742418" cy="68530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 26"/>
          <p:cNvGrpSpPr/>
          <p:nvPr/>
        </p:nvGrpSpPr>
        <p:grpSpPr>
          <a:xfrm>
            <a:off x="5518797" y="1937544"/>
            <a:ext cx="829027" cy="709097"/>
            <a:chOff x="8223251" y="2493962"/>
            <a:chExt cx="1279525" cy="993776"/>
          </a:xfrm>
          <a:solidFill>
            <a:schemeClr val="tx1"/>
          </a:solidFill>
          <a:effectLst/>
        </p:grpSpPr>
        <p:sp>
          <p:nvSpPr>
            <p:cNvPr id="28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790624" y="2059959"/>
            <a:ext cx="568847" cy="543177"/>
            <a:chOff x="8848726" y="4949825"/>
            <a:chExt cx="879475" cy="839788"/>
          </a:xfrm>
          <a:solidFill>
            <a:schemeClr val="accent2"/>
          </a:solidFill>
          <a:effectLst/>
        </p:grpSpPr>
        <p:sp>
          <p:nvSpPr>
            <p:cNvPr id="3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Freeform 358"/>
          <p:cNvSpPr>
            <a:spLocks noEditPoints="1"/>
          </p:cNvSpPr>
          <p:nvPr/>
        </p:nvSpPr>
        <p:spPr bwMode="auto">
          <a:xfrm>
            <a:off x="4642620" y="2054576"/>
            <a:ext cx="518932" cy="50496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" name="组 44"/>
          <p:cNvGrpSpPr/>
          <p:nvPr/>
        </p:nvGrpSpPr>
        <p:grpSpPr>
          <a:xfrm>
            <a:off x="3663670" y="900454"/>
            <a:ext cx="4662053" cy="680103"/>
            <a:chOff x="4436059" y="3729721"/>
            <a:chExt cx="4200526" cy="612775"/>
          </a:xfrm>
        </p:grpSpPr>
        <p:sp>
          <p:nvSpPr>
            <p:cNvPr id="4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6029874" y="3105879"/>
            <a:ext cx="902697" cy="1120065"/>
            <a:chOff x="7605713" y="-2532063"/>
            <a:chExt cx="2544763" cy="3157538"/>
          </a:xfrm>
        </p:grpSpPr>
        <p:sp>
          <p:nvSpPr>
            <p:cNvPr id="54" name="Freeform 5"/>
            <p:cNvSpPr/>
            <p:nvPr/>
          </p:nvSpPr>
          <p:spPr bwMode="auto">
            <a:xfrm>
              <a:off x="7605713" y="-2532063"/>
              <a:ext cx="2544763" cy="3157538"/>
            </a:xfrm>
            <a:custGeom>
              <a:avLst/>
              <a:gdLst>
                <a:gd name="T0" fmla="*/ 936 w 988"/>
                <a:gd name="T1" fmla="*/ 28 h 1224"/>
                <a:gd name="T2" fmla="*/ 817 w 988"/>
                <a:gd name="T3" fmla="*/ 48 h 1224"/>
                <a:gd name="T4" fmla="*/ 721 w 988"/>
                <a:gd name="T5" fmla="*/ 207 h 1224"/>
                <a:gd name="T6" fmla="*/ 683 w 988"/>
                <a:gd name="T7" fmla="*/ 108 h 1224"/>
                <a:gd name="T8" fmla="*/ 682 w 988"/>
                <a:gd name="T9" fmla="*/ 106 h 1224"/>
                <a:gd name="T10" fmla="*/ 677 w 988"/>
                <a:gd name="T11" fmla="*/ 98 h 1224"/>
                <a:gd name="T12" fmla="*/ 673 w 988"/>
                <a:gd name="T13" fmla="*/ 95 h 1224"/>
                <a:gd name="T14" fmla="*/ 512 w 988"/>
                <a:gd name="T15" fmla="*/ 29 h 1224"/>
                <a:gd name="T16" fmla="*/ 311 w 988"/>
                <a:gd name="T17" fmla="*/ 94 h 1224"/>
                <a:gd name="T18" fmla="*/ 268 w 988"/>
                <a:gd name="T19" fmla="*/ 204 h 1224"/>
                <a:gd name="T20" fmla="*/ 171 w 988"/>
                <a:gd name="T21" fmla="*/ 43 h 1224"/>
                <a:gd name="T22" fmla="*/ 52 w 988"/>
                <a:gd name="T23" fmla="*/ 24 h 1224"/>
                <a:gd name="T24" fmla="*/ 19 w 988"/>
                <a:gd name="T25" fmla="*/ 125 h 1224"/>
                <a:gd name="T26" fmla="*/ 110 w 988"/>
                <a:gd name="T27" fmla="*/ 307 h 1224"/>
                <a:gd name="T28" fmla="*/ 225 w 988"/>
                <a:gd name="T29" fmla="*/ 456 h 1224"/>
                <a:gd name="T30" fmla="*/ 182 w 988"/>
                <a:gd name="T31" fmla="*/ 943 h 1224"/>
                <a:gd name="T32" fmla="*/ 203 w 988"/>
                <a:gd name="T33" fmla="*/ 1205 h 1224"/>
                <a:gd name="T34" fmla="*/ 294 w 988"/>
                <a:gd name="T35" fmla="*/ 1205 h 1224"/>
                <a:gd name="T36" fmla="*/ 327 w 988"/>
                <a:gd name="T37" fmla="*/ 1142 h 1224"/>
                <a:gd name="T38" fmla="*/ 359 w 988"/>
                <a:gd name="T39" fmla="*/ 1049 h 1224"/>
                <a:gd name="T40" fmla="*/ 629 w 988"/>
                <a:gd name="T41" fmla="*/ 1051 h 1224"/>
                <a:gd name="T42" fmla="*/ 658 w 988"/>
                <a:gd name="T43" fmla="*/ 1157 h 1224"/>
                <a:gd name="T44" fmla="*/ 716 w 988"/>
                <a:gd name="T45" fmla="*/ 1213 h 1224"/>
                <a:gd name="T46" fmla="*/ 787 w 988"/>
                <a:gd name="T47" fmla="*/ 1203 h 1224"/>
                <a:gd name="T48" fmla="*/ 805 w 988"/>
                <a:gd name="T49" fmla="*/ 872 h 1224"/>
                <a:gd name="T50" fmla="*/ 775 w 988"/>
                <a:gd name="T51" fmla="*/ 446 h 1224"/>
                <a:gd name="T52" fmla="*/ 878 w 988"/>
                <a:gd name="T53" fmla="*/ 312 h 1224"/>
                <a:gd name="T54" fmla="*/ 969 w 988"/>
                <a:gd name="T55" fmla="*/ 130 h 1224"/>
                <a:gd name="T56" fmla="*/ 936 w 988"/>
                <a:gd name="T57" fmla="*/ 28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8" h="1224">
                  <a:moveTo>
                    <a:pt x="936" y="28"/>
                  </a:moveTo>
                  <a:cubicBezTo>
                    <a:pt x="917" y="17"/>
                    <a:pt x="869" y="4"/>
                    <a:pt x="817" y="48"/>
                  </a:cubicBezTo>
                  <a:cubicBezTo>
                    <a:pt x="769" y="88"/>
                    <a:pt x="726" y="193"/>
                    <a:pt x="721" y="207"/>
                  </a:cubicBezTo>
                  <a:cubicBezTo>
                    <a:pt x="714" y="171"/>
                    <a:pt x="702" y="135"/>
                    <a:pt x="683" y="108"/>
                  </a:cubicBezTo>
                  <a:cubicBezTo>
                    <a:pt x="683" y="108"/>
                    <a:pt x="683" y="107"/>
                    <a:pt x="682" y="106"/>
                  </a:cubicBezTo>
                  <a:cubicBezTo>
                    <a:pt x="680" y="104"/>
                    <a:pt x="679" y="101"/>
                    <a:pt x="677" y="98"/>
                  </a:cubicBezTo>
                  <a:cubicBezTo>
                    <a:pt x="675" y="96"/>
                    <a:pt x="674" y="95"/>
                    <a:pt x="673" y="95"/>
                  </a:cubicBezTo>
                  <a:cubicBezTo>
                    <a:pt x="624" y="35"/>
                    <a:pt x="568" y="35"/>
                    <a:pt x="512" y="29"/>
                  </a:cubicBezTo>
                  <a:cubicBezTo>
                    <a:pt x="446" y="22"/>
                    <a:pt x="347" y="44"/>
                    <a:pt x="311" y="94"/>
                  </a:cubicBezTo>
                  <a:cubicBezTo>
                    <a:pt x="283" y="134"/>
                    <a:pt x="268" y="204"/>
                    <a:pt x="268" y="204"/>
                  </a:cubicBezTo>
                  <a:cubicBezTo>
                    <a:pt x="268" y="204"/>
                    <a:pt x="223" y="87"/>
                    <a:pt x="171" y="43"/>
                  </a:cubicBezTo>
                  <a:cubicBezTo>
                    <a:pt x="119" y="0"/>
                    <a:pt x="71" y="13"/>
                    <a:pt x="52" y="24"/>
                  </a:cubicBezTo>
                  <a:cubicBezTo>
                    <a:pt x="32" y="35"/>
                    <a:pt x="0" y="65"/>
                    <a:pt x="19" y="125"/>
                  </a:cubicBezTo>
                  <a:cubicBezTo>
                    <a:pt x="39" y="186"/>
                    <a:pt x="63" y="242"/>
                    <a:pt x="110" y="307"/>
                  </a:cubicBezTo>
                  <a:cubicBezTo>
                    <a:pt x="158" y="372"/>
                    <a:pt x="225" y="456"/>
                    <a:pt x="225" y="456"/>
                  </a:cubicBezTo>
                  <a:cubicBezTo>
                    <a:pt x="225" y="456"/>
                    <a:pt x="164" y="727"/>
                    <a:pt x="182" y="943"/>
                  </a:cubicBezTo>
                  <a:cubicBezTo>
                    <a:pt x="199" y="1159"/>
                    <a:pt x="188" y="1198"/>
                    <a:pt x="203" y="1205"/>
                  </a:cubicBezTo>
                  <a:cubicBezTo>
                    <a:pt x="218" y="1211"/>
                    <a:pt x="270" y="1220"/>
                    <a:pt x="294" y="1205"/>
                  </a:cubicBezTo>
                  <a:cubicBezTo>
                    <a:pt x="318" y="1190"/>
                    <a:pt x="322" y="1177"/>
                    <a:pt x="327" y="1142"/>
                  </a:cubicBezTo>
                  <a:cubicBezTo>
                    <a:pt x="331" y="1107"/>
                    <a:pt x="327" y="1051"/>
                    <a:pt x="359" y="1049"/>
                  </a:cubicBezTo>
                  <a:cubicBezTo>
                    <a:pt x="391" y="1047"/>
                    <a:pt x="610" y="1043"/>
                    <a:pt x="629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4" y="1211"/>
                    <a:pt x="716" y="1213"/>
                  </a:cubicBezTo>
                  <a:cubicBezTo>
                    <a:pt x="738" y="1216"/>
                    <a:pt x="776" y="1218"/>
                    <a:pt x="787" y="1203"/>
                  </a:cubicBezTo>
                  <a:cubicBezTo>
                    <a:pt x="798" y="1187"/>
                    <a:pt x="809" y="939"/>
                    <a:pt x="805" y="872"/>
                  </a:cubicBezTo>
                  <a:cubicBezTo>
                    <a:pt x="805" y="872"/>
                    <a:pt x="786" y="613"/>
                    <a:pt x="775" y="446"/>
                  </a:cubicBezTo>
                  <a:cubicBezTo>
                    <a:pt x="774" y="442"/>
                    <a:pt x="846" y="355"/>
                    <a:pt x="878" y="312"/>
                  </a:cubicBezTo>
                  <a:cubicBezTo>
                    <a:pt x="926" y="247"/>
                    <a:pt x="949" y="190"/>
                    <a:pt x="969" y="130"/>
                  </a:cubicBezTo>
                  <a:cubicBezTo>
                    <a:pt x="988" y="69"/>
                    <a:pt x="956" y="39"/>
                    <a:pt x="936" y="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8486775" y="-2254250"/>
              <a:ext cx="220663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9017000" y="-2254250"/>
              <a:ext cx="223838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8561388" y="-2081213"/>
              <a:ext cx="592138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9078913" y="-2378075"/>
              <a:ext cx="127000" cy="61913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8512175" y="-2378075"/>
              <a:ext cx="119063" cy="55563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8578850" y="-2192338"/>
              <a:ext cx="3968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9109075" y="-2192338"/>
              <a:ext cx="3968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8772525" y="-2060575"/>
              <a:ext cx="185738" cy="123825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8591550" y="-1890713"/>
              <a:ext cx="517525" cy="150813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8251825" y="-24542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8308975" y="-2408238"/>
              <a:ext cx="13176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9239250" y="-2454275"/>
              <a:ext cx="2540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9302750" y="-2405063"/>
              <a:ext cx="13176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9224963" y="-2057400"/>
              <a:ext cx="287338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8296275" y="-2057400"/>
              <a:ext cx="200025" cy="284163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3619167" y="3105879"/>
            <a:ext cx="800771" cy="1120065"/>
            <a:chOff x="2051050" y="-2544763"/>
            <a:chExt cx="2257425" cy="3157538"/>
          </a:xfrm>
        </p:grpSpPr>
        <p:sp>
          <p:nvSpPr>
            <p:cNvPr id="71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avLst/>
              <a:gdLst>
                <a:gd name="T0" fmla="*/ 269 w 876"/>
                <a:gd name="T1" fmla="*/ 204 h 1224"/>
                <a:gd name="T2" fmla="*/ 171 w 876"/>
                <a:gd name="T3" fmla="*/ 43 h 1224"/>
                <a:gd name="T4" fmla="*/ 52 w 876"/>
                <a:gd name="T5" fmla="*/ 24 h 1224"/>
                <a:gd name="T6" fmla="*/ 20 w 876"/>
                <a:gd name="T7" fmla="*/ 126 h 1224"/>
                <a:gd name="T8" fmla="*/ 111 w 876"/>
                <a:gd name="T9" fmla="*/ 307 h 1224"/>
                <a:gd name="T10" fmla="*/ 225 w 876"/>
                <a:gd name="T11" fmla="*/ 457 h 1224"/>
                <a:gd name="T12" fmla="*/ 182 w 876"/>
                <a:gd name="T13" fmla="*/ 943 h 1224"/>
                <a:gd name="T14" fmla="*/ 204 w 876"/>
                <a:gd name="T15" fmla="*/ 1205 h 1224"/>
                <a:gd name="T16" fmla="*/ 294 w 876"/>
                <a:gd name="T17" fmla="*/ 1205 h 1224"/>
                <a:gd name="T18" fmla="*/ 327 w 876"/>
                <a:gd name="T19" fmla="*/ 1142 h 1224"/>
                <a:gd name="T20" fmla="*/ 359 w 876"/>
                <a:gd name="T21" fmla="*/ 1049 h 1224"/>
                <a:gd name="T22" fmla="*/ 630 w 876"/>
                <a:gd name="T23" fmla="*/ 1051 h 1224"/>
                <a:gd name="T24" fmla="*/ 658 w 876"/>
                <a:gd name="T25" fmla="*/ 1157 h 1224"/>
                <a:gd name="T26" fmla="*/ 716 w 876"/>
                <a:gd name="T27" fmla="*/ 1213 h 1224"/>
                <a:gd name="T28" fmla="*/ 788 w 876"/>
                <a:gd name="T29" fmla="*/ 1203 h 1224"/>
                <a:gd name="T30" fmla="*/ 805 w 876"/>
                <a:gd name="T31" fmla="*/ 872 h 1224"/>
                <a:gd name="T32" fmla="*/ 850 w 876"/>
                <a:gd name="T33" fmla="*/ 885 h 1224"/>
                <a:gd name="T34" fmla="*/ 876 w 876"/>
                <a:gd name="T35" fmla="*/ 816 h 1224"/>
                <a:gd name="T36" fmla="*/ 788 w 876"/>
                <a:gd name="T37" fmla="*/ 448 h 1224"/>
                <a:gd name="T38" fmla="*/ 731 w 876"/>
                <a:gd name="T39" fmla="*/ 329 h 1224"/>
                <a:gd name="T40" fmla="*/ 684 w 876"/>
                <a:gd name="T41" fmla="*/ 108 h 1224"/>
                <a:gd name="T42" fmla="*/ 512 w 876"/>
                <a:gd name="T43" fmla="*/ 29 h 1224"/>
                <a:gd name="T44" fmla="*/ 312 w 876"/>
                <a:gd name="T45" fmla="*/ 94 h 1224"/>
                <a:gd name="T46" fmla="*/ 269 w 876"/>
                <a:gd name="T47" fmla="*/ 20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1224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avLst/>
              <a:gdLst>
                <a:gd name="T0" fmla="*/ 26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2 h 24"/>
                <a:gd name="T8" fmla="*/ 26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avLst/>
              <a:gdLst>
                <a:gd name="T0" fmla="*/ 0 w 71"/>
                <a:gd name="T1" fmla="*/ 19 h 49"/>
                <a:gd name="T2" fmla="*/ 20 w 71"/>
                <a:gd name="T3" fmla="*/ 2 h 49"/>
                <a:gd name="T4" fmla="*/ 63 w 71"/>
                <a:gd name="T5" fmla="*/ 8 h 49"/>
                <a:gd name="T6" fmla="*/ 65 w 71"/>
                <a:gd name="T7" fmla="*/ 29 h 49"/>
                <a:gd name="T8" fmla="*/ 49 w 71"/>
                <a:gd name="T9" fmla="*/ 44 h 49"/>
                <a:gd name="T10" fmla="*/ 33 w 71"/>
                <a:gd name="T11" fmla="*/ 48 h 49"/>
                <a:gd name="T12" fmla="*/ 13 w 71"/>
                <a:gd name="T13" fmla="*/ 41 h 49"/>
                <a:gd name="T14" fmla="*/ 0 w 71"/>
                <a:gd name="T1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9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avLst/>
              <a:gdLst>
                <a:gd name="T0" fmla="*/ 0 w 200"/>
                <a:gd name="T1" fmla="*/ 17 h 58"/>
                <a:gd name="T2" fmla="*/ 98 w 200"/>
                <a:gd name="T3" fmla="*/ 2 h 58"/>
                <a:gd name="T4" fmla="*/ 200 w 200"/>
                <a:gd name="T5" fmla="*/ 23 h 58"/>
                <a:gd name="T6" fmla="*/ 108 w 200"/>
                <a:gd name="T7" fmla="*/ 58 h 58"/>
                <a:gd name="T8" fmla="*/ 0 w 20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8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avLst/>
              <a:gdLst>
                <a:gd name="T0" fmla="*/ 77 w 77"/>
                <a:gd name="T1" fmla="*/ 55 h 111"/>
                <a:gd name="T2" fmla="*/ 22 w 77"/>
                <a:gd name="T3" fmla="*/ 0 h 111"/>
                <a:gd name="T4" fmla="*/ 4 w 77"/>
                <a:gd name="T5" fmla="*/ 3 h 111"/>
                <a:gd name="T6" fmla="*/ 0 w 77"/>
                <a:gd name="T7" fmla="*/ 20 h 111"/>
                <a:gd name="T8" fmla="*/ 22 w 77"/>
                <a:gd name="T9" fmla="*/ 111 h 111"/>
                <a:gd name="T10" fmla="*/ 77 w 7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1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 86"/>
          <p:cNvGrpSpPr/>
          <p:nvPr/>
        </p:nvGrpSpPr>
        <p:grpSpPr>
          <a:xfrm>
            <a:off x="4835783" y="3031264"/>
            <a:ext cx="778245" cy="1269294"/>
            <a:chOff x="4986338" y="-2751138"/>
            <a:chExt cx="2193925" cy="3578225"/>
          </a:xfrm>
        </p:grpSpPr>
        <p:sp>
          <p:nvSpPr>
            <p:cNvPr id="88" name="Freeform 37"/>
            <p:cNvSpPr/>
            <p:nvPr/>
          </p:nvSpPr>
          <p:spPr bwMode="auto">
            <a:xfrm>
              <a:off x="4986338" y="-2751138"/>
              <a:ext cx="2193925" cy="3578225"/>
            </a:xfrm>
            <a:custGeom>
              <a:avLst/>
              <a:gdLst>
                <a:gd name="T0" fmla="*/ 226 w 852"/>
                <a:gd name="T1" fmla="*/ 256 h 1387"/>
                <a:gd name="T2" fmla="*/ 84 w 852"/>
                <a:gd name="T3" fmla="*/ 199 h 1387"/>
                <a:gd name="T4" fmla="*/ 32 w 852"/>
                <a:gd name="T5" fmla="*/ 199 h 1387"/>
                <a:gd name="T6" fmla="*/ 46 w 852"/>
                <a:gd name="T7" fmla="*/ 232 h 1387"/>
                <a:gd name="T8" fmla="*/ 13 w 852"/>
                <a:gd name="T9" fmla="*/ 298 h 1387"/>
                <a:gd name="T10" fmla="*/ 288 w 852"/>
                <a:gd name="T11" fmla="*/ 523 h 1387"/>
                <a:gd name="T12" fmla="*/ 193 w 852"/>
                <a:gd name="T13" fmla="*/ 966 h 1387"/>
                <a:gd name="T14" fmla="*/ 326 w 852"/>
                <a:gd name="T15" fmla="*/ 1251 h 1387"/>
                <a:gd name="T16" fmla="*/ 397 w 852"/>
                <a:gd name="T17" fmla="*/ 1333 h 1387"/>
                <a:gd name="T18" fmla="*/ 404 w 852"/>
                <a:gd name="T19" fmla="*/ 1348 h 1387"/>
                <a:gd name="T20" fmla="*/ 389 w 852"/>
                <a:gd name="T21" fmla="*/ 1372 h 1387"/>
                <a:gd name="T22" fmla="*/ 404 w 852"/>
                <a:gd name="T23" fmla="*/ 1385 h 1387"/>
                <a:gd name="T24" fmla="*/ 601 w 852"/>
                <a:gd name="T25" fmla="*/ 1385 h 1387"/>
                <a:gd name="T26" fmla="*/ 665 w 852"/>
                <a:gd name="T27" fmla="*/ 1322 h 1387"/>
                <a:gd name="T28" fmla="*/ 665 w 852"/>
                <a:gd name="T29" fmla="*/ 1247 h 1387"/>
                <a:gd name="T30" fmla="*/ 771 w 852"/>
                <a:gd name="T31" fmla="*/ 1058 h 1387"/>
                <a:gd name="T32" fmla="*/ 834 w 852"/>
                <a:gd name="T33" fmla="*/ 1046 h 1387"/>
                <a:gd name="T34" fmla="*/ 834 w 852"/>
                <a:gd name="T35" fmla="*/ 989 h 1387"/>
                <a:gd name="T36" fmla="*/ 792 w 852"/>
                <a:gd name="T37" fmla="*/ 979 h 1387"/>
                <a:gd name="T38" fmla="*/ 764 w 852"/>
                <a:gd name="T39" fmla="*/ 598 h 1387"/>
                <a:gd name="T40" fmla="*/ 691 w 852"/>
                <a:gd name="T41" fmla="*/ 324 h 1387"/>
                <a:gd name="T42" fmla="*/ 695 w 852"/>
                <a:gd name="T43" fmla="*/ 174 h 1387"/>
                <a:gd name="T44" fmla="*/ 568 w 852"/>
                <a:gd name="T45" fmla="*/ 27 h 1387"/>
                <a:gd name="T46" fmla="*/ 334 w 852"/>
                <a:gd name="T47" fmla="*/ 36 h 1387"/>
                <a:gd name="T48" fmla="*/ 251 w 852"/>
                <a:gd name="T49" fmla="*/ 168 h 1387"/>
                <a:gd name="T50" fmla="*/ 226 w 852"/>
                <a:gd name="T51" fmla="*/ 25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2" h="1387">
                  <a:moveTo>
                    <a:pt x="226" y="256"/>
                  </a:moveTo>
                  <a:cubicBezTo>
                    <a:pt x="226" y="256"/>
                    <a:pt x="106" y="202"/>
                    <a:pt x="84" y="199"/>
                  </a:cubicBezTo>
                  <a:cubicBezTo>
                    <a:pt x="62" y="196"/>
                    <a:pt x="35" y="183"/>
                    <a:pt x="32" y="199"/>
                  </a:cubicBezTo>
                  <a:cubicBezTo>
                    <a:pt x="30" y="215"/>
                    <a:pt x="46" y="232"/>
                    <a:pt x="46" y="232"/>
                  </a:cubicBezTo>
                  <a:cubicBezTo>
                    <a:pt x="46" y="232"/>
                    <a:pt x="0" y="251"/>
                    <a:pt x="13" y="298"/>
                  </a:cubicBezTo>
                  <a:cubicBezTo>
                    <a:pt x="27" y="346"/>
                    <a:pt x="234" y="501"/>
                    <a:pt x="288" y="523"/>
                  </a:cubicBezTo>
                  <a:cubicBezTo>
                    <a:pt x="288" y="523"/>
                    <a:pt x="166" y="789"/>
                    <a:pt x="193" y="966"/>
                  </a:cubicBezTo>
                  <a:cubicBezTo>
                    <a:pt x="220" y="1143"/>
                    <a:pt x="255" y="1197"/>
                    <a:pt x="326" y="1251"/>
                  </a:cubicBezTo>
                  <a:cubicBezTo>
                    <a:pt x="326" y="1251"/>
                    <a:pt x="361" y="1309"/>
                    <a:pt x="397" y="1333"/>
                  </a:cubicBezTo>
                  <a:cubicBezTo>
                    <a:pt x="397" y="1333"/>
                    <a:pt x="404" y="1336"/>
                    <a:pt x="404" y="1348"/>
                  </a:cubicBezTo>
                  <a:cubicBezTo>
                    <a:pt x="404" y="1360"/>
                    <a:pt x="388" y="1363"/>
                    <a:pt x="389" y="1372"/>
                  </a:cubicBezTo>
                  <a:cubicBezTo>
                    <a:pt x="391" y="1382"/>
                    <a:pt x="397" y="1385"/>
                    <a:pt x="404" y="1385"/>
                  </a:cubicBezTo>
                  <a:cubicBezTo>
                    <a:pt x="411" y="1386"/>
                    <a:pt x="592" y="1387"/>
                    <a:pt x="601" y="1385"/>
                  </a:cubicBezTo>
                  <a:cubicBezTo>
                    <a:pt x="610" y="1383"/>
                    <a:pt x="653" y="1353"/>
                    <a:pt x="665" y="1322"/>
                  </a:cubicBezTo>
                  <a:cubicBezTo>
                    <a:pt x="676" y="1290"/>
                    <a:pt x="665" y="1247"/>
                    <a:pt x="665" y="1247"/>
                  </a:cubicBezTo>
                  <a:cubicBezTo>
                    <a:pt x="665" y="1247"/>
                    <a:pt x="740" y="1176"/>
                    <a:pt x="771" y="1058"/>
                  </a:cubicBezTo>
                  <a:cubicBezTo>
                    <a:pt x="771" y="1058"/>
                    <a:pt x="824" y="1064"/>
                    <a:pt x="834" y="1046"/>
                  </a:cubicBezTo>
                  <a:cubicBezTo>
                    <a:pt x="844" y="1029"/>
                    <a:pt x="852" y="1004"/>
                    <a:pt x="834" y="989"/>
                  </a:cubicBezTo>
                  <a:cubicBezTo>
                    <a:pt x="816" y="974"/>
                    <a:pt x="792" y="979"/>
                    <a:pt x="792" y="979"/>
                  </a:cubicBezTo>
                  <a:cubicBezTo>
                    <a:pt x="792" y="979"/>
                    <a:pt x="800" y="779"/>
                    <a:pt x="764" y="598"/>
                  </a:cubicBezTo>
                  <a:cubicBezTo>
                    <a:pt x="728" y="417"/>
                    <a:pt x="697" y="353"/>
                    <a:pt x="691" y="324"/>
                  </a:cubicBezTo>
                  <a:cubicBezTo>
                    <a:pt x="686" y="295"/>
                    <a:pt x="700" y="228"/>
                    <a:pt x="695" y="174"/>
                  </a:cubicBezTo>
                  <a:cubicBezTo>
                    <a:pt x="690" y="119"/>
                    <a:pt x="655" y="54"/>
                    <a:pt x="568" y="27"/>
                  </a:cubicBezTo>
                  <a:cubicBezTo>
                    <a:pt x="481" y="0"/>
                    <a:pt x="369" y="12"/>
                    <a:pt x="334" y="36"/>
                  </a:cubicBezTo>
                  <a:cubicBezTo>
                    <a:pt x="300" y="60"/>
                    <a:pt x="260" y="114"/>
                    <a:pt x="251" y="168"/>
                  </a:cubicBezTo>
                  <a:cubicBezTo>
                    <a:pt x="242" y="223"/>
                    <a:pt x="226" y="256"/>
                    <a:pt x="226" y="25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8"/>
            <p:cNvSpPr/>
            <p:nvPr/>
          </p:nvSpPr>
          <p:spPr bwMode="auto">
            <a:xfrm>
              <a:off x="6451600" y="-2635250"/>
              <a:ext cx="125413" cy="61913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4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3" y="0"/>
                    <a:pt x="3" y="9"/>
                    <a:pt x="0" y="21"/>
                  </a:cubicBezTo>
                  <a:cubicBezTo>
                    <a:pt x="5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9"/>
            <p:cNvSpPr/>
            <p:nvPr/>
          </p:nvSpPr>
          <p:spPr bwMode="auto">
            <a:xfrm>
              <a:off x="5897563" y="-26479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40"/>
            <p:cNvSpPr>
              <a:spLocks noChangeArrowheads="1"/>
            </p:cNvSpPr>
            <p:nvPr/>
          </p:nvSpPr>
          <p:spPr bwMode="auto">
            <a:xfrm>
              <a:off x="5848350" y="-2547938"/>
              <a:ext cx="223838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41"/>
            <p:cNvSpPr>
              <a:spLocks noChangeArrowheads="1"/>
            </p:cNvSpPr>
            <p:nvPr/>
          </p:nvSpPr>
          <p:spPr bwMode="auto">
            <a:xfrm>
              <a:off x="5942013" y="-2482850"/>
              <a:ext cx="38100" cy="825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42"/>
            <p:cNvSpPr>
              <a:spLocks noChangeArrowheads="1"/>
            </p:cNvSpPr>
            <p:nvPr/>
          </p:nvSpPr>
          <p:spPr bwMode="auto">
            <a:xfrm>
              <a:off x="6361113" y="-2540000"/>
              <a:ext cx="223838" cy="223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43"/>
            <p:cNvSpPr>
              <a:spLocks noChangeArrowheads="1"/>
            </p:cNvSpPr>
            <p:nvPr/>
          </p:nvSpPr>
          <p:spPr bwMode="auto">
            <a:xfrm>
              <a:off x="6454775" y="-247808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44"/>
            <p:cNvSpPr>
              <a:spLocks noChangeArrowheads="1"/>
            </p:cNvSpPr>
            <p:nvPr/>
          </p:nvSpPr>
          <p:spPr bwMode="auto">
            <a:xfrm>
              <a:off x="5918200" y="-2354263"/>
              <a:ext cx="592138" cy="46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5"/>
            <p:cNvSpPr/>
            <p:nvPr/>
          </p:nvSpPr>
          <p:spPr bwMode="auto">
            <a:xfrm>
              <a:off x="6132513" y="-2330450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7 h 48"/>
                <a:gd name="T6" fmla="*/ 65 w 71"/>
                <a:gd name="T7" fmla="*/ 28 h 48"/>
                <a:gd name="T8" fmla="*/ 49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7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2"/>
                    <a:pt x="59" y="40"/>
                    <a:pt x="49" y="44"/>
                  </a:cubicBezTo>
                  <a:cubicBezTo>
                    <a:pt x="39" y="48"/>
                    <a:pt x="38" y="48"/>
                    <a:pt x="33" y="48"/>
                  </a:cubicBezTo>
                  <a:cubicBezTo>
                    <a:pt x="28" y="47"/>
                    <a:pt x="20" y="46"/>
                    <a:pt x="13" y="41"/>
                  </a:cubicBezTo>
                  <a:cubicBezTo>
                    <a:pt x="6" y="35"/>
                    <a:pt x="0" y="27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6"/>
            <p:cNvSpPr/>
            <p:nvPr/>
          </p:nvSpPr>
          <p:spPr bwMode="auto">
            <a:xfrm>
              <a:off x="5951538" y="-2160588"/>
              <a:ext cx="517525" cy="147638"/>
            </a:xfrm>
            <a:custGeom>
              <a:avLst/>
              <a:gdLst>
                <a:gd name="T0" fmla="*/ 0 w 201"/>
                <a:gd name="T1" fmla="*/ 16 h 57"/>
                <a:gd name="T2" fmla="*/ 98 w 201"/>
                <a:gd name="T3" fmla="*/ 1 h 57"/>
                <a:gd name="T4" fmla="*/ 201 w 201"/>
                <a:gd name="T5" fmla="*/ 23 h 57"/>
                <a:gd name="T6" fmla="*/ 108 w 201"/>
                <a:gd name="T7" fmla="*/ 57 h 57"/>
                <a:gd name="T8" fmla="*/ 0 w 201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7">
                  <a:moveTo>
                    <a:pt x="0" y="16"/>
                  </a:moveTo>
                  <a:cubicBezTo>
                    <a:pt x="0" y="16"/>
                    <a:pt x="28" y="0"/>
                    <a:pt x="98" y="1"/>
                  </a:cubicBezTo>
                  <a:cubicBezTo>
                    <a:pt x="167" y="2"/>
                    <a:pt x="201" y="23"/>
                    <a:pt x="201" y="23"/>
                  </a:cubicBezTo>
                  <a:cubicBezTo>
                    <a:pt x="201" y="23"/>
                    <a:pt x="154" y="57"/>
                    <a:pt x="108" y="57"/>
                  </a:cubicBezTo>
                  <a:cubicBezTo>
                    <a:pt x="62" y="57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47"/>
            <p:cNvSpPr>
              <a:spLocks noChangeArrowheads="1"/>
            </p:cNvSpPr>
            <p:nvPr/>
          </p:nvSpPr>
          <p:spPr bwMode="auto">
            <a:xfrm>
              <a:off x="5603875" y="-274637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48"/>
            <p:cNvSpPr>
              <a:spLocks noChangeArrowheads="1"/>
            </p:cNvSpPr>
            <p:nvPr/>
          </p:nvSpPr>
          <p:spPr bwMode="auto">
            <a:xfrm>
              <a:off x="5661025" y="-2700338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49"/>
            <p:cNvSpPr>
              <a:spLocks noChangeArrowheads="1"/>
            </p:cNvSpPr>
            <p:nvPr/>
          </p:nvSpPr>
          <p:spPr bwMode="auto">
            <a:xfrm>
              <a:off x="6616700" y="-2705100"/>
              <a:ext cx="22383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50"/>
            <p:cNvSpPr>
              <a:spLocks noChangeArrowheads="1"/>
            </p:cNvSpPr>
            <p:nvPr/>
          </p:nvSpPr>
          <p:spPr bwMode="auto">
            <a:xfrm>
              <a:off x="6672263" y="-2659063"/>
              <a:ext cx="11588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51"/>
            <p:cNvSpPr>
              <a:spLocks noChangeArrowheads="1"/>
            </p:cNvSpPr>
            <p:nvPr/>
          </p:nvSpPr>
          <p:spPr bwMode="auto">
            <a:xfrm>
              <a:off x="6583363" y="-2301875"/>
              <a:ext cx="282575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52"/>
            <p:cNvSpPr>
              <a:spLocks noChangeArrowheads="1"/>
            </p:cNvSpPr>
            <p:nvPr/>
          </p:nvSpPr>
          <p:spPr bwMode="auto">
            <a:xfrm>
              <a:off x="5546725" y="-235108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 103"/>
          <p:cNvGrpSpPr/>
          <p:nvPr/>
        </p:nvGrpSpPr>
        <p:grpSpPr>
          <a:xfrm>
            <a:off x="3661625" y="4669519"/>
            <a:ext cx="812032" cy="1206224"/>
            <a:chOff x="2144713" y="1679575"/>
            <a:chExt cx="2289175" cy="3400425"/>
          </a:xfrm>
        </p:grpSpPr>
        <p:sp>
          <p:nvSpPr>
            <p:cNvPr id="105" name="Freeform 53"/>
            <p:cNvSpPr/>
            <p:nvPr/>
          </p:nvSpPr>
          <p:spPr bwMode="auto">
            <a:xfrm>
              <a:off x="2144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4 w 889"/>
                <a:gd name="T5" fmla="*/ 206 h 1318"/>
                <a:gd name="T6" fmla="*/ 187 w 889"/>
                <a:gd name="T7" fmla="*/ 342 h 1318"/>
                <a:gd name="T8" fmla="*/ 79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2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9 w 889"/>
                <a:gd name="T29" fmla="*/ 1302 h 1318"/>
                <a:gd name="T30" fmla="*/ 775 w 889"/>
                <a:gd name="T31" fmla="*/ 1299 h 1318"/>
                <a:gd name="T32" fmla="*/ 796 w 889"/>
                <a:gd name="T33" fmla="*/ 929 h 1318"/>
                <a:gd name="T34" fmla="*/ 854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5" y="122"/>
                    <a:pt x="204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9" y="600"/>
                  </a:cubicBezTo>
                  <a:cubicBezTo>
                    <a:pt x="49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20" y="1318"/>
                    <a:pt x="239" y="1307"/>
                  </a:cubicBezTo>
                  <a:cubicBezTo>
                    <a:pt x="258" y="1296"/>
                    <a:pt x="269" y="1261"/>
                    <a:pt x="272" y="1231"/>
                  </a:cubicBezTo>
                  <a:cubicBezTo>
                    <a:pt x="274" y="1201"/>
                    <a:pt x="272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1" y="1141"/>
                    <a:pt x="631" y="1198"/>
                    <a:pt x="633" y="1223"/>
                  </a:cubicBezTo>
                  <a:cubicBezTo>
                    <a:pt x="636" y="1247"/>
                    <a:pt x="636" y="1299"/>
                    <a:pt x="669" y="1302"/>
                  </a:cubicBezTo>
                  <a:cubicBezTo>
                    <a:pt x="701" y="1304"/>
                    <a:pt x="764" y="1315"/>
                    <a:pt x="775" y="1299"/>
                  </a:cubicBezTo>
                  <a:cubicBezTo>
                    <a:pt x="786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54"/>
            <p:cNvSpPr>
              <a:spLocks noChangeArrowheads="1"/>
            </p:cNvSpPr>
            <p:nvPr/>
          </p:nvSpPr>
          <p:spPr bwMode="auto">
            <a:xfrm>
              <a:off x="2649538" y="1698625"/>
              <a:ext cx="2413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55"/>
            <p:cNvSpPr>
              <a:spLocks noChangeArrowheads="1"/>
            </p:cNvSpPr>
            <p:nvPr/>
          </p:nvSpPr>
          <p:spPr bwMode="auto">
            <a:xfrm>
              <a:off x="2706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56"/>
            <p:cNvSpPr>
              <a:spLocks noChangeArrowheads="1"/>
            </p:cNvSpPr>
            <p:nvPr/>
          </p:nvSpPr>
          <p:spPr bwMode="auto">
            <a:xfrm>
              <a:off x="3730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57"/>
            <p:cNvSpPr>
              <a:spLocks noChangeArrowheads="1"/>
            </p:cNvSpPr>
            <p:nvPr/>
          </p:nvSpPr>
          <p:spPr bwMode="auto">
            <a:xfrm>
              <a:off x="3792538" y="174942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58"/>
            <p:cNvSpPr>
              <a:spLocks noChangeArrowheads="1"/>
            </p:cNvSpPr>
            <p:nvPr/>
          </p:nvSpPr>
          <p:spPr bwMode="auto">
            <a:xfrm>
              <a:off x="2886075" y="1922462"/>
              <a:ext cx="24288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9"/>
            <p:cNvSpPr/>
            <p:nvPr/>
          </p:nvSpPr>
          <p:spPr bwMode="auto">
            <a:xfrm>
              <a:off x="2943225" y="1989137"/>
              <a:ext cx="123825" cy="73025"/>
            </a:xfrm>
            <a:custGeom>
              <a:avLst/>
              <a:gdLst>
                <a:gd name="T0" fmla="*/ 46 w 48"/>
                <a:gd name="T1" fmla="*/ 18 h 28"/>
                <a:gd name="T2" fmla="*/ 27 w 48"/>
                <a:gd name="T3" fmla="*/ 1 h 28"/>
                <a:gd name="T4" fmla="*/ 27 w 48"/>
                <a:gd name="T5" fmla="*/ 1 h 28"/>
                <a:gd name="T6" fmla="*/ 27 w 48"/>
                <a:gd name="T7" fmla="*/ 1 h 28"/>
                <a:gd name="T8" fmla="*/ 25 w 48"/>
                <a:gd name="T9" fmla="*/ 0 h 28"/>
                <a:gd name="T10" fmla="*/ 25 w 48"/>
                <a:gd name="T11" fmla="*/ 0 h 28"/>
                <a:gd name="T12" fmla="*/ 23 w 48"/>
                <a:gd name="T13" fmla="*/ 0 h 28"/>
                <a:gd name="T14" fmla="*/ 23 w 48"/>
                <a:gd name="T15" fmla="*/ 0 h 28"/>
                <a:gd name="T16" fmla="*/ 21 w 48"/>
                <a:gd name="T17" fmla="*/ 0 h 28"/>
                <a:gd name="T18" fmla="*/ 21 w 48"/>
                <a:gd name="T19" fmla="*/ 0 h 28"/>
                <a:gd name="T20" fmla="*/ 19 w 48"/>
                <a:gd name="T21" fmla="*/ 1 h 28"/>
                <a:gd name="T22" fmla="*/ 19 w 48"/>
                <a:gd name="T23" fmla="*/ 1 h 28"/>
                <a:gd name="T24" fmla="*/ 19 w 48"/>
                <a:gd name="T25" fmla="*/ 1 h 28"/>
                <a:gd name="T26" fmla="*/ 19 w 48"/>
                <a:gd name="T27" fmla="*/ 1 h 28"/>
                <a:gd name="T28" fmla="*/ 19 w 48"/>
                <a:gd name="T29" fmla="*/ 1 h 28"/>
                <a:gd name="T30" fmla="*/ 3 w 48"/>
                <a:gd name="T31" fmla="*/ 19 h 28"/>
                <a:gd name="T32" fmla="*/ 3 w 48"/>
                <a:gd name="T33" fmla="*/ 26 h 28"/>
                <a:gd name="T34" fmla="*/ 7 w 48"/>
                <a:gd name="T35" fmla="*/ 28 h 28"/>
                <a:gd name="T36" fmla="*/ 11 w 48"/>
                <a:gd name="T37" fmla="*/ 26 h 28"/>
                <a:gd name="T38" fmla="*/ 23 w 48"/>
                <a:gd name="T39" fmla="*/ 13 h 28"/>
                <a:gd name="T40" fmla="*/ 38 w 48"/>
                <a:gd name="T41" fmla="*/ 26 h 28"/>
                <a:gd name="T42" fmla="*/ 42 w 48"/>
                <a:gd name="T43" fmla="*/ 28 h 28"/>
                <a:gd name="T44" fmla="*/ 46 w 48"/>
                <a:gd name="T45" fmla="*/ 26 h 28"/>
                <a:gd name="T46" fmla="*/ 46 w 48"/>
                <a:gd name="T4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28">
                  <a:moveTo>
                    <a:pt x="46" y="18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1"/>
                    <a:pt x="1" y="24"/>
                    <a:pt x="3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8" y="28"/>
                    <a:pt x="9" y="27"/>
                    <a:pt x="11" y="2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7"/>
                    <a:pt x="41" y="28"/>
                    <a:pt x="42" y="28"/>
                  </a:cubicBezTo>
                  <a:cubicBezTo>
                    <a:pt x="43" y="28"/>
                    <a:pt x="45" y="27"/>
                    <a:pt x="46" y="26"/>
                  </a:cubicBezTo>
                  <a:cubicBezTo>
                    <a:pt x="48" y="24"/>
                    <a:pt x="48" y="21"/>
                    <a:pt x="46" y="18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60"/>
            <p:cNvSpPr>
              <a:spLocks noChangeArrowheads="1"/>
            </p:cNvSpPr>
            <p:nvPr/>
          </p:nvSpPr>
          <p:spPr bwMode="auto">
            <a:xfrm>
              <a:off x="3484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1"/>
            <p:cNvSpPr/>
            <p:nvPr/>
          </p:nvSpPr>
          <p:spPr bwMode="auto">
            <a:xfrm>
              <a:off x="3543300" y="1984375"/>
              <a:ext cx="120650" cy="74613"/>
            </a:xfrm>
            <a:custGeom>
              <a:avLst/>
              <a:gdLst>
                <a:gd name="T0" fmla="*/ 45 w 47"/>
                <a:gd name="T1" fmla="*/ 19 h 29"/>
                <a:gd name="T2" fmla="*/ 26 w 47"/>
                <a:gd name="T3" fmla="*/ 2 h 29"/>
                <a:gd name="T4" fmla="*/ 26 w 47"/>
                <a:gd name="T5" fmla="*/ 2 h 29"/>
                <a:gd name="T6" fmla="*/ 26 w 47"/>
                <a:gd name="T7" fmla="*/ 2 h 29"/>
                <a:gd name="T8" fmla="*/ 26 w 47"/>
                <a:gd name="T9" fmla="*/ 2 h 29"/>
                <a:gd name="T10" fmla="*/ 25 w 47"/>
                <a:gd name="T11" fmla="*/ 1 h 29"/>
                <a:gd name="T12" fmla="*/ 24 w 47"/>
                <a:gd name="T13" fmla="*/ 0 h 29"/>
                <a:gd name="T14" fmla="*/ 22 w 47"/>
                <a:gd name="T15" fmla="*/ 0 h 29"/>
                <a:gd name="T16" fmla="*/ 22 w 47"/>
                <a:gd name="T17" fmla="*/ 0 h 29"/>
                <a:gd name="T18" fmla="*/ 20 w 47"/>
                <a:gd name="T19" fmla="*/ 1 h 29"/>
                <a:gd name="T20" fmla="*/ 20 w 47"/>
                <a:gd name="T21" fmla="*/ 1 h 29"/>
                <a:gd name="T22" fmla="*/ 19 w 47"/>
                <a:gd name="T23" fmla="*/ 1 h 29"/>
                <a:gd name="T24" fmla="*/ 18 w 47"/>
                <a:gd name="T25" fmla="*/ 2 h 29"/>
                <a:gd name="T26" fmla="*/ 18 w 47"/>
                <a:gd name="T27" fmla="*/ 2 h 29"/>
                <a:gd name="T28" fmla="*/ 18 w 47"/>
                <a:gd name="T29" fmla="*/ 2 h 29"/>
                <a:gd name="T30" fmla="*/ 18 w 47"/>
                <a:gd name="T31" fmla="*/ 2 h 29"/>
                <a:gd name="T32" fmla="*/ 2 w 47"/>
                <a:gd name="T33" fmla="*/ 19 h 29"/>
                <a:gd name="T34" fmla="*/ 2 w 47"/>
                <a:gd name="T35" fmla="*/ 27 h 29"/>
                <a:gd name="T36" fmla="*/ 6 w 47"/>
                <a:gd name="T37" fmla="*/ 29 h 29"/>
                <a:gd name="T38" fmla="*/ 10 w 47"/>
                <a:gd name="T39" fmla="*/ 27 h 29"/>
                <a:gd name="T40" fmla="*/ 23 w 47"/>
                <a:gd name="T41" fmla="*/ 13 h 29"/>
                <a:gd name="T42" fmla="*/ 38 w 47"/>
                <a:gd name="T43" fmla="*/ 27 h 29"/>
                <a:gd name="T44" fmla="*/ 41 w 47"/>
                <a:gd name="T45" fmla="*/ 29 h 29"/>
                <a:gd name="T46" fmla="*/ 45 w 47"/>
                <a:gd name="T47" fmla="*/ 27 h 29"/>
                <a:gd name="T48" fmla="*/ 45 w 47"/>
                <a:gd name="T4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29">
                  <a:moveTo>
                    <a:pt x="45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9"/>
                    <a:pt x="9" y="28"/>
                    <a:pt x="10" y="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3" y="29"/>
                    <a:pt x="44" y="28"/>
                    <a:pt x="45" y="27"/>
                  </a:cubicBezTo>
                  <a:cubicBezTo>
                    <a:pt x="47" y="25"/>
                    <a:pt x="47" y="21"/>
                    <a:pt x="45" y="19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2"/>
            <p:cNvSpPr/>
            <p:nvPr/>
          </p:nvSpPr>
          <p:spPr bwMode="auto">
            <a:xfrm>
              <a:off x="2927350" y="1778000"/>
              <a:ext cx="120650" cy="53975"/>
            </a:xfrm>
            <a:custGeom>
              <a:avLst/>
              <a:gdLst>
                <a:gd name="T0" fmla="*/ 23 w 47"/>
                <a:gd name="T1" fmla="*/ 9 h 21"/>
                <a:gd name="T2" fmla="*/ 47 w 47"/>
                <a:gd name="T3" fmla="*/ 21 h 21"/>
                <a:gd name="T4" fmla="*/ 23 w 47"/>
                <a:gd name="T5" fmla="*/ 0 h 21"/>
                <a:gd name="T6" fmla="*/ 0 w 47"/>
                <a:gd name="T7" fmla="*/ 21 h 21"/>
                <a:gd name="T8" fmla="*/ 23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3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3"/>
            <p:cNvSpPr/>
            <p:nvPr/>
          </p:nvSpPr>
          <p:spPr bwMode="auto">
            <a:xfrm>
              <a:off x="3560763" y="1762125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64"/>
            <p:cNvSpPr>
              <a:spLocks noChangeArrowheads="1"/>
            </p:cNvSpPr>
            <p:nvPr/>
          </p:nvSpPr>
          <p:spPr bwMode="auto">
            <a:xfrm>
              <a:off x="2967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5"/>
            <p:cNvSpPr/>
            <p:nvPr/>
          </p:nvSpPr>
          <p:spPr bwMode="auto">
            <a:xfrm>
              <a:off x="3224213" y="2128837"/>
              <a:ext cx="185738" cy="123825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5 w 72"/>
                <a:gd name="T7" fmla="*/ 28 h 48"/>
                <a:gd name="T8" fmla="*/ 50 w 72"/>
                <a:gd name="T9" fmla="*/ 44 h 48"/>
                <a:gd name="T10" fmla="*/ 33 w 72"/>
                <a:gd name="T11" fmla="*/ 48 h 48"/>
                <a:gd name="T12" fmla="*/ 13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2" y="14"/>
                    <a:pt x="67" y="24"/>
                    <a:pt x="65" y="28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9" y="48"/>
                    <a:pt x="20" y="46"/>
                    <a:pt x="13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6"/>
            <p:cNvSpPr/>
            <p:nvPr/>
          </p:nvSpPr>
          <p:spPr bwMode="auto">
            <a:xfrm>
              <a:off x="3005138" y="2325687"/>
              <a:ext cx="582613" cy="74613"/>
            </a:xfrm>
            <a:custGeom>
              <a:avLst/>
              <a:gdLst>
                <a:gd name="T0" fmla="*/ 4 w 226"/>
                <a:gd name="T1" fmla="*/ 11 h 29"/>
                <a:gd name="T2" fmla="*/ 4 w 226"/>
                <a:gd name="T3" fmla="*/ 3 h 29"/>
                <a:gd name="T4" fmla="*/ 119 w 226"/>
                <a:gd name="T5" fmla="*/ 15 h 29"/>
                <a:gd name="T6" fmla="*/ 205 w 226"/>
                <a:gd name="T7" fmla="*/ 6 h 29"/>
                <a:gd name="T8" fmla="*/ 226 w 226"/>
                <a:gd name="T9" fmla="*/ 6 h 29"/>
                <a:gd name="T10" fmla="*/ 114 w 226"/>
                <a:gd name="T11" fmla="*/ 27 h 29"/>
                <a:gd name="T12" fmla="*/ 4 w 226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9">
                  <a:moveTo>
                    <a:pt x="4" y="11"/>
                  </a:moveTo>
                  <a:cubicBezTo>
                    <a:pt x="4" y="11"/>
                    <a:pt x="0" y="3"/>
                    <a:pt x="4" y="3"/>
                  </a:cubicBezTo>
                  <a:cubicBezTo>
                    <a:pt x="9" y="3"/>
                    <a:pt x="96" y="15"/>
                    <a:pt x="119" y="15"/>
                  </a:cubicBezTo>
                  <a:cubicBezTo>
                    <a:pt x="142" y="14"/>
                    <a:pt x="199" y="9"/>
                    <a:pt x="205" y="6"/>
                  </a:cubicBezTo>
                  <a:cubicBezTo>
                    <a:pt x="210" y="5"/>
                    <a:pt x="226" y="0"/>
                    <a:pt x="226" y="6"/>
                  </a:cubicBezTo>
                  <a:cubicBezTo>
                    <a:pt x="225" y="14"/>
                    <a:pt x="163" y="29"/>
                    <a:pt x="114" y="27"/>
                  </a:cubicBezTo>
                  <a:cubicBezTo>
                    <a:pt x="65" y="25"/>
                    <a:pt x="26" y="20"/>
                    <a:pt x="4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67"/>
            <p:cNvSpPr>
              <a:spLocks noChangeArrowheads="1"/>
            </p:cNvSpPr>
            <p:nvPr/>
          </p:nvSpPr>
          <p:spPr bwMode="auto">
            <a:xfrm>
              <a:off x="2600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68"/>
            <p:cNvSpPr>
              <a:spLocks noChangeArrowheads="1"/>
            </p:cNvSpPr>
            <p:nvPr/>
          </p:nvSpPr>
          <p:spPr bwMode="auto">
            <a:xfrm>
              <a:off x="3716338" y="2146300"/>
              <a:ext cx="285750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 120"/>
          <p:cNvGrpSpPr/>
          <p:nvPr/>
        </p:nvGrpSpPr>
        <p:grpSpPr>
          <a:xfrm>
            <a:off x="6066254" y="4669519"/>
            <a:ext cx="812032" cy="1206224"/>
            <a:chOff x="5065713" y="1679575"/>
            <a:chExt cx="2289175" cy="3400425"/>
          </a:xfrm>
        </p:grpSpPr>
        <p:sp>
          <p:nvSpPr>
            <p:cNvPr id="122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组 137"/>
          <p:cNvGrpSpPr/>
          <p:nvPr/>
        </p:nvGrpSpPr>
        <p:grpSpPr>
          <a:xfrm>
            <a:off x="7333379" y="4622667"/>
            <a:ext cx="812596" cy="1207350"/>
            <a:chOff x="7723188" y="1609725"/>
            <a:chExt cx="2290763" cy="3403600"/>
          </a:xfrm>
        </p:grpSpPr>
        <p:sp>
          <p:nvSpPr>
            <p:cNvPr id="139" name="Freeform 85"/>
            <p:cNvSpPr/>
            <p:nvPr/>
          </p:nvSpPr>
          <p:spPr bwMode="auto">
            <a:xfrm>
              <a:off x="7723188" y="1609725"/>
              <a:ext cx="2290763" cy="3403600"/>
            </a:xfrm>
            <a:custGeom>
              <a:avLst/>
              <a:gdLst>
                <a:gd name="T0" fmla="*/ 454 w 889"/>
                <a:gd name="T1" fmla="*/ 5 h 1319"/>
                <a:gd name="T2" fmla="*/ 274 w 889"/>
                <a:gd name="T3" fmla="*/ 59 h 1319"/>
                <a:gd name="T4" fmla="*/ 204 w 889"/>
                <a:gd name="T5" fmla="*/ 206 h 1319"/>
                <a:gd name="T6" fmla="*/ 187 w 889"/>
                <a:gd name="T7" fmla="*/ 342 h 1319"/>
                <a:gd name="T8" fmla="*/ 79 w 889"/>
                <a:gd name="T9" fmla="*/ 601 h 1319"/>
                <a:gd name="T10" fmla="*/ 38 w 889"/>
                <a:gd name="T11" fmla="*/ 935 h 1319"/>
                <a:gd name="T12" fmla="*/ 106 w 889"/>
                <a:gd name="T13" fmla="*/ 935 h 1319"/>
                <a:gd name="T14" fmla="*/ 122 w 889"/>
                <a:gd name="T15" fmla="*/ 1215 h 1319"/>
                <a:gd name="T16" fmla="*/ 122 w 889"/>
                <a:gd name="T17" fmla="*/ 1308 h 1319"/>
                <a:gd name="T18" fmla="*/ 239 w 889"/>
                <a:gd name="T19" fmla="*/ 1308 h 1319"/>
                <a:gd name="T20" fmla="*/ 272 w 889"/>
                <a:gd name="T21" fmla="*/ 1232 h 1319"/>
                <a:gd name="T22" fmla="*/ 293 w 889"/>
                <a:gd name="T23" fmla="*/ 1136 h 1319"/>
                <a:gd name="T24" fmla="*/ 598 w 889"/>
                <a:gd name="T25" fmla="*/ 1134 h 1319"/>
                <a:gd name="T26" fmla="*/ 633 w 889"/>
                <a:gd name="T27" fmla="*/ 1223 h 1319"/>
                <a:gd name="T28" fmla="*/ 669 w 889"/>
                <a:gd name="T29" fmla="*/ 1302 h 1319"/>
                <a:gd name="T30" fmla="*/ 775 w 889"/>
                <a:gd name="T31" fmla="*/ 1300 h 1319"/>
                <a:gd name="T32" fmla="*/ 797 w 889"/>
                <a:gd name="T33" fmla="*/ 930 h 1319"/>
                <a:gd name="T34" fmla="*/ 854 w 889"/>
                <a:gd name="T35" fmla="*/ 946 h 1319"/>
                <a:gd name="T36" fmla="*/ 840 w 889"/>
                <a:gd name="T37" fmla="*/ 660 h 1319"/>
                <a:gd name="T38" fmla="*/ 712 w 889"/>
                <a:gd name="T39" fmla="*/ 337 h 1319"/>
                <a:gd name="T40" fmla="*/ 685 w 889"/>
                <a:gd name="T41" fmla="*/ 130 h 1319"/>
                <a:gd name="T42" fmla="*/ 454 w 889"/>
                <a:gd name="T43" fmla="*/ 5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9">
                  <a:moveTo>
                    <a:pt x="454" y="5"/>
                  </a:moveTo>
                  <a:cubicBezTo>
                    <a:pt x="454" y="5"/>
                    <a:pt x="332" y="0"/>
                    <a:pt x="274" y="59"/>
                  </a:cubicBezTo>
                  <a:cubicBezTo>
                    <a:pt x="217" y="117"/>
                    <a:pt x="215" y="122"/>
                    <a:pt x="204" y="206"/>
                  </a:cubicBezTo>
                  <a:cubicBezTo>
                    <a:pt x="193" y="291"/>
                    <a:pt x="198" y="310"/>
                    <a:pt x="187" y="342"/>
                  </a:cubicBezTo>
                  <a:cubicBezTo>
                    <a:pt x="177" y="375"/>
                    <a:pt x="109" y="484"/>
                    <a:pt x="79" y="601"/>
                  </a:cubicBezTo>
                  <a:cubicBezTo>
                    <a:pt x="49" y="718"/>
                    <a:pt x="0" y="911"/>
                    <a:pt x="38" y="935"/>
                  </a:cubicBezTo>
                  <a:cubicBezTo>
                    <a:pt x="76" y="960"/>
                    <a:pt x="106" y="935"/>
                    <a:pt x="106" y="935"/>
                  </a:cubicBezTo>
                  <a:cubicBezTo>
                    <a:pt x="106" y="935"/>
                    <a:pt x="111" y="1153"/>
                    <a:pt x="122" y="1215"/>
                  </a:cubicBezTo>
                  <a:cubicBezTo>
                    <a:pt x="133" y="1278"/>
                    <a:pt x="111" y="1297"/>
                    <a:pt x="122" y="1308"/>
                  </a:cubicBezTo>
                  <a:cubicBezTo>
                    <a:pt x="133" y="1319"/>
                    <a:pt x="220" y="1319"/>
                    <a:pt x="239" y="1308"/>
                  </a:cubicBezTo>
                  <a:cubicBezTo>
                    <a:pt x="258" y="1297"/>
                    <a:pt x="269" y="1261"/>
                    <a:pt x="272" y="1232"/>
                  </a:cubicBezTo>
                  <a:cubicBezTo>
                    <a:pt x="274" y="1202"/>
                    <a:pt x="272" y="1145"/>
                    <a:pt x="293" y="1136"/>
                  </a:cubicBezTo>
                  <a:cubicBezTo>
                    <a:pt x="315" y="1128"/>
                    <a:pt x="565" y="1126"/>
                    <a:pt x="598" y="1134"/>
                  </a:cubicBezTo>
                  <a:cubicBezTo>
                    <a:pt x="631" y="1142"/>
                    <a:pt x="631" y="1199"/>
                    <a:pt x="633" y="1223"/>
                  </a:cubicBezTo>
                  <a:cubicBezTo>
                    <a:pt x="636" y="1248"/>
                    <a:pt x="636" y="1300"/>
                    <a:pt x="669" y="1302"/>
                  </a:cubicBezTo>
                  <a:cubicBezTo>
                    <a:pt x="701" y="1305"/>
                    <a:pt x="764" y="1316"/>
                    <a:pt x="775" y="1300"/>
                  </a:cubicBezTo>
                  <a:cubicBezTo>
                    <a:pt x="786" y="1283"/>
                    <a:pt x="799" y="976"/>
                    <a:pt x="797" y="930"/>
                  </a:cubicBezTo>
                  <a:cubicBezTo>
                    <a:pt x="797" y="930"/>
                    <a:pt x="835" y="968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8"/>
                    <a:pt x="715" y="378"/>
                    <a:pt x="712" y="337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6"/>
                    <a:pt x="598" y="5"/>
                    <a:pt x="454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86"/>
            <p:cNvSpPr>
              <a:spLocks noChangeArrowheads="1"/>
            </p:cNvSpPr>
            <p:nvPr/>
          </p:nvSpPr>
          <p:spPr bwMode="auto">
            <a:xfrm>
              <a:off x="8229600" y="1630362"/>
              <a:ext cx="241300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87"/>
            <p:cNvSpPr>
              <a:spLocks noChangeArrowheads="1"/>
            </p:cNvSpPr>
            <p:nvPr/>
          </p:nvSpPr>
          <p:spPr bwMode="auto">
            <a:xfrm>
              <a:off x="8285163" y="1677987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88"/>
            <p:cNvSpPr>
              <a:spLocks noChangeArrowheads="1"/>
            </p:cNvSpPr>
            <p:nvPr/>
          </p:nvSpPr>
          <p:spPr bwMode="auto">
            <a:xfrm>
              <a:off x="9310688" y="1625600"/>
              <a:ext cx="249238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89"/>
            <p:cNvSpPr>
              <a:spLocks noChangeArrowheads="1"/>
            </p:cNvSpPr>
            <p:nvPr/>
          </p:nvSpPr>
          <p:spPr bwMode="auto">
            <a:xfrm>
              <a:off x="9372600" y="167957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0"/>
            <p:cNvSpPr/>
            <p:nvPr/>
          </p:nvSpPr>
          <p:spPr bwMode="auto">
            <a:xfrm>
              <a:off x="8507413" y="1708150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91"/>
            <p:cNvSpPr/>
            <p:nvPr/>
          </p:nvSpPr>
          <p:spPr bwMode="auto">
            <a:xfrm>
              <a:off x="9140825" y="16954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92"/>
            <p:cNvSpPr>
              <a:spLocks noChangeArrowheads="1"/>
            </p:cNvSpPr>
            <p:nvPr/>
          </p:nvSpPr>
          <p:spPr bwMode="auto">
            <a:xfrm>
              <a:off x="8180388" y="2078037"/>
              <a:ext cx="285750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93"/>
            <p:cNvSpPr>
              <a:spLocks noChangeArrowheads="1"/>
            </p:cNvSpPr>
            <p:nvPr/>
          </p:nvSpPr>
          <p:spPr bwMode="auto">
            <a:xfrm>
              <a:off x="9294813" y="2078037"/>
              <a:ext cx="285750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94"/>
            <p:cNvSpPr>
              <a:spLocks noChangeArrowheads="1"/>
            </p:cNvSpPr>
            <p:nvPr/>
          </p:nvSpPr>
          <p:spPr bwMode="auto">
            <a:xfrm>
              <a:off x="8542338" y="2036762"/>
              <a:ext cx="655638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95"/>
            <p:cNvSpPr/>
            <p:nvPr/>
          </p:nvSpPr>
          <p:spPr bwMode="auto">
            <a:xfrm>
              <a:off x="8777288" y="2062162"/>
              <a:ext cx="203200" cy="136525"/>
            </a:xfrm>
            <a:custGeom>
              <a:avLst/>
              <a:gdLst>
                <a:gd name="T0" fmla="*/ 0 w 79"/>
                <a:gd name="T1" fmla="*/ 20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8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0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4" y="0"/>
                    <a:pt x="62" y="1"/>
                    <a:pt x="70" y="8"/>
                  </a:cubicBezTo>
                  <a:cubicBezTo>
                    <a:pt x="79" y="15"/>
                    <a:pt x="74" y="26"/>
                    <a:pt x="72" y="31"/>
                  </a:cubicBezTo>
                  <a:cubicBezTo>
                    <a:pt x="70" y="36"/>
                    <a:pt x="66" y="44"/>
                    <a:pt x="55" y="48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2" y="52"/>
                    <a:pt x="22" y="51"/>
                    <a:pt x="15" y="45"/>
                  </a:cubicBezTo>
                  <a:cubicBezTo>
                    <a:pt x="8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96"/>
            <p:cNvSpPr/>
            <p:nvPr/>
          </p:nvSpPr>
          <p:spPr bwMode="auto">
            <a:xfrm>
              <a:off x="8578850" y="2247900"/>
              <a:ext cx="569913" cy="165100"/>
            </a:xfrm>
            <a:custGeom>
              <a:avLst/>
              <a:gdLst>
                <a:gd name="T0" fmla="*/ 0 w 221"/>
                <a:gd name="T1" fmla="*/ 18 h 64"/>
                <a:gd name="T2" fmla="*/ 108 w 221"/>
                <a:gd name="T3" fmla="*/ 2 h 64"/>
                <a:gd name="T4" fmla="*/ 221 w 221"/>
                <a:gd name="T5" fmla="*/ 26 h 64"/>
                <a:gd name="T6" fmla="*/ 119 w 221"/>
                <a:gd name="T7" fmla="*/ 64 h 64"/>
                <a:gd name="T8" fmla="*/ 0 w 221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4">
                  <a:moveTo>
                    <a:pt x="0" y="18"/>
                  </a:moveTo>
                  <a:cubicBezTo>
                    <a:pt x="0" y="18"/>
                    <a:pt x="32" y="0"/>
                    <a:pt x="108" y="2"/>
                  </a:cubicBezTo>
                  <a:cubicBezTo>
                    <a:pt x="185" y="3"/>
                    <a:pt x="221" y="26"/>
                    <a:pt x="221" y="26"/>
                  </a:cubicBezTo>
                  <a:cubicBezTo>
                    <a:pt x="221" y="26"/>
                    <a:pt x="170" y="64"/>
                    <a:pt x="119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97"/>
            <p:cNvSpPr>
              <a:spLocks noChangeArrowheads="1"/>
            </p:cNvSpPr>
            <p:nvPr/>
          </p:nvSpPr>
          <p:spPr bwMode="auto">
            <a:xfrm>
              <a:off x="8461375" y="1839912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98"/>
            <p:cNvSpPr>
              <a:spLocks noChangeArrowheads="1"/>
            </p:cNvSpPr>
            <p:nvPr/>
          </p:nvSpPr>
          <p:spPr bwMode="auto">
            <a:xfrm>
              <a:off x="8558213" y="1906587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99"/>
            <p:cNvSpPr>
              <a:spLocks noChangeArrowheads="1"/>
            </p:cNvSpPr>
            <p:nvPr/>
          </p:nvSpPr>
          <p:spPr bwMode="auto">
            <a:xfrm>
              <a:off x="9053513" y="183991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100"/>
            <p:cNvSpPr>
              <a:spLocks noChangeArrowheads="1"/>
            </p:cNvSpPr>
            <p:nvPr/>
          </p:nvSpPr>
          <p:spPr bwMode="auto">
            <a:xfrm>
              <a:off x="9150350" y="1906587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5" name="组 154"/>
          <p:cNvGrpSpPr/>
          <p:nvPr/>
        </p:nvGrpSpPr>
        <p:grpSpPr>
          <a:xfrm>
            <a:off x="7273381" y="3160503"/>
            <a:ext cx="796266" cy="1036159"/>
            <a:chOff x="2203382" y="6616700"/>
            <a:chExt cx="2244725" cy="2921000"/>
          </a:xfrm>
        </p:grpSpPr>
        <p:sp>
          <p:nvSpPr>
            <p:cNvPr id="156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avLst/>
              <a:gdLst>
                <a:gd name="T0" fmla="*/ 408 w 872"/>
                <a:gd name="T1" fmla="*/ 0 h 1132"/>
                <a:gd name="T2" fmla="*/ 257 w 872"/>
                <a:gd name="T3" fmla="*/ 56 h 1132"/>
                <a:gd name="T4" fmla="*/ 191 w 872"/>
                <a:gd name="T5" fmla="*/ 215 h 1132"/>
                <a:gd name="T6" fmla="*/ 153 w 872"/>
                <a:gd name="T7" fmla="*/ 408 h 1132"/>
                <a:gd name="T8" fmla="*/ 19 w 872"/>
                <a:gd name="T9" fmla="*/ 727 h 1132"/>
                <a:gd name="T10" fmla="*/ 31 w 872"/>
                <a:gd name="T11" fmla="*/ 863 h 1132"/>
                <a:gd name="T12" fmla="*/ 70 w 872"/>
                <a:gd name="T13" fmla="*/ 894 h 1132"/>
                <a:gd name="T14" fmla="*/ 87 w 872"/>
                <a:gd name="T15" fmla="*/ 1054 h 1132"/>
                <a:gd name="T16" fmla="*/ 191 w 872"/>
                <a:gd name="T17" fmla="*/ 1116 h 1132"/>
                <a:gd name="T18" fmla="*/ 491 w 872"/>
                <a:gd name="T19" fmla="*/ 1128 h 1132"/>
                <a:gd name="T20" fmla="*/ 731 w 872"/>
                <a:gd name="T21" fmla="*/ 1114 h 1132"/>
                <a:gd name="T22" fmla="*/ 797 w 872"/>
                <a:gd name="T23" fmla="*/ 1025 h 1132"/>
                <a:gd name="T24" fmla="*/ 797 w 872"/>
                <a:gd name="T25" fmla="*/ 888 h 1132"/>
                <a:gd name="T26" fmla="*/ 861 w 872"/>
                <a:gd name="T27" fmla="*/ 843 h 1132"/>
                <a:gd name="T28" fmla="*/ 824 w 872"/>
                <a:gd name="T29" fmla="*/ 623 h 1132"/>
                <a:gd name="T30" fmla="*/ 710 w 872"/>
                <a:gd name="T31" fmla="*/ 373 h 1132"/>
                <a:gd name="T32" fmla="*/ 673 w 872"/>
                <a:gd name="T33" fmla="*/ 135 h 1132"/>
                <a:gd name="T34" fmla="*/ 408 w 872"/>
                <a:gd name="T3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2" h="113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avLst/>
              <a:gdLst>
                <a:gd name="T0" fmla="*/ 0 w 79"/>
                <a:gd name="T1" fmla="*/ 21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9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avLst/>
              <a:gdLst>
                <a:gd name="T0" fmla="*/ 0 w 221"/>
                <a:gd name="T1" fmla="*/ 18 h 63"/>
                <a:gd name="T2" fmla="*/ 108 w 221"/>
                <a:gd name="T3" fmla="*/ 1 h 63"/>
                <a:gd name="T4" fmla="*/ 221 w 221"/>
                <a:gd name="T5" fmla="*/ 25 h 63"/>
                <a:gd name="T6" fmla="*/ 119 w 221"/>
                <a:gd name="T7" fmla="*/ 63 h 63"/>
                <a:gd name="T8" fmla="*/ 0 w 221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3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0" name="组 179"/>
          <p:cNvGrpSpPr/>
          <p:nvPr/>
        </p:nvGrpSpPr>
        <p:grpSpPr>
          <a:xfrm>
            <a:off x="4939398" y="4669801"/>
            <a:ext cx="661114" cy="1205661"/>
            <a:chOff x="5286375" y="6383338"/>
            <a:chExt cx="1863725" cy="3398838"/>
          </a:xfrm>
        </p:grpSpPr>
        <p:sp>
          <p:nvSpPr>
            <p:cNvPr id="181" name="Freeform 125"/>
            <p:cNvSpPr/>
            <p:nvPr/>
          </p:nvSpPr>
          <p:spPr bwMode="auto">
            <a:xfrm>
              <a:off x="5286375" y="6383338"/>
              <a:ext cx="1863725" cy="3398838"/>
            </a:xfrm>
            <a:custGeom>
              <a:avLst/>
              <a:gdLst>
                <a:gd name="T0" fmla="*/ 359 w 723"/>
                <a:gd name="T1" fmla="*/ 0 h 1318"/>
                <a:gd name="T2" fmla="*/ 174 w 723"/>
                <a:gd name="T3" fmla="*/ 75 h 1318"/>
                <a:gd name="T4" fmla="*/ 117 w 723"/>
                <a:gd name="T5" fmla="*/ 298 h 1318"/>
                <a:gd name="T6" fmla="*/ 15 w 723"/>
                <a:gd name="T7" fmla="*/ 549 h 1318"/>
                <a:gd name="T8" fmla="*/ 36 w 723"/>
                <a:gd name="T9" fmla="*/ 712 h 1318"/>
                <a:gd name="T10" fmla="*/ 38 w 723"/>
                <a:gd name="T11" fmla="*/ 1201 h 1318"/>
                <a:gd name="T12" fmla="*/ 61 w 723"/>
                <a:gd name="T13" fmla="*/ 1305 h 1318"/>
                <a:gd name="T14" fmla="*/ 151 w 723"/>
                <a:gd name="T15" fmla="*/ 1305 h 1318"/>
                <a:gd name="T16" fmla="*/ 185 w 723"/>
                <a:gd name="T17" fmla="*/ 1230 h 1318"/>
                <a:gd name="T18" fmla="*/ 208 w 723"/>
                <a:gd name="T19" fmla="*/ 1133 h 1318"/>
                <a:gd name="T20" fmla="*/ 508 w 723"/>
                <a:gd name="T21" fmla="*/ 1124 h 1318"/>
                <a:gd name="T22" fmla="*/ 553 w 723"/>
                <a:gd name="T23" fmla="*/ 1187 h 1318"/>
                <a:gd name="T24" fmla="*/ 565 w 723"/>
                <a:gd name="T25" fmla="*/ 1284 h 1318"/>
                <a:gd name="T26" fmla="*/ 666 w 723"/>
                <a:gd name="T27" fmla="*/ 1302 h 1318"/>
                <a:gd name="T28" fmla="*/ 696 w 723"/>
                <a:gd name="T29" fmla="*/ 1268 h 1318"/>
                <a:gd name="T30" fmla="*/ 712 w 723"/>
                <a:gd name="T31" fmla="*/ 920 h 1318"/>
                <a:gd name="T32" fmla="*/ 689 w 723"/>
                <a:gd name="T33" fmla="*/ 708 h 1318"/>
                <a:gd name="T34" fmla="*/ 723 w 723"/>
                <a:gd name="T35" fmla="*/ 629 h 1318"/>
                <a:gd name="T36" fmla="*/ 639 w 723"/>
                <a:gd name="T37" fmla="*/ 366 h 1318"/>
                <a:gd name="T38" fmla="*/ 601 w 723"/>
                <a:gd name="T39" fmla="*/ 140 h 1318"/>
                <a:gd name="T40" fmla="*/ 359 w 723"/>
                <a:gd name="T4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1318">
                  <a:moveTo>
                    <a:pt x="359" y="0"/>
                  </a:moveTo>
                  <a:cubicBezTo>
                    <a:pt x="359" y="0"/>
                    <a:pt x="212" y="18"/>
                    <a:pt x="174" y="75"/>
                  </a:cubicBezTo>
                  <a:cubicBezTo>
                    <a:pt x="135" y="131"/>
                    <a:pt x="117" y="206"/>
                    <a:pt x="117" y="298"/>
                  </a:cubicBezTo>
                  <a:cubicBezTo>
                    <a:pt x="117" y="391"/>
                    <a:pt x="31" y="441"/>
                    <a:pt x="15" y="549"/>
                  </a:cubicBezTo>
                  <a:cubicBezTo>
                    <a:pt x="0" y="658"/>
                    <a:pt x="31" y="685"/>
                    <a:pt x="36" y="712"/>
                  </a:cubicBezTo>
                  <a:cubicBezTo>
                    <a:pt x="40" y="739"/>
                    <a:pt x="24" y="1085"/>
                    <a:pt x="38" y="1201"/>
                  </a:cubicBezTo>
                  <a:cubicBezTo>
                    <a:pt x="52" y="1316"/>
                    <a:pt x="40" y="1300"/>
                    <a:pt x="61" y="1305"/>
                  </a:cubicBezTo>
                  <a:cubicBezTo>
                    <a:pt x="81" y="1309"/>
                    <a:pt x="128" y="1318"/>
                    <a:pt x="151" y="1305"/>
                  </a:cubicBezTo>
                  <a:cubicBezTo>
                    <a:pt x="174" y="1291"/>
                    <a:pt x="178" y="1268"/>
                    <a:pt x="185" y="1230"/>
                  </a:cubicBezTo>
                  <a:cubicBezTo>
                    <a:pt x="192" y="1192"/>
                    <a:pt x="189" y="1146"/>
                    <a:pt x="208" y="1133"/>
                  </a:cubicBezTo>
                  <a:cubicBezTo>
                    <a:pt x="226" y="1119"/>
                    <a:pt x="474" y="1112"/>
                    <a:pt x="508" y="1124"/>
                  </a:cubicBezTo>
                  <a:cubicBezTo>
                    <a:pt x="542" y="1135"/>
                    <a:pt x="547" y="1164"/>
                    <a:pt x="553" y="1187"/>
                  </a:cubicBezTo>
                  <a:cubicBezTo>
                    <a:pt x="560" y="1210"/>
                    <a:pt x="544" y="1266"/>
                    <a:pt x="565" y="1284"/>
                  </a:cubicBezTo>
                  <a:cubicBezTo>
                    <a:pt x="585" y="1302"/>
                    <a:pt x="639" y="1307"/>
                    <a:pt x="666" y="1302"/>
                  </a:cubicBezTo>
                  <a:cubicBezTo>
                    <a:pt x="694" y="1298"/>
                    <a:pt x="694" y="1284"/>
                    <a:pt x="696" y="1268"/>
                  </a:cubicBezTo>
                  <a:cubicBezTo>
                    <a:pt x="698" y="1253"/>
                    <a:pt x="712" y="1002"/>
                    <a:pt x="712" y="920"/>
                  </a:cubicBezTo>
                  <a:cubicBezTo>
                    <a:pt x="712" y="839"/>
                    <a:pt x="689" y="708"/>
                    <a:pt x="689" y="708"/>
                  </a:cubicBezTo>
                  <a:cubicBezTo>
                    <a:pt x="689" y="708"/>
                    <a:pt x="723" y="687"/>
                    <a:pt x="723" y="629"/>
                  </a:cubicBezTo>
                  <a:cubicBezTo>
                    <a:pt x="723" y="570"/>
                    <a:pt x="680" y="445"/>
                    <a:pt x="639" y="366"/>
                  </a:cubicBezTo>
                  <a:cubicBezTo>
                    <a:pt x="639" y="366"/>
                    <a:pt x="610" y="222"/>
                    <a:pt x="601" y="140"/>
                  </a:cubicBezTo>
                  <a:cubicBezTo>
                    <a:pt x="592" y="59"/>
                    <a:pt x="467" y="0"/>
                    <a:pt x="3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26"/>
            <p:cNvSpPr>
              <a:spLocks noChangeArrowheads="1"/>
            </p:cNvSpPr>
            <p:nvPr/>
          </p:nvSpPr>
          <p:spPr bwMode="auto">
            <a:xfrm>
              <a:off x="5575300" y="6405563"/>
              <a:ext cx="24288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127"/>
            <p:cNvSpPr>
              <a:spLocks noChangeArrowheads="1"/>
            </p:cNvSpPr>
            <p:nvPr/>
          </p:nvSpPr>
          <p:spPr bwMode="auto">
            <a:xfrm>
              <a:off x="5632450" y="645160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128"/>
            <p:cNvSpPr>
              <a:spLocks noChangeArrowheads="1"/>
            </p:cNvSpPr>
            <p:nvPr/>
          </p:nvSpPr>
          <p:spPr bwMode="auto">
            <a:xfrm>
              <a:off x="6654800" y="6400800"/>
              <a:ext cx="252413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Oval 129"/>
            <p:cNvSpPr>
              <a:spLocks noChangeArrowheads="1"/>
            </p:cNvSpPr>
            <p:nvPr/>
          </p:nvSpPr>
          <p:spPr bwMode="auto">
            <a:xfrm>
              <a:off x="6719888" y="6454775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30"/>
            <p:cNvSpPr/>
            <p:nvPr/>
          </p:nvSpPr>
          <p:spPr bwMode="auto">
            <a:xfrm>
              <a:off x="5853113" y="64833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31"/>
            <p:cNvSpPr/>
            <p:nvPr/>
          </p:nvSpPr>
          <p:spPr bwMode="auto">
            <a:xfrm>
              <a:off x="6484938" y="647065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Oval 132"/>
            <p:cNvSpPr>
              <a:spLocks noChangeArrowheads="1"/>
            </p:cNvSpPr>
            <p:nvPr/>
          </p:nvSpPr>
          <p:spPr bwMode="auto">
            <a:xfrm>
              <a:off x="5526088" y="685165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Oval 133"/>
            <p:cNvSpPr>
              <a:spLocks noChangeArrowheads="1"/>
            </p:cNvSpPr>
            <p:nvPr/>
          </p:nvSpPr>
          <p:spPr bwMode="auto">
            <a:xfrm>
              <a:off x="6642100" y="685165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Oval 134"/>
            <p:cNvSpPr>
              <a:spLocks noChangeArrowheads="1"/>
            </p:cNvSpPr>
            <p:nvPr/>
          </p:nvSpPr>
          <p:spPr bwMode="auto">
            <a:xfrm>
              <a:off x="5889625" y="6810375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35"/>
            <p:cNvSpPr/>
            <p:nvPr/>
          </p:nvSpPr>
          <p:spPr bwMode="auto">
            <a:xfrm>
              <a:off x="6124575" y="6837363"/>
              <a:ext cx="200025" cy="136525"/>
            </a:xfrm>
            <a:custGeom>
              <a:avLst/>
              <a:gdLst>
                <a:gd name="T0" fmla="*/ 0 w 78"/>
                <a:gd name="T1" fmla="*/ 20 h 53"/>
                <a:gd name="T2" fmla="*/ 23 w 78"/>
                <a:gd name="T3" fmla="*/ 2 h 53"/>
                <a:gd name="T4" fmla="*/ 70 w 78"/>
                <a:gd name="T5" fmla="*/ 8 h 53"/>
                <a:gd name="T6" fmla="*/ 72 w 78"/>
                <a:gd name="T7" fmla="*/ 31 h 53"/>
                <a:gd name="T8" fmla="*/ 54 w 78"/>
                <a:gd name="T9" fmla="*/ 48 h 53"/>
                <a:gd name="T10" fmla="*/ 36 w 78"/>
                <a:gd name="T11" fmla="*/ 53 h 53"/>
                <a:gd name="T12" fmla="*/ 14 w 78"/>
                <a:gd name="T13" fmla="*/ 45 h 53"/>
                <a:gd name="T14" fmla="*/ 0 w 78"/>
                <a:gd name="T1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3">
                  <a:moveTo>
                    <a:pt x="0" y="20"/>
                  </a:moveTo>
                  <a:cubicBezTo>
                    <a:pt x="0" y="11"/>
                    <a:pt x="3" y="4"/>
                    <a:pt x="23" y="2"/>
                  </a:cubicBezTo>
                  <a:cubicBezTo>
                    <a:pt x="43" y="0"/>
                    <a:pt x="61" y="1"/>
                    <a:pt x="70" y="8"/>
                  </a:cubicBezTo>
                  <a:cubicBezTo>
                    <a:pt x="78" y="15"/>
                    <a:pt x="73" y="26"/>
                    <a:pt x="72" y="31"/>
                  </a:cubicBezTo>
                  <a:cubicBezTo>
                    <a:pt x="70" y="36"/>
                    <a:pt x="65" y="44"/>
                    <a:pt x="54" y="48"/>
                  </a:cubicBezTo>
                  <a:cubicBezTo>
                    <a:pt x="43" y="53"/>
                    <a:pt x="42" y="53"/>
                    <a:pt x="36" y="53"/>
                  </a:cubicBezTo>
                  <a:cubicBezTo>
                    <a:pt x="31" y="52"/>
                    <a:pt x="22" y="51"/>
                    <a:pt x="14" y="45"/>
                  </a:cubicBezTo>
                  <a:cubicBezTo>
                    <a:pt x="7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36"/>
            <p:cNvSpPr/>
            <p:nvPr/>
          </p:nvSpPr>
          <p:spPr bwMode="auto">
            <a:xfrm>
              <a:off x="5926138" y="7023100"/>
              <a:ext cx="569913" cy="165100"/>
            </a:xfrm>
            <a:custGeom>
              <a:avLst/>
              <a:gdLst>
                <a:gd name="T0" fmla="*/ 0 w 221"/>
                <a:gd name="T1" fmla="*/ 18 h 64"/>
                <a:gd name="T2" fmla="*/ 107 w 221"/>
                <a:gd name="T3" fmla="*/ 2 h 64"/>
                <a:gd name="T4" fmla="*/ 221 w 221"/>
                <a:gd name="T5" fmla="*/ 26 h 64"/>
                <a:gd name="T6" fmla="*/ 118 w 221"/>
                <a:gd name="T7" fmla="*/ 64 h 64"/>
                <a:gd name="T8" fmla="*/ 0 w 221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4">
                  <a:moveTo>
                    <a:pt x="0" y="18"/>
                  </a:moveTo>
                  <a:cubicBezTo>
                    <a:pt x="0" y="18"/>
                    <a:pt x="31" y="0"/>
                    <a:pt x="107" y="2"/>
                  </a:cubicBezTo>
                  <a:cubicBezTo>
                    <a:pt x="184" y="3"/>
                    <a:pt x="221" y="26"/>
                    <a:pt x="221" y="26"/>
                  </a:cubicBezTo>
                  <a:cubicBezTo>
                    <a:pt x="221" y="26"/>
                    <a:pt x="169" y="64"/>
                    <a:pt x="118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137"/>
            <p:cNvSpPr>
              <a:spLocks noChangeArrowheads="1"/>
            </p:cNvSpPr>
            <p:nvPr/>
          </p:nvSpPr>
          <p:spPr bwMode="auto">
            <a:xfrm>
              <a:off x="5805488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138"/>
            <p:cNvSpPr>
              <a:spLocks noChangeArrowheads="1"/>
            </p:cNvSpPr>
            <p:nvPr/>
          </p:nvSpPr>
          <p:spPr bwMode="auto">
            <a:xfrm>
              <a:off x="5902325" y="6681788"/>
              <a:ext cx="44450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Oval 139"/>
            <p:cNvSpPr>
              <a:spLocks noChangeArrowheads="1"/>
            </p:cNvSpPr>
            <p:nvPr/>
          </p:nvSpPr>
          <p:spPr bwMode="auto">
            <a:xfrm>
              <a:off x="6397625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Oval 140"/>
            <p:cNvSpPr>
              <a:spLocks noChangeArrowheads="1"/>
            </p:cNvSpPr>
            <p:nvPr/>
          </p:nvSpPr>
          <p:spPr bwMode="auto">
            <a:xfrm>
              <a:off x="6497638" y="6681788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41"/>
            <p:cNvSpPr/>
            <p:nvPr/>
          </p:nvSpPr>
          <p:spPr bwMode="auto">
            <a:xfrm>
              <a:off x="5843588" y="7747000"/>
              <a:ext cx="790575" cy="784225"/>
            </a:xfrm>
            <a:custGeom>
              <a:avLst/>
              <a:gdLst>
                <a:gd name="T0" fmla="*/ 301 w 307"/>
                <a:gd name="T1" fmla="*/ 111 h 304"/>
                <a:gd name="T2" fmla="*/ 267 w 307"/>
                <a:gd name="T3" fmla="*/ 34 h 304"/>
                <a:gd name="T4" fmla="*/ 151 w 307"/>
                <a:gd name="T5" fmla="*/ 8 h 304"/>
                <a:gd name="T6" fmla="*/ 151 w 307"/>
                <a:gd name="T7" fmla="*/ 59 h 304"/>
                <a:gd name="T8" fmla="*/ 182 w 307"/>
                <a:gd name="T9" fmla="*/ 39 h 304"/>
                <a:gd name="T10" fmla="*/ 191 w 307"/>
                <a:gd name="T11" fmla="*/ 46 h 304"/>
                <a:gd name="T12" fmla="*/ 146 w 307"/>
                <a:gd name="T13" fmla="*/ 71 h 304"/>
                <a:gd name="T14" fmla="*/ 106 w 307"/>
                <a:gd name="T15" fmla="*/ 45 h 304"/>
                <a:gd name="T16" fmla="*/ 111 w 307"/>
                <a:gd name="T17" fmla="*/ 42 h 304"/>
                <a:gd name="T18" fmla="*/ 116 w 307"/>
                <a:gd name="T19" fmla="*/ 40 h 304"/>
                <a:gd name="T20" fmla="*/ 140 w 307"/>
                <a:gd name="T21" fmla="*/ 59 h 304"/>
                <a:gd name="T22" fmla="*/ 140 w 307"/>
                <a:gd name="T23" fmla="*/ 7 h 304"/>
                <a:gd name="T24" fmla="*/ 13 w 307"/>
                <a:gd name="T25" fmla="*/ 62 h 304"/>
                <a:gd name="T26" fmla="*/ 0 w 307"/>
                <a:gd name="T27" fmla="*/ 113 h 304"/>
                <a:gd name="T28" fmla="*/ 82 w 307"/>
                <a:gd name="T29" fmla="*/ 160 h 304"/>
                <a:gd name="T30" fmla="*/ 106 w 307"/>
                <a:gd name="T31" fmla="*/ 227 h 304"/>
                <a:gd name="T32" fmla="*/ 72 w 307"/>
                <a:gd name="T33" fmla="*/ 269 h 304"/>
                <a:gd name="T34" fmla="*/ 102 w 307"/>
                <a:gd name="T35" fmla="*/ 300 h 304"/>
                <a:gd name="T36" fmla="*/ 153 w 307"/>
                <a:gd name="T37" fmla="*/ 300 h 304"/>
                <a:gd name="T38" fmla="*/ 206 w 307"/>
                <a:gd name="T39" fmla="*/ 300 h 304"/>
                <a:gd name="T40" fmla="*/ 234 w 307"/>
                <a:gd name="T41" fmla="*/ 274 h 304"/>
                <a:gd name="T42" fmla="*/ 193 w 307"/>
                <a:gd name="T43" fmla="*/ 241 h 304"/>
                <a:gd name="T44" fmla="*/ 202 w 307"/>
                <a:gd name="T45" fmla="*/ 180 h 304"/>
                <a:gd name="T46" fmla="*/ 301 w 307"/>
                <a:gd name="T47" fmla="*/ 11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304">
                  <a:moveTo>
                    <a:pt x="301" y="111"/>
                  </a:moveTo>
                  <a:cubicBezTo>
                    <a:pt x="301" y="111"/>
                    <a:pt x="307" y="70"/>
                    <a:pt x="267" y="34"/>
                  </a:cubicBezTo>
                  <a:cubicBezTo>
                    <a:pt x="229" y="0"/>
                    <a:pt x="184" y="8"/>
                    <a:pt x="151" y="8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68" y="56"/>
                    <a:pt x="182" y="39"/>
                    <a:pt x="182" y="3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7"/>
                    <a:pt x="170" y="71"/>
                    <a:pt x="146" y="71"/>
                  </a:cubicBezTo>
                  <a:cubicBezTo>
                    <a:pt x="120" y="71"/>
                    <a:pt x="107" y="46"/>
                    <a:pt x="106" y="45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25" y="56"/>
                    <a:pt x="140" y="59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88" y="6"/>
                    <a:pt x="25" y="13"/>
                    <a:pt x="13" y="6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63" y="133"/>
                    <a:pt x="82" y="160"/>
                  </a:cubicBezTo>
                  <a:cubicBezTo>
                    <a:pt x="100" y="186"/>
                    <a:pt x="116" y="198"/>
                    <a:pt x="106" y="227"/>
                  </a:cubicBezTo>
                  <a:cubicBezTo>
                    <a:pt x="96" y="255"/>
                    <a:pt x="72" y="269"/>
                    <a:pt x="72" y="269"/>
                  </a:cubicBezTo>
                  <a:cubicBezTo>
                    <a:pt x="72" y="269"/>
                    <a:pt x="78" y="298"/>
                    <a:pt x="102" y="300"/>
                  </a:cubicBezTo>
                  <a:cubicBezTo>
                    <a:pt x="126" y="302"/>
                    <a:pt x="128" y="296"/>
                    <a:pt x="153" y="300"/>
                  </a:cubicBezTo>
                  <a:cubicBezTo>
                    <a:pt x="177" y="304"/>
                    <a:pt x="195" y="303"/>
                    <a:pt x="206" y="300"/>
                  </a:cubicBezTo>
                  <a:cubicBezTo>
                    <a:pt x="216" y="298"/>
                    <a:pt x="234" y="274"/>
                    <a:pt x="234" y="274"/>
                  </a:cubicBezTo>
                  <a:cubicBezTo>
                    <a:pt x="234" y="274"/>
                    <a:pt x="198" y="261"/>
                    <a:pt x="193" y="241"/>
                  </a:cubicBezTo>
                  <a:cubicBezTo>
                    <a:pt x="189" y="221"/>
                    <a:pt x="185" y="198"/>
                    <a:pt x="202" y="180"/>
                  </a:cubicBezTo>
                  <a:cubicBezTo>
                    <a:pt x="218" y="162"/>
                    <a:pt x="301" y="111"/>
                    <a:pt x="301" y="111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0" name="矩形 199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Background picture material</a:t>
            </a:r>
          </a:p>
        </p:txBody>
      </p:sp>
      <p:sp>
        <p:nvSpPr>
          <p:cNvPr id="201" name="矩形 200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ONE</a:t>
            </a:r>
            <a:endParaRPr kumimoji="1"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1374308" y="606913"/>
            <a:ext cx="1579253" cy="1176203"/>
            <a:chOff x="3162513" y="1184973"/>
            <a:chExt cx="2430809" cy="1810429"/>
          </a:xfrm>
        </p:grpSpPr>
        <p:sp>
          <p:nvSpPr>
            <p:cNvPr id="4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Freeform 349"/>
          <p:cNvSpPr>
            <a:spLocks noEditPoints="1"/>
          </p:cNvSpPr>
          <p:nvPr/>
        </p:nvSpPr>
        <p:spPr bwMode="auto">
          <a:xfrm rot="19938830" flipH="1">
            <a:off x="862515" y="1426976"/>
            <a:ext cx="938235" cy="86606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2604424" y="421492"/>
            <a:ext cx="2140467" cy="1739398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" name="任意形状 17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4332121" y="1322288"/>
            <a:ext cx="1686840" cy="1091798"/>
            <a:chOff x="10045515" y="738844"/>
            <a:chExt cx="2596408" cy="1680511"/>
          </a:xfrm>
        </p:grpSpPr>
        <p:sp>
          <p:nvSpPr>
            <p:cNvPr id="21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2345519" y="1040757"/>
            <a:ext cx="3418476" cy="1604547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31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任意形状 31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3" name="组 32"/>
          <p:cNvGrpSpPr/>
          <p:nvPr/>
        </p:nvGrpSpPr>
        <p:grpSpPr>
          <a:xfrm rot="17284130">
            <a:off x="1302357" y="1863293"/>
            <a:ext cx="998268" cy="853855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4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1647661" y="1373466"/>
            <a:ext cx="1968036" cy="1273305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4" name="任意形状 43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644656"/>
            <a:ext cx="12192000" cy="4213344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6" name="组 75"/>
          <p:cNvGrpSpPr/>
          <p:nvPr/>
        </p:nvGrpSpPr>
        <p:grpSpPr>
          <a:xfrm rot="19754982">
            <a:off x="3104384" y="2513624"/>
            <a:ext cx="286574" cy="273642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7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Freeform 358"/>
          <p:cNvSpPr>
            <a:spLocks noEditPoints="1"/>
          </p:cNvSpPr>
          <p:nvPr/>
        </p:nvSpPr>
        <p:spPr bwMode="auto">
          <a:xfrm rot="19997453">
            <a:off x="3377858" y="2537497"/>
            <a:ext cx="223086" cy="21708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20903776">
            <a:off x="3337909" y="2256914"/>
            <a:ext cx="57123" cy="13429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组 142"/>
          <p:cNvGrpSpPr/>
          <p:nvPr/>
        </p:nvGrpSpPr>
        <p:grpSpPr>
          <a:xfrm>
            <a:off x="249320" y="1856618"/>
            <a:ext cx="1968170" cy="1489817"/>
            <a:chOff x="249320" y="1856618"/>
            <a:chExt cx="1968170" cy="1489817"/>
          </a:xfrm>
        </p:grpSpPr>
        <p:sp>
          <p:nvSpPr>
            <p:cNvPr id="60" name="Freeform 358"/>
            <p:cNvSpPr>
              <a:spLocks noEditPoints="1"/>
            </p:cNvSpPr>
            <p:nvPr/>
          </p:nvSpPr>
          <p:spPr bwMode="auto">
            <a:xfrm rot="19997453">
              <a:off x="347835" y="1856618"/>
              <a:ext cx="232937" cy="22666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19997453">
              <a:off x="992361" y="2309221"/>
              <a:ext cx="223086" cy="21708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8"/>
            <p:cNvSpPr>
              <a:spLocks noEditPoints="1"/>
            </p:cNvSpPr>
            <p:nvPr/>
          </p:nvSpPr>
          <p:spPr bwMode="auto">
            <a:xfrm rot="19997453">
              <a:off x="1187731" y="1967378"/>
              <a:ext cx="343749" cy="33449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 83"/>
            <p:cNvGrpSpPr/>
            <p:nvPr/>
          </p:nvGrpSpPr>
          <p:grpSpPr>
            <a:xfrm rot="21122731">
              <a:off x="859064" y="2531574"/>
              <a:ext cx="286574" cy="273642"/>
              <a:chOff x="8848726" y="4949825"/>
              <a:chExt cx="879475" cy="83978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5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4" name="Freeform 360"/>
            <p:cNvSpPr/>
            <p:nvPr/>
          </p:nvSpPr>
          <p:spPr bwMode="auto">
            <a:xfrm rot="1713980">
              <a:off x="1776346" y="2449213"/>
              <a:ext cx="106773" cy="25101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60"/>
            <p:cNvSpPr/>
            <p:nvPr/>
          </p:nvSpPr>
          <p:spPr bwMode="auto">
            <a:xfrm rot="20337622">
              <a:off x="358713" y="2911151"/>
              <a:ext cx="106773" cy="25100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60"/>
            <p:cNvSpPr/>
            <p:nvPr/>
          </p:nvSpPr>
          <p:spPr bwMode="auto">
            <a:xfrm rot="20903776">
              <a:off x="249320" y="3095020"/>
              <a:ext cx="106945" cy="251415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60"/>
            <p:cNvSpPr/>
            <p:nvPr/>
          </p:nvSpPr>
          <p:spPr bwMode="auto">
            <a:xfrm rot="17217756">
              <a:off x="2038599" y="2658630"/>
              <a:ext cx="106773" cy="25100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360"/>
          <p:cNvSpPr/>
          <p:nvPr/>
        </p:nvSpPr>
        <p:spPr bwMode="auto">
          <a:xfrm rot="1468502">
            <a:off x="3817899" y="112542"/>
            <a:ext cx="61617" cy="14485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20962754">
            <a:off x="3907051" y="269449"/>
            <a:ext cx="58371" cy="137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60"/>
          <p:cNvSpPr/>
          <p:nvPr/>
        </p:nvSpPr>
        <p:spPr bwMode="auto">
          <a:xfrm rot="19725754">
            <a:off x="3691927" y="534043"/>
            <a:ext cx="90927" cy="21375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组 117"/>
          <p:cNvGrpSpPr/>
          <p:nvPr/>
        </p:nvGrpSpPr>
        <p:grpSpPr>
          <a:xfrm rot="2140787">
            <a:off x="4082811" y="455641"/>
            <a:ext cx="786679" cy="114761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9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9" name="矩形 128"/>
          <p:cNvSpPr/>
          <p:nvPr/>
        </p:nvSpPr>
        <p:spPr>
          <a:xfrm>
            <a:off x="0" y="3411876"/>
            <a:ext cx="12192000" cy="241042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pic>
        <p:nvPicPr>
          <p:cNvPr id="128" name="图片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0" y="3047346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01600" dist="76200" dir="5400000" algn="t" rotWithShape="0">
              <a:prstClr val="black">
                <a:alpha val="1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7" name="矩形 126"/>
          <p:cNvSpPr/>
          <p:nvPr/>
        </p:nvSpPr>
        <p:spPr>
          <a:xfrm>
            <a:off x="859122" y="5263847"/>
            <a:ext cx="3199774" cy="9014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ADD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YOUR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64" y="3034016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01600" dist="76200" dir="5400000" algn="t" rotWithShape="0">
              <a:prstClr val="black">
                <a:alpha val="1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" name="矩形 132"/>
          <p:cNvSpPr/>
          <p:nvPr/>
        </p:nvSpPr>
        <p:spPr>
          <a:xfrm>
            <a:off x="4607796" y="5250517"/>
            <a:ext cx="3199774" cy="901468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ADD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YOUR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39" y="3047345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01600" dist="76200" dir="5400000" algn="t" rotWithShape="0">
              <a:prstClr val="black">
                <a:alpha val="1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7" name="矩形 136"/>
          <p:cNvSpPr/>
          <p:nvPr/>
        </p:nvSpPr>
        <p:spPr>
          <a:xfrm>
            <a:off x="8356471" y="5263846"/>
            <a:ext cx="3199774" cy="901468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ADD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YOUR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TITLE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HERE</a:t>
            </a:r>
            <a:endParaRPr kumimoji="1" lang="zh-CN" altLang="en-US" b="1" dirty="0"/>
          </a:p>
        </p:txBody>
      </p:sp>
      <p:sp>
        <p:nvSpPr>
          <p:cNvPr id="140" name="文本框 8"/>
          <p:cNvSpPr txBox="1"/>
          <p:nvPr/>
        </p:nvSpPr>
        <p:spPr>
          <a:xfrm>
            <a:off x="7214967" y="1311319"/>
            <a:ext cx="43192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141" name="矩形 140"/>
          <p:cNvSpPr/>
          <p:nvPr/>
        </p:nvSpPr>
        <p:spPr>
          <a:xfrm>
            <a:off x="7214967" y="890754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Click here to add a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142" name="组 141"/>
          <p:cNvGrpSpPr/>
          <p:nvPr/>
        </p:nvGrpSpPr>
        <p:grpSpPr>
          <a:xfrm>
            <a:off x="3915600" y="850206"/>
            <a:ext cx="2814490" cy="2156175"/>
            <a:chOff x="3915600" y="850206"/>
            <a:chExt cx="2814490" cy="2156175"/>
          </a:xfrm>
        </p:grpSpPr>
        <p:sp>
          <p:nvSpPr>
            <p:cNvPr id="14" name="Freeform 349"/>
            <p:cNvSpPr>
              <a:spLocks noEditPoints="1"/>
            </p:cNvSpPr>
            <p:nvPr/>
          </p:nvSpPr>
          <p:spPr bwMode="auto">
            <a:xfrm>
              <a:off x="5506631" y="2202762"/>
              <a:ext cx="641726" cy="592363"/>
            </a:xfrm>
            <a:custGeom>
              <a:avLst/>
              <a:gdLst>
                <a:gd name="T0" fmla="*/ 187 w 529"/>
                <a:gd name="T1" fmla="*/ 241 h 487"/>
                <a:gd name="T2" fmla="*/ 242 w 529"/>
                <a:gd name="T3" fmla="*/ 223 h 487"/>
                <a:gd name="T4" fmla="*/ 175 w 529"/>
                <a:gd name="T5" fmla="*/ 211 h 487"/>
                <a:gd name="T6" fmla="*/ 189 w 529"/>
                <a:gd name="T7" fmla="*/ 161 h 487"/>
                <a:gd name="T8" fmla="*/ 154 w 529"/>
                <a:gd name="T9" fmla="*/ 166 h 487"/>
                <a:gd name="T10" fmla="*/ 124 w 529"/>
                <a:gd name="T11" fmla="*/ 143 h 487"/>
                <a:gd name="T12" fmla="*/ 124 w 529"/>
                <a:gd name="T13" fmla="*/ 143 h 487"/>
                <a:gd name="T14" fmla="*/ 93 w 529"/>
                <a:gd name="T15" fmla="*/ 166 h 487"/>
                <a:gd name="T16" fmla="*/ 38 w 529"/>
                <a:gd name="T17" fmla="*/ 193 h 487"/>
                <a:gd name="T18" fmla="*/ 7 w 529"/>
                <a:gd name="T19" fmla="*/ 234 h 487"/>
                <a:gd name="T20" fmla="*/ 124 w 529"/>
                <a:gd name="T21" fmla="*/ 212 h 487"/>
                <a:gd name="T22" fmla="*/ 271 w 529"/>
                <a:gd name="T23" fmla="*/ 68 h 487"/>
                <a:gd name="T24" fmla="*/ 330 w 529"/>
                <a:gd name="T25" fmla="*/ 73 h 487"/>
                <a:gd name="T26" fmla="*/ 383 w 529"/>
                <a:gd name="T27" fmla="*/ 59 h 487"/>
                <a:gd name="T28" fmla="*/ 355 w 529"/>
                <a:gd name="T29" fmla="*/ 48 h 487"/>
                <a:gd name="T30" fmla="*/ 301 w 529"/>
                <a:gd name="T31" fmla="*/ 22 h 487"/>
                <a:gd name="T32" fmla="*/ 271 w 529"/>
                <a:gd name="T33" fmla="*/ 0 h 487"/>
                <a:gd name="T34" fmla="*/ 271 w 529"/>
                <a:gd name="T35" fmla="*/ 0 h 487"/>
                <a:gd name="T36" fmla="*/ 240 w 529"/>
                <a:gd name="T37" fmla="*/ 23 h 487"/>
                <a:gd name="T38" fmla="*/ 185 w 529"/>
                <a:gd name="T39" fmla="*/ 49 h 487"/>
                <a:gd name="T40" fmla="*/ 154 w 529"/>
                <a:gd name="T41" fmla="*/ 91 h 487"/>
                <a:gd name="T42" fmla="*/ 266 w 529"/>
                <a:gd name="T43" fmla="*/ 79 h 487"/>
                <a:gd name="T44" fmla="*/ 300 w 529"/>
                <a:gd name="T45" fmla="*/ 105 h 487"/>
                <a:gd name="T46" fmla="*/ 302 w 529"/>
                <a:gd name="T47" fmla="*/ 105 h 487"/>
                <a:gd name="T48" fmla="*/ 305 w 529"/>
                <a:gd name="T49" fmla="*/ 89 h 487"/>
                <a:gd name="T50" fmla="*/ 266 w 529"/>
                <a:gd name="T51" fmla="*/ 79 h 487"/>
                <a:gd name="T52" fmla="*/ 194 w 529"/>
                <a:gd name="T53" fmla="*/ 286 h 487"/>
                <a:gd name="T54" fmla="*/ 124 w 529"/>
                <a:gd name="T55" fmla="*/ 222 h 487"/>
                <a:gd name="T56" fmla="*/ 165 w 529"/>
                <a:gd name="T57" fmla="*/ 297 h 487"/>
                <a:gd name="T58" fmla="*/ 74 w 529"/>
                <a:gd name="T59" fmla="*/ 487 h 487"/>
                <a:gd name="T60" fmla="*/ 316 w 529"/>
                <a:gd name="T61" fmla="*/ 197 h 487"/>
                <a:gd name="T62" fmla="*/ 280 w 529"/>
                <a:gd name="T63" fmla="*/ 198 h 487"/>
                <a:gd name="T64" fmla="*/ 490 w 529"/>
                <a:gd name="T65" fmla="*/ 112 h 487"/>
                <a:gd name="T66" fmla="*/ 436 w 529"/>
                <a:gd name="T67" fmla="*/ 86 h 487"/>
                <a:gd name="T68" fmla="*/ 406 w 529"/>
                <a:gd name="T69" fmla="*/ 64 h 487"/>
                <a:gd name="T70" fmla="*/ 406 w 529"/>
                <a:gd name="T71" fmla="*/ 64 h 487"/>
                <a:gd name="T72" fmla="*/ 375 w 529"/>
                <a:gd name="T73" fmla="*/ 87 h 487"/>
                <a:gd name="T74" fmla="*/ 320 w 529"/>
                <a:gd name="T75" fmla="*/ 110 h 487"/>
                <a:gd name="T76" fmla="*/ 376 w 529"/>
                <a:gd name="T77" fmla="*/ 126 h 487"/>
                <a:gd name="T78" fmla="*/ 406 w 529"/>
                <a:gd name="T79" fmla="*/ 132 h 487"/>
                <a:gd name="T80" fmla="*/ 521 w 529"/>
                <a:gd name="T81" fmla="*/ 155 h 487"/>
                <a:gd name="T82" fmla="*/ 406 w 529"/>
                <a:gd name="T83" fmla="*/ 169 h 487"/>
                <a:gd name="T84" fmla="*/ 370 w 529"/>
                <a:gd name="T85" fmla="*/ 135 h 487"/>
                <a:gd name="T86" fmla="*/ 301 w 529"/>
                <a:gd name="T87" fmla="*/ 116 h 487"/>
                <a:gd name="T88" fmla="*/ 301 w 529"/>
                <a:gd name="T89" fmla="*/ 116 h 487"/>
                <a:gd name="T90" fmla="*/ 300 w 529"/>
                <a:gd name="T91" fmla="*/ 116 h 487"/>
                <a:gd name="T92" fmla="*/ 230 w 529"/>
                <a:gd name="T93" fmla="*/ 134 h 487"/>
                <a:gd name="T94" fmla="*/ 194 w 529"/>
                <a:gd name="T95" fmla="*/ 169 h 487"/>
                <a:gd name="T96" fmla="*/ 238 w 529"/>
                <a:gd name="T97" fmla="*/ 213 h 487"/>
                <a:gd name="T98" fmla="*/ 363 w 529"/>
                <a:gd name="T99" fmla="*/ 213 h 487"/>
                <a:gd name="T100" fmla="*/ 406 w 529"/>
                <a:gd name="T101" fmla="*/ 16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7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1" name="组 60"/>
            <p:cNvGrpSpPr/>
            <p:nvPr/>
          </p:nvGrpSpPr>
          <p:grpSpPr>
            <a:xfrm>
              <a:off x="5817751" y="2557862"/>
              <a:ext cx="469716" cy="448519"/>
              <a:chOff x="8848726" y="4949825"/>
              <a:chExt cx="879475" cy="839788"/>
            </a:xfrm>
            <a:solidFill>
              <a:schemeClr val="accent3"/>
            </a:solidFill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62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19997453">
              <a:off x="4839888" y="865576"/>
              <a:ext cx="223086" cy="21708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9" name="组 68"/>
            <p:cNvGrpSpPr/>
            <p:nvPr/>
          </p:nvGrpSpPr>
          <p:grpSpPr>
            <a:xfrm rot="1274603">
              <a:off x="4789726" y="2338214"/>
              <a:ext cx="286574" cy="273642"/>
              <a:chOff x="8848726" y="4949825"/>
              <a:chExt cx="879475" cy="839788"/>
            </a:xfr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70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5" name="Freeform 358"/>
            <p:cNvSpPr>
              <a:spLocks noEditPoints="1"/>
            </p:cNvSpPr>
            <p:nvPr/>
          </p:nvSpPr>
          <p:spPr bwMode="auto">
            <a:xfrm rot="19997453">
              <a:off x="4336114" y="1673983"/>
              <a:ext cx="223086" cy="21708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0"/>
            <p:cNvSpPr/>
            <p:nvPr/>
          </p:nvSpPr>
          <p:spPr bwMode="auto">
            <a:xfrm rot="1468502">
              <a:off x="4249067" y="1921634"/>
              <a:ext cx="65241" cy="15337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60"/>
            <p:cNvSpPr/>
            <p:nvPr/>
          </p:nvSpPr>
          <p:spPr bwMode="auto">
            <a:xfrm rot="8148367">
              <a:off x="6386149" y="1344943"/>
              <a:ext cx="137056" cy="322202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60"/>
            <p:cNvSpPr/>
            <p:nvPr/>
          </p:nvSpPr>
          <p:spPr bwMode="auto">
            <a:xfrm rot="20337622">
              <a:off x="4526234" y="2133137"/>
              <a:ext cx="57123" cy="13429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60"/>
            <p:cNvSpPr/>
            <p:nvPr/>
          </p:nvSpPr>
          <p:spPr bwMode="auto">
            <a:xfrm rot="5712631">
              <a:off x="5088716" y="2686797"/>
              <a:ext cx="104950" cy="246726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0"/>
            <p:cNvSpPr/>
            <p:nvPr/>
          </p:nvSpPr>
          <p:spPr bwMode="auto">
            <a:xfrm rot="19012026">
              <a:off x="4464951" y="2378808"/>
              <a:ext cx="58626" cy="13782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0"/>
            <p:cNvSpPr/>
            <p:nvPr/>
          </p:nvSpPr>
          <p:spPr bwMode="auto">
            <a:xfrm rot="19725754">
              <a:off x="4170737" y="2152912"/>
              <a:ext cx="96274" cy="226326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0"/>
            <p:cNvSpPr/>
            <p:nvPr/>
          </p:nvSpPr>
          <p:spPr bwMode="auto">
            <a:xfrm rot="21216407">
              <a:off x="3915600" y="1302836"/>
              <a:ext cx="52906" cy="124376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60"/>
            <p:cNvSpPr/>
            <p:nvPr/>
          </p:nvSpPr>
          <p:spPr bwMode="auto">
            <a:xfrm rot="19642021">
              <a:off x="5263317" y="2251895"/>
              <a:ext cx="154213" cy="362537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0" name="组 99"/>
            <p:cNvGrpSpPr/>
            <p:nvPr/>
          </p:nvGrpSpPr>
          <p:grpSpPr>
            <a:xfrm rot="21122731">
              <a:off x="5671138" y="1390009"/>
              <a:ext cx="286574" cy="273642"/>
              <a:chOff x="8848726" y="4949825"/>
              <a:chExt cx="879475" cy="839788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grpSpPr>
          <p:sp>
            <p:nvSpPr>
              <p:cNvPr id="101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avLst/>
                <a:gdLst>
                  <a:gd name="T0" fmla="*/ 54 w 70"/>
                  <a:gd name="T1" fmla="*/ 0 h 165"/>
                  <a:gd name="T2" fmla="*/ 36 w 70"/>
                  <a:gd name="T3" fmla="*/ 18 h 165"/>
                  <a:gd name="T4" fmla="*/ 16 w 70"/>
                  <a:gd name="T5" fmla="*/ 0 h 165"/>
                  <a:gd name="T6" fmla="*/ 0 w 70"/>
                  <a:gd name="T7" fmla="*/ 71 h 165"/>
                  <a:gd name="T8" fmla="*/ 35 w 70"/>
                  <a:gd name="T9" fmla="*/ 165 h 165"/>
                  <a:gd name="T10" fmla="*/ 70 w 70"/>
                  <a:gd name="T11" fmla="*/ 71 h 165"/>
                  <a:gd name="T12" fmla="*/ 54 w 70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5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avLst/>
                <a:gdLst>
                  <a:gd name="T0" fmla="*/ 11 w 162"/>
                  <a:gd name="T1" fmla="*/ 9 h 98"/>
                  <a:gd name="T2" fmla="*/ 22 w 162"/>
                  <a:gd name="T3" fmla="*/ 31 h 98"/>
                  <a:gd name="T4" fmla="*/ 0 w 162"/>
                  <a:gd name="T5" fmla="*/ 45 h 98"/>
                  <a:gd name="T6" fmla="*/ 62 w 162"/>
                  <a:gd name="T7" fmla="*/ 83 h 98"/>
                  <a:gd name="T8" fmla="*/ 162 w 162"/>
                  <a:gd name="T9" fmla="*/ 78 h 98"/>
                  <a:gd name="T10" fmla="*/ 84 w 162"/>
                  <a:gd name="T11" fmla="*/ 15 h 98"/>
                  <a:gd name="T12" fmla="*/ 11 w 162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avLst/>
                <a:gdLst>
                  <a:gd name="T0" fmla="*/ 1 w 116"/>
                  <a:gd name="T1" fmla="*/ 122 h 144"/>
                  <a:gd name="T2" fmla="*/ 26 w 116"/>
                  <a:gd name="T3" fmla="*/ 118 h 144"/>
                  <a:gd name="T4" fmla="*/ 31 w 116"/>
                  <a:gd name="T5" fmla="*/ 144 h 144"/>
                  <a:gd name="T6" fmla="*/ 87 w 116"/>
                  <a:gd name="T7" fmla="*/ 96 h 144"/>
                  <a:gd name="T8" fmla="*/ 113 w 116"/>
                  <a:gd name="T9" fmla="*/ 0 h 144"/>
                  <a:gd name="T10" fmla="*/ 29 w 116"/>
                  <a:gd name="T11" fmla="*/ 55 h 144"/>
                  <a:gd name="T12" fmla="*/ 1 w 116"/>
                  <a:gd name="T1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avLst/>
                <a:gdLst>
                  <a:gd name="T0" fmla="*/ 85 w 116"/>
                  <a:gd name="T1" fmla="*/ 144 h 144"/>
                  <a:gd name="T2" fmla="*/ 89 w 116"/>
                  <a:gd name="T3" fmla="*/ 119 h 144"/>
                  <a:gd name="T4" fmla="*/ 115 w 116"/>
                  <a:gd name="T5" fmla="*/ 122 h 144"/>
                  <a:gd name="T6" fmla="*/ 87 w 116"/>
                  <a:gd name="T7" fmla="*/ 55 h 144"/>
                  <a:gd name="T8" fmla="*/ 3 w 116"/>
                  <a:gd name="T9" fmla="*/ 0 h 144"/>
                  <a:gd name="T10" fmla="*/ 30 w 116"/>
                  <a:gd name="T11" fmla="*/ 96 h 144"/>
                  <a:gd name="T12" fmla="*/ 85 w 116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4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avLst/>
                <a:gdLst>
                  <a:gd name="T0" fmla="*/ 162 w 162"/>
                  <a:gd name="T1" fmla="*/ 45 h 98"/>
                  <a:gd name="T2" fmla="*/ 140 w 162"/>
                  <a:gd name="T3" fmla="*/ 33 h 98"/>
                  <a:gd name="T4" fmla="*/ 150 w 162"/>
                  <a:gd name="T5" fmla="*/ 9 h 98"/>
                  <a:gd name="T6" fmla="*/ 77 w 162"/>
                  <a:gd name="T7" fmla="*/ 15 h 98"/>
                  <a:gd name="T8" fmla="*/ 0 w 162"/>
                  <a:gd name="T9" fmla="*/ 78 h 98"/>
                  <a:gd name="T10" fmla="*/ 99 w 162"/>
                  <a:gd name="T11" fmla="*/ 83 h 98"/>
                  <a:gd name="T12" fmla="*/ 162 w 162"/>
                  <a:gd name="T1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Freeform 360"/>
            <p:cNvSpPr/>
            <p:nvPr/>
          </p:nvSpPr>
          <p:spPr bwMode="auto">
            <a:xfrm rot="1468502">
              <a:off x="5237018" y="1968923"/>
              <a:ext cx="65241" cy="15337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60"/>
            <p:cNvSpPr/>
            <p:nvPr/>
          </p:nvSpPr>
          <p:spPr bwMode="auto">
            <a:xfrm rot="2060216">
              <a:off x="6635858" y="1279939"/>
              <a:ext cx="94232" cy="221528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60"/>
            <p:cNvSpPr/>
            <p:nvPr/>
          </p:nvSpPr>
          <p:spPr bwMode="auto">
            <a:xfrm rot="20337622">
              <a:off x="4298079" y="850206"/>
              <a:ext cx="53951" cy="126833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60"/>
            <p:cNvSpPr/>
            <p:nvPr/>
          </p:nvSpPr>
          <p:spPr bwMode="auto">
            <a:xfrm rot="2129879">
              <a:off x="4157059" y="2429483"/>
              <a:ext cx="63252" cy="14869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13" y="1304937"/>
            <a:ext cx="2272676" cy="2272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0" name="文本框 8"/>
          <p:cNvSpPr txBox="1"/>
          <p:nvPr/>
        </p:nvSpPr>
        <p:spPr>
          <a:xfrm>
            <a:off x="1689680" y="4321004"/>
            <a:ext cx="2487742" cy="14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71" name="矩形 70"/>
          <p:cNvSpPr/>
          <p:nvPr/>
        </p:nvSpPr>
        <p:spPr>
          <a:xfrm>
            <a:off x="1689680" y="3734834"/>
            <a:ext cx="2487744" cy="341568"/>
          </a:xfrm>
          <a:prstGeom prst="rect">
            <a:avLst/>
          </a:prstGeom>
          <a:solidFill>
            <a:schemeClr val="accent1"/>
          </a:solidFill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2" y="1304936"/>
            <a:ext cx="2272676" cy="2272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4" name="文本框 8"/>
          <p:cNvSpPr txBox="1"/>
          <p:nvPr/>
        </p:nvSpPr>
        <p:spPr>
          <a:xfrm>
            <a:off x="4852129" y="4321003"/>
            <a:ext cx="2487742" cy="14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75" name="矩形 74"/>
          <p:cNvSpPr/>
          <p:nvPr/>
        </p:nvSpPr>
        <p:spPr>
          <a:xfrm>
            <a:off x="4852129" y="3734833"/>
            <a:ext cx="2487744" cy="3415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11" y="1304936"/>
            <a:ext cx="2272676" cy="2272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8" name="文本框 8"/>
          <p:cNvSpPr txBox="1"/>
          <p:nvPr/>
        </p:nvSpPr>
        <p:spPr>
          <a:xfrm>
            <a:off x="8014578" y="4321003"/>
            <a:ext cx="2487742" cy="14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 Suggested body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Word number,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Fold the word spacing.</a:t>
            </a:r>
          </a:p>
        </p:txBody>
      </p:sp>
      <p:sp>
        <p:nvSpPr>
          <p:cNvPr id="79" name="矩形 78"/>
          <p:cNvSpPr/>
          <p:nvPr/>
        </p:nvSpPr>
        <p:spPr>
          <a:xfrm>
            <a:off x="8014578" y="3734833"/>
            <a:ext cx="2487744" cy="341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Click here to add a title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784166" y="1304936"/>
            <a:ext cx="2286203" cy="2286203"/>
          </a:xfrm>
          <a:prstGeom prst="donut">
            <a:avLst>
              <a:gd name="adj" fmla="val 33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0" name="同心圆 79"/>
          <p:cNvSpPr/>
          <p:nvPr/>
        </p:nvSpPr>
        <p:spPr>
          <a:xfrm>
            <a:off x="4946896" y="1304935"/>
            <a:ext cx="2286203" cy="2286203"/>
          </a:xfrm>
          <a:prstGeom prst="donut">
            <a:avLst>
              <a:gd name="adj" fmla="val 33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8108584" y="1304248"/>
            <a:ext cx="2286203" cy="2286203"/>
          </a:xfrm>
          <a:prstGeom prst="donut">
            <a:avLst>
              <a:gd name="adj" fmla="val 331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2" name="Freeform 358"/>
          <p:cNvSpPr>
            <a:spLocks noEditPoints="1"/>
          </p:cNvSpPr>
          <p:nvPr/>
        </p:nvSpPr>
        <p:spPr bwMode="auto">
          <a:xfrm rot="809477">
            <a:off x="3251578" y="1294313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809477">
            <a:off x="6447732" y="1294314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58"/>
          <p:cNvSpPr>
            <a:spLocks noEditPoints="1"/>
          </p:cNvSpPr>
          <p:nvPr/>
        </p:nvSpPr>
        <p:spPr bwMode="auto">
          <a:xfrm rot="809477">
            <a:off x="9609702" y="1294313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0" y="2460793"/>
            <a:ext cx="12192000" cy="3458709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0" y="2582044"/>
            <a:ext cx="12192000" cy="3210704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2" name="组 81"/>
          <p:cNvGrpSpPr/>
          <p:nvPr/>
        </p:nvGrpSpPr>
        <p:grpSpPr>
          <a:xfrm>
            <a:off x="5302342" y="610702"/>
            <a:ext cx="1341195" cy="1339833"/>
            <a:chOff x="5650565" y="1330149"/>
            <a:chExt cx="1763396" cy="1761606"/>
          </a:xfrm>
        </p:grpSpPr>
        <p:sp>
          <p:nvSpPr>
            <p:cNvPr id="64" name="Freeform 182"/>
            <p:cNvSpPr/>
            <p:nvPr/>
          </p:nvSpPr>
          <p:spPr bwMode="auto">
            <a:xfrm rot="19516232">
              <a:off x="6503370" y="2268327"/>
              <a:ext cx="809803" cy="82342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3"/>
            <p:cNvSpPr/>
            <p:nvPr/>
          </p:nvSpPr>
          <p:spPr bwMode="auto">
            <a:xfrm rot="19516232">
              <a:off x="5650565" y="2095473"/>
              <a:ext cx="673181" cy="861728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4"/>
            <p:cNvSpPr/>
            <p:nvPr/>
          </p:nvSpPr>
          <p:spPr bwMode="auto">
            <a:xfrm rot="19516232">
              <a:off x="5828561" y="1831804"/>
              <a:ext cx="524137" cy="902762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5"/>
            <p:cNvSpPr/>
            <p:nvPr/>
          </p:nvSpPr>
          <p:spPr bwMode="auto">
            <a:xfrm rot="19516232">
              <a:off x="6091344" y="1639361"/>
              <a:ext cx="345285" cy="880876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6"/>
            <p:cNvSpPr/>
            <p:nvPr/>
          </p:nvSpPr>
          <p:spPr bwMode="auto">
            <a:xfrm rot="19516232">
              <a:off x="6395749" y="1429208"/>
              <a:ext cx="342800" cy="880876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7"/>
            <p:cNvSpPr/>
            <p:nvPr/>
          </p:nvSpPr>
          <p:spPr bwMode="auto">
            <a:xfrm rot="19516232">
              <a:off x="6550962" y="1330149"/>
              <a:ext cx="524137" cy="894555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8"/>
            <p:cNvSpPr/>
            <p:nvPr/>
          </p:nvSpPr>
          <p:spPr bwMode="auto">
            <a:xfrm rot="19516232">
              <a:off x="6745750" y="1340164"/>
              <a:ext cx="668211" cy="850785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189"/>
            <p:cNvSpPr>
              <a:spLocks noChangeShapeType="1"/>
            </p:cNvSpPr>
            <p:nvPr/>
          </p:nvSpPr>
          <p:spPr bwMode="auto">
            <a:xfrm rot="19516232">
              <a:off x="7082590" y="2251309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90"/>
            <p:cNvSpPr>
              <a:spLocks noChangeShapeType="1"/>
            </p:cNvSpPr>
            <p:nvPr/>
          </p:nvSpPr>
          <p:spPr bwMode="auto">
            <a:xfrm rot="19516232">
              <a:off x="7082589" y="2251310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60"/>
            <p:cNvSpPr/>
            <p:nvPr/>
          </p:nvSpPr>
          <p:spPr bwMode="auto">
            <a:xfrm rot="3946082">
              <a:off x="6641763" y="2612863"/>
              <a:ext cx="214146" cy="503431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21122731">
            <a:off x="8073549" y="396209"/>
            <a:ext cx="523695" cy="500058"/>
            <a:chOff x="8848714" y="4949826"/>
            <a:chExt cx="879486" cy="839792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6" name="Freeform 360"/>
            <p:cNvSpPr/>
            <p:nvPr/>
          </p:nvSpPr>
          <p:spPr bwMode="auto">
            <a:xfrm>
              <a:off x="9196380" y="4949826"/>
              <a:ext cx="180976" cy="42544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1"/>
            <p:cNvSpPr/>
            <p:nvPr/>
          </p:nvSpPr>
          <p:spPr bwMode="auto">
            <a:xfrm>
              <a:off x="8848714" y="5189539"/>
              <a:ext cx="417512" cy="254001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8983653" y="5416551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3"/>
            <p:cNvSpPr/>
            <p:nvPr/>
          </p:nvSpPr>
          <p:spPr bwMode="auto">
            <a:xfrm>
              <a:off x="9291627" y="5416555"/>
              <a:ext cx="300037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9310688" y="5189539"/>
              <a:ext cx="417512" cy="254001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360"/>
          <p:cNvSpPr/>
          <p:nvPr/>
        </p:nvSpPr>
        <p:spPr bwMode="auto">
          <a:xfrm rot="20962754">
            <a:off x="8177923" y="1012049"/>
            <a:ext cx="106668" cy="2507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0"/>
          <p:cNvSpPr/>
          <p:nvPr/>
        </p:nvSpPr>
        <p:spPr bwMode="auto">
          <a:xfrm rot="5712631">
            <a:off x="6307436" y="323439"/>
            <a:ext cx="116402" cy="27364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097945" y="335370"/>
            <a:ext cx="383956" cy="366627"/>
            <a:chOff x="8848720" y="4949825"/>
            <a:chExt cx="879481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5" name="Freeform 360"/>
            <p:cNvSpPr/>
            <p:nvPr/>
          </p:nvSpPr>
          <p:spPr bwMode="auto">
            <a:xfrm>
              <a:off x="9196377" y="4949825"/>
              <a:ext cx="180974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1"/>
            <p:cNvSpPr/>
            <p:nvPr/>
          </p:nvSpPr>
          <p:spPr bwMode="auto">
            <a:xfrm>
              <a:off x="8848720" y="5189534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2"/>
            <p:cNvSpPr/>
            <p:nvPr/>
          </p:nvSpPr>
          <p:spPr bwMode="auto">
            <a:xfrm>
              <a:off x="8983653" y="5416547"/>
              <a:ext cx="298451" cy="373062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63"/>
            <p:cNvSpPr/>
            <p:nvPr/>
          </p:nvSpPr>
          <p:spPr bwMode="auto">
            <a:xfrm>
              <a:off x="9291633" y="5416551"/>
              <a:ext cx="300038" cy="373062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4"/>
            <p:cNvSpPr/>
            <p:nvPr/>
          </p:nvSpPr>
          <p:spPr bwMode="auto">
            <a:xfrm>
              <a:off x="9310688" y="5189539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349"/>
          <p:cNvSpPr>
            <a:spLocks noEditPoints="1"/>
          </p:cNvSpPr>
          <p:nvPr/>
        </p:nvSpPr>
        <p:spPr bwMode="auto">
          <a:xfrm rot="2928269">
            <a:off x="7573275" y="820016"/>
            <a:ext cx="1431209" cy="132111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 50"/>
          <p:cNvGrpSpPr/>
          <p:nvPr/>
        </p:nvGrpSpPr>
        <p:grpSpPr>
          <a:xfrm rot="20482560">
            <a:off x="5896141" y="434184"/>
            <a:ext cx="2175198" cy="1978725"/>
            <a:chOff x="10046421" y="4989613"/>
            <a:chExt cx="2236245" cy="2034257"/>
          </a:xfrm>
        </p:grpSpPr>
        <p:sp>
          <p:nvSpPr>
            <p:cNvPr id="52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avLst/>
              <a:gdLst>
                <a:gd name="connsiteX0" fmla="*/ 0 w 1319577"/>
                <a:gd name="connsiteY0" fmla="*/ 0 h 1615561"/>
                <a:gd name="connsiteX1" fmla="*/ 1319577 w 1319577"/>
                <a:gd name="connsiteY1" fmla="*/ 0 h 1615561"/>
                <a:gd name="connsiteX2" fmla="*/ 1319577 w 1319577"/>
                <a:gd name="connsiteY2" fmla="*/ 1615561 h 1615561"/>
                <a:gd name="connsiteX3" fmla="*/ 0 w 1319577"/>
                <a:gd name="connsiteY3" fmla="*/ 1615561 h 1615561"/>
                <a:gd name="connsiteX4" fmla="*/ 0 w 1319577"/>
                <a:gd name="connsiteY4" fmla="*/ 0 h 1615561"/>
                <a:gd name="connsiteX0-1" fmla="*/ 215900 w 1319577"/>
                <a:gd name="connsiteY0-2" fmla="*/ 190500 h 1615561"/>
                <a:gd name="connsiteX1-3" fmla="*/ 1319577 w 1319577"/>
                <a:gd name="connsiteY1-4" fmla="*/ 0 h 1615561"/>
                <a:gd name="connsiteX2-5" fmla="*/ 1319577 w 1319577"/>
                <a:gd name="connsiteY2-6" fmla="*/ 1615561 h 1615561"/>
                <a:gd name="connsiteX3-7" fmla="*/ 0 w 1319577"/>
                <a:gd name="connsiteY3-8" fmla="*/ 1615561 h 1615561"/>
                <a:gd name="connsiteX4-9" fmla="*/ 215900 w 1319577"/>
                <a:gd name="connsiteY4-10" fmla="*/ 190500 h 1615561"/>
                <a:gd name="connsiteX0-11" fmla="*/ 215900 w 1319577"/>
                <a:gd name="connsiteY0-12" fmla="*/ 241300 h 1666361"/>
                <a:gd name="connsiteX1-13" fmla="*/ 951277 w 1319577"/>
                <a:gd name="connsiteY1-14" fmla="*/ 0 h 1666361"/>
                <a:gd name="connsiteX2-15" fmla="*/ 1319577 w 1319577"/>
                <a:gd name="connsiteY2-16" fmla="*/ 1666361 h 1666361"/>
                <a:gd name="connsiteX3-17" fmla="*/ 0 w 1319577"/>
                <a:gd name="connsiteY3-18" fmla="*/ 1666361 h 1666361"/>
                <a:gd name="connsiteX4-19" fmla="*/ 215900 w 1319577"/>
                <a:gd name="connsiteY4-20" fmla="*/ 241300 h 1666361"/>
                <a:gd name="connsiteX0-21" fmla="*/ 317500 w 1319577"/>
                <a:gd name="connsiteY0-22" fmla="*/ 0 h 1679061"/>
                <a:gd name="connsiteX1-23" fmla="*/ 951277 w 1319577"/>
                <a:gd name="connsiteY1-24" fmla="*/ 12700 h 1679061"/>
                <a:gd name="connsiteX2-25" fmla="*/ 1319577 w 1319577"/>
                <a:gd name="connsiteY2-26" fmla="*/ 1679061 h 1679061"/>
                <a:gd name="connsiteX3-27" fmla="*/ 0 w 1319577"/>
                <a:gd name="connsiteY3-28" fmla="*/ 1679061 h 1679061"/>
                <a:gd name="connsiteX4-29" fmla="*/ 317500 w 1319577"/>
                <a:gd name="connsiteY4-30" fmla="*/ 0 h 1679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19577" h="1679061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3" name="组 52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54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avLst/>
                <a:gdLst>
                  <a:gd name="T0" fmla="*/ 11 w 374"/>
                  <a:gd name="T1" fmla="*/ 155 h 155"/>
                  <a:gd name="T2" fmla="*/ 11 w 374"/>
                  <a:gd name="T3" fmla="*/ 155 h 155"/>
                  <a:gd name="T4" fmla="*/ 109 w 374"/>
                  <a:gd name="T5" fmla="*/ 155 h 155"/>
                  <a:gd name="T6" fmla="*/ 138 w 374"/>
                  <a:gd name="T7" fmla="*/ 130 h 155"/>
                  <a:gd name="T8" fmla="*/ 136 w 374"/>
                  <a:gd name="T9" fmla="*/ 115 h 155"/>
                  <a:gd name="T10" fmla="*/ 148 w 374"/>
                  <a:gd name="T11" fmla="*/ 110 h 155"/>
                  <a:gd name="T12" fmla="*/ 148 w 374"/>
                  <a:gd name="T13" fmla="*/ 95 h 155"/>
                  <a:gd name="T14" fmla="*/ 166 w 374"/>
                  <a:gd name="T15" fmla="*/ 99 h 155"/>
                  <a:gd name="T16" fmla="*/ 162 w 374"/>
                  <a:gd name="T17" fmla="*/ 103 h 155"/>
                  <a:gd name="T18" fmla="*/ 158 w 374"/>
                  <a:gd name="T19" fmla="*/ 96 h 155"/>
                  <a:gd name="T20" fmla="*/ 154 w 374"/>
                  <a:gd name="T21" fmla="*/ 98 h 155"/>
                  <a:gd name="T22" fmla="*/ 155 w 374"/>
                  <a:gd name="T23" fmla="*/ 107 h 155"/>
                  <a:gd name="T24" fmla="*/ 172 w 374"/>
                  <a:gd name="T25" fmla="*/ 96 h 155"/>
                  <a:gd name="T26" fmla="*/ 174 w 374"/>
                  <a:gd name="T27" fmla="*/ 77 h 155"/>
                  <a:gd name="T28" fmla="*/ 187 w 374"/>
                  <a:gd name="T29" fmla="*/ 82 h 155"/>
                  <a:gd name="T30" fmla="*/ 199 w 374"/>
                  <a:gd name="T31" fmla="*/ 77 h 155"/>
                  <a:gd name="T32" fmla="*/ 202 w 374"/>
                  <a:gd name="T33" fmla="*/ 96 h 155"/>
                  <a:gd name="T34" fmla="*/ 218 w 374"/>
                  <a:gd name="T35" fmla="*/ 107 h 155"/>
                  <a:gd name="T36" fmla="*/ 219 w 374"/>
                  <a:gd name="T37" fmla="*/ 98 h 155"/>
                  <a:gd name="T38" fmla="*/ 215 w 374"/>
                  <a:gd name="T39" fmla="*/ 96 h 155"/>
                  <a:gd name="T40" fmla="*/ 211 w 374"/>
                  <a:gd name="T41" fmla="*/ 103 h 155"/>
                  <a:gd name="T42" fmla="*/ 207 w 374"/>
                  <a:gd name="T43" fmla="*/ 99 h 155"/>
                  <a:gd name="T44" fmla="*/ 225 w 374"/>
                  <a:gd name="T45" fmla="*/ 95 h 155"/>
                  <a:gd name="T46" fmla="*/ 226 w 374"/>
                  <a:gd name="T47" fmla="*/ 110 h 155"/>
                  <a:gd name="T48" fmla="*/ 237 w 374"/>
                  <a:gd name="T49" fmla="*/ 115 h 155"/>
                  <a:gd name="T50" fmla="*/ 235 w 374"/>
                  <a:gd name="T51" fmla="*/ 130 h 155"/>
                  <a:gd name="T52" fmla="*/ 264 w 374"/>
                  <a:gd name="T53" fmla="*/ 155 h 155"/>
                  <a:gd name="T54" fmla="*/ 363 w 374"/>
                  <a:gd name="T55" fmla="*/ 155 h 155"/>
                  <a:gd name="T56" fmla="*/ 363 w 374"/>
                  <a:gd name="T57" fmla="*/ 155 h 155"/>
                  <a:gd name="T58" fmla="*/ 374 w 374"/>
                  <a:gd name="T59" fmla="*/ 155 h 155"/>
                  <a:gd name="T60" fmla="*/ 356 w 374"/>
                  <a:gd name="T61" fmla="*/ 146 h 155"/>
                  <a:gd name="T62" fmla="*/ 298 w 374"/>
                  <a:gd name="T63" fmla="*/ 67 h 155"/>
                  <a:gd name="T64" fmla="*/ 225 w 374"/>
                  <a:gd name="T65" fmla="*/ 0 h 155"/>
                  <a:gd name="T66" fmla="*/ 148 w 374"/>
                  <a:gd name="T67" fmla="*/ 0 h 155"/>
                  <a:gd name="T68" fmla="*/ 75 w 374"/>
                  <a:gd name="T69" fmla="*/ 67 h 155"/>
                  <a:gd name="T70" fmla="*/ 17 w 374"/>
                  <a:gd name="T71" fmla="*/ 146 h 155"/>
                  <a:gd name="T72" fmla="*/ 0 w 374"/>
                  <a:gd name="T73" fmla="*/ 155 h 155"/>
                  <a:gd name="T74" fmla="*/ 11 w 374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4" h="155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avLst/>
                <a:gdLst>
                  <a:gd name="T0" fmla="*/ 546 w 551"/>
                  <a:gd name="T1" fmla="*/ 47 h 113"/>
                  <a:gd name="T2" fmla="*/ 524 w 551"/>
                  <a:gd name="T3" fmla="*/ 9 h 113"/>
                  <a:gd name="T4" fmla="*/ 493 w 551"/>
                  <a:gd name="T5" fmla="*/ 1 h 113"/>
                  <a:gd name="T6" fmla="*/ 455 w 551"/>
                  <a:gd name="T7" fmla="*/ 56 h 113"/>
                  <a:gd name="T8" fmla="*/ 500 w 551"/>
                  <a:gd name="T9" fmla="*/ 73 h 113"/>
                  <a:gd name="T10" fmla="*/ 506 w 551"/>
                  <a:gd name="T11" fmla="*/ 40 h 113"/>
                  <a:gd name="T12" fmla="*/ 476 w 551"/>
                  <a:gd name="T13" fmla="*/ 37 h 113"/>
                  <a:gd name="T14" fmla="*/ 504 w 551"/>
                  <a:gd name="T15" fmla="*/ 25 h 113"/>
                  <a:gd name="T16" fmla="*/ 508 w 551"/>
                  <a:gd name="T17" fmla="*/ 82 h 113"/>
                  <a:gd name="T18" fmla="*/ 451 w 551"/>
                  <a:gd name="T19" fmla="*/ 91 h 113"/>
                  <a:gd name="T20" fmla="*/ 350 w 551"/>
                  <a:gd name="T21" fmla="*/ 91 h 113"/>
                  <a:gd name="T22" fmla="*/ 276 w 551"/>
                  <a:gd name="T23" fmla="*/ 53 h 113"/>
                  <a:gd name="T24" fmla="*/ 276 w 551"/>
                  <a:gd name="T25" fmla="*/ 53 h 113"/>
                  <a:gd name="T26" fmla="*/ 276 w 551"/>
                  <a:gd name="T27" fmla="*/ 53 h 113"/>
                  <a:gd name="T28" fmla="*/ 275 w 551"/>
                  <a:gd name="T29" fmla="*/ 53 h 113"/>
                  <a:gd name="T30" fmla="*/ 275 w 551"/>
                  <a:gd name="T31" fmla="*/ 53 h 113"/>
                  <a:gd name="T32" fmla="*/ 202 w 551"/>
                  <a:gd name="T33" fmla="*/ 91 h 113"/>
                  <a:gd name="T34" fmla="*/ 100 w 551"/>
                  <a:gd name="T35" fmla="*/ 91 h 113"/>
                  <a:gd name="T36" fmla="*/ 43 w 551"/>
                  <a:gd name="T37" fmla="*/ 82 h 113"/>
                  <a:gd name="T38" fmla="*/ 48 w 551"/>
                  <a:gd name="T39" fmla="*/ 25 h 113"/>
                  <a:gd name="T40" fmla="*/ 75 w 551"/>
                  <a:gd name="T41" fmla="*/ 37 h 113"/>
                  <a:gd name="T42" fmla="*/ 45 w 551"/>
                  <a:gd name="T43" fmla="*/ 40 h 113"/>
                  <a:gd name="T44" fmla="*/ 52 w 551"/>
                  <a:gd name="T45" fmla="*/ 73 h 113"/>
                  <a:gd name="T46" fmla="*/ 96 w 551"/>
                  <a:gd name="T47" fmla="*/ 56 h 113"/>
                  <a:gd name="T48" fmla="*/ 58 w 551"/>
                  <a:gd name="T49" fmla="*/ 1 h 113"/>
                  <a:gd name="T50" fmla="*/ 27 w 551"/>
                  <a:gd name="T51" fmla="*/ 9 h 113"/>
                  <a:gd name="T52" fmla="*/ 5 w 551"/>
                  <a:gd name="T53" fmla="*/ 47 h 113"/>
                  <a:gd name="T54" fmla="*/ 72 w 551"/>
                  <a:gd name="T55" fmla="*/ 111 h 113"/>
                  <a:gd name="T56" fmla="*/ 221 w 551"/>
                  <a:gd name="T57" fmla="*/ 111 h 113"/>
                  <a:gd name="T58" fmla="*/ 275 w 551"/>
                  <a:gd name="T59" fmla="*/ 80 h 113"/>
                  <a:gd name="T60" fmla="*/ 276 w 551"/>
                  <a:gd name="T61" fmla="*/ 80 h 113"/>
                  <a:gd name="T62" fmla="*/ 331 w 551"/>
                  <a:gd name="T63" fmla="*/ 111 h 113"/>
                  <a:gd name="T64" fmla="*/ 479 w 551"/>
                  <a:gd name="T65" fmla="*/ 111 h 113"/>
                  <a:gd name="T66" fmla="*/ 546 w 551"/>
                  <a:gd name="T67" fmla="*/ 4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113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avLst/>
                <a:gdLst>
                  <a:gd name="T0" fmla="*/ 0 w 608"/>
                  <a:gd name="T1" fmla="*/ 21 h 21"/>
                  <a:gd name="T2" fmla="*/ 13 w 608"/>
                  <a:gd name="T3" fmla="*/ 21 h 21"/>
                  <a:gd name="T4" fmla="*/ 595 w 608"/>
                  <a:gd name="T5" fmla="*/ 21 h 21"/>
                  <a:gd name="T6" fmla="*/ 608 w 608"/>
                  <a:gd name="T7" fmla="*/ 21 h 21"/>
                  <a:gd name="T8" fmla="*/ 608 w 608"/>
                  <a:gd name="T9" fmla="*/ 0 h 21"/>
                  <a:gd name="T10" fmla="*/ 0 w 608"/>
                  <a:gd name="T11" fmla="*/ 0 h 21"/>
                  <a:gd name="T12" fmla="*/ 0 w 60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1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avLst/>
                <a:gdLst>
                  <a:gd name="T0" fmla="*/ 568 w 568"/>
                  <a:gd name="T1" fmla="*/ 0 h 21"/>
                  <a:gd name="T2" fmla="*/ 0 w 568"/>
                  <a:gd name="T3" fmla="*/ 0 h 21"/>
                  <a:gd name="T4" fmla="*/ 0 w 568"/>
                  <a:gd name="T5" fmla="*/ 21 h 21"/>
                  <a:gd name="T6" fmla="*/ 13 w 568"/>
                  <a:gd name="T7" fmla="*/ 21 h 21"/>
                  <a:gd name="T8" fmla="*/ 555 w 568"/>
                  <a:gd name="T9" fmla="*/ 21 h 21"/>
                  <a:gd name="T10" fmla="*/ 568 w 568"/>
                  <a:gd name="T11" fmla="*/ 21 h 21"/>
                  <a:gd name="T12" fmla="*/ 568 w 5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21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任意形状 60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avLst/>
                <a:gdLst>
                  <a:gd name="connsiteX0" fmla="*/ 1611826 w 1613917"/>
                  <a:gd name="connsiteY0" fmla="*/ 0 h 472997"/>
                  <a:gd name="connsiteX1" fmla="*/ 1613917 w 1613917"/>
                  <a:gd name="connsiteY1" fmla="*/ 465761 h 472997"/>
                  <a:gd name="connsiteX2" fmla="*/ 1574156 w 1613917"/>
                  <a:gd name="connsiteY2" fmla="*/ 465939 h 472997"/>
                  <a:gd name="connsiteX3" fmla="*/ 41851 w 1613917"/>
                  <a:gd name="connsiteY3" fmla="*/ 472818 h 472997"/>
                  <a:gd name="connsiteX4" fmla="*/ 2091 w 1613917"/>
                  <a:gd name="connsiteY4" fmla="*/ 472997 h 472997"/>
                  <a:gd name="connsiteX5" fmla="*/ 0 w 1613917"/>
                  <a:gd name="connsiteY5" fmla="*/ 7236 h 472997"/>
                  <a:gd name="connsiteX6" fmla="*/ 603015 w 1613917"/>
                  <a:gd name="connsiteY6" fmla="*/ 4529 h 472997"/>
                  <a:gd name="connsiteX7" fmla="*/ 603015 w 1613917"/>
                  <a:gd name="connsiteY7" fmla="*/ 45511 h 472997"/>
                  <a:gd name="connsiteX8" fmla="*/ 602955 w 1613917"/>
                  <a:gd name="connsiteY8" fmla="*/ 45511 h 472997"/>
                  <a:gd name="connsiteX9" fmla="*/ 602955 w 1613917"/>
                  <a:gd name="connsiteY9" fmla="*/ 397022 h 472997"/>
                  <a:gd name="connsiteX10" fmla="*/ 1001540 w 1613917"/>
                  <a:gd name="connsiteY10" fmla="*/ 397022 h 472997"/>
                  <a:gd name="connsiteX11" fmla="*/ 1001540 w 1613917"/>
                  <a:gd name="connsiteY11" fmla="*/ 45511 h 472997"/>
                  <a:gd name="connsiteX12" fmla="*/ 1001540 w 1613917"/>
                  <a:gd name="connsiteY12" fmla="*/ 2740 h 472997"/>
                  <a:gd name="connsiteX13" fmla="*/ 1611826 w 1613917"/>
                  <a:gd name="connsiteY13" fmla="*/ 0 h 4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3917" h="47299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任意形状 61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avLst/>
                <a:gdLst>
                  <a:gd name="connsiteX0" fmla="*/ 1611826 w 1614010"/>
                  <a:gd name="connsiteY0" fmla="*/ 0 h 493623"/>
                  <a:gd name="connsiteX1" fmla="*/ 1614010 w 1614010"/>
                  <a:gd name="connsiteY1" fmla="*/ 486387 h 493623"/>
                  <a:gd name="connsiteX2" fmla="*/ 1574250 w 1614010"/>
                  <a:gd name="connsiteY2" fmla="*/ 486565 h 493623"/>
                  <a:gd name="connsiteX3" fmla="*/ 1001541 w 1614010"/>
                  <a:gd name="connsiteY3" fmla="*/ 489136 h 493623"/>
                  <a:gd name="connsiteX4" fmla="*/ 1001541 w 1614010"/>
                  <a:gd name="connsiteY4" fmla="*/ 464385 h 493623"/>
                  <a:gd name="connsiteX5" fmla="*/ 802278 w 1614010"/>
                  <a:gd name="connsiteY5" fmla="*/ 265122 h 493623"/>
                  <a:gd name="connsiteX6" fmla="*/ 603016 w 1614010"/>
                  <a:gd name="connsiteY6" fmla="*/ 464385 h 493623"/>
                  <a:gd name="connsiteX7" fmla="*/ 603016 w 1614010"/>
                  <a:gd name="connsiteY7" fmla="*/ 490925 h 493623"/>
                  <a:gd name="connsiteX8" fmla="*/ 41944 w 1614010"/>
                  <a:gd name="connsiteY8" fmla="*/ 493444 h 493623"/>
                  <a:gd name="connsiteX9" fmla="*/ 2184 w 1614010"/>
                  <a:gd name="connsiteY9" fmla="*/ 493623 h 493623"/>
                  <a:gd name="connsiteX10" fmla="*/ 0 w 1614010"/>
                  <a:gd name="connsiteY10" fmla="*/ 7236 h 493623"/>
                  <a:gd name="connsiteX11" fmla="*/ 1611826 w 1614010"/>
                  <a:gd name="connsiteY11" fmla="*/ 0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0" h="493623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3" name="Freeform 358"/>
          <p:cNvSpPr>
            <a:spLocks noEditPoints="1"/>
          </p:cNvSpPr>
          <p:nvPr/>
        </p:nvSpPr>
        <p:spPr bwMode="auto">
          <a:xfrm rot="629555">
            <a:off x="3316729" y="740712"/>
            <a:ext cx="669809" cy="65177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358"/>
          <p:cNvSpPr>
            <a:spLocks noEditPoints="1"/>
          </p:cNvSpPr>
          <p:nvPr/>
        </p:nvSpPr>
        <p:spPr bwMode="auto">
          <a:xfrm rot="629555">
            <a:off x="5156695" y="196600"/>
            <a:ext cx="724777" cy="70526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58"/>
          <p:cNvSpPr>
            <a:spLocks noEditPoints="1"/>
          </p:cNvSpPr>
          <p:nvPr/>
        </p:nvSpPr>
        <p:spPr bwMode="auto">
          <a:xfrm rot="629555">
            <a:off x="8371231" y="1517899"/>
            <a:ext cx="391043" cy="38051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rot="19752518" flipH="1">
            <a:off x="2836763" y="1162567"/>
            <a:ext cx="1162335" cy="10729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19943224">
            <a:off x="3436634" y="576895"/>
            <a:ext cx="2387690" cy="1545422"/>
            <a:chOff x="10045514" y="738844"/>
            <a:chExt cx="2596406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3"/>
              <a:ext cx="1487788" cy="618683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5" y="1002008"/>
              <a:ext cx="2194855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3" y="1420818"/>
              <a:ext cx="1492698" cy="51557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25" y="1481772"/>
              <a:ext cx="1394495" cy="51557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29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1" y="2217863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4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4" y="1862999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Freeform 360"/>
          <p:cNvSpPr/>
          <p:nvPr/>
        </p:nvSpPr>
        <p:spPr bwMode="auto">
          <a:xfrm rot="20337622">
            <a:off x="5962527" y="408074"/>
            <a:ext cx="103466" cy="24323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60"/>
          <p:cNvSpPr/>
          <p:nvPr/>
        </p:nvSpPr>
        <p:spPr bwMode="auto">
          <a:xfrm rot="19012026">
            <a:off x="5055749" y="444003"/>
            <a:ext cx="106185" cy="24963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0"/>
          <p:cNvSpPr/>
          <p:nvPr/>
        </p:nvSpPr>
        <p:spPr bwMode="auto">
          <a:xfrm rot="1468502">
            <a:off x="4667217" y="1149427"/>
            <a:ext cx="118169" cy="27779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 23"/>
          <p:cNvGrpSpPr/>
          <p:nvPr/>
        </p:nvGrpSpPr>
        <p:grpSpPr>
          <a:xfrm>
            <a:off x="4343569" y="1279359"/>
            <a:ext cx="1970291" cy="1274765"/>
            <a:chOff x="654576" y="1043518"/>
            <a:chExt cx="2632941" cy="1703496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5" name="任意形状 24"/>
            <p:cNvSpPr/>
            <p:nvPr/>
          </p:nvSpPr>
          <p:spPr>
            <a:xfrm>
              <a:off x="654576" y="1043518"/>
              <a:ext cx="2632941" cy="1703496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555060" y="1302682"/>
              <a:ext cx="234574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118708" y="1302682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634376" y="1486627"/>
              <a:ext cx="629465" cy="496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184525" y="1171052"/>
              <a:ext cx="135006" cy="65817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582060" y="1171052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52939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2216587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858822" y="1508566"/>
              <a:ext cx="197447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666440" y="1689136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305299" y="1090048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366051" y="1138987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2354968" y="1090047"/>
              <a:ext cx="270012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2422471" y="1142359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339781" y="1511938"/>
              <a:ext cx="305451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60"/>
          <p:cNvSpPr/>
          <p:nvPr/>
        </p:nvSpPr>
        <p:spPr bwMode="auto">
          <a:xfrm rot="18780588">
            <a:off x="3525021" y="1886352"/>
            <a:ext cx="156820" cy="3686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997453">
            <a:off x="4377604" y="2122246"/>
            <a:ext cx="665161" cy="64725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0"/>
          <p:cNvSpPr/>
          <p:nvPr/>
        </p:nvSpPr>
        <p:spPr bwMode="auto">
          <a:xfrm rot="1468502">
            <a:off x="7846364" y="1254000"/>
            <a:ext cx="112599" cy="26470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58"/>
          <p:cNvSpPr>
            <a:spLocks noEditPoints="1"/>
          </p:cNvSpPr>
          <p:nvPr/>
        </p:nvSpPr>
        <p:spPr bwMode="auto">
          <a:xfrm rot="809477">
            <a:off x="2863827" y="208838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58"/>
          <p:cNvSpPr>
            <a:spLocks noEditPoints="1"/>
          </p:cNvSpPr>
          <p:nvPr/>
        </p:nvSpPr>
        <p:spPr bwMode="auto">
          <a:xfrm rot="809477">
            <a:off x="2653138" y="627545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58"/>
          <p:cNvSpPr>
            <a:spLocks noEditPoints="1"/>
          </p:cNvSpPr>
          <p:nvPr/>
        </p:nvSpPr>
        <p:spPr bwMode="auto">
          <a:xfrm rot="809477">
            <a:off x="2605988" y="178122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3">
            <a:off x="3364954" y="228419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809477">
            <a:off x="3344256" y="528809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58"/>
          <p:cNvSpPr>
            <a:spLocks noEditPoints="1"/>
          </p:cNvSpPr>
          <p:nvPr/>
        </p:nvSpPr>
        <p:spPr bwMode="auto">
          <a:xfrm rot="809477">
            <a:off x="3655619" y="153142"/>
            <a:ext cx="526742" cy="5125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735482">
            <a:off x="2236346" y="157016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58"/>
          <p:cNvSpPr>
            <a:spLocks noEditPoints="1"/>
          </p:cNvSpPr>
          <p:nvPr/>
        </p:nvSpPr>
        <p:spPr bwMode="auto">
          <a:xfrm rot="809477">
            <a:off x="3199045" y="634350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58"/>
          <p:cNvSpPr>
            <a:spLocks noEditPoints="1"/>
          </p:cNvSpPr>
          <p:nvPr/>
        </p:nvSpPr>
        <p:spPr bwMode="auto">
          <a:xfrm rot="20790523" flipH="1">
            <a:off x="8990688" y="246570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58"/>
          <p:cNvSpPr>
            <a:spLocks noEditPoints="1"/>
          </p:cNvSpPr>
          <p:nvPr/>
        </p:nvSpPr>
        <p:spPr bwMode="auto">
          <a:xfrm rot="20790523" flipH="1">
            <a:off x="8853661" y="723563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rot="20790523" flipH="1">
            <a:off x="9443310" y="215854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58"/>
          <p:cNvSpPr>
            <a:spLocks noEditPoints="1"/>
          </p:cNvSpPr>
          <p:nvPr/>
        </p:nvSpPr>
        <p:spPr bwMode="auto">
          <a:xfrm rot="1602547" flipH="1">
            <a:off x="8599392" y="266151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58"/>
          <p:cNvSpPr>
            <a:spLocks noEditPoints="1"/>
          </p:cNvSpPr>
          <p:nvPr/>
        </p:nvSpPr>
        <p:spPr bwMode="auto">
          <a:xfrm rot="20790523" flipH="1">
            <a:off x="8677846" y="566541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58"/>
          <p:cNvSpPr>
            <a:spLocks noEditPoints="1"/>
          </p:cNvSpPr>
          <p:nvPr/>
        </p:nvSpPr>
        <p:spPr bwMode="auto">
          <a:xfrm rot="20790523" flipH="1">
            <a:off x="7816480" y="227208"/>
            <a:ext cx="304786" cy="29658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58"/>
          <p:cNvSpPr>
            <a:spLocks noEditPoints="1"/>
          </p:cNvSpPr>
          <p:nvPr/>
        </p:nvSpPr>
        <p:spPr bwMode="auto">
          <a:xfrm rot="1864518" flipH="1">
            <a:off x="9798796" y="194748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58"/>
          <p:cNvSpPr>
            <a:spLocks noEditPoints="1"/>
          </p:cNvSpPr>
          <p:nvPr/>
        </p:nvSpPr>
        <p:spPr bwMode="auto">
          <a:xfrm rot="20790523" flipH="1">
            <a:off x="8921116" y="672082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102" name="图表 101"/>
          <p:cNvGraphicFramePr/>
          <p:nvPr/>
        </p:nvGraphicFramePr>
        <p:xfrm>
          <a:off x="633046" y="3009118"/>
          <a:ext cx="7655833" cy="251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" name="Freeform 358"/>
          <p:cNvSpPr>
            <a:spLocks noEditPoints="1"/>
          </p:cNvSpPr>
          <p:nvPr/>
        </p:nvSpPr>
        <p:spPr bwMode="auto">
          <a:xfrm>
            <a:off x="8660905" y="3094328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文本框 8"/>
          <p:cNvSpPr txBox="1"/>
          <p:nvPr/>
        </p:nvSpPr>
        <p:spPr>
          <a:xfrm>
            <a:off x="9241701" y="3032754"/>
            <a:ext cx="247520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</a:t>
            </a:r>
          </a:p>
        </p:txBody>
      </p:sp>
      <p:sp>
        <p:nvSpPr>
          <p:cNvPr id="107" name="Freeform 358"/>
          <p:cNvSpPr>
            <a:spLocks noEditPoints="1"/>
          </p:cNvSpPr>
          <p:nvPr/>
        </p:nvSpPr>
        <p:spPr bwMode="auto">
          <a:xfrm>
            <a:off x="8676451" y="3949611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文本框 8"/>
          <p:cNvSpPr txBox="1"/>
          <p:nvPr/>
        </p:nvSpPr>
        <p:spPr>
          <a:xfrm>
            <a:off x="9257247" y="3888037"/>
            <a:ext cx="247520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</a:t>
            </a:r>
          </a:p>
        </p:txBody>
      </p:sp>
      <p:sp>
        <p:nvSpPr>
          <p:cNvPr id="110" name="Freeform 358"/>
          <p:cNvSpPr>
            <a:spLocks noEditPoints="1"/>
          </p:cNvSpPr>
          <p:nvPr/>
        </p:nvSpPr>
        <p:spPr bwMode="auto">
          <a:xfrm>
            <a:off x="8676451" y="4804895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文本框 8"/>
          <p:cNvSpPr txBox="1"/>
          <p:nvPr/>
        </p:nvSpPr>
        <p:spPr>
          <a:xfrm>
            <a:off x="9257247" y="4743321"/>
            <a:ext cx="247520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Fonts, font sizes, colors, line spacing, and more can be modified in the start panel at the top.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a14="http://schemas.microsoft.com/office/drawing/2010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2388026" y="2081607"/>
            <a:ext cx="6729197" cy="2319439"/>
            <a:chOff x="1328196" y="1664904"/>
            <a:chExt cx="8964527" cy="3089919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7421599" y="2845301"/>
              <a:ext cx="1213740" cy="118106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7403864" y="4350406"/>
              <a:ext cx="415605" cy="40441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8993107" y="2750207"/>
              <a:ext cx="415605" cy="40441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8718214" y="3299001"/>
              <a:ext cx="661773" cy="64395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7335110" y="3825507"/>
              <a:ext cx="383705" cy="3733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4334916" y="3649015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8648847" y="2820906"/>
              <a:ext cx="175734" cy="17100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5101398" y="2649898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9645270" y="2784102"/>
              <a:ext cx="280351" cy="2728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9622996" y="3172344"/>
              <a:ext cx="209225" cy="20359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10089704" y="2738759"/>
              <a:ext cx="203019" cy="19755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8162174" y="2689259"/>
              <a:ext cx="193167" cy="18796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9431033" y="3311953"/>
              <a:ext cx="88468" cy="860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7875929" y="4185354"/>
              <a:ext cx="260050" cy="25304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10065390" y="2246716"/>
              <a:ext cx="182020" cy="17712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8302717" y="2271249"/>
              <a:ext cx="122552" cy="11925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9333244" y="2045477"/>
              <a:ext cx="269497" cy="26224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4593655" y="2267184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3807702" y="3730948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4005904" y="1912614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3337131" y="2541688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13923587" flipV="1">
              <a:off x="8582135" y="2130110"/>
              <a:ext cx="593663" cy="5776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13923587" flipV="1">
              <a:off x="8855440" y="1889781"/>
              <a:ext cx="175734" cy="17100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13923587" flipV="1">
              <a:off x="7799273" y="1995492"/>
              <a:ext cx="289833" cy="28203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19363099" flipV="1">
              <a:off x="7093616" y="2132016"/>
              <a:ext cx="674724" cy="65656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13923587" flipV="1">
              <a:off x="4936469" y="1666541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3393027" y="2921638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3961463" y="2829343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3934250" y="2508285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4355252" y="2645487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3743327" y="2494977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58"/>
            <p:cNvSpPr>
              <a:spLocks noEditPoints="1"/>
            </p:cNvSpPr>
            <p:nvPr/>
          </p:nvSpPr>
          <p:spPr bwMode="auto">
            <a:xfrm rot="391455" flipV="1">
              <a:off x="2843422" y="2821273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8"/>
            <p:cNvSpPr>
              <a:spLocks noEditPoints="1"/>
            </p:cNvSpPr>
            <p:nvPr/>
          </p:nvSpPr>
          <p:spPr bwMode="auto">
            <a:xfrm rot="391455" flipV="1">
              <a:off x="3080627" y="3252477"/>
              <a:ext cx="134808" cy="1311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58"/>
            <p:cNvSpPr>
              <a:spLocks noEditPoints="1"/>
            </p:cNvSpPr>
            <p:nvPr/>
          </p:nvSpPr>
          <p:spPr bwMode="auto">
            <a:xfrm rot="3065450" flipV="1">
              <a:off x="2597743" y="3411903"/>
              <a:ext cx="148180" cy="14419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8"/>
            <p:cNvSpPr>
              <a:spLocks noEditPoints="1"/>
            </p:cNvSpPr>
            <p:nvPr/>
          </p:nvSpPr>
          <p:spPr bwMode="auto">
            <a:xfrm rot="391455" flipV="1">
              <a:off x="3077636" y="2411873"/>
              <a:ext cx="176091" cy="17135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8"/>
            <p:cNvSpPr>
              <a:spLocks noEditPoints="1"/>
            </p:cNvSpPr>
            <p:nvPr/>
          </p:nvSpPr>
          <p:spPr bwMode="auto">
            <a:xfrm rot="391455" flipV="1">
              <a:off x="2663300" y="2678860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8"/>
            <p:cNvSpPr>
              <a:spLocks noEditPoints="1"/>
            </p:cNvSpPr>
            <p:nvPr/>
          </p:nvSpPr>
          <p:spPr bwMode="auto">
            <a:xfrm rot="3065450" flipV="1">
              <a:off x="2557628" y="3013117"/>
              <a:ext cx="278490" cy="27099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58"/>
            <p:cNvSpPr>
              <a:spLocks noEditPoints="1"/>
            </p:cNvSpPr>
            <p:nvPr/>
          </p:nvSpPr>
          <p:spPr bwMode="auto">
            <a:xfrm rot="391455" flipV="1">
              <a:off x="1328196" y="3231200"/>
              <a:ext cx="243579" cy="23702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8"/>
            <p:cNvSpPr>
              <a:spLocks noEditPoints="1"/>
            </p:cNvSpPr>
            <p:nvPr/>
          </p:nvSpPr>
          <p:spPr bwMode="auto">
            <a:xfrm rot="391455" flipV="1">
              <a:off x="1889185" y="3385851"/>
              <a:ext cx="160499" cy="1561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8"/>
            <p:cNvSpPr>
              <a:spLocks noEditPoints="1"/>
            </p:cNvSpPr>
            <p:nvPr/>
          </p:nvSpPr>
          <p:spPr bwMode="auto">
            <a:xfrm rot="391455" flipV="1">
              <a:off x="1701530" y="3287547"/>
              <a:ext cx="67865" cy="660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4280219" y="3346669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4032986" y="3242622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5044754" y="4756165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13923587" flipV="1">
            <a:off x="5348013" y="1364568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 86"/>
          <p:cNvGrpSpPr/>
          <p:nvPr/>
        </p:nvGrpSpPr>
        <p:grpSpPr>
          <a:xfrm>
            <a:off x="4543696" y="1292563"/>
            <a:ext cx="3009632" cy="3916351"/>
            <a:chOff x="2203382" y="6616700"/>
            <a:chExt cx="2244725" cy="2921000"/>
          </a:xfrm>
        </p:grpSpPr>
        <p:sp>
          <p:nvSpPr>
            <p:cNvPr id="88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avLst/>
              <a:gdLst>
                <a:gd name="T0" fmla="*/ 408 w 872"/>
                <a:gd name="T1" fmla="*/ 0 h 1132"/>
                <a:gd name="T2" fmla="*/ 257 w 872"/>
                <a:gd name="T3" fmla="*/ 56 h 1132"/>
                <a:gd name="T4" fmla="*/ 191 w 872"/>
                <a:gd name="T5" fmla="*/ 215 h 1132"/>
                <a:gd name="T6" fmla="*/ 153 w 872"/>
                <a:gd name="T7" fmla="*/ 408 h 1132"/>
                <a:gd name="T8" fmla="*/ 19 w 872"/>
                <a:gd name="T9" fmla="*/ 727 h 1132"/>
                <a:gd name="T10" fmla="*/ 31 w 872"/>
                <a:gd name="T11" fmla="*/ 863 h 1132"/>
                <a:gd name="T12" fmla="*/ 70 w 872"/>
                <a:gd name="T13" fmla="*/ 894 h 1132"/>
                <a:gd name="T14" fmla="*/ 87 w 872"/>
                <a:gd name="T15" fmla="*/ 1054 h 1132"/>
                <a:gd name="T16" fmla="*/ 191 w 872"/>
                <a:gd name="T17" fmla="*/ 1116 h 1132"/>
                <a:gd name="T18" fmla="*/ 491 w 872"/>
                <a:gd name="T19" fmla="*/ 1128 h 1132"/>
                <a:gd name="T20" fmla="*/ 731 w 872"/>
                <a:gd name="T21" fmla="*/ 1114 h 1132"/>
                <a:gd name="T22" fmla="*/ 797 w 872"/>
                <a:gd name="T23" fmla="*/ 1025 h 1132"/>
                <a:gd name="T24" fmla="*/ 797 w 872"/>
                <a:gd name="T25" fmla="*/ 888 h 1132"/>
                <a:gd name="T26" fmla="*/ 861 w 872"/>
                <a:gd name="T27" fmla="*/ 843 h 1132"/>
                <a:gd name="T28" fmla="*/ 824 w 872"/>
                <a:gd name="T29" fmla="*/ 623 h 1132"/>
                <a:gd name="T30" fmla="*/ 710 w 872"/>
                <a:gd name="T31" fmla="*/ 373 h 1132"/>
                <a:gd name="T32" fmla="*/ 673 w 872"/>
                <a:gd name="T33" fmla="*/ 135 h 1132"/>
                <a:gd name="T34" fmla="*/ 408 w 872"/>
                <a:gd name="T3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2" h="113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avLst/>
              <a:gdLst>
                <a:gd name="T0" fmla="*/ 0 w 79"/>
                <a:gd name="T1" fmla="*/ 21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9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avLst/>
              <a:gdLst>
                <a:gd name="T0" fmla="*/ 0 w 221"/>
                <a:gd name="T1" fmla="*/ 18 h 63"/>
                <a:gd name="T2" fmla="*/ 108 w 221"/>
                <a:gd name="T3" fmla="*/ 1 h 63"/>
                <a:gd name="T4" fmla="*/ 221 w 221"/>
                <a:gd name="T5" fmla="*/ 25 h 63"/>
                <a:gd name="T6" fmla="*/ 119 w 221"/>
                <a:gd name="T7" fmla="*/ 63 h 63"/>
                <a:gd name="T8" fmla="*/ 0 w 221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3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文本框 8"/>
          <p:cNvSpPr txBox="1"/>
          <p:nvPr/>
        </p:nvSpPr>
        <p:spPr>
          <a:xfrm>
            <a:off x="1649004" y="1879919"/>
            <a:ext cx="27740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638472" y="790675"/>
            <a:ext cx="3690587" cy="1125415"/>
            <a:chOff x="456832" y="649865"/>
            <a:chExt cx="3690587" cy="1125415"/>
          </a:xfrm>
        </p:grpSpPr>
        <p:sp>
          <p:nvSpPr>
            <p:cNvPr id="6" name="椭圆 5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4" name="组 7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75" name="椭圆 74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1679072" y="978304"/>
              <a:ext cx="2368061" cy="341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18" name="文本框 8"/>
          <p:cNvSpPr txBox="1"/>
          <p:nvPr/>
        </p:nvSpPr>
        <p:spPr>
          <a:xfrm>
            <a:off x="8795716" y="1876456"/>
            <a:ext cx="27740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</a:t>
            </a:r>
          </a:p>
        </p:txBody>
      </p:sp>
      <p:grpSp>
        <p:nvGrpSpPr>
          <p:cNvPr id="119" name="组 118"/>
          <p:cNvGrpSpPr/>
          <p:nvPr/>
        </p:nvGrpSpPr>
        <p:grpSpPr>
          <a:xfrm>
            <a:off x="7785184" y="787212"/>
            <a:ext cx="3690587" cy="1125415"/>
            <a:chOff x="456832" y="649865"/>
            <a:chExt cx="3690587" cy="1125415"/>
          </a:xfrm>
        </p:grpSpPr>
        <p:sp>
          <p:nvSpPr>
            <p:cNvPr id="120" name="椭圆 119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22" name="组 121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24" name="椭圆 123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5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679072" y="978304"/>
              <a:ext cx="2238340" cy="341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40" name="文本框 8"/>
          <p:cNvSpPr txBox="1"/>
          <p:nvPr/>
        </p:nvSpPr>
        <p:spPr>
          <a:xfrm>
            <a:off x="1627200" y="4919746"/>
            <a:ext cx="27740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</a:t>
            </a:r>
          </a:p>
        </p:txBody>
      </p:sp>
      <p:grpSp>
        <p:nvGrpSpPr>
          <p:cNvPr id="141" name="组 140"/>
          <p:cNvGrpSpPr/>
          <p:nvPr/>
        </p:nvGrpSpPr>
        <p:grpSpPr>
          <a:xfrm>
            <a:off x="616668" y="3830502"/>
            <a:ext cx="3690587" cy="1125415"/>
            <a:chOff x="456832" y="649865"/>
            <a:chExt cx="3690587" cy="1125415"/>
          </a:xfrm>
        </p:grpSpPr>
        <p:sp>
          <p:nvSpPr>
            <p:cNvPr id="142" name="椭圆 141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44" name="组 14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46" name="椭圆 145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7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1679072" y="978304"/>
              <a:ext cx="2278796" cy="341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62" name="文本框 8"/>
          <p:cNvSpPr txBox="1"/>
          <p:nvPr/>
        </p:nvSpPr>
        <p:spPr>
          <a:xfrm>
            <a:off x="8773912" y="4916283"/>
            <a:ext cx="27740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 numbers, etc., can be changed by clicking and re-entering, and the font, font size, color, line spacing, and so on can be modified in the "Start" panel at the top.</a:t>
            </a:r>
          </a:p>
        </p:txBody>
      </p:sp>
      <p:grpSp>
        <p:nvGrpSpPr>
          <p:cNvPr id="163" name="组 162"/>
          <p:cNvGrpSpPr/>
          <p:nvPr/>
        </p:nvGrpSpPr>
        <p:grpSpPr>
          <a:xfrm>
            <a:off x="7763380" y="3827039"/>
            <a:ext cx="3690587" cy="1125415"/>
            <a:chOff x="456832" y="649865"/>
            <a:chExt cx="3690587" cy="1125415"/>
          </a:xfrm>
        </p:grpSpPr>
        <p:sp>
          <p:nvSpPr>
            <p:cNvPr id="164" name="椭圆 163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圆角矩形 164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66" name="组 165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68" name="椭圆 167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9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1679072" y="978304"/>
              <a:ext cx="2352940" cy="341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Click here to add a title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endParaRPr kumimoji="1"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 18"/>
          <p:cNvGrpSpPr/>
          <p:nvPr/>
        </p:nvGrpSpPr>
        <p:grpSpPr>
          <a:xfrm>
            <a:off x="-2698" y="2023926"/>
            <a:ext cx="2034771" cy="2025049"/>
            <a:chOff x="2163102" y="464234"/>
            <a:chExt cx="2208629" cy="2198076"/>
          </a:xfrm>
        </p:grpSpPr>
        <p:sp>
          <p:nvSpPr>
            <p:cNvPr id="20" name="矩形 19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21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6" y="112243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" y="4162554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32" y="2132897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31" y="99330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组 8"/>
          <p:cNvGrpSpPr/>
          <p:nvPr/>
        </p:nvGrpSpPr>
        <p:grpSpPr>
          <a:xfrm>
            <a:off x="2016375" y="0"/>
            <a:ext cx="2034771" cy="2025049"/>
            <a:chOff x="2163102" y="464234"/>
            <a:chExt cx="2208629" cy="2198076"/>
          </a:xfrm>
        </p:grpSpPr>
        <p:sp>
          <p:nvSpPr>
            <p:cNvPr id="5" name="矩形 4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7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 at the top.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078525" y="0"/>
            <a:ext cx="2034771" cy="2025049"/>
            <a:chOff x="2163102" y="464234"/>
            <a:chExt cx="2208629" cy="2198076"/>
          </a:xfrm>
        </p:grpSpPr>
        <p:sp>
          <p:nvSpPr>
            <p:cNvPr id="11" name="矩形 10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panel.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76" y="104149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组 14"/>
          <p:cNvGrpSpPr/>
          <p:nvPr/>
        </p:nvGrpSpPr>
        <p:grpSpPr>
          <a:xfrm>
            <a:off x="10144134" y="0"/>
            <a:ext cx="2034771" cy="2025049"/>
            <a:chOff x="2163102" y="464234"/>
            <a:chExt cx="2208629" cy="2198076"/>
          </a:xfrm>
        </p:grpSpPr>
        <p:sp>
          <p:nvSpPr>
            <p:cNvPr id="16" name="矩形 15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7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panel.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055524" y="2037021"/>
            <a:ext cx="2034771" cy="2025049"/>
            <a:chOff x="2163102" y="464234"/>
            <a:chExt cx="2208629" cy="2198076"/>
          </a:xfrm>
        </p:grpSpPr>
        <p:sp>
          <p:nvSpPr>
            <p:cNvPr id="24" name="矩形 23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25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6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 at the top.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8114111" y="2024371"/>
            <a:ext cx="2034771" cy="2025049"/>
            <a:chOff x="2163102" y="464234"/>
            <a:chExt cx="2208629" cy="2198076"/>
          </a:xfrm>
        </p:grpSpPr>
        <p:sp>
          <p:nvSpPr>
            <p:cNvPr id="28" name="矩形 27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29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 at the top.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39" y="2133623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80" y="2130026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0" y="4175412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2026960" y="4067898"/>
            <a:ext cx="2034771" cy="2025049"/>
            <a:chOff x="2163102" y="464234"/>
            <a:chExt cx="2208629" cy="2198076"/>
          </a:xfrm>
        </p:grpSpPr>
        <p:sp>
          <p:nvSpPr>
            <p:cNvPr id="35" name="矩形 34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 at the top.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085547" y="4049892"/>
            <a:ext cx="2034771" cy="2025049"/>
            <a:chOff x="2163102" y="464234"/>
            <a:chExt cx="2208629" cy="2198076"/>
          </a:xfrm>
        </p:grpSpPr>
        <p:sp>
          <p:nvSpPr>
            <p:cNvPr id="39" name="矩形 38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panel.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43" y="4159044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3" name="组 42"/>
          <p:cNvGrpSpPr/>
          <p:nvPr/>
        </p:nvGrpSpPr>
        <p:grpSpPr>
          <a:xfrm>
            <a:off x="10157229" y="4049892"/>
            <a:ext cx="2034771" cy="2025049"/>
            <a:chOff x="2163102" y="464234"/>
            <a:chExt cx="2208629" cy="2198076"/>
          </a:xfrm>
        </p:grpSpPr>
        <p:sp>
          <p:nvSpPr>
            <p:cNvPr id="44" name="矩形 43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" name="文本框 8"/>
            <p:cNvSpPr txBox="1"/>
            <p:nvPr/>
          </p:nvSpPr>
          <p:spPr>
            <a:xfrm>
              <a:off x="2407324" y="1449378"/>
              <a:ext cx="1712178" cy="78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Top of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Fonts, font sizes, colors, line spacing, and more can be modified in the start panel.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2615</Words>
  <Application>Microsoft Office PowerPoint</Application>
  <PresentationFormat>宽屏</PresentationFormat>
  <Paragraphs>131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Century Gothic</vt:lpstr>
      <vt:lpstr>Segoe UI Light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更多素材：子墨素材——https://zimosucai.taobao.com</dc:title>
  <dc:creator/>
  <cp:lastModifiedBy/>
  <cp:revision>1</cp:revision>
  <dcterms:created xsi:type="dcterms:W3CDTF">2017-10-09T13:58:29Z</dcterms:created>
  <dcterms:modified xsi:type="dcterms:W3CDTF">2019-05-07T13:19:28Z</dcterms:modified>
</cp:coreProperties>
</file>